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3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ink/ink1.xml" ContentType="application/inkml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7" r:id="rId5"/>
    <p:sldMasterId id="2147483695" r:id="rId6"/>
    <p:sldMasterId id="2147483710" r:id="rId7"/>
  </p:sldMasterIdLst>
  <p:notesMasterIdLst>
    <p:notesMasterId r:id="rId86"/>
  </p:notesMasterIdLst>
  <p:sldIdLst>
    <p:sldId id="313" r:id="rId8"/>
    <p:sldId id="315" r:id="rId9"/>
    <p:sldId id="300" r:id="rId10"/>
    <p:sldId id="2740" r:id="rId11"/>
    <p:sldId id="2751" r:id="rId12"/>
    <p:sldId id="320" r:id="rId13"/>
    <p:sldId id="2747" r:id="rId14"/>
    <p:sldId id="2749" r:id="rId15"/>
    <p:sldId id="2746" r:id="rId16"/>
    <p:sldId id="2748" r:id="rId17"/>
    <p:sldId id="2745" r:id="rId18"/>
    <p:sldId id="2744" r:id="rId19"/>
    <p:sldId id="2759" r:id="rId20"/>
    <p:sldId id="2758" r:id="rId21"/>
    <p:sldId id="2762" r:id="rId22"/>
    <p:sldId id="2757" r:id="rId23"/>
    <p:sldId id="2756" r:id="rId24"/>
    <p:sldId id="2774" r:id="rId25"/>
    <p:sldId id="2755" r:id="rId26"/>
    <p:sldId id="2753" r:id="rId27"/>
    <p:sldId id="2763" r:id="rId28"/>
    <p:sldId id="2764" r:id="rId29"/>
    <p:sldId id="2768" r:id="rId30"/>
    <p:sldId id="2761" r:id="rId31"/>
    <p:sldId id="2766" r:id="rId32"/>
    <p:sldId id="2769" r:id="rId33"/>
    <p:sldId id="2770" r:id="rId34"/>
    <p:sldId id="2771" r:id="rId35"/>
    <p:sldId id="2772" r:id="rId36"/>
    <p:sldId id="2778" r:id="rId37"/>
    <p:sldId id="2780" r:id="rId38"/>
    <p:sldId id="2781" r:id="rId39"/>
    <p:sldId id="2788" r:id="rId40"/>
    <p:sldId id="2782" r:id="rId41"/>
    <p:sldId id="2783" r:id="rId42"/>
    <p:sldId id="2784" r:id="rId43"/>
    <p:sldId id="2785" r:id="rId44"/>
    <p:sldId id="2818" r:id="rId45"/>
    <p:sldId id="2819" r:id="rId46"/>
    <p:sldId id="652" r:id="rId47"/>
    <p:sldId id="653" r:id="rId48"/>
    <p:sldId id="648" r:id="rId49"/>
    <p:sldId id="651" r:id="rId50"/>
    <p:sldId id="2822" r:id="rId51"/>
    <p:sldId id="2823" r:id="rId52"/>
    <p:sldId id="668" r:id="rId53"/>
    <p:sldId id="663" r:id="rId54"/>
    <p:sldId id="664" r:id="rId55"/>
    <p:sldId id="673" r:id="rId56"/>
    <p:sldId id="674" r:id="rId57"/>
    <p:sldId id="675" r:id="rId58"/>
    <p:sldId id="676" r:id="rId59"/>
    <p:sldId id="2824" r:id="rId60"/>
    <p:sldId id="642" r:id="rId61"/>
    <p:sldId id="646" r:id="rId62"/>
    <p:sldId id="637" r:id="rId63"/>
    <p:sldId id="639" r:id="rId64"/>
    <p:sldId id="643" r:id="rId65"/>
    <p:sldId id="2786" r:id="rId66"/>
    <p:sldId id="2796" r:id="rId67"/>
    <p:sldId id="2795" r:id="rId68"/>
    <p:sldId id="2794" r:id="rId69"/>
    <p:sldId id="2793" r:id="rId70"/>
    <p:sldId id="2792" r:id="rId71"/>
    <p:sldId id="2798" r:id="rId72"/>
    <p:sldId id="2802" r:id="rId73"/>
    <p:sldId id="2801" r:id="rId74"/>
    <p:sldId id="2807" r:id="rId75"/>
    <p:sldId id="2806" r:id="rId76"/>
    <p:sldId id="2805" r:id="rId77"/>
    <p:sldId id="2804" r:id="rId78"/>
    <p:sldId id="2817" r:id="rId79"/>
    <p:sldId id="2813" r:id="rId80"/>
    <p:sldId id="2816" r:id="rId81"/>
    <p:sldId id="2815" r:id="rId82"/>
    <p:sldId id="2812" r:id="rId83"/>
    <p:sldId id="2811" r:id="rId84"/>
    <p:sldId id="2635" r:id="rId8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3910" autoAdjust="0"/>
  </p:normalViewPr>
  <p:slideViewPr>
    <p:cSldViewPr snapToGrid="0">
      <p:cViewPr varScale="1">
        <p:scale>
          <a:sx n="74" d="100"/>
          <a:sy n="74" d="100"/>
        </p:scale>
        <p:origin x="104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63" Type="http://schemas.openxmlformats.org/officeDocument/2006/relationships/slide" Target="slides/slide56.xml"/><Relationship Id="rId68" Type="http://schemas.openxmlformats.org/officeDocument/2006/relationships/slide" Target="slides/slide61.xml"/><Relationship Id="rId84" Type="http://schemas.openxmlformats.org/officeDocument/2006/relationships/slide" Target="slides/slide77.xml"/><Relationship Id="rId89" Type="http://schemas.openxmlformats.org/officeDocument/2006/relationships/theme" Target="theme/theme1.xml"/><Relationship Id="rId16" Type="http://schemas.openxmlformats.org/officeDocument/2006/relationships/slide" Target="slides/slide9.xml"/><Relationship Id="rId11" Type="http://schemas.openxmlformats.org/officeDocument/2006/relationships/slide" Target="slides/slide4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74" Type="http://schemas.openxmlformats.org/officeDocument/2006/relationships/slide" Target="slides/slide67.xml"/><Relationship Id="rId79" Type="http://schemas.openxmlformats.org/officeDocument/2006/relationships/slide" Target="slides/slide72.xml"/><Relationship Id="rId5" Type="http://schemas.openxmlformats.org/officeDocument/2006/relationships/slideMaster" Target="slideMasters/slideMaster2.xml"/><Relationship Id="rId90" Type="http://schemas.openxmlformats.org/officeDocument/2006/relationships/tableStyles" Target="tableStyles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slide" Target="slides/slide49.xml"/><Relationship Id="rId64" Type="http://schemas.openxmlformats.org/officeDocument/2006/relationships/slide" Target="slides/slide57.xml"/><Relationship Id="rId69" Type="http://schemas.openxmlformats.org/officeDocument/2006/relationships/slide" Target="slides/slide62.xml"/><Relationship Id="rId77" Type="http://schemas.openxmlformats.org/officeDocument/2006/relationships/slide" Target="slides/slide70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72" Type="http://schemas.openxmlformats.org/officeDocument/2006/relationships/slide" Target="slides/slide65.xml"/><Relationship Id="rId80" Type="http://schemas.openxmlformats.org/officeDocument/2006/relationships/slide" Target="slides/slide73.xml"/><Relationship Id="rId85" Type="http://schemas.openxmlformats.org/officeDocument/2006/relationships/slide" Target="slides/slide78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slide" Target="slides/slide52.xml"/><Relationship Id="rId67" Type="http://schemas.openxmlformats.org/officeDocument/2006/relationships/slide" Target="slides/slide60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slide" Target="slides/slide55.xml"/><Relationship Id="rId70" Type="http://schemas.openxmlformats.org/officeDocument/2006/relationships/slide" Target="slides/slide63.xml"/><Relationship Id="rId75" Type="http://schemas.openxmlformats.org/officeDocument/2006/relationships/slide" Target="slides/slide68.xml"/><Relationship Id="rId83" Type="http://schemas.openxmlformats.org/officeDocument/2006/relationships/slide" Target="slides/slide76.xml"/><Relationship Id="rId88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slide" Target="slides/slide58.xml"/><Relationship Id="rId73" Type="http://schemas.openxmlformats.org/officeDocument/2006/relationships/slide" Target="slides/slide66.xml"/><Relationship Id="rId78" Type="http://schemas.openxmlformats.org/officeDocument/2006/relationships/slide" Target="slides/slide71.xml"/><Relationship Id="rId81" Type="http://schemas.openxmlformats.org/officeDocument/2006/relationships/slide" Target="slides/slide74.xml"/><Relationship Id="rId86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9" Type="http://schemas.openxmlformats.org/officeDocument/2006/relationships/slide" Target="slides/slide32.xml"/><Relationship Id="rId34" Type="http://schemas.openxmlformats.org/officeDocument/2006/relationships/slide" Target="slides/slide27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76" Type="http://schemas.openxmlformats.org/officeDocument/2006/relationships/slide" Target="slides/slide69.xml"/><Relationship Id="rId7" Type="http://schemas.openxmlformats.org/officeDocument/2006/relationships/slideMaster" Target="slideMasters/slideMaster4.xml"/><Relationship Id="rId71" Type="http://schemas.openxmlformats.org/officeDocument/2006/relationships/slide" Target="slides/slide64.xml"/><Relationship Id="rId2" Type="http://schemas.openxmlformats.org/officeDocument/2006/relationships/customXml" Target="../customXml/item2.xml"/><Relationship Id="rId29" Type="http://schemas.openxmlformats.org/officeDocument/2006/relationships/slide" Target="slides/slide22.xml"/><Relationship Id="rId24" Type="http://schemas.openxmlformats.org/officeDocument/2006/relationships/slide" Target="slides/slide17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66" Type="http://schemas.openxmlformats.org/officeDocument/2006/relationships/slide" Target="slides/slide59.xml"/><Relationship Id="rId87" Type="http://schemas.openxmlformats.org/officeDocument/2006/relationships/presProps" Target="presProps.xml"/><Relationship Id="rId61" Type="http://schemas.openxmlformats.org/officeDocument/2006/relationships/slide" Target="slides/slide54.xml"/><Relationship Id="rId82" Type="http://schemas.openxmlformats.org/officeDocument/2006/relationships/slide" Target="slides/slide75.xml"/><Relationship Id="rId19" Type="http://schemas.openxmlformats.org/officeDocument/2006/relationships/slide" Target="slides/slide12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0T18:35:17.87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2170 2894 24575,'-169'1'0,"-343"-14"0,451 7 0,0-3 0,0-3 0,2-2 0,-1-3 0,2-3 0,-70-33 0,77 27 0,2-1 0,1-3 0,2-2 0,1-1 0,1-3 0,-70-74 0,66 55 0,22 23 0,-1 2 0,-2 0 0,-1 2 0,-39-27 0,46 41 0,-2 2 0,-48-19 0,-8-2 0,64 25 0,1-1 0,0 0 0,0-1 0,1-1 0,-17-15 0,26 20 0,1 0 0,0 0 0,0-1 0,0 1 0,1-1 0,0 0 0,0-1 0,1 1 0,0-1 0,0 1 0,1-1 0,-1 0 0,2 0 0,-2-12 0,-1-30 0,3-1 0,2 0 0,9-62 0,36-146 0,-37 219 0,2 1 0,1 0 0,2 1 0,2 0 0,1 1 0,2 0 0,1 2 0,2 1 0,2 0 0,1 2 0,33-34 0,277-244 0,-207 196 0,166-122 0,-223 188 0,2 4 0,111-51 0,5 23 0,-158 63 0,1 1 0,1 2 0,-1 2 0,41-2 0,345 14 0,-379-5 0,-1 2 0,0 2 0,0 2 0,0 1 0,-2 1 0,1 3 0,-1 1 0,-1 1 0,-1 2 0,0 1 0,37 29 0,-40-26 0,-11-8 0,0-1 0,-2 2 0,1 1 0,-2 0 0,19 23 0,48 83 0,91 176 0,-136-227 0,-33-60 0,102 197 0,-93-172 0,-1 0 0,-1 0 0,-3 2 0,7 39 0,-7 1 0,0 103 0,-14 82 0,0-61 0,5-71 0,-3 123 0,-1-228 0,-1 0 0,-2 0 0,-17 48 0,11-36 0,9-29 0,-1 0 0,0 0 0,0 0 0,-1 0 0,0-1 0,-1 0 0,-9 10 0,-51 48 0,20-23 0,33-31 0,0-1 0,-1-1 0,0 0 0,-1-1 0,1-1 0,-25 11 0,-24 12 0,47-20 0,1 0 0,-28 26 0,27-22 0,0-1 0,-18 11 0,-7-3 0,-1-2 0,0-1 0,-1-3 0,-1-1 0,-54 10 0,70-18 0,-45 4 0,65-10 0,1-1 0,-1 1 0,1-2 0,-1 1 0,1-1 0,-1 0 0,1 0 0,0-1 0,-1 0 0,1 0 0,-11-6 0,14 5 0,0 0 0,1-1 0,0 0 0,0 1 0,0-1 0,1 0 0,-1 0 0,1-1 0,0 1 0,0-1 0,0 1 0,1-1 0,-1 1 0,1-1 0,0 0 0,1 0 0,-1-5 0,0 2 0,-1-1 0,0 0 0,-1 1 0,-3-10 0,3 12-151,-1 0-1,1 0 0,-1 0 0,0 1 1,0 0-1,-1-1 0,0 1 1,-9-7-1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C7A4B-D272-45E6-BF70-421371221A18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59928A-D407-493F-BFCB-2824B0BE0A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325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59928A-D407-493F-BFCB-2824B0BE0AC1}" type="slidenum">
              <a:rPr lang="en-US" smtClean="0"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41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-66100" y="6033"/>
            <a:ext cx="12338000" cy="6852000"/>
            <a:chOff x="-49575" y="4525"/>
            <a:chExt cx="9253500" cy="5139000"/>
          </a:xfrm>
        </p:grpSpPr>
        <p:grpSp>
          <p:nvGrpSpPr>
            <p:cNvPr id="10" name="Google Shape;10;p2"/>
            <p:cNvGrpSpPr/>
            <p:nvPr/>
          </p:nvGrpSpPr>
          <p:grpSpPr>
            <a:xfrm>
              <a:off x="-49575" y="4525"/>
              <a:ext cx="9253500" cy="5139000"/>
              <a:chOff x="-49575" y="4525"/>
              <a:chExt cx="9253500" cy="5139000"/>
            </a:xfrm>
          </p:grpSpPr>
          <p:cxnSp>
            <p:nvCxnSpPr>
              <p:cNvPr id="11" name="Google Shape;11;p2"/>
              <p:cNvCxnSpPr/>
              <p:nvPr/>
            </p:nvCxnSpPr>
            <p:spPr>
              <a:xfrm>
                <a:off x="13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2" name="Google Shape;12;p2"/>
              <p:cNvCxnSpPr/>
              <p:nvPr/>
            </p:nvCxnSpPr>
            <p:spPr>
              <a:xfrm>
                <a:off x="29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" name="Google Shape;13;p2"/>
              <p:cNvCxnSpPr/>
              <p:nvPr/>
            </p:nvCxnSpPr>
            <p:spPr>
              <a:xfrm>
                <a:off x="45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" name="Google Shape;14;p2"/>
              <p:cNvCxnSpPr/>
              <p:nvPr/>
            </p:nvCxnSpPr>
            <p:spPr>
              <a:xfrm>
                <a:off x="61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5" name="Google Shape;15;p2"/>
              <p:cNvCxnSpPr/>
              <p:nvPr/>
            </p:nvCxnSpPr>
            <p:spPr>
              <a:xfrm>
                <a:off x="77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" name="Google Shape;16;p2"/>
              <p:cNvCxnSpPr/>
              <p:nvPr/>
            </p:nvCxnSpPr>
            <p:spPr>
              <a:xfrm>
                <a:off x="92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" name="Google Shape;17;p2"/>
              <p:cNvCxnSpPr/>
              <p:nvPr/>
            </p:nvCxnSpPr>
            <p:spPr>
              <a:xfrm>
                <a:off x="108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" name="Google Shape;18;p2"/>
              <p:cNvCxnSpPr/>
              <p:nvPr/>
            </p:nvCxnSpPr>
            <p:spPr>
              <a:xfrm>
                <a:off x="1246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" name="Google Shape;19;p2"/>
              <p:cNvCxnSpPr/>
              <p:nvPr/>
            </p:nvCxnSpPr>
            <p:spPr>
              <a:xfrm>
                <a:off x="1404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" name="Google Shape;20;p2"/>
              <p:cNvCxnSpPr/>
              <p:nvPr/>
            </p:nvCxnSpPr>
            <p:spPr>
              <a:xfrm>
                <a:off x="1563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1" name="Google Shape;21;p2"/>
              <p:cNvCxnSpPr/>
              <p:nvPr/>
            </p:nvCxnSpPr>
            <p:spPr>
              <a:xfrm>
                <a:off x="1721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" name="Google Shape;22;p2"/>
              <p:cNvCxnSpPr/>
              <p:nvPr/>
            </p:nvCxnSpPr>
            <p:spPr>
              <a:xfrm>
                <a:off x="1880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" name="Google Shape;23;p2"/>
              <p:cNvCxnSpPr/>
              <p:nvPr/>
            </p:nvCxnSpPr>
            <p:spPr>
              <a:xfrm>
                <a:off x="2039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" name="Google Shape;24;p2"/>
              <p:cNvCxnSpPr/>
              <p:nvPr/>
            </p:nvCxnSpPr>
            <p:spPr>
              <a:xfrm>
                <a:off x="2197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" name="Google Shape;25;p2"/>
              <p:cNvCxnSpPr/>
              <p:nvPr/>
            </p:nvCxnSpPr>
            <p:spPr>
              <a:xfrm>
                <a:off x="2356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6" name="Google Shape;26;p2"/>
              <p:cNvCxnSpPr/>
              <p:nvPr/>
            </p:nvCxnSpPr>
            <p:spPr>
              <a:xfrm>
                <a:off x="2514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7" name="Google Shape;27;p2"/>
              <p:cNvCxnSpPr/>
              <p:nvPr/>
            </p:nvCxnSpPr>
            <p:spPr>
              <a:xfrm>
                <a:off x="2673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8" name="Google Shape;28;p2"/>
              <p:cNvCxnSpPr/>
              <p:nvPr/>
            </p:nvCxnSpPr>
            <p:spPr>
              <a:xfrm>
                <a:off x="2832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" name="Google Shape;29;p2"/>
              <p:cNvCxnSpPr/>
              <p:nvPr/>
            </p:nvCxnSpPr>
            <p:spPr>
              <a:xfrm>
                <a:off x="2990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0" name="Google Shape;30;p2"/>
              <p:cNvCxnSpPr/>
              <p:nvPr/>
            </p:nvCxnSpPr>
            <p:spPr>
              <a:xfrm>
                <a:off x="3149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" name="Google Shape;31;p2"/>
              <p:cNvCxnSpPr/>
              <p:nvPr/>
            </p:nvCxnSpPr>
            <p:spPr>
              <a:xfrm>
                <a:off x="3307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2" name="Google Shape;32;p2"/>
              <p:cNvCxnSpPr/>
              <p:nvPr/>
            </p:nvCxnSpPr>
            <p:spPr>
              <a:xfrm>
                <a:off x="3466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3" name="Google Shape;33;p2"/>
              <p:cNvCxnSpPr/>
              <p:nvPr/>
            </p:nvCxnSpPr>
            <p:spPr>
              <a:xfrm>
                <a:off x="3625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" name="Google Shape;34;p2"/>
              <p:cNvCxnSpPr/>
              <p:nvPr/>
            </p:nvCxnSpPr>
            <p:spPr>
              <a:xfrm>
                <a:off x="3783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5" name="Google Shape;35;p2"/>
              <p:cNvCxnSpPr/>
              <p:nvPr/>
            </p:nvCxnSpPr>
            <p:spPr>
              <a:xfrm>
                <a:off x="3942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6" name="Google Shape;36;p2"/>
              <p:cNvCxnSpPr/>
              <p:nvPr/>
            </p:nvCxnSpPr>
            <p:spPr>
              <a:xfrm>
                <a:off x="4100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7" name="Google Shape;37;p2"/>
              <p:cNvCxnSpPr/>
              <p:nvPr/>
            </p:nvCxnSpPr>
            <p:spPr>
              <a:xfrm>
                <a:off x="4259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8" name="Google Shape;38;p2"/>
              <p:cNvCxnSpPr/>
              <p:nvPr/>
            </p:nvCxnSpPr>
            <p:spPr>
              <a:xfrm>
                <a:off x="4418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9" name="Google Shape;39;p2"/>
              <p:cNvCxnSpPr/>
              <p:nvPr/>
            </p:nvCxnSpPr>
            <p:spPr>
              <a:xfrm>
                <a:off x="4576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0" name="Google Shape;40;p2"/>
              <p:cNvCxnSpPr/>
              <p:nvPr/>
            </p:nvCxnSpPr>
            <p:spPr>
              <a:xfrm>
                <a:off x="4735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1" name="Google Shape;41;p2"/>
              <p:cNvCxnSpPr/>
              <p:nvPr/>
            </p:nvCxnSpPr>
            <p:spPr>
              <a:xfrm>
                <a:off x="4893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" name="Google Shape;42;p2"/>
              <p:cNvCxnSpPr/>
              <p:nvPr/>
            </p:nvCxnSpPr>
            <p:spPr>
              <a:xfrm>
                <a:off x="5052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3" name="Google Shape;43;p2"/>
              <p:cNvCxnSpPr/>
              <p:nvPr/>
            </p:nvCxnSpPr>
            <p:spPr>
              <a:xfrm>
                <a:off x="5211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4" name="Google Shape;44;p2"/>
              <p:cNvCxnSpPr/>
              <p:nvPr/>
            </p:nvCxnSpPr>
            <p:spPr>
              <a:xfrm>
                <a:off x="5369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5" name="Google Shape;45;p2"/>
              <p:cNvCxnSpPr/>
              <p:nvPr/>
            </p:nvCxnSpPr>
            <p:spPr>
              <a:xfrm>
                <a:off x="5528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6" name="Google Shape;46;p2"/>
              <p:cNvCxnSpPr/>
              <p:nvPr/>
            </p:nvCxnSpPr>
            <p:spPr>
              <a:xfrm>
                <a:off x="5686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7" name="Google Shape;47;p2"/>
              <p:cNvCxnSpPr/>
              <p:nvPr/>
            </p:nvCxnSpPr>
            <p:spPr>
              <a:xfrm>
                <a:off x="5845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8" name="Google Shape;48;p2"/>
              <p:cNvCxnSpPr/>
              <p:nvPr/>
            </p:nvCxnSpPr>
            <p:spPr>
              <a:xfrm>
                <a:off x="6004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9" name="Google Shape;49;p2"/>
              <p:cNvCxnSpPr/>
              <p:nvPr/>
            </p:nvCxnSpPr>
            <p:spPr>
              <a:xfrm>
                <a:off x="6162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0" name="Google Shape;50;p2"/>
              <p:cNvCxnSpPr/>
              <p:nvPr/>
            </p:nvCxnSpPr>
            <p:spPr>
              <a:xfrm>
                <a:off x="6321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1" name="Google Shape;51;p2"/>
              <p:cNvCxnSpPr/>
              <p:nvPr/>
            </p:nvCxnSpPr>
            <p:spPr>
              <a:xfrm>
                <a:off x="6479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2" name="Google Shape;52;p2"/>
              <p:cNvCxnSpPr/>
              <p:nvPr/>
            </p:nvCxnSpPr>
            <p:spPr>
              <a:xfrm>
                <a:off x="6638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3" name="Google Shape;53;p2"/>
              <p:cNvCxnSpPr/>
              <p:nvPr/>
            </p:nvCxnSpPr>
            <p:spPr>
              <a:xfrm>
                <a:off x="6797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4" name="Google Shape;54;p2"/>
              <p:cNvCxnSpPr/>
              <p:nvPr/>
            </p:nvCxnSpPr>
            <p:spPr>
              <a:xfrm>
                <a:off x="6955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5" name="Google Shape;55;p2"/>
              <p:cNvCxnSpPr/>
              <p:nvPr/>
            </p:nvCxnSpPr>
            <p:spPr>
              <a:xfrm>
                <a:off x="7114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6" name="Google Shape;56;p2"/>
              <p:cNvCxnSpPr/>
              <p:nvPr/>
            </p:nvCxnSpPr>
            <p:spPr>
              <a:xfrm>
                <a:off x="7272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7" name="Google Shape;57;p2"/>
              <p:cNvCxnSpPr/>
              <p:nvPr/>
            </p:nvCxnSpPr>
            <p:spPr>
              <a:xfrm>
                <a:off x="7431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8" name="Google Shape;58;p2"/>
              <p:cNvCxnSpPr/>
              <p:nvPr/>
            </p:nvCxnSpPr>
            <p:spPr>
              <a:xfrm>
                <a:off x="7590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9" name="Google Shape;59;p2"/>
              <p:cNvCxnSpPr/>
              <p:nvPr/>
            </p:nvCxnSpPr>
            <p:spPr>
              <a:xfrm>
                <a:off x="7748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0" name="Google Shape;60;p2"/>
              <p:cNvCxnSpPr/>
              <p:nvPr/>
            </p:nvCxnSpPr>
            <p:spPr>
              <a:xfrm>
                <a:off x="7907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1" name="Google Shape;61;p2"/>
              <p:cNvCxnSpPr/>
              <p:nvPr/>
            </p:nvCxnSpPr>
            <p:spPr>
              <a:xfrm>
                <a:off x="806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2" name="Google Shape;62;p2"/>
              <p:cNvCxnSpPr/>
              <p:nvPr/>
            </p:nvCxnSpPr>
            <p:spPr>
              <a:xfrm>
                <a:off x="822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3" name="Google Shape;63;p2"/>
              <p:cNvCxnSpPr/>
              <p:nvPr/>
            </p:nvCxnSpPr>
            <p:spPr>
              <a:xfrm>
                <a:off x="838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4" name="Google Shape;64;p2"/>
              <p:cNvCxnSpPr/>
              <p:nvPr/>
            </p:nvCxnSpPr>
            <p:spPr>
              <a:xfrm>
                <a:off x="854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5" name="Google Shape;65;p2"/>
              <p:cNvCxnSpPr/>
              <p:nvPr/>
            </p:nvCxnSpPr>
            <p:spPr>
              <a:xfrm>
                <a:off x="870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6" name="Google Shape;66;p2"/>
              <p:cNvCxnSpPr/>
              <p:nvPr/>
            </p:nvCxnSpPr>
            <p:spPr>
              <a:xfrm>
                <a:off x="885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7" name="Google Shape;67;p2"/>
              <p:cNvCxnSpPr/>
              <p:nvPr/>
            </p:nvCxnSpPr>
            <p:spPr>
              <a:xfrm>
                <a:off x="901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8" name="Google Shape;68;p2"/>
              <p:cNvCxnSpPr/>
              <p:nvPr/>
            </p:nvCxnSpPr>
            <p:spPr>
              <a:xfrm rot="10800000">
                <a:off x="-49575" y="170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9" name="Google Shape;69;p2"/>
              <p:cNvCxnSpPr/>
              <p:nvPr/>
            </p:nvCxnSpPr>
            <p:spPr>
              <a:xfrm rot="10800000">
                <a:off x="-49575" y="329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0" name="Google Shape;70;p2"/>
              <p:cNvCxnSpPr/>
              <p:nvPr/>
            </p:nvCxnSpPr>
            <p:spPr>
              <a:xfrm rot="10800000">
                <a:off x="-49575" y="487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" name="Google Shape;71;p2"/>
              <p:cNvCxnSpPr/>
              <p:nvPr/>
            </p:nvCxnSpPr>
            <p:spPr>
              <a:xfrm rot="10800000">
                <a:off x="-49575" y="646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2" name="Google Shape;72;p2"/>
              <p:cNvCxnSpPr/>
              <p:nvPr/>
            </p:nvCxnSpPr>
            <p:spPr>
              <a:xfrm rot="10800000">
                <a:off x="-49575" y="805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3" name="Google Shape;73;p2"/>
              <p:cNvCxnSpPr/>
              <p:nvPr/>
            </p:nvCxnSpPr>
            <p:spPr>
              <a:xfrm rot="10800000">
                <a:off x="-49575" y="963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4" name="Google Shape;74;p2"/>
              <p:cNvCxnSpPr/>
              <p:nvPr/>
            </p:nvCxnSpPr>
            <p:spPr>
              <a:xfrm rot="10800000">
                <a:off x="-49575" y="1122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5" name="Google Shape;75;p2"/>
              <p:cNvCxnSpPr/>
              <p:nvPr/>
            </p:nvCxnSpPr>
            <p:spPr>
              <a:xfrm rot="10800000">
                <a:off x="-49575" y="1281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6" name="Google Shape;76;p2"/>
              <p:cNvCxnSpPr/>
              <p:nvPr/>
            </p:nvCxnSpPr>
            <p:spPr>
              <a:xfrm rot="10800000">
                <a:off x="-49575" y="1439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7" name="Google Shape;77;p2"/>
              <p:cNvCxnSpPr/>
              <p:nvPr/>
            </p:nvCxnSpPr>
            <p:spPr>
              <a:xfrm rot="10800000">
                <a:off x="-49575" y="1598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" name="Google Shape;78;p2"/>
              <p:cNvCxnSpPr/>
              <p:nvPr/>
            </p:nvCxnSpPr>
            <p:spPr>
              <a:xfrm rot="10800000">
                <a:off x="-49575" y="1756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9" name="Google Shape;79;p2"/>
              <p:cNvCxnSpPr/>
              <p:nvPr/>
            </p:nvCxnSpPr>
            <p:spPr>
              <a:xfrm rot="10800000">
                <a:off x="-49575" y="1915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0" name="Google Shape;80;p2"/>
              <p:cNvCxnSpPr/>
              <p:nvPr/>
            </p:nvCxnSpPr>
            <p:spPr>
              <a:xfrm rot="10800000">
                <a:off x="-49575" y="2074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1" name="Google Shape;81;p2"/>
              <p:cNvCxnSpPr/>
              <p:nvPr/>
            </p:nvCxnSpPr>
            <p:spPr>
              <a:xfrm rot="10800000">
                <a:off x="-49575" y="2232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2" name="Google Shape;82;p2"/>
              <p:cNvCxnSpPr/>
              <p:nvPr/>
            </p:nvCxnSpPr>
            <p:spPr>
              <a:xfrm rot="10800000">
                <a:off x="-49575" y="2391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3" name="Google Shape;83;p2"/>
              <p:cNvCxnSpPr/>
              <p:nvPr/>
            </p:nvCxnSpPr>
            <p:spPr>
              <a:xfrm rot="10800000">
                <a:off x="-49575" y="2550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4" name="Google Shape;84;p2"/>
              <p:cNvCxnSpPr/>
              <p:nvPr/>
            </p:nvCxnSpPr>
            <p:spPr>
              <a:xfrm rot="10800000">
                <a:off x="-49575" y="2708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5" name="Google Shape;85;p2"/>
              <p:cNvCxnSpPr/>
              <p:nvPr/>
            </p:nvCxnSpPr>
            <p:spPr>
              <a:xfrm rot="10800000">
                <a:off x="-49575" y="2867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6" name="Google Shape;86;p2"/>
              <p:cNvCxnSpPr/>
              <p:nvPr/>
            </p:nvCxnSpPr>
            <p:spPr>
              <a:xfrm rot="10800000">
                <a:off x="-49575" y="3025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7" name="Google Shape;87;p2"/>
              <p:cNvCxnSpPr/>
              <p:nvPr/>
            </p:nvCxnSpPr>
            <p:spPr>
              <a:xfrm rot="10800000">
                <a:off x="-49575" y="3184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8" name="Google Shape;88;p2"/>
              <p:cNvCxnSpPr/>
              <p:nvPr/>
            </p:nvCxnSpPr>
            <p:spPr>
              <a:xfrm rot="10800000">
                <a:off x="-49575" y="3343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9" name="Google Shape;89;p2"/>
              <p:cNvCxnSpPr/>
              <p:nvPr/>
            </p:nvCxnSpPr>
            <p:spPr>
              <a:xfrm rot="10800000">
                <a:off x="-49575" y="3501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0" name="Google Shape;90;p2"/>
              <p:cNvCxnSpPr/>
              <p:nvPr/>
            </p:nvCxnSpPr>
            <p:spPr>
              <a:xfrm rot="10800000">
                <a:off x="-49575" y="3660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1" name="Google Shape;91;p2"/>
              <p:cNvCxnSpPr/>
              <p:nvPr/>
            </p:nvCxnSpPr>
            <p:spPr>
              <a:xfrm rot="10800000">
                <a:off x="-49575" y="3819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2" name="Google Shape;92;p2"/>
              <p:cNvCxnSpPr/>
              <p:nvPr/>
            </p:nvCxnSpPr>
            <p:spPr>
              <a:xfrm rot="10800000">
                <a:off x="-49575" y="3977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3" name="Google Shape;93;p2"/>
              <p:cNvCxnSpPr/>
              <p:nvPr/>
            </p:nvCxnSpPr>
            <p:spPr>
              <a:xfrm rot="10800000">
                <a:off x="-49575" y="4136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4" name="Google Shape;94;p2"/>
              <p:cNvCxnSpPr/>
              <p:nvPr/>
            </p:nvCxnSpPr>
            <p:spPr>
              <a:xfrm rot="10800000">
                <a:off x="-49575" y="4294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95" name="Google Shape;95;p2"/>
            <p:cNvCxnSpPr/>
            <p:nvPr/>
          </p:nvCxnSpPr>
          <p:spPr>
            <a:xfrm rot="10800000">
              <a:off x="-49575" y="44535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6" name="Google Shape;96;p2"/>
            <p:cNvCxnSpPr/>
            <p:nvPr/>
          </p:nvCxnSpPr>
          <p:spPr>
            <a:xfrm rot="10800000">
              <a:off x="-49575" y="461215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7" name="Google Shape;97;p2"/>
            <p:cNvCxnSpPr/>
            <p:nvPr/>
          </p:nvCxnSpPr>
          <p:spPr>
            <a:xfrm rot="10800000">
              <a:off x="-49575" y="477077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8" name="Google Shape;98;p2"/>
            <p:cNvCxnSpPr/>
            <p:nvPr/>
          </p:nvCxnSpPr>
          <p:spPr>
            <a:xfrm rot="10800000">
              <a:off x="-49575" y="492940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9" name="Google Shape;99;p2"/>
            <p:cNvCxnSpPr/>
            <p:nvPr/>
          </p:nvCxnSpPr>
          <p:spPr>
            <a:xfrm rot="10800000">
              <a:off x="-49575" y="50880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00" name="Google Shape;100;p2"/>
          <p:cNvGrpSpPr/>
          <p:nvPr/>
        </p:nvGrpSpPr>
        <p:grpSpPr>
          <a:xfrm>
            <a:off x="297667" y="229629"/>
            <a:ext cx="11664133" cy="6362700"/>
            <a:chOff x="223250" y="172221"/>
            <a:chExt cx="8748100" cy="4772025"/>
          </a:xfrm>
        </p:grpSpPr>
        <p:sp>
          <p:nvSpPr>
            <p:cNvPr id="101" name="Google Shape;101;p2"/>
            <p:cNvSpPr/>
            <p:nvPr/>
          </p:nvSpPr>
          <p:spPr>
            <a:xfrm>
              <a:off x="848050" y="707200"/>
              <a:ext cx="7436055" cy="3660214"/>
            </a:xfrm>
            <a:custGeom>
              <a:avLst/>
              <a:gdLst/>
              <a:ahLst/>
              <a:cxnLst/>
              <a:rect l="l" t="t" r="r" b="b"/>
              <a:pathLst>
                <a:path w="40258" h="29674" extrusionOk="0">
                  <a:moveTo>
                    <a:pt x="36470" y="989"/>
                  </a:moveTo>
                  <a:cubicBezTo>
                    <a:pt x="36245" y="944"/>
                    <a:pt x="36017" y="903"/>
                    <a:pt x="35785" y="882"/>
                  </a:cubicBezTo>
                  <a:cubicBezTo>
                    <a:pt x="34672" y="778"/>
                    <a:pt x="33549" y="713"/>
                    <a:pt x="32429" y="685"/>
                  </a:cubicBezTo>
                  <a:cubicBezTo>
                    <a:pt x="30887" y="640"/>
                    <a:pt x="29346" y="654"/>
                    <a:pt x="27808" y="640"/>
                  </a:cubicBezTo>
                  <a:cubicBezTo>
                    <a:pt x="27210" y="636"/>
                    <a:pt x="26612" y="640"/>
                    <a:pt x="26014" y="630"/>
                  </a:cubicBezTo>
                  <a:cubicBezTo>
                    <a:pt x="25308" y="619"/>
                    <a:pt x="24607" y="598"/>
                    <a:pt x="23906" y="560"/>
                  </a:cubicBezTo>
                  <a:cubicBezTo>
                    <a:pt x="22416" y="477"/>
                    <a:pt x="20926" y="432"/>
                    <a:pt x="19447" y="260"/>
                  </a:cubicBezTo>
                  <a:cubicBezTo>
                    <a:pt x="17984" y="94"/>
                    <a:pt x="16529" y="18"/>
                    <a:pt x="15064" y="8"/>
                  </a:cubicBezTo>
                  <a:cubicBezTo>
                    <a:pt x="13765" y="0"/>
                    <a:pt x="12468" y="91"/>
                    <a:pt x="11172" y="198"/>
                  </a:cubicBezTo>
                  <a:cubicBezTo>
                    <a:pt x="10630" y="246"/>
                    <a:pt x="10080" y="177"/>
                    <a:pt x="9534" y="201"/>
                  </a:cubicBezTo>
                  <a:cubicBezTo>
                    <a:pt x="8593" y="239"/>
                    <a:pt x="7657" y="180"/>
                    <a:pt x="6720" y="94"/>
                  </a:cubicBezTo>
                  <a:cubicBezTo>
                    <a:pt x="6565" y="73"/>
                    <a:pt x="6406" y="73"/>
                    <a:pt x="6254" y="91"/>
                  </a:cubicBezTo>
                  <a:cubicBezTo>
                    <a:pt x="5286" y="270"/>
                    <a:pt x="4318" y="453"/>
                    <a:pt x="3347" y="640"/>
                  </a:cubicBezTo>
                  <a:cubicBezTo>
                    <a:pt x="2666" y="767"/>
                    <a:pt x="2078" y="1069"/>
                    <a:pt x="1674" y="1694"/>
                  </a:cubicBezTo>
                  <a:cubicBezTo>
                    <a:pt x="1339" y="2209"/>
                    <a:pt x="958" y="2720"/>
                    <a:pt x="810" y="3342"/>
                  </a:cubicBezTo>
                  <a:cubicBezTo>
                    <a:pt x="647" y="4010"/>
                    <a:pt x="499" y="4680"/>
                    <a:pt x="513" y="5400"/>
                  </a:cubicBezTo>
                  <a:cubicBezTo>
                    <a:pt x="516" y="5786"/>
                    <a:pt x="447" y="6170"/>
                    <a:pt x="412" y="6561"/>
                  </a:cubicBezTo>
                  <a:cubicBezTo>
                    <a:pt x="350" y="7283"/>
                    <a:pt x="277" y="8002"/>
                    <a:pt x="232" y="8731"/>
                  </a:cubicBezTo>
                  <a:cubicBezTo>
                    <a:pt x="184" y="9426"/>
                    <a:pt x="170" y="10128"/>
                    <a:pt x="149" y="10822"/>
                  </a:cubicBezTo>
                  <a:cubicBezTo>
                    <a:pt x="119" y="11915"/>
                    <a:pt x="74" y="13006"/>
                    <a:pt x="63" y="14096"/>
                  </a:cubicBezTo>
                  <a:cubicBezTo>
                    <a:pt x="57" y="15530"/>
                    <a:pt x="122" y="16961"/>
                    <a:pt x="63" y="18382"/>
                  </a:cubicBezTo>
                  <a:cubicBezTo>
                    <a:pt x="1" y="19844"/>
                    <a:pt x="12" y="21292"/>
                    <a:pt x="132" y="22750"/>
                  </a:cubicBezTo>
                  <a:cubicBezTo>
                    <a:pt x="212" y="23732"/>
                    <a:pt x="364" y="24700"/>
                    <a:pt x="706" y="25633"/>
                  </a:cubicBezTo>
                  <a:cubicBezTo>
                    <a:pt x="1194" y="26957"/>
                    <a:pt x="2027" y="27880"/>
                    <a:pt x="3250" y="28419"/>
                  </a:cubicBezTo>
                  <a:cubicBezTo>
                    <a:pt x="3855" y="28689"/>
                    <a:pt x="4477" y="28875"/>
                    <a:pt x="5106" y="29003"/>
                  </a:cubicBezTo>
                  <a:cubicBezTo>
                    <a:pt x="5787" y="29145"/>
                    <a:pt x="6478" y="29217"/>
                    <a:pt x="7167" y="29255"/>
                  </a:cubicBezTo>
                  <a:cubicBezTo>
                    <a:pt x="8963" y="29348"/>
                    <a:pt x="10764" y="29390"/>
                    <a:pt x="12565" y="29477"/>
                  </a:cubicBezTo>
                  <a:cubicBezTo>
                    <a:pt x="14234" y="29570"/>
                    <a:pt x="15897" y="29597"/>
                    <a:pt x="17566" y="29556"/>
                  </a:cubicBezTo>
                  <a:cubicBezTo>
                    <a:pt x="18635" y="29528"/>
                    <a:pt x="19702" y="29556"/>
                    <a:pt x="20771" y="29584"/>
                  </a:cubicBezTo>
                  <a:cubicBezTo>
                    <a:pt x="22388" y="29618"/>
                    <a:pt x="24006" y="29674"/>
                    <a:pt x="25616" y="29542"/>
                  </a:cubicBezTo>
                  <a:cubicBezTo>
                    <a:pt x="25979" y="29514"/>
                    <a:pt x="26345" y="29501"/>
                    <a:pt x="26709" y="29525"/>
                  </a:cubicBezTo>
                  <a:cubicBezTo>
                    <a:pt x="26768" y="29528"/>
                    <a:pt x="26830" y="29535"/>
                    <a:pt x="26889" y="29549"/>
                  </a:cubicBezTo>
                  <a:cubicBezTo>
                    <a:pt x="27130" y="29597"/>
                    <a:pt x="31195" y="28983"/>
                    <a:pt x="31319" y="28979"/>
                  </a:cubicBezTo>
                  <a:cubicBezTo>
                    <a:pt x="32332" y="28910"/>
                    <a:pt x="33348" y="28837"/>
                    <a:pt x="34361" y="28778"/>
                  </a:cubicBezTo>
                  <a:cubicBezTo>
                    <a:pt x="35371" y="28710"/>
                    <a:pt x="36379" y="28592"/>
                    <a:pt x="37396" y="28613"/>
                  </a:cubicBezTo>
                  <a:cubicBezTo>
                    <a:pt x="37942" y="28627"/>
                    <a:pt x="38353" y="28474"/>
                    <a:pt x="38710" y="28094"/>
                  </a:cubicBezTo>
                  <a:cubicBezTo>
                    <a:pt x="38871" y="27922"/>
                    <a:pt x="39024" y="27727"/>
                    <a:pt x="39148" y="27523"/>
                  </a:cubicBezTo>
                  <a:cubicBezTo>
                    <a:pt x="39556" y="26836"/>
                    <a:pt x="39805" y="26092"/>
                    <a:pt x="39857" y="25263"/>
                  </a:cubicBezTo>
                  <a:cubicBezTo>
                    <a:pt x="39978" y="23362"/>
                    <a:pt x="40109" y="21475"/>
                    <a:pt x="40223" y="19571"/>
                  </a:cubicBezTo>
                  <a:cubicBezTo>
                    <a:pt x="40257" y="19014"/>
                    <a:pt x="40254" y="18457"/>
                    <a:pt x="40251" y="17894"/>
                  </a:cubicBezTo>
                  <a:cubicBezTo>
                    <a:pt x="40251" y="16463"/>
                    <a:pt x="40223" y="15039"/>
                    <a:pt x="40219" y="13612"/>
                  </a:cubicBezTo>
                  <a:cubicBezTo>
                    <a:pt x="40216" y="12267"/>
                    <a:pt x="40144" y="10923"/>
                    <a:pt x="40029" y="9585"/>
                  </a:cubicBezTo>
                  <a:cubicBezTo>
                    <a:pt x="39943" y="8600"/>
                    <a:pt x="39912" y="7622"/>
                    <a:pt x="39839" y="6640"/>
                  </a:cubicBezTo>
                  <a:cubicBezTo>
                    <a:pt x="39791" y="6028"/>
                    <a:pt x="39742" y="5410"/>
                    <a:pt x="39653" y="4798"/>
                  </a:cubicBezTo>
                  <a:cubicBezTo>
                    <a:pt x="39493" y="3754"/>
                    <a:pt x="39134" y="2787"/>
                    <a:pt x="38530" y="1922"/>
                  </a:cubicBezTo>
                  <a:cubicBezTo>
                    <a:pt x="38287" y="1576"/>
                    <a:pt x="38011" y="1314"/>
                    <a:pt x="37606" y="1235"/>
                  </a:cubicBezTo>
                  <a:cubicBezTo>
                    <a:pt x="37596" y="1231"/>
                    <a:pt x="37582" y="1227"/>
                    <a:pt x="37569" y="1224"/>
                  </a:cubicBezTo>
                  <a:cubicBezTo>
                    <a:pt x="37499" y="1214"/>
                    <a:pt x="37430" y="1200"/>
                    <a:pt x="37362" y="1186"/>
                  </a:cubicBezTo>
                  <a:cubicBezTo>
                    <a:pt x="37064" y="1128"/>
                    <a:pt x="36767" y="1051"/>
                    <a:pt x="36470" y="989"/>
                  </a:cubicBez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2" name="Google Shape;102;p2"/>
            <p:cNvSpPr/>
            <p:nvPr/>
          </p:nvSpPr>
          <p:spPr>
            <a:xfrm>
              <a:off x="3072938" y="245850"/>
              <a:ext cx="113100" cy="113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3" name="Google Shape;103;p2"/>
            <p:cNvSpPr/>
            <p:nvPr/>
          </p:nvSpPr>
          <p:spPr>
            <a:xfrm>
              <a:off x="223250" y="4084331"/>
              <a:ext cx="195900" cy="1959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4" name="Google Shape;104;p2"/>
            <p:cNvSpPr/>
            <p:nvPr/>
          </p:nvSpPr>
          <p:spPr>
            <a:xfrm>
              <a:off x="287300" y="840833"/>
              <a:ext cx="73500" cy="735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5" name="Google Shape;105;p2"/>
            <p:cNvSpPr/>
            <p:nvPr/>
          </p:nvSpPr>
          <p:spPr>
            <a:xfrm>
              <a:off x="4783063" y="4571746"/>
              <a:ext cx="73500" cy="735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6" name="Google Shape;106;p2"/>
            <p:cNvSpPr/>
            <p:nvPr/>
          </p:nvSpPr>
          <p:spPr>
            <a:xfrm>
              <a:off x="8661613" y="3211025"/>
              <a:ext cx="113100" cy="113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7" name="Google Shape;107;p2"/>
            <p:cNvSpPr/>
            <p:nvPr/>
          </p:nvSpPr>
          <p:spPr>
            <a:xfrm>
              <a:off x="6899575" y="172221"/>
              <a:ext cx="73500" cy="735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8" name="Google Shape;108;p2"/>
            <p:cNvSpPr/>
            <p:nvPr/>
          </p:nvSpPr>
          <p:spPr>
            <a:xfrm>
              <a:off x="8465375" y="265646"/>
              <a:ext cx="73500" cy="735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9" name="Google Shape;109;p2"/>
            <p:cNvSpPr/>
            <p:nvPr/>
          </p:nvSpPr>
          <p:spPr>
            <a:xfrm>
              <a:off x="664275" y="3839112"/>
              <a:ext cx="523800" cy="5238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0" name="Google Shape;110;p2"/>
            <p:cNvSpPr/>
            <p:nvPr/>
          </p:nvSpPr>
          <p:spPr>
            <a:xfrm>
              <a:off x="8231800" y="535001"/>
              <a:ext cx="394200" cy="3942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1" name="Google Shape;111;p2"/>
            <p:cNvSpPr/>
            <p:nvPr/>
          </p:nvSpPr>
          <p:spPr>
            <a:xfrm>
              <a:off x="8801850" y="365499"/>
              <a:ext cx="169500" cy="1695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2" name="Google Shape;112;p2"/>
            <p:cNvSpPr/>
            <p:nvPr/>
          </p:nvSpPr>
          <p:spPr>
            <a:xfrm>
              <a:off x="2026738" y="4870746"/>
              <a:ext cx="73500" cy="735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3" name="Google Shape;113;p2"/>
            <p:cNvSpPr/>
            <p:nvPr/>
          </p:nvSpPr>
          <p:spPr>
            <a:xfrm>
              <a:off x="466638" y="4562871"/>
              <a:ext cx="73500" cy="735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14" name="Google Shape;114;p2"/>
          <p:cNvSpPr txBox="1">
            <a:spLocks noGrp="1"/>
          </p:cNvSpPr>
          <p:nvPr>
            <p:ph type="ctrTitle"/>
          </p:nvPr>
        </p:nvSpPr>
        <p:spPr>
          <a:xfrm>
            <a:off x="1385600" y="1579800"/>
            <a:ext cx="9420800" cy="290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11333">
                <a:solidFill>
                  <a:srgbClr val="191919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15" name="Google Shape;115;p2"/>
          <p:cNvSpPr txBox="1">
            <a:spLocks noGrp="1"/>
          </p:cNvSpPr>
          <p:nvPr>
            <p:ph type="subTitle" idx="1"/>
          </p:nvPr>
        </p:nvSpPr>
        <p:spPr>
          <a:xfrm>
            <a:off x="3190100" y="4816689"/>
            <a:ext cx="5812000" cy="22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endParaRPr/>
          </a:p>
        </p:txBody>
      </p:sp>
      <p:sp>
        <p:nvSpPr>
          <p:cNvPr id="116" name="Google Shape;116;p2"/>
          <p:cNvSpPr/>
          <p:nvPr/>
        </p:nvSpPr>
        <p:spPr>
          <a:xfrm>
            <a:off x="3189900" y="4633468"/>
            <a:ext cx="5812181" cy="619593"/>
          </a:xfrm>
          <a:custGeom>
            <a:avLst/>
            <a:gdLst/>
            <a:ahLst/>
            <a:cxnLst/>
            <a:rect l="l" t="t" r="r" b="b"/>
            <a:pathLst>
              <a:path w="40258" h="29674" extrusionOk="0">
                <a:moveTo>
                  <a:pt x="36470" y="989"/>
                </a:moveTo>
                <a:cubicBezTo>
                  <a:pt x="36245" y="944"/>
                  <a:pt x="36017" y="903"/>
                  <a:pt x="35785" y="882"/>
                </a:cubicBezTo>
                <a:cubicBezTo>
                  <a:pt x="34672" y="778"/>
                  <a:pt x="33549" y="713"/>
                  <a:pt x="32429" y="685"/>
                </a:cubicBezTo>
                <a:cubicBezTo>
                  <a:pt x="30887" y="640"/>
                  <a:pt x="29346" y="654"/>
                  <a:pt x="27808" y="640"/>
                </a:cubicBezTo>
                <a:cubicBezTo>
                  <a:pt x="27210" y="636"/>
                  <a:pt x="26612" y="640"/>
                  <a:pt x="26014" y="630"/>
                </a:cubicBezTo>
                <a:cubicBezTo>
                  <a:pt x="25308" y="619"/>
                  <a:pt x="24607" y="598"/>
                  <a:pt x="23906" y="560"/>
                </a:cubicBezTo>
                <a:cubicBezTo>
                  <a:pt x="22416" y="477"/>
                  <a:pt x="20926" y="432"/>
                  <a:pt x="19447" y="260"/>
                </a:cubicBezTo>
                <a:cubicBezTo>
                  <a:pt x="17984" y="94"/>
                  <a:pt x="16529" y="18"/>
                  <a:pt x="15064" y="8"/>
                </a:cubicBezTo>
                <a:cubicBezTo>
                  <a:pt x="13765" y="0"/>
                  <a:pt x="12468" y="91"/>
                  <a:pt x="11172" y="198"/>
                </a:cubicBezTo>
                <a:cubicBezTo>
                  <a:pt x="10630" y="246"/>
                  <a:pt x="10080" y="177"/>
                  <a:pt x="9534" y="201"/>
                </a:cubicBezTo>
                <a:cubicBezTo>
                  <a:pt x="8593" y="239"/>
                  <a:pt x="7657" y="180"/>
                  <a:pt x="6720" y="94"/>
                </a:cubicBezTo>
                <a:cubicBezTo>
                  <a:pt x="6565" y="73"/>
                  <a:pt x="6406" y="73"/>
                  <a:pt x="6254" y="91"/>
                </a:cubicBezTo>
                <a:cubicBezTo>
                  <a:pt x="5286" y="270"/>
                  <a:pt x="4318" y="453"/>
                  <a:pt x="3347" y="640"/>
                </a:cubicBezTo>
                <a:cubicBezTo>
                  <a:pt x="2666" y="767"/>
                  <a:pt x="2078" y="1069"/>
                  <a:pt x="1674" y="1694"/>
                </a:cubicBezTo>
                <a:cubicBezTo>
                  <a:pt x="1339" y="2209"/>
                  <a:pt x="958" y="2720"/>
                  <a:pt x="810" y="3342"/>
                </a:cubicBezTo>
                <a:cubicBezTo>
                  <a:pt x="647" y="4010"/>
                  <a:pt x="499" y="4680"/>
                  <a:pt x="513" y="5400"/>
                </a:cubicBezTo>
                <a:cubicBezTo>
                  <a:pt x="516" y="5786"/>
                  <a:pt x="447" y="6170"/>
                  <a:pt x="412" y="6561"/>
                </a:cubicBezTo>
                <a:cubicBezTo>
                  <a:pt x="350" y="7283"/>
                  <a:pt x="277" y="8002"/>
                  <a:pt x="232" y="8731"/>
                </a:cubicBezTo>
                <a:cubicBezTo>
                  <a:pt x="184" y="9426"/>
                  <a:pt x="170" y="10128"/>
                  <a:pt x="149" y="10822"/>
                </a:cubicBezTo>
                <a:cubicBezTo>
                  <a:pt x="119" y="11915"/>
                  <a:pt x="74" y="13006"/>
                  <a:pt x="63" y="14096"/>
                </a:cubicBezTo>
                <a:cubicBezTo>
                  <a:pt x="57" y="15530"/>
                  <a:pt x="122" y="16961"/>
                  <a:pt x="63" y="18382"/>
                </a:cubicBezTo>
                <a:cubicBezTo>
                  <a:pt x="1" y="19844"/>
                  <a:pt x="12" y="21292"/>
                  <a:pt x="132" y="22750"/>
                </a:cubicBezTo>
                <a:cubicBezTo>
                  <a:pt x="212" y="23732"/>
                  <a:pt x="364" y="24700"/>
                  <a:pt x="706" y="25633"/>
                </a:cubicBezTo>
                <a:cubicBezTo>
                  <a:pt x="1194" y="26957"/>
                  <a:pt x="2027" y="27880"/>
                  <a:pt x="3250" y="28419"/>
                </a:cubicBezTo>
                <a:cubicBezTo>
                  <a:pt x="3855" y="28689"/>
                  <a:pt x="4477" y="28875"/>
                  <a:pt x="5106" y="29003"/>
                </a:cubicBezTo>
                <a:cubicBezTo>
                  <a:pt x="5787" y="29145"/>
                  <a:pt x="6478" y="29217"/>
                  <a:pt x="7167" y="29255"/>
                </a:cubicBezTo>
                <a:cubicBezTo>
                  <a:pt x="8963" y="29348"/>
                  <a:pt x="10764" y="29390"/>
                  <a:pt x="12565" y="29477"/>
                </a:cubicBezTo>
                <a:cubicBezTo>
                  <a:pt x="14234" y="29570"/>
                  <a:pt x="15897" y="29597"/>
                  <a:pt x="17566" y="29556"/>
                </a:cubicBezTo>
                <a:cubicBezTo>
                  <a:pt x="18635" y="29528"/>
                  <a:pt x="19702" y="29556"/>
                  <a:pt x="20771" y="29584"/>
                </a:cubicBezTo>
                <a:cubicBezTo>
                  <a:pt x="22388" y="29618"/>
                  <a:pt x="24006" y="29674"/>
                  <a:pt x="25616" y="29542"/>
                </a:cubicBezTo>
                <a:cubicBezTo>
                  <a:pt x="25979" y="29514"/>
                  <a:pt x="26345" y="29501"/>
                  <a:pt x="26709" y="29525"/>
                </a:cubicBezTo>
                <a:cubicBezTo>
                  <a:pt x="26768" y="29528"/>
                  <a:pt x="26830" y="29535"/>
                  <a:pt x="26889" y="29549"/>
                </a:cubicBezTo>
                <a:cubicBezTo>
                  <a:pt x="27130" y="29597"/>
                  <a:pt x="31195" y="28983"/>
                  <a:pt x="31319" y="28979"/>
                </a:cubicBezTo>
                <a:cubicBezTo>
                  <a:pt x="32332" y="28910"/>
                  <a:pt x="33348" y="28837"/>
                  <a:pt x="34361" y="28778"/>
                </a:cubicBezTo>
                <a:cubicBezTo>
                  <a:pt x="35371" y="28710"/>
                  <a:pt x="36379" y="28592"/>
                  <a:pt x="37396" y="28613"/>
                </a:cubicBezTo>
                <a:cubicBezTo>
                  <a:pt x="37942" y="28627"/>
                  <a:pt x="38353" y="28474"/>
                  <a:pt x="38710" y="28094"/>
                </a:cubicBezTo>
                <a:cubicBezTo>
                  <a:pt x="38871" y="27922"/>
                  <a:pt x="39024" y="27727"/>
                  <a:pt x="39148" y="27523"/>
                </a:cubicBezTo>
                <a:cubicBezTo>
                  <a:pt x="39556" y="26836"/>
                  <a:pt x="39805" y="26092"/>
                  <a:pt x="39857" y="25263"/>
                </a:cubicBezTo>
                <a:cubicBezTo>
                  <a:pt x="39978" y="23362"/>
                  <a:pt x="40109" y="21475"/>
                  <a:pt x="40223" y="19571"/>
                </a:cubicBezTo>
                <a:cubicBezTo>
                  <a:pt x="40257" y="19014"/>
                  <a:pt x="40254" y="18457"/>
                  <a:pt x="40251" y="17894"/>
                </a:cubicBezTo>
                <a:cubicBezTo>
                  <a:pt x="40251" y="16463"/>
                  <a:pt x="40223" y="15039"/>
                  <a:pt x="40219" y="13612"/>
                </a:cubicBezTo>
                <a:cubicBezTo>
                  <a:pt x="40216" y="12267"/>
                  <a:pt x="40144" y="10923"/>
                  <a:pt x="40029" y="9585"/>
                </a:cubicBezTo>
                <a:cubicBezTo>
                  <a:pt x="39943" y="8600"/>
                  <a:pt x="39912" y="7622"/>
                  <a:pt x="39839" y="6640"/>
                </a:cubicBezTo>
                <a:cubicBezTo>
                  <a:pt x="39791" y="6028"/>
                  <a:pt x="39742" y="5410"/>
                  <a:pt x="39653" y="4798"/>
                </a:cubicBezTo>
                <a:cubicBezTo>
                  <a:pt x="39493" y="3754"/>
                  <a:pt x="39134" y="2787"/>
                  <a:pt x="38530" y="1922"/>
                </a:cubicBezTo>
                <a:cubicBezTo>
                  <a:pt x="38287" y="1576"/>
                  <a:pt x="38011" y="1314"/>
                  <a:pt x="37606" y="1235"/>
                </a:cubicBezTo>
                <a:cubicBezTo>
                  <a:pt x="37596" y="1231"/>
                  <a:pt x="37582" y="1227"/>
                  <a:pt x="37569" y="1224"/>
                </a:cubicBezTo>
                <a:cubicBezTo>
                  <a:pt x="37499" y="1214"/>
                  <a:pt x="37430" y="1200"/>
                  <a:pt x="37362" y="1186"/>
                </a:cubicBezTo>
                <a:cubicBezTo>
                  <a:pt x="37064" y="1128"/>
                  <a:pt x="36767" y="1051"/>
                  <a:pt x="36470" y="98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117" name="Google Shape;117;p2"/>
          <p:cNvGrpSpPr/>
          <p:nvPr/>
        </p:nvGrpSpPr>
        <p:grpSpPr>
          <a:xfrm rot="-564852">
            <a:off x="550971" y="4633851"/>
            <a:ext cx="240444" cy="360157"/>
            <a:chOff x="1459800" y="1512500"/>
            <a:chExt cx="131625" cy="197100"/>
          </a:xfrm>
        </p:grpSpPr>
        <p:sp>
          <p:nvSpPr>
            <p:cNvPr id="118" name="Google Shape;118;p2"/>
            <p:cNvSpPr/>
            <p:nvPr/>
          </p:nvSpPr>
          <p:spPr>
            <a:xfrm>
              <a:off x="1533625" y="1599050"/>
              <a:ext cx="600" cy="2450"/>
            </a:xfrm>
            <a:custGeom>
              <a:avLst/>
              <a:gdLst/>
              <a:ahLst/>
              <a:cxnLst/>
              <a:rect l="l" t="t" r="r" b="b"/>
              <a:pathLst>
                <a:path w="24" h="98" extrusionOk="0">
                  <a:moveTo>
                    <a:pt x="0" y="1"/>
                  </a:moveTo>
                  <a:cubicBezTo>
                    <a:pt x="2" y="11"/>
                    <a:pt x="5" y="21"/>
                    <a:pt x="7" y="30"/>
                  </a:cubicBezTo>
                  <a:lnTo>
                    <a:pt x="7" y="30"/>
                  </a:lnTo>
                  <a:cubicBezTo>
                    <a:pt x="7" y="19"/>
                    <a:pt x="3" y="9"/>
                    <a:pt x="0" y="1"/>
                  </a:cubicBezTo>
                  <a:close/>
                  <a:moveTo>
                    <a:pt x="7" y="30"/>
                  </a:moveTo>
                  <a:lnTo>
                    <a:pt x="7" y="30"/>
                  </a:lnTo>
                  <a:cubicBezTo>
                    <a:pt x="7" y="32"/>
                    <a:pt x="7" y="33"/>
                    <a:pt x="7" y="34"/>
                  </a:cubicBezTo>
                  <a:cubicBezTo>
                    <a:pt x="11" y="47"/>
                    <a:pt x="14" y="64"/>
                    <a:pt x="17" y="81"/>
                  </a:cubicBezTo>
                  <a:lnTo>
                    <a:pt x="23" y="98"/>
                  </a:lnTo>
                  <a:cubicBezTo>
                    <a:pt x="19" y="74"/>
                    <a:pt x="13" y="53"/>
                    <a:pt x="7" y="30"/>
                  </a:cubicBezTo>
                  <a:close/>
                </a:path>
              </a:pathLst>
            </a:custGeom>
            <a:solidFill>
              <a:srgbClr val="FB67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9" name="Google Shape;119;p2"/>
            <p:cNvSpPr/>
            <p:nvPr/>
          </p:nvSpPr>
          <p:spPr>
            <a:xfrm>
              <a:off x="1529350" y="1598125"/>
              <a:ext cx="9150" cy="4300"/>
            </a:xfrm>
            <a:custGeom>
              <a:avLst/>
              <a:gdLst/>
              <a:ahLst/>
              <a:cxnLst/>
              <a:rect l="l" t="t" r="r" b="b"/>
              <a:pathLst>
                <a:path w="366" h="172" extrusionOk="0">
                  <a:moveTo>
                    <a:pt x="345" y="1"/>
                  </a:moveTo>
                  <a:lnTo>
                    <a:pt x="1" y="74"/>
                  </a:lnTo>
                  <a:lnTo>
                    <a:pt x="21" y="172"/>
                  </a:lnTo>
                  <a:lnTo>
                    <a:pt x="365" y="98"/>
                  </a:lnTo>
                  <a:lnTo>
                    <a:pt x="345" y="1"/>
                  </a:lnTo>
                  <a:close/>
                </a:path>
              </a:pathLst>
            </a:custGeom>
            <a:solidFill>
              <a:srgbClr val="524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0" name="Google Shape;120;p2"/>
            <p:cNvSpPr/>
            <p:nvPr/>
          </p:nvSpPr>
          <p:spPr>
            <a:xfrm>
              <a:off x="1463575" y="1516850"/>
              <a:ext cx="123425" cy="188350"/>
            </a:xfrm>
            <a:custGeom>
              <a:avLst/>
              <a:gdLst/>
              <a:ahLst/>
              <a:cxnLst/>
              <a:rect l="l" t="t" r="r" b="b"/>
              <a:pathLst>
                <a:path w="4937" h="7534" extrusionOk="0">
                  <a:moveTo>
                    <a:pt x="2585" y="2359"/>
                  </a:moveTo>
                  <a:cubicBezTo>
                    <a:pt x="2601" y="2419"/>
                    <a:pt x="2618" y="2479"/>
                    <a:pt x="2635" y="2543"/>
                  </a:cubicBezTo>
                  <a:cubicBezTo>
                    <a:pt x="2682" y="2743"/>
                    <a:pt x="2729" y="2947"/>
                    <a:pt x="2772" y="3148"/>
                  </a:cubicBezTo>
                  <a:cubicBezTo>
                    <a:pt x="2782" y="3188"/>
                    <a:pt x="2793" y="3225"/>
                    <a:pt x="2799" y="3265"/>
                  </a:cubicBezTo>
                  <a:lnTo>
                    <a:pt x="2796" y="3245"/>
                  </a:lnTo>
                  <a:lnTo>
                    <a:pt x="2796" y="3245"/>
                  </a:lnTo>
                  <a:cubicBezTo>
                    <a:pt x="2799" y="3258"/>
                    <a:pt x="2802" y="3275"/>
                    <a:pt x="2805" y="3292"/>
                  </a:cubicBezTo>
                  <a:cubicBezTo>
                    <a:pt x="2805" y="3302"/>
                    <a:pt x="2809" y="3312"/>
                    <a:pt x="2809" y="3322"/>
                  </a:cubicBezTo>
                  <a:lnTo>
                    <a:pt x="2816" y="3338"/>
                  </a:lnTo>
                  <a:lnTo>
                    <a:pt x="2816" y="3352"/>
                  </a:lnTo>
                  <a:cubicBezTo>
                    <a:pt x="2859" y="3543"/>
                    <a:pt x="2902" y="3733"/>
                    <a:pt x="2946" y="3924"/>
                  </a:cubicBezTo>
                  <a:cubicBezTo>
                    <a:pt x="2856" y="3934"/>
                    <a:pt x="2762" y="3937"/>
                    <a:pt x="2672" y="3951"/>
                  </a:cubicBezTo>
                  <a:cubicBezTo>
                    <a:pt x="2558" y="3968"/>
                    <a:pt x="2444" y="3984"/>
                    <a:pt x="2328" y="4000"/>
                  </a:cubicBezTo>
                  <a:cubicBezTo>
                    <a:pt x="2197" y="4017"/>
                    <a:pt x="2067" y="4034"/>
                    <a:pt x="1939" y="4051"/>
                  </a:cubicBezTo>
                  <a:cubicBezTo>
                    <a:pt x="1979" y="3944"/>
                    <a:pt x="2020" y="3840"/>
                    <a:pt x="2060" y="3736"/>
                  </a:cubicBezTo>
                  <a:cubicBezTo>
                    <a:pt x="2227" y="3325"/>
                    <a:pt x="2401" y="2914"/>
                    <a:pt x="2541" y="2492"/>
                  </a:cubicBezTo>
                  <a:cubicBezTo>
                    <a:pt x="2555" y="2449"/>
                    <a:pt x="2572" y="2402"/>
                    <a:pt x="2585" y="2359"/>
                  </a:cubicBezTo>
                  <a:close/>
                  <a:moveTo>
                    <a:pt x="2705" y="1"/>
                  </a:moveTo>
                  <a:cubicBezTo>
                    <a:pt x="2595" y="1"/>
                    <a:pt x="2495" y="35"/>
                    <a:pt x="2391" y="95"/>
                  </a:cubicBezTo>
                  <a:cubicBezTo>
                    <a:pt x="2294" y="152"/>
                    <a:pt x="2240" y="235"/>
                    <a:pt x="2183" y="328"/>
                  </a:cubicBezTo>
                  <a:cubicBezTo>
                    <a:pt x="2130" y="416"/>
                    <a:pt x="2097" y="516"/>
                    <a:pt x="2063" y="609"/>
                  </a:cubicBezTo>
                  <a:cubicBezTo>
                    <a:pt x="1916" y="1024"/>
                    <a:pt x="1806" y="1449"/>
                    <a:pt x="1682" y="1870"/>
                  </a:cubicBezTo>
                  <a:cubicBezTo>
                    <a:pt x="1641" y="2011"/>
                    <a:pt x="1601" y="2148"/>
                    <a:pt x="1558" y="2285"/>
                  </a:cubicBezTo>
                  <a:cubicBezTo>
                    <a:pt x="1508" y="2435"/>
                    <a:pt x="1454" y="2586"/>
                    <a:pt x="1397" y="2736"/>
                  </a:cubicBezTo>
                  <a:cubicBezTo>
                    <a:pt x="1317" y="2944"/>
                    <a:pt x="1240" y="3151"/>
                    <a:pt x="1160" y="3358"/>
                  </a:cubicBezTo>
                  <a:cubicBezTo>
                    <a:pt x="1090" y="3543"/>
                    <a:pt x="1023" y="3727"/>
                    <a:pt x="956" y="3914"/>
                  </a:cubicBezTo>
                  <a:cubicBezTo>
                    <a:pt x="909" y="4034"/>
                    <a:pt x="873" y="4158"/>
                    <a:pt x="832" y="4278"/>
                  </a:cubicBezTo>
                  <a:cubicBezTo>
                    <a:pt x="806" y="4366"/>
                    <a:pt x="772" y="4452"/>
                    <a:pt x="749" y="4542"/>
                  </a:cubicBezTo>
                  <a:cubicBezTo>
                    <a:pt x="632" y="4937"/>
                    <a:pt x="522" y="5332"/>
                    <a:pt x="401" y="5726"/>
                  </a:cubicBezTo>
                  <a:cubicBezTo>
                    <a:pt x="334" y="5924"/>
                    <a:pt x="267" y="6118"/>
                    <a:pt x="210" y="6319"/>
                  </a:cubicBezTo>
                  <a:cubicBezTo>
                    <a:pt x="147" y="6529"/>
                    <a:pt x="107" y="6750"/>
                    <a:pt x="56" y="6964"/>
                  </a:cubicBezTo>
                  <a:cubicBezTo>
                    <a:pt x="0" y="7211"/>
                    <a:pt x="184" y="7466"/>
                    <a:pt x="425" y="7512"/>
                  </a:cubicBezTo>
                  <a:cubicBezTo>
                    <a:pt x="454" y="7518"/>
                    <a:pt x="483" y="7521"/>
                    <a:pt x="512" y="7521"/>
                  </a:cubicBezTo>
                  <a:cubicBezTo>
                    <a:pt x="605" y="7521"/>
                    <a:pt x="697" y="7493"/>
                    <a:pt x="775" y="7442"/>
                  </a:cubicBezTo>
                  <a:cubicBezTo>
                    <a:pt x="879" y="7368"/>
                    <a:pt x="943" y="7265"/>
                    <a:pt x="973" y="7141"/>
                  </a:cubicBezTo>
                  <a:cubicBezTo>
                    <a:pt x="1007" y="6990"/>
                    <a:pt x="1036" y="6837"/>
                    <a:pt x="1076" y="6689"/>
                  </a:cubicBezTo>
                  <a:cubicBezTo>
                    <a:pt x="1107" y="6576"/>
                    <a:pt x="1144" y="6469"/>
                    <a:pt x="1177" y="6359"/>
                  </a:cubicBezTo>
                  <a:cubicBezTo>
                    <a:pt x="1271" y="6091"/>
                    <a:pt x="1365" y="5827"/>
                    <a:pt x="1445" y="5556"/>
                  </a:cubicBezTo>
                  <a:lnTo>
                    <a:pt x="1535" y="5255"/>
                  </a:lnTo>
                  <a:cubicBezTo>
                    <a:pt x="1554" y="5257"/>
                    <a:pt x="1573" y="5259"/>
                    <a:pt x="1593" y="5259"/>
                  </a:cubicBezTo>
                  <a:cubicBezTo>
                    <a:pt x="1607" y="5259"/>
                    <a:pt x="1621" y="5258"/>
                    <a:pt x="1635" y="5255"/>
                  </a:cubicBezTo>
                  <a:cubicBezTo>
                    <a:pt x="1896" y="5221"/>
                    <a:pt x="2157" y="5188"/>
                    <a:pt x="2418" y="5151"/>
                  </a:cubicBezTo>
                  <a:cubicBezTo>
                    <a:pt x="2532" y="5138"/>
                    <a:pt x="2649" y="5118"/>
                    <a:pt x="2762" y="5098"/>
                  </a:cubicBezTo>
                  <a:cubicBezTo>
                    <a:pt x="2873" y="5078"/>
                    <a:pt x="2986" y="5078"/>
                    <a:pt x="3100" y="5061"/>
                  </a:cubicBezTo>
                  <a:cubicBezTo>
                    <a:pt x="3110" y="5058"/>
                    <a:pt x="3120" y="5054"/>
                    <a:pt x="3130" y="5054"/>
                  </a:cubicBezTo>
                  <a:cubicBezTo>
                    <a:pt x="3137" y="5081"/>
                    <a:pt x="3140" y="5111"/>
                    <a:pt x="3146" y="5138"/>
                  </a:cubicBezTo>
                  <a:cubicBezTo>
                    <a:pt x="3171" y="5285"/>
                    <a:pt x="3197" y="5436"/>
                    <a:pt x="3237" y="5579"/>
                  </a:cubicBezTo>
                  <a:cubicBezTo>
                    <a:pt x="3264" y="5673"/>
                    <a:pt x="3291" y="5766"/>
                    <a:pt x="3321" y="5860"/>
                  </a:cubicBezTo>
                  <a:cubicBezTo>
                    <a:pt x="3371" y="6031"/>
                    <a:pt x="3418" y="6201"/>
                    <a:pt x="3461" y="6372"/>
                  </a:cubicBezTo>
                  <a:cubicBezTo>
                    <a:pt x="3475" y="6439"/>
                    <a:pt x="3488" y="6509"/>
                    <a:pt x="3498" y="6576"/>
                  </a:cubicBezTo>
                  <a:cubicBezTo>
                    <a:pt x="3508" y="6626"/>
                    <a:pt x="3518" y="6677"/>
                    <a:pt x="3525" y="6730"/>
                  </a:cubicBezTo>
                  <a:cubicBezTo>
                    <a:pt x="3538" y="6817"/>
                    <a:pt x="3558" y="6904"/>
                    <a:pt x="3578" y="6987"/>
                  </a:cubicBezTo>
                  <a:cubicBezTo>
                    <a:pt x="3592" y="7041"/>
                    <a:pt x="3618" y="7091"/>
                    <a:pt x="3645" y="7138"/>
                  </a:cubicBezTo>
                  <a:cubicBezTo>
                    <a:pt x="3682" y="7228"/>
                    <a:pt x="3739" y="7305"/>
                    <a:pt x="3813" y="7372"/>
                  </a:cubicBezTo>
                  <a:cubicBezTo>
                    <a:pt x="3903" y="7449"/>
                    <a:pt x="4003" y="7499"/>
                    <a:pt x="4120" y="7523"/>
                  </a:cubicBezTo>
                  <a:cubicBezTo>
                    <a:pt x="4161" y="7530"/>
                    <a:pt x="4202" y="7534"/>
                    <a:pt x="4243" y="7534"/>
                  </a:cubicBezTo>
                  <a:cubicBezTo>
                    <a:pt x="4316" y="7534"/>
                    <a:pt x="4387" y="7522"/>
                    <a:pt x="4458" y="7496"/>
                  </a:cubicBezTo>
                  <a:cubicBezTo>
                    <a:pt x="4565" y="7459"/>
                    <a:pt x="4655" y="7396"/>
                    <a:pt x="4732" y="7311"/>
                  </a:cubicBezTo>
                  <a:cubicBezTo>
                    <a:pt x="4816" y="7185"/>
                    <a:pt x="4889" y="7095"/>
                    <a:pt x="4916" y="6937"/>
                  </a:cubicBezTo>
                  <a:cubicBezTo>
                    <a:pt x="4929" y="6860"/>
                    <a:pt x="4936" y="6783"/>
                    <a:pt x="4932" y="6700"/>
                  </a:cubicBezTo>
                  <a:cubicBezTo>
                    <a:pt x="4932" y="6660"/>
                    <a:pt x="4929" y="6620"/>
                    <a:pt x="4920" y="6579"/>
                  </a:cubicBezTo>
                  <a:cubicBezTo>
                    <a:pt x="4896" y="6445"/>
                    <a:pt x="4866" y="6308"/>
                    <a:pt x="4836" y="6175"/>
                  </a:cubicBezTo>
                  <a:cubicBezTo>
                    <a:pt x="4802" y="6018"/>
                    <a:pt x="4765" y="5860"/>
                    <a:pt x="4719" y="5706"/>
                  </a:cubicBezTo>
                  <a:cubicBezTo>
                    <a:pt x="4665" y="5539"/>
                    <a:pt x="4611" y="5372"/>
                    <a:pt x="4558" y="5208"/>
                  </a:cubicBezTo>
                  <a:cubicBezTo>
                    <a:pt x="4511" y="5071"/>
                    <a:pt x="4481" y="4934"/>
                    <a:pt x="4448" y="4794"/>
                  </a:cubicBezTo>
                  <a:cubicBezTo>
                    <a:pt x="4364" y="4375"/>
                    <a:pt x="4290" y="3957"/>
                    <a:pt x="4184" y="3546"/>
                  </a:cubicBezTo>
                  <a:cubicBezTo>
                    <a:pt x="4080" y="3162"/>
                    <a:pt x="3949" y="2787"/>
                    <a:pt x="3836" y="2406"/>
                  </a:cubicBezTo>
                  <a:cubicBezTo>
                    <a:pt x="3773" y="2191"/>
                    <a:pt x="3702" y="1984"/>
                    <a:pt x="3625" y="1777"/>
                  </a:cubicBezTo>
                  <a:cubicBezTo>
                    <a:pt x="3538" y="1549"/>
                    <a:pt x="3464" y="1325"/>
                    <a:pt x="3401" y="1091"/>
                  </a:cubicBezTo>
                  <a:cubicBezTo>
                    <a:pt x="3364" y="904"/>
                    <a:pt x="3331" y="714"/>
                    <a:pt x="3287" y="526"/>
                  </a:cubicBezTo>
                  <a:cubicBezTo>
                    <a:pt x="3281" y="502"/>
                    <a:pt x="3277" y="479"/>
                    <a:pt x="3271" y="456"/>
                  </a:cubicBezTo>
                  <a:cubicBezTo>
                    <a:pt x="3251" y="388"/>
                    <a:pt x="3220" y="336"/>
                    <a:pt x="3187" y="272"/>
                  </a:cubicBezTo>
                  <a:cubicBezTo>
                    <a:pt x="3120" y="135"/>
                    <a:pt x="2950" y="31"/>
                    <a:pt x="2805" y="11"/>
                  </a:cubicBezTo>
                  <a:cubicBezTo>
                    <a:pt x="2772" y="4"/>
                    <a:pt x="2739" y="1"/>
                    <a:pt x="27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1" name="Google Shape;121;p2"/>
            <p:cNvSpPr/>
            <p:nvPr/>
          </p:nvSpPr>
          <p:spPr>
            <a:xfrm>
              <a:off x="1459800" y="1512500"/>
              <a:ext cx="131625" cy="197100"/>
            </a:xfrm>
            <a:custGeom>
              <a:avLst/>
              <a:gdLst/>
              <a:ahLst/>
              <a:cxnLst/>
              <a:rect l="l" t="t" r="r" b="b"/>
              <a:pathLst>
                <a:path w="5265" h="7884" extrusionOk="0">
                  <a:moveTo>
                    <a:pt x="2706" y="3151"/>
                  </a:moveTo>
                  <a:cubicBezTo>
                    <a:pt x="2723" y="3222"/>
                    <a:pt x="2736" y="3292"/>
                    <a:pt x="2752" y="3362"/>
                  </a:cubicBezTo>
                  <a:lnTo>
                    <a:pt x="2796" y="3563"/>
                  </a:lnTo>
                  <a:cubicBezTo>
                    <a:pt x="2823" y="3690"/>
                    <a:pt x="2853" y="3813"/>
                    <a:pt x="2880" y="3941"/>
                  </a:cubicBezTo>
                  <a:cubicBezTo>
                    <a:pt x="2853" y="3944"/>
                    <a:pt x="2826" y="3947"/>
                    <a:pt x="2800" y="3951"/>
                  </a:cubicBezTo>
                  <a:lnTo>
                    <a:pt x="2669" y="3971"/>
                  </a:lnTo>
                  <a:cubicBezTo>
                    <a:pt x="2599" y="3981"/>
                    <a:pt x="2529" y="3991"/>
                    <a:pt x="2455" y="4001"/>
                  </a:cubicBezTo>
                  <a:lnTo>
                    <a:pt x="2362" y="4011"/>
                  </a:lnTo>
                  <a:cubicBezTo>
                    <a:pt x="2365" y="4001"/>
                    <a:pt x="2368" y="3987"/>
                    <a:pt x="2374" y="3974"/>
                  </a:cubicBezTo>
                  <a:lnTo>
                    <a:pt x="2462" y="3760"/>
                  </a:lnTo>
                  <a:cubicBezTo>
                    <a:pt x="2545" y="3560"/>
                    <a:pt x="2629" y="3359"/>
                    <a:pt x="2706" y="3151"/>
                  </a:cubicBezTo>
                  <a:close/>
                  <a:moveTo>
                    <a:pt x="2749" y="1934"/>
                  </a:moveTo>
                  <a:lnTo>
                    <a:pt x="2525" y="2613"/>
                  </a:lnTo>
                  <a:cubicBezTo>
                    <a:pt x="2411" y="2954"/>
                    <a:pt x="2271" y="3296"/>
                    <a:pt x="2138" y="3626"/>
                  </a:cubicBezTo>
                  <a:lnTo>
                    <a:pt x="2050" y="3844"/>
                  </a:lnTo>
                  <a:cubicBezTo>
                    <a:pt x="2017" y="3924"/>
                    <a:pt x="1984" y="4008"/>
                    <a:pt x="1953" y="4091"/>
                  </a:cubicBezTo>
                  <a:lnTo>
                    <a:pt x="1820" y="4435"/>
                  </a:lnTo>
                  <a:lnTo>
                    <a:pt x="2502" y="4349"/>
                  </a:lnTo>
                  <a:cubicBezTo>
                    <a:pt x="2575" y="4339"/>
                    <a:pt x="2649" y="4329"/>
                    <a:pt x="2723" y="4319"/>
                  </a:cubicBezTo>
                  <a:lnTo>
                    <a:pt x="2850" y="4299"/>
                  </a:lnTo>
                  <a:cubicBezTo>
                    <a:pt x="2896" y="4292"/>
                    <a:pt x="2947" y="4288"/>
                    <a:pt x="2993" y="4282"/>
                  </a:cubicBezTo>
                  <a:cubicBezTo>
                    <a:pt x="3033" y="4279"/>
                    <a:pt x="3077" y="4275"/>
                    <a:pt x="3117" y="4272"/>
                  </a:cubicBezTo>
                  <a:lnTo>
                    <a:pt x="3311" y="4248"/>
                  </a:lnTo>
                  <a:lnTo>
                    <a:pt x="3228" y="3887"/>
                  </a:lnTo>
                  <a:cubicBezTo>
                    <a:pt x="3197" y="3753"/>
                    <a:pt x="3167" y="3623"/>
                    <a:pt x="3137" y="3476"/>
                  </a:cubicBezTo>
                  <a:lnTo>
                    <a:pt x="3134" y="3456"/>
                  </a:lnTo>
                  <a:lnTo>
                    <a:pt x="2960" y="3496"/>
                  </a:lnTo>
                  <a:lnTo>
                    <a:pt x="3127" y="3429"/>
                  </a:lnTo>
                  <a:lnTo>
                    <a:pt x="3117" y="3382"/>
                  </a:lnTo>
                  <a:lnTo>
                    <a:pt x="3097" y="3285"/>
                  </a:lnTo>
                  <a:cubicBezTo>
                    <a:pt x="3050" y="3081"/>
                    <a:pt x="3004" y="2877"/>
                    <a:pt x="2956" y="2673"/>
                  </a:cubicBezTo>
                  <a:cubicBezTo>
                    <a:pt x="2940" y="2609"/>
                    <a:pt x="2923" y="2546"/>
                    <a:pt x="2907" y="2486"/>
                  </a:cubicBezTo>
                  <a:lnTo>
                    <a:pt x="2749" y="1934"/>
                  </a:lnTo>
                  <a:close/>
                  <a:moveTo>
                    <a:pt x="2855" y="352"/>
                  </a:moveTo>
                  <a:cubicBezTo>
                    <a:pt x="2879" y="352"/>
                    <a:pt x="2904" y="355"/>
                    <a:pt x="2930" y="359"/>
                  </a:cubicBezTo>
                  <a:cubicBezTo>
                    <a:pt x="3030" y="372"/>
                    <a:pt x="3144" y="449"/>
                    <a:pt x="3181" y="526"/>
                  </a:cubicBezTo>
                  <a:lnTo>
                    <a:pt x="3201" y="566"/>
                  </a:lnTo>
                  <a:cubicBezTo>
                    <a:pt x="3224" y="607"/>
                    <a:pt x="3241" y="640"/>
                    <a:pt x="3251" y="673"/>
                  </a:cubicBezTo>
                  <a:cubicBezTo>
                    <a:pt x="3257" y="697"/>
                    <a:pt x="3261" y="717"/>
                    <a:pt x="3268" y="740"/>
                  </a:cubicBezTo>
                  <a:cubicBezTo>
                    <a:pt x="3294" y="871"/>
                    <a:pt x="3322" y="1001"/>
                    <a:pt x="3345" y="1132"/>
                  </a:cubicBezTo>
                  <a:lnTo>
                    <a:pt x="3382" y="1315"/>
                  </a:lnTo>
                  <a:cubicBezTo>
                    <a:pt x="3448" y="1553"/>
                    <a:pt x="3522" y="1780"/>
                    <a:pt x="3609" y="2011"/>
                  </a:cubicBezTo>
                  <a:cubicBezTo>
                    <a:pt x="3686" y="2212"/>
                    <a:pt x="3753" y="2416"/>
                    <a:pt x="3819" y="2629"/>
                  </a:cubicBezTo>
                  <a:cubicBezTo>
                    <a:pt x="3856" y="2760"/>
                    <a:pt x="3899" y="2890"/>
                    <a:pt x="3940" y="3021"/>
                  </a:cubicBezTo>
                  <a:cubicBezTo>
                    <a:pt x="4017" y="3265"/>
                    <a:pt x="4097" y="3516"/>
                    <a:pt x="4164" y="3767"/>
                  </a:cubicBezTo>
                  <a:cubicBezTo>
                    <a:pt x="4248" y="4081"/>
                    <a:pt x="4311" y="4409"/>
                    <a:pt x="4371" y="4723"/>
                  </a:cubicBezTo>
                  <a:lnTo>
                    <a:pt x="4428" y="5004"/>
                  </a:lnTo>
                  <a:cubicBezTo>
                    <a:pt x="4461" y="5151"/>
                    <a:pt x="4495" y="5295"/>
                    <a:pt x="4542" y="5439"/>
                  </a:cubicBezTo>
                  <a:cubicBezTo>
                    <a:pt x="4595" y="5603"/>
                    <a:pt x="4649" y="5767"/>
                    <a:pt x="4699" y="5931"/>
                  </a:cubicBezTo>
                  <a:cubicBezTo>
                    <a:pt x="4739" y="6061"/>
                    <a:pt x="4776" y="6201"/>
                    <a:pt x="4816" y="6386"/>
                  </a:cubicBezTo>
                  <a:lnTo>
                    <a:pt x="4836" y="6476"/>
                  </a:lnTo>
                  <a:cubicBezTo>
                    <a:pt x="4856" y="6579"/>
                    <a:pt x="4880" y="6683"/>
                    <a:pt x="4900" y="6787"/>
                  </a:cubicBezTo>
                  <a:cubicBezTo>
                    <a:pt x="4907" y="6817"/>
                    <a:pt x="4907" y="6847"/>
                    <a:pt x="4910" y="6880"/>
                  </a:cubicBezTo>
                  <a:cubicBezTo>
                    <a:pt x="4910" y="6948"/>
                    <a:pt x="4907" y="7011"/>
                    <a:pt x="4893" y="7081"/>
                  </a:cubicBezTo>
                  <a:cubicBezTo>
                    <a:pt x="4876" y="7181"/>
                    <a:pt x="4833" y="7245"/>
                    <a:pt x="4766" y="7345"/>
                  </a:cubicBezTo>
                  <a:lnTo>
                    <a:pt x="4742" y="7375"/>
                  </a:lnTo>
                  <a:cubicBezTo>
                    <a:pt x="4689" y="7436"/>
                    <a:pt x="4626" y="7479"/>
                    <a:pt x="4552" y="7506"/>
                  </a:cubicBezTo>
                  <a:cubicBezTo>
                    <a:pt x="4499" y="7523"/>
                    <a:pt x="4448" y="7532"/>
                    <a:pt x="4396" y="7532"/>
                  </a:cubicBezTo>
                  <a:cubicBezTo>
                    <a:pt x="4366" y="7532"/>
                    <a:pt x="4336" y="7529"/>
                    <a:pt x="4305" y="7522"/>
                  </a:cubicBezTo>
                  <a:cubicBezTo>
                    <a:pt x="4217" y="7506"/>
                    <a:pt x="4144" y="7469"/>
                    <a:pt x="4080" y="7416"/>
                  </a:cubicBezTo>
                  <a:cubicBezTo>
                    <a:pt x="4027" y="7365"/>
                    <a:pt x="3987" y="7309"/>
                    <a:pt x="3956" y="7245"/>
                  </a:cubicBezTo>
                  <a:lnTo>
                    <a:pt x="3947" y="7225"/>
                  </a:lnTo>
                  <a:cubicBezTo>
                    <a:pt x="3927" y="7188"/>
                    <a:pt x="3907" y="7152"/>
                    <a:pt x="3896" y="7104"/>
                  </a:cubicBezTo>
                  <a:cubicBezTo>
                    <a:pt x="3879" y="7031"/>
                    <a:pt x="3859" y="6954"/>
                    <a:pt x="3850" y="6877"/>
                  </a:cubicBezTo>
                  <a:cubicBezTo>
                    <a:pt x="3843" y="6823"/>
                    <a:pt x="3833" y="6770"/>
                    <a:pt x="3823" y="6717"/>
                  </a:cubicBezTo>
                  <a:cubicBezTo>
                    <a:pt x="3810" y="6650"/>
                    <a:pt x="3796" y="6579"/>
                    <a:pt x="3783" y="6506"/>
                  </a:cubicBezTo>
                  <a:cubicBezTo>
                    <a:pt x="3746" y="6352"/>
                    <a:pt x="3699" y="6192"/>
                    <a:pt x="3639" y="5984"/>
                  </a:cubicBezTo>
                  <a:lnTo>
                    <a:pt x="3632" y="5968"/>
                  </a:lnTo>
                  <a:cubicBezTo>
                    <a:pt x="3609" y="5880"/>
                    <a:pt x="3582" y="5793"/>
                    <a:pt x="3558" y="5707"/>
                  </a:cubicBezTo>
                  <a:cubicBezTo>
                    <a:pt x="3518" y="5563"/>
                    <a:pt x="3492" y="5412"/>
                    <a:pt x="3468" y="5285"/>
                  </a:cubicBezTo>
                  <a:lnTo>
                    <a:pt x="3425" y="5017"/>
                  </a:lnTo>
                  <a:lnTo>
                    <a:pt x="3221" y="5061"/>
                  </a:lnTo>
                  <a:cubicBezTo>
                    <a:pt x="3174" y="5068"/>
                    <a:pt x="3124" y="5071"/>
                    <a:pt x="3074" y="5077"/>
                  </a:cubicBezTo>
                  <a:cubicBezTo>
                    <a:pt x="3010" y="5081"/>
                    <a:pt x="2947" y="5088"/>
                    <a:pt x="2883" y="5102"/>
                  </a:cubicBezTo>
                  <a:cubicBezTo>
                    <a:pt x="2769" y="5122"/>
                    <a:pt x="2655" y="5138"/>
                    <a:pt x="2545" y="5151"/>
                  </a:cubicBezTo>
                  <a:cubicBezTo>
                    <a:pt x="2374" y="5178"/>
                    <a:pt x="2204" y="5198"/>
                    <a:pt x="2033" y="5222"/>
                  </a:cubicBezTo>
                  <a:lnTo>
                    <a:pt x="1763" y="5255"/>
                  </a:lnTo>
                  <a:cubicBezTo>
                    <a:pt x="1756" y="5256"/>
                    <a:pt x="1748" y="5257"/>
                    <a:pt x="1738" y="5257"/>
                  </a:cubicBezTo>
                  <a:cubicBezTo>
                    <a:pt x="1727" y="5257"/>
                    <a:pt x="1716" y="5256"/>
                    <a:pt x="1703" y="5255"/>
                  </a:cubicBezTo>
                  <a:lnTo>
                    <a:pt x="1559" y="5242"/>
                  </a:lnTo>
                  <a:lnTo>
                    <a:pt x="1428" y="5679"/>
                  </a:lnTo>
                  <a:cubicBezTo>
                    <a:pt x="1358" y="5917"/>
                    <a:pt x="1275" y="6155"/>
                    <a:pt x="1195" y="6386"/>
                  </a:cubicBezTo>
                  <a:lnTo>
                    <a:pt x="1161" y="6479"/>
                  </a:lnTo>
                  <a:cubicBezTo>
                    <a:pt x="1124" y="6590"/>
                    <a:pt x="1090" y="6703"/>
                    <a:pt x="1060" y="6817"/>
                  </a:cubicBezTo>
                  <a:cubicBezTo>
                    <a:pt x="1030" y="6924"/>
                    <a:pt x="1007" y="7031"/>
                    <a:pt x="983" y="7141"/>
                  </a:cubicBezTo>
                  <a:lnTo>
                    <a:pt x="950" y="7275"/>
                  </a:lnTo>
                  <a:cubicBezTo>
                    <a:pt x="934" y="7362"/>
                    <a:pt x="890" y="7425"/>
                    <a:pt x="826" y="7469"/>
                  </a:cubicBezTo>
                  <a:cubicBezTo>
                    <a:pt x="779" y="7502"/>
                    <a:pt x="724" y="7519"/>
                    <a:pt x="668" y="7519"/>
                  </a:cubicBezTo>
                  <a:cubicBezTo>
                    <a:pt x="648" y="7519"/>
                    <a:pt x="628" y="7517"/>
                    <a:pt x="609" y="7513"/>
                  </a:cubicBezTo>
                  <a:cubicBezTo>
                    <a:pt x="536" y="7499"/>
                    <a:pt x="465" y="7449"/>
                    <a:pt x="418" y="7382"/>
                  </a:cubicBezTo>
                  <a:cubicBezTo>
                    <a:pt x="378" y="7315"/>
                    <a:pt x="365" y="7245"/>
                    <a:pt x="378" y="7178"/>
                  </a:cubicBezTo>
                  <a:cubicBezTo>
                    <a:pt x="392" y="7115"/>
                    <a:pt x="408" y="7054"/>
                    <a:pt x="422" y="6991"/>
                  </a:cubicBezTo>
                  <a:cubicBezTo>
                    <a:pt x="452" y="6840"/>
                    <a:pt x="485" y="6687"/>
                    <a:pt x="528" y="6542"/>
                  </a:cubicBezTo>
                  <a:cubicBezTo>
                    <a:pt x="589" y="6342"/>
                    <a:pt x="656" y="6141"/>
                    <a:pt x="719" y="5951"/>
                  </a:cubicBezTo>
                  <a:cubicBezTo>
                    <a:pt x="806" y="5663"/>
                    <a:pt x="894" y="5369"/>
                    <a:pt x="977" y="5077"/>
                  </a:cubicBezTo>
                  <a:lnTo>
                    <a:pt x="1067" y="4764"/>
                  </a:lnTo>
                  <a:cubicBezTo>
                    <a:pt x="1084" y="4707"/>
                    <a:pt x="1104" y="4653"/>
                    <a:pt x="1121" y="4596"/>
                  </a:cubicBezTo>
                  <a:lnTo>
                    <a:pt x="1187" y="4395"/>
                  </a:lnTo>
                  <a:cubicBezTo>
                    <a:pt x="1215" y="4312"/>
                    <a:pt x="1241" y="4228"/>
                    <a:pt x="1271" y="4148"/>
                  </a:cubicBezTo>
                  <a:lnTo>
                    <a:pt x="1325" y="4001"/>
                  </a:lnTo>
                  <a:cubicBezTo>
                    <a:pt x="1375" y="3867"/>
                    <a:pt x="1425" y="3730"/>
                    <a:pt x="1475" y="3597"/>
                  </a:cubicBezTo>
                  <a:lnTo>
                    <a:pt x="1485" y="3569"/>
                  </a:lnTo>
                  <a:cubicBezTo>
                    <a:pt x="1562" y="3372"/>
                    <a:pt x="1636" y="3171"/>
                    <a:pt x="1712" y="2974"/>
                  </a:cubicBezTo>
                  <a:cubicBezTo>
                    <a:pt x="1769" y="2824"/>
                    <a:pt x="1823" y="2669"/>
                    <a:pt x="1880" y="2509"/>
                  </a:cubicBezTo>
                  <a:lnTo>
                    <a:pt x="1900" y="2433"/>
                  </a:lnTo>
                  <a:cubicBezTo>
                    <a:pt x="1937" y="2322"/>
                    <a:pt x="1970" y="2208"/>
                    <a:pt x="2004" y="2095"/>
                  </a:cubicBezTo>
                  <a:cubicBezTo>
                    <a:pt x="2033" y="1994"/>
                    <a:pt x="2061" y="1891"/>
                    <a:pt x="2090" y="1791"/>
                  </a:cubicBezTo>
                  <a:cubicBezTo>
                    <a:pt x="2178" y="1476"/>
                    <a:pt x="2271" y="1152"/>
                    <a:pt x="2382" y="843"/>
                  </a:cubicBezTo>
                  <a:lnTo>
                    <a:pt x="2391" y="817"/>
                  </a:lnTo>
                  <a:cubicBezTo>
                    <a:pt x="2419" y="737"/>
                    <a:pt x="2448" y="656"/>
                    <a:pt x="2485" y="593"/>
                  </a:cubicBezTo>
                  <a:cubicBezTo>
                    <a:pt x="2539" y="506"/>
                    <a:pt x="2575" y="456"/>
                    <a:pt x="2632" y="419"/>
                  </a:cubicBezTo>
                  <a:cubicBezTo>
                    <a:pt x="2711" y="373"/>
                    <a:pt x="2780" y="352"/>
                    <a:pt x="2855" y="352"/>
                  </a:cubicBezTo>
                  <a:close/>
                  <a:moveTo>
                    <a:pt x="2851" y="0"/>
                  </a:moveTo>
                  <a:cubicBezTo>
                    <a:pt x="2711" y="0"/>
                    <a:pt x="2582" y="39"/>
                    <a:pt x="2451" y="118"/>
                  </a:cubicBezTo>
                  <a:cubicBezTo>
                    <a:pt x="2321" y="198"/>
                    <a:pt x="2248" y="309"/>
                    <a:pt x="2184" y="412"/>
                  </a:cubicBezTo>
                  <a:cubicBezTo>
                    <a:pt x="2127" y="506"/>
                    <a:pt x="2090" y="610"/>
                    <a:pt x="2061" y="700"/>
                  </a:cubicBezTo>
                  <a:lnTo>
                    <a:pt x="2050" y="727"/>
                  </a:lnTo>
                  <a:cubicBezTo>
                    <a:pt x="1937" y="1044"/>
                    <a:pt x="1843" y="1376"/>
                    <a:pt x="1752" y="1693"/>
                  </a:cubicBezTo>
                  <a:cubicBezTo>
                    <a:pt x="1723" y="1794"/>
                    <a:pt x="1696" y="1894"/>
                    <a:pt x="1666" y="1998"/>
                  </a:cubicBezTo>
                  <a:cubicBezTo>
                    <a:pt x="1632" y="2108"/>
                    <a:pt x="1599" y="2222"/>
                    <a:pt x="1565" y="2332"/>
                  </a:cubicBezTo>
                  <a:lnTo>
                    <a:pt x="1545" y="2402"/>
                  </a:lnTo>
                  <a:cubicBezTo>
                    <a:pt x="1491" y="2553"/>
                    <a:pt x="1442" y="2700"/>
                    <a:pt x="1385" y="2850"/>
                  </a:cubicBezTo>
                  <a:cubicBezTo>
                    <a:pt x="1308" y="3048"/>
                    <a:pt x="1235" y="3245"/>
                    <a:pt x="1158" y="3442"/>
                  </a:cubicBezTo>
                  <a:lnTo>
                    <a:pt x="1147" y="3469"/>
                  </a:lnTo>
                  <a:cubicBezTo>
                    <a:pt x="1094" y="3606"/>
                    <a:pt x="1044" y="3743"/>
                    <a:pt x="994" y="3881"/>
                  </a:cubicBezTo>
                  <a:lnTo>
                    <a:pt x="940" y="4024"/>
                  </a:lnTo>
                  <a:cubicBezTo>
                    <a:pt x="910" y="4111"/>
                    <a:pt x="880" y="4202"/>
                    <a:pt x="853" y="4288"/>
                  </a:cubicBezTo>
                  <a:lnTo>
                    <a:pt x="789" y="4483"/>
                  </a:lnTo>
                  <a:cubicBezTo>
                    <a:pt x="769" y="4543"/>
                    <a:pt x="749" y="4603"/>
                    <a:pt x="729" y="4667"/>
                  </a:cubicBezTo>
                  <a:lnTo>
                    <a:pt x="639" y="4981"/>
                  </a:lnTo>
                  <a:cubicBezTo>
                    <a:pt x="556" y="5272"/>
                    <a:pt x="472" y="5559"/>
                    <a:pt x="385" y="5844"/>
                  </a:cubicBezTo>
                  <a:cubicBezTo>
                    <a:pt x="321" y="6034"/>
                    <a:pt x="251" y="6235"/>
                    <a:pt x="191" y="6442"/>
                  </a:cubicBezTo>
                  <a:cubicBezTo>
                    <a:pt x="147" y="6599"/>
                    <a:pt x="111" y="6760"/>
                    <a:pt x="77" y="6914"/>
                  </a:cubicBezTo>
                  <a:cubicBezTo>
                    <a:pt x="64" y="6977"/>
                    <a:pt x="51" y="7038"/>
                    <a:pt x="37" y="7098"/>
                  </a:cubicBezTo>
                  <a:cubicBezTo>
                    <a:pt x="0" y="7258"/>
                    <a:pt x="31" y="7429"/>
                    <a:pt x="124" y="7573"/>
                  </a:cubicBezTo>
                  <a:cubicBezTo>
                    <a:pt x="221" y="7723"/>
                    <a:pt x="375" y="7827"/>
                    <a:pt x="542" y="7860"/>
                  </a:cubicBezTo>
                  <a:cubicBezTo>
                    <a:pt x="580" y="7867"/>
                    <a:pt x="619" y="7871"/>
                    <a:pt x="658" y="7871"/>
                  </a:cubicBezTo>
                  <a:cubicBezTo>
                    <a:pt x="787" y="7871"/>
                    <a:pt x="915" y="7832"/>
                    <a:pt x="1024" y="7760"/>
                  </a:cubicBezTo>
                  <a:cubicBezTo>
                    <a:pt x="1161" y="7666"/>
                    <a:pt x="1255" y="7526"/>
                    <a:pt x="1295" y="7355"/>
                  </a:cubicBezTo>
                  <a:lnTo>
                    <a:pt x="1325" y="7215"/>
                  </a:lnTo>
                  <a:cubicBezTo>
                    <a:pt x="1348" y="7115"/>
                    <a:pt x="1371" y="7011"/>
                    <a:pt x="1398" y="6911"/>
                  </a:cubicBezTo>
                  <a:cubicBezTo>
                    <a:pt x="1428" y="6800"/>
                    <a:pt x="1462" y="6693"/>
                    <a:pt x="1496" y="6590"/>
                  </a:cubicBezTo>
                  <a:lnTo>
                    <a:pt x="1525" y="6502"/>
                  </a:lnTo>
                  <a:cubicBezTo>
                    <a:pt x="1609" y="6269"/>
                    <a:pt x="1692" y="6025"/>
                    <a:pt x="1766" y="5780"/>
                  </a:cubicBezTo>
                  <a:lnTo>
                    <a:pt x="1817" y="5603"/>
                  </a:lnTo>
                  <a:lnTo>
                    <a:pt x="2081" y="5570"/>
                  </a:lnTo>
                  <a:cubicBezTo>
                    <a:pt x="2251" y="5546"/>
                    <a:pt x="2422" y="5526"/>
                    <a:pt x="2592" y="5499"/>
                  </a:cubicBezTo>
                  <a:cubicBezTo>
                    <a:pt x="2709" y="5486"/>
                    <a:pt x="2830" y="5466"/>
                    <a:pt x="2944" y="5446"/>
                  </a:cubicBezTo>
                  <a:cubicBezTo>
                    <a:pt x="2996" y="5435"/>
                    <a:pt x="3050" y="5432"/>
                    <a:pt x="3107" y="5426"/>
                  </a:cubicBezTo>
                  <a:lnTo>
                    <a:pt x="3137" y="5426"/>
                  </a:lnTo>
                  <a:cubicBezTo>
                    <a:pt x="3157" y="5543"/>
                    <a:pt x="3184" y="5670"/>
                    <a:pt x="3217" y="5800"/>
                  </a:cubicBezTo>
                  <a:cubicBezTo>
                    <a:pt x="3245" y="5891"/>
                    <a:pt x="3271" y="5977"/>
                    <a:pt x="3297" y="6068"/>
                  </a:cubicBezTo>
                  <a:lnTo>
                    <a:pt x="3302" y="6085"/>
                  </a:lnTo>
                  <a:cubicBezTo>
                    <a:pt x="3362" y="6285"/>
                    <a:pt x="3405" y="6442"/>
                    <a:pt x="3438" y="6582"/>
                  </a:cubicBezTo>
                  <a:cubicBezTo>
                    <a:pt x="3452" y="6650"/>
                    <a:pt x="3465" y="6713"/>
                    <a:pt x="3478" y="6780"/>
                  </a:cubicBezTo>
                  <a:cubicBezTo>
                    <a:pt x="3485" y="6830"/>
                    <a:pt x="3495" y="6880"/>
                    <a:pt x="3502" y="6931"/>
                  </a:cubicBezTo>
                  <a:cubicBezTo>
                    <a:pt x="3515" y="7014"/>
                    <a:pt x="3535" y="7101"/>
                    <a:pt x="3558" y="7201"/>
                  </a:cubicBezTo>
                  <a:cubicBezTo>
                    <a:pt x="3575" y="7275"/>
                    <a:pt x="3609" y="7339"/>
                    <a:pt x="3639" y="7392"/>
                  </a:cubicBezTo>
                  <a:cubicBezTo>
                    <a:pt x="3686" y="7499"/>
                    <a:pt x="3756" y="7596"/>
                    <a:pt x="3850" y="7680"/>
                  </a:cubicBezTo>
                  <a:cubicBezTo>
                    <a:pt x="3960" y="7777"/>
                    <a:pt x="4091" y="7840"/>
                    <a:pt x="4237" y="7867"/>
                  </a:cubicBezTo>
                  <a:cubicBezTo>
                    <a:pt x="4288" y="7877"/>
                    <a:pt x="4341" y="7884"/>
                    <a:pt x="4395" y="7884"/>
                  </a:cubicBezTo>
                  <a:cubicBezTo>
                    <a:pt x="4485" y="7884"/>
                    <a:pt x="4579" y="7867"/>
                    <a:pt x="4669" y="7837"/>
                  </a:cubicBezTo>
                  <a:cubicBezTo>
                    <a:pt x="4802" y="7786"/>
                    <a:pt x="4920" y="7710"/>
                    <a:pt x="5014" y="7603"/>
                  </a:cubicBezTo>
                  <a:lnTo>
                    <a:pt x="5057" y="7542"/>
                  </a:lnTo>
                  <a:cubicBezTo>
                    <a:pt x="5134" y="7425"/>
                    <a:pt x="5208" y="7319"/>
                    <a:pt x="5241" y="7141"/>
                  </a:cubicBezTo>
                  <a:cubicBezTo>
                    <a:pt x="5258" y="7048"/>
                    <a:pt x="5264" y="6961"/>
                    <a:pt x="5261" y="6871"/>
                  </a:cubicBezTo>
                  <a:cubicBezTo>
                    <a:pt x="5258" y="6820"/>
                    <a:pt x="5254" y="6770"/>
                    <a:pt x="5244" y="6720"/>
                  </a:cubicBezTo>
                  <a:cubicBezTo>
                    <a:pt x="5224" y="6613"/>
                    <a:pt x="5201" y="6509"/>
                    <a:pt x="5177" y="6402"/>
                  </a:cubicBezTo>
                  <a:lnTo>
                    <a:pt x="5157" y="6312"/>
                  </a:lnTo>
                  <a:cubicBezTo>
                    <a:pt x="5117" y="6121"/>
                    <a:pt x="5077" y="5968"/>
                    <a:pt x="5037" y="5827"/>
                  </a:cubicBezTo>
                  <a:cubicBezTo>
                    <a:pt x="4987" y="5659"/>
                    <a:pt x="4930" y="5492"/>
                    <a:pt x="4876" y="5325"/>
                  </a:cubicBezTo>
                  <a:cubicBezTo>
                    <a:pt x="4833" y="5202"/>
                    <a:pt x="4802" y="5071"/>
                    <a:pt x="4773" y="4934"/>
                  </a:cubicBezTo>
                  <a:lnTo>
                    <a:pt x="4719" y="4656"/>
                  </a:lnTo>
                  <a:cubicBezTo>
                    <a:pt x="4656" y="4335"/>
                    <a:pt x="4589" y="4001"/>
                    <a:pt x="4501" y="3677"/>
                  </a:cubicBezTo>
                  <a:cubicBezTo>
                    <a:pt x="4435" y="3419"/>
                    <a:pt x="4355" y="3165"/>
                    <a:pt x="4274" y="2917"/>
                  </a:cubicBezTo>
                  <a:lnTo>
                    <a:pt x="4154" y="2526"/>
                  </a:lnTo>
                  <a:cubicBezTo>
                    <a:pt x="4087" y="2308"/>
                    <a:pt x="4017" y="2095"/>
                    <a:pt x="3940" y="1887"/>
                  </a:cubicBezTo>
                  <a:cubicBezTo>
                    <a:pt x="3856" y="1666"/>
                    <a:pt x="3786" y="1445"/>
                    <a:pt x="3723" y="1232"/>
                  </a:cubicBezTo>
                  <a:lnTo>
                    <a:pt x="3692" y="1068"/>
                  </a:lnTo>
                  <a:cubicBezTo>
                    <a:pt x="3666" y="931"/>
                    <a:pt x="3639" y="797"/>
                    <a:pt x="3609" y="663"/>
                  </a:cubicBezTo>
                  <a:cubicBezTo>
                    <a:pt x="3606" y="636"/>
                    <a:pt x="3598" y="610"/>
                    <a:pt x="3592" y="583"/>
                  </a:cubicBezTo>
                  <a:cubicBezTo>
                    <a:pt x="3572" y="513"/>
                    <a:pt x="3542" y="456"/>
                    <a:pt x="3515" y="402"/>
                  </a:cubicBezTo>
                  <a:lnTo>
                    <a:pt x="3495" y="366"/>
                  </a:lnTo>
                  <a:cubicBezTo>
                    <a:pt x="3405" y="188"/>
                    <a:pt x="3194" y="41"/>
                    <a:pt x="2984" y="11"/>
                  </a:cubicBezTo>
                  <a:cubicBezTo>
                    <a:pt x="2938" y="4"/>
                    <a:pt x="2894" y="0"/>
                    <a:pt x="28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22" name="Google Shape;122;p2"/>
          <p:cNvGrpSpPr/>
          <p:nvPr/>
        </p:nvGrpSpPr>
        <p:grpSpPr>
          <a:xfrm>
            <a:off x="9002112" y="6118559"/>
            <a:ext cx="296133" cy="331191"/>
            <a:chOff x="4791500" y="4541438"/>
            <a:chExt cx="163225" cy="182575"/>
          </a:xfrm>
        </p:grpSpPr>
        <p:sp>
          <p:nvSpPr>
            <p:cNvPr id="123" name="Google Shape;123;p2"/>
            <p:cNvSpPr/>
            <p:nvPr/>
          </p:nvSpPr>
          <p:spPr>
            <a:xfrm>
              <a:off x="4795950" y="4545838"/>
              <a:ext cx="154425" cy="173825"/>
            </a:xfrm>
            <a:custGeom>
              <a:avLst/>
              <a:gdLst/>
              <a:ahLst/>
              <a:cxnLst/>
              <a:rect l="l" t="t" r="r" b="b"/>
              <a:pathLst>
                <a:path w="6177" h="6953" extrusionOk="0">
                  <a:moveTo>
                    <a:pt x="3438" y="1267"/>
                  </a:moveTo>
                  <a:cubicBezTo>
                    <a:pt x="3458" y="1271"/>
                    <a:pt x="3475" y="1275"/>
                    <a:pt x="3495" y="1275"/>
                  </a:cubicBezTo>
                  <a:cubicBezTo>
                    <a:pt x="3575" y="1288"/>
                    <a:pt x="3652" y="1301"/>
                    <a:pt x="3733" y="1315"/>
                  </a:cubicBezTo>
                  <a:cubicBezTo>
                    <a:pt x="3849" y="1338"/>
                    <a:pt x="3969" y="1358"/>
                    <a:pt x="4087" y="1381"/>
                  </a:cubicBezTo>
                  <a:cubicBezTo>
                    <a:pt x="4190" y="1408"/>
                    <a:pt x="4294" y="1442"/>
                    <a:pt x="4391" y="1482"/>
                  </a:cubicBezTo>
                  <a:cubicBezTo>
                    <a:pt x="4491" y="1545"/>
                    <a:pt x="4585" y="1619"/>
                    <a:pt x="4676" y="1699"/>
                  </a:cubicBezTo>
                  <a:cubicBezTo>
                    <a:pt x="4776" y="1796"/>
                    <a:pt x="4876" y="1897"/>
                    <a:pt x="4960" y="2007"/>
                  </a:cubicBezTo>
                  <a:cubicBezTo>
                    <a:pt x="4966" y="2027"/>
                    <a:pt x="4977" y="2044"/>
                    <a:pt x="4986" y="2064"/>
                  </a:cubicBezTo>
                  <a:cubicBezTo>
                    <a:pt x="4983" y="2124"/>
                    <a:pt x="4980" y="2184"/>
                    <a:pt x="4970" y="2244"/>
                  </a:cubicBezTo>
                  <a:lnTo>
                    <a:pt x="4963" y="2264"/>
                  </a:lnTo>
                  <a:cubicBezTo>
                    <a:pt x="4920" y="2338"/>
                    <a:pt x="4866" y="2408"/>
                    <a:pt x="4812" y="2479"/>
                  </a:cubicBezTo>
                  <a:lnTo>
                    <a:pt x="4792" y="2495"/>
                  </a:lnTo>
                  <a:cubicBezTo>
                    <a:pt x="4702" y="2542"/>
                    <a:pt x="4608" y="2582"/>
                    <a:pt x="4515" y="2615"/>
                  </a:cubicBezTo>
                  <a:cubicBezTo>
                    <a:pt x="4408" y="2642"/>
                    <a:pt x="4298" y="2652"/>
                    <a:pt x="4190" y="2666"/>
                  </a:cubicBezTo>
                  <a:cubicBezTo>
                    <a:pt x="4114" y="2675"/>
                    <a:pt x="4034" y="2686"/>
                    <a:pt x="3953" y="2692"/>
                  </a:cubicBezTo>
                  <a:cubicBezTo>
                    <a:pt x="3816" y="2692"/>
                    <a:pt x="3679" y="2679"/>
                    <a:pt x="3538" y="2666"/>
                  </a:cubicBezTo>
                  <a:cubicBezTo>
                    <a:pt x="3415" y="2652"/>
                    <a:pt x="3291" y="2639"/>
                    <a:pt x="3167" y="2615"/>
                  </a:cubicBezTo>
                  <a:cubicBezTo>
                    <a:pt x="3074" y="2589"/>
                    <a:pt x="2983" y="2562"/>
                    <a:pt x="2886" y="2552"/>
                  </a:cubicBezTo>
                  <a:cubicBezTo>
                    <a:pt x="2864" y="2549"/>
                    <a:pt x="2843" y="2548"/>
                    <a:pt x="2822" y="2548"/>
                  </a:cubicBezTo>
                  <a:cubicBezTo>
                    <a:pt x="2763" y="2548"/>
                    <a:pt x="2705" y="2557"/>
                    <a:pt x="2649" y="2572"/>
                  </a:cubicBezTo>
                  <a:cubicBezTo>
                    <a:pt x="2665" y="2539"/>
                    <a:pt x="2679" y="2508"/>
                    <a:pt x="2692" y="2475"/>
                  </a:cubicBezTo>
                  <a:cubicBezTo>
                    <a:pt x="2742" y="2385"/>
                    <a:pt x="2789" y="2294"/>
                    <a:pt x="2842" y="2204"/>
                  </a:cubicBezTo>
                  <a:cubicBezTo>
                    <a:pt x="2923" y="2070"/>
                    <a:pt x="3000" y="1940"/>
                    <a:pt x="3080" y="1809"/>
                  </a:cubicBezTo>
                  <a:cubicBezTo>
                    <a:pt x="3157" y="1689"/>
                    <a:pt x="3231" y="1572"/>
                    <a:pt x="3311" y="1459"/>
                  </a:cubicBezTo>
                  <a:cubicBezTo>
                    <a:pt x="3355" y="1395"/>
                    <a:pt x="3395" y="1331"/>
                    <a:pt x="3438" y="1267"/>
                  </a:cubicBezTo>
                  <a:close/>
                  <a:moveTo>
                    <a:pt x="2228" y="3492"/>
                  </a:moveTo>
                  <a:cubicBezTo>
                    <a:pt x="2284" y="3609"/>
                    <a:pt x="2358" y="3675"/>
                    <a:pt x="2458" y="3759"/>
                  </a:cubicBezTo>
                  <a:lnTo>
                    <a:pt x="2461" y="3763"/>
                  </a:lnTo>
                  <a:cubicBezTo>
                    <a:pt x="2509" y="3796"/>
                    <a:pt x="2562" y="3826"/>
                    <a:pt x="2612" y="3853"/>
                  </a:cubicBezTo>
                  <a:cubicBezTo>
                    <a:pt x="2659" y="3879"/>
                    <a:pt x="2702" y="3907"/>
                    <a:pt x="2749" y="3933"/>
                  </a:cubicBezTo>
                  <a:cubicBezTo>
                    <a:pt x="2839" y="3984"/>
                    <a:pt x="2936" y="4037"/>
                    <a:pt x="3023" y="4097"/>
                  </a:cubicBezTo>
                  <a:cubicBezTo>
                    <a:pt x="3100" y="4147"/>
                    <a:pt x="3171" y="4204"/>
                    <a:pt x="3237" y="4261"/>
                  </a:cubicBezTo>
                  <a:cubicBezTo>
                    <a:pt x="3298" y="4321"/>
                    <a:pt x="3358" y="4385"/>
                    <a:pt x="3408" y="4452"/>
                  </a:cubicBezTo>
                  <a:cubicBezTo>
                    <a:pt x="3438" y="4509"/>
                    <a:pt x="3465" y="4572"/>
                    <a:pt x="3488" y="4635"/>
                  </a:cubicBezTo>
                  <a:cubicBezTo>
                    <a:pt x="3508" y="4709"/>
                    <a:pt x="3522" y="4786"/>
                    <a:pt x="3528" y="4863"/>
                  </a:cubicBezTo>
                  <a:cubicBezTo>
                    <a:pt x="3528" y="4900"/>
                    <a:pt x="3522" y="4933"/>
                    <a:pt x="3518" y="4967"/>
                  </a:cubicBezTo>
                  <a:cubicBezTo>
                    <a:pt x="3501" y="5020"/>
                    <a:pt x="3485" y="5074"/>
                    <a:pt x="3461" y="5128"/>
                  </a:cubicBezTo>
                  <a:cubicBezTo>
                    <a:pt x="3438" y="5168"/>
                    <a:pt x="3412" y="5208"/>
                    <a:pt x="3384" y="5244"/>
                  </a:cubicBezTo>
                  <a:cubicBezTo>
                    <a:pt x="3321" y="5301"/>
                    <a:pt x="3251" y="5355"/>
                    <a:pt x="3180" y="5401"/>
                  </a:cubicBezTo>
                  <a:cubicBezTo>
                    <a:pt x="3060" y="5472"/>
                    <a:pt x="2930" y="5525"/>
                    <a:pt x="2796" y="5572"/>
                  </a:cubicBezTo>
                  <a:cubicBezTo>
                    <a:pt x="2759" y="5582"/>
                    <a:pt x="2719" y="5592"/>
                    <a:pt x="2679" y="5599"/>
                  </a:cubicBezTo>
                  <a:cubicBezTo>
                    <a:pt x="2669" y="5599"/>
                    <a:pt x="2662" y="5595"/>
                    <a:pt x="2655" y="5595"/>
                  </a:cubicBezTo>
                  <a:cubicBezTo>
                    <a:pt x="2585" y="5575"/>
                    <a:pt x="2518" y="5555"/>
                    <a:pt x="2452" y="5535"/>
                  </a:cubicBezTo>
                  <a:cubicBezTo>
                    <a:pt x="2324" y="5495"/>
                    <a:pt x="2197" y="5458"/>
                    <a:pt x="2077" y="5404"/>
                  </a:cubicBezTo>
                  <a:cubicBezTo>
                    <a:pt x="1963" y="5341"/>
                    <a:pt x="1850" y="5274"/>
                    <a:pt x="1739" y="5204"/>
                  </a:cubicBezTo>
                  <a:cubicBezTo>
                    <a:pt x="1679" y="5168"/>
                    <a:pt x="1618" y="5123"/>
                    <a:pt x="1558" y="5087"/>
                  </a:cubicBezTo>
                  <a:cubicBezTo>
                    <a:pt x="1538" y="5077"/>
                    <a:pt x="1515" y="5063"/>
                    <a:pt x="1495" y="5050"/>
                  </a:cubicBezTo>
                  <a:cubicBezTo>
                    <a:pt x="1572" y="4873"/>
                    <a:pt x="1649" y="4696"/>
                    <a:pt x="1729" y="4518"/>
                  </a:cubicBezTo>
                  <a:cubicBezTo>
                    <a:pt x="1882" y="4171"/>
                    <a:pt x="2057" y="3833"/>
                    <a:pt x="2228" y="3492"/>
                  </a:cubicBezTo>
                  <a:close/>
                  <a:moveTo>
                    <a:pt x="3314" y="0"/>
                  </a:moveTo>
                  <a:cubicBezTo>
                    <a:pt x="3231" y="3"/>
                    <a:pt x="3151" y="3"/>
                    <a:pt x="3070" y="23"/>
                  </a:cubicBezTo>
                  <a:cubicBezTo>
                    <a:pt x="2997" y="40"/>
                    <a:pt x="2926" y="63"/>
                    <a:pt x="2859" y="87"/>
                  </a:cubicBezTo>
                  <a:cubicBezTo>
                    <a:pt x="2719" y="134"/>
                    <a:pt x="2589" y="224"/>
                    <a:pt x="2488" y="332"/>
                  </a:cubicBezTo>
                  <a:cubicBezTo>
                    <a:pt x="2381" y="445"/>
                    <a:pt x="2284" y="552"/>
                    <a:pt x="2204" y="686"/>
                  </a:cubicBezTo>
                  <a:cubicBezTo>
                    <a:pt x="2110" y="849"/>
                    <a:pt x="2023" y="1014"/>
                    <a:pt x="1933" y="1181"/>
                  </a:cubicBezTo>
                  <a:cubicBezTo>
                    <a:pt x="1726" y="1568"/>
                    <a:pt x="1518" y="1963"/>
                    <a:pt x="1361" y="2378"/>
                  </a:cubicBezTo>
                  <a:cubicBezTo>
                    <a:pt x="1291" y="2569"/>
                    <a:pt x="1228" y="2766"/>
                    <a:pt x="1144" y="2953"/>
                  </a:cubicBezTo>
                  <a:cubicBezTo>
                    <a:pt x="1053" y="3154"/>
                    <a:pt x="963" y="3354"/>
                    <a:pt x="870" y="3555"/>
                  </a:cubicBezTo>
                  <a:cubicBezTo>
                    <a:pt x="585" y="4180"/>
                    <a:pt x="325" y="4816"/>
                    <a:pt x="56" y="5449"/>
                  </a:cubicBezTo>
                  <a:cubicBezTo>
                    <a:pt x="0" y="5585"/>
                    <a:pt x="16" y="5759"/>
                    <a:pt x="76" y="5890"/>
                  </a:cubicBezTo>
                  <a:cubicBezTo>
                    <a:pt x="141" y="6031"/>
                    <a:pt x="264" y="6144"/>
                    <a:pt x="411" y="6197"/>
                  </a:cubicBezTo>
                  <a:cubicBezTo>
                    <a:pt x="473" y="6220"/>
                    <a:pt x="539" y="6231"/>
                    <a:pt x="605" y="6231"/>
                  </a:cubicBezTo>
                  <a:cubicBezTo>
                    <a:pt x="657" y="6231"/>
                    <a:pt x="709" y="6224"/>
                    <a:pt x="759" y="6211"/>
                  </a:cubicBezTo>
                  <a:cubicBezTo>
                    <a:pt x="783" y="6227"/>
                    <a:pt x="809" y="6244"/>
                    <a:pt x="836" y="6264"/>
                  </a:cubicBezTo>
                  <a:cubicBezTo>
                    <a:pt x="916" y="6318"/>
                    <a:pt x="1000" y="6368"/>
                    <a:pt x="1084" y="6418"/>
                  </a:cubicBezTo>
                  <a:cubicBezTo>
                    <a:pt x="1164" y="6468"/>
                    <a:pt x="1248" y="6515"/>
                    <a:pt x="1331" y="6562"/>
                  </a:cubicBezTo>
                  <a:cubicBezTo>
                    <a:pt x="1465" y="6639"/>
                    <a:pt x="1602" y="6706"/>
                    <a:pt x="1749" y="6753"/>
                  </a:cubicBezTo>
                  <a:cubicBezTo>
                    <a:pt x="1799" y="6769"/>
                    <a:pt x="1846" y="6786"/>
                    <a:pt x="1896" y="6799"/>
                  </a:cubicBezTo>
                  <a:cubicBezTo>
                    <a:pt x="1990" y="6826"/>
                    <a:pt x="2083" y="6856"/>
                    <a:pt x="2180" y="6880"/>
                  </a:cubicBezTo>
                  <a:cubicBezTo>
                    <a:pt x="2274" y="6900"/>
                    <a:pt x="2368" y="6923"/>
                    <a:pt x="2464" y="6940"/>
                  </a:cubicBezTo>
                  <a:cubicBezTo>
                    <a:pt x="2517" y="6949"/>
                    <a:pt x="2569" y="6953"/>
                    <a:pt x="2620" y="6953"/>
                  </a:cubicBezTo>
                  <a:cubicBezTo>
                    <a:pt x="2678" y="6953"/>
                    <a:pt x="2736" y="6949"/>
                    <a:pt x="2796" y="6943"/>
                  </a:cubicBezTo>
                  <a:cubicBezTo>
                    <a:pt x="2940" y="6937"/>
                    <a:pt x="3070" y="6886"/>
                    <a:pt x="3207" y="6843"/>
                  </a:cubicBezTo>
                  <a:cubicBezTo>
                    <a:pt x="3291" y="6816"/>
                    <a:pt x="3375" y="6779"/>
                    <a:pt x="3455" y="6742"/>
                  </a:cubicBezTo>
                  <a:cubicBezTo>
                    <a:pt x="3679" y="6639"/>
                    <a:pt x="3889" y="6508"/>
                    <a:pt x="4083" y="6355"/>
                  </a:cubicBezTo>
                  <a:cubicBezTo>
                    <a:pt x="4124" y="6321"/>
                    <a:pt x="4160" y="6287"/>
                    <a:pt x="4197" y="6254"/>
                  </a:cubicBezTo>
                  <a:cubicBezTo>
                    <a:pt x="4324" y="6127"/>
                    <a:pt x="4438" y="5994"/>
                    <a:pt x="4522" y="5836"/>
                  </a:cubicBezTo>
                  <a:cubicBezTo>
                    <a:pt x="4585" y="5719"/>
                    <a:pt x="4639" y="5605"/>
                    <a:pt x="4682" y="5478"/>
                  </a:cubicBezTo>
                  <a:cubicBezTo>
                    <a:pt x="4716" y="5384"/>
                    <a:pt x="4732" y="5284"/>
                    <a:pt x="4749" y="5188"/>
                  </a:cubicBezTo>
                  <a:cubicBezTo>
                    <a:pt x="4786" y="5007"/>
                    <a:pt x="4789" y="4827"/>
                    <a:pt x="4762" y="4642"/>
                  </a:cubicBezTo>
                  <a:cubicBezTo>
                    <a:pt x="4749" y="4546"/>
                    <a:pt x="4732" y="4452"/>
                    <a:pt x="4709" y="4358"/>
                  </a:cubicBezTo>
                  <a:cubicBezTo>
                    <a:pt x="4669" y="4211"/>
                    <a:pt x="4616" y="4074"/>
                    <a:pt x="4551" y="3940"/>
                  </a:cubicBezTo>
                  <a:cubicBezTo>
                    <a:pt x="4535" y="3910"/>
                    <a:pt x="4518" y="3879"/>
                    <a:pt x="4502" y="3850"/>
                  </a:cubicBezTo>
                  <a:cubicBezTo>
                    <a:pt x="4565" y="3839"/>
                    <a:pt x="4628" y="3830"/>
                    <a:pt x="4692" y="3816"/>
                  </a:cubicBezTo>
                  <a:cubicBezTo>
                    <a:pt x="4883" y="3783"/>
                    <a:pt x="5060" y="3703"/>
                    <a:pt x="5234" y="3623"/>
                  </a:cubicBezTo>
                  <a:cubicBezTo>
                    <a:pt x="5378" y="3558"/>
                    <a:pt x="5522" y="3475"/>
                    <a:pt x="5632" y="3354"/>
                  </a:cubicBezTo>
                  <a:cubicBezTo>
                    <a:pt x="5699" y="3281"/>
                    <a:pt x="5766" y="3208"/>
                    <a:pt x="5826" y="3127"/>
                  </a:cubicBezTo>
                  <a:cubicBezTo>
                    <a:pt x="5936" y="2980"/>
                    <a:pt x="6040" y="2823"/>
                    <a:pt x="6100" y="2649"/>
                  </a:cubicBezTo>
                  <a:cubicBezTo>
                    <a:pt x="6137" y="2539"/>
                    <a:pt x="6161" y="2414"/>
                    <a:pt x="6167" y="2298"/>
                  </a:cubicBezTo>
                  <a:cubicBezTo>
                    <a:pt x="6177" y="2161"/>
                    <a:pt x="6174" y="2027"/>
                    <a:pt x="6164" y="1886"/>
                  </a:cubicBezTo>
                  <a:cubicBezTo>
                    <a:pt x="6161" y="1860"/>
                    <a:pt x="6157" y="1833"/>
                    <a:pt x="6150" y="1806"/>
                  </a:cubicBezTo>
                  <a:cubicBezTo>
                    <a:pt x="6133" y="1739"/>
                    <a:pt x="6110" y="1672"/>
                    <a:pt x="6087" y="1609"/>
                  </a:cubicBezTo>
                  <a:cubicBezTo>
                    <a:pt x="6067" y="1556"/>
                    <a:pt x="6040" y="1508"/>
                    <a:pt x="6013" y="1459"/>
                  </a:cubicBezTo>
                  <a:cubicBezTo>
                    <a:pt x="5940" y="1338"/>
                    <a:pt x="5860" y="1224"/>
                    <a:pt x="5769" y="1117"/>
                  </a:cubicBezTo>
                  <a:cubicBezTo>
                    <a:pt x="5709" y="1047"/>
                    <a:pt x="5642" y="987"/>
                    <a:pt x="5575" y="923"/>
                  </a:cubicBezTo>
                  <a:cubicBezTo>
                    <a:pt x="5474" y="823"/>
                    <a:pt x="5368" y="729"/>
                    <a:pt x="5258" y="639"/>
                  </a:cubicBezTo>
                  <a:cubicBezTo>
                    <a:pt x="5241" y="625"/>
                    <a:pt x="5224" y="613"/>
                    <a:pt x="5207" y="599"/>
                  </a:cubicBezTo>
                  <a:cubicBezTo>
                    <a:pt x="5153" y="556"/>
                    <a:pt x="5104" y="515"/>
                    <a:pt x="5047" y="482"/>
                  </a:cubicBezTo>
                  <a:cubicBezTo>
                    <a:pt x="4846" y="361"/>
                    <a:pt x="4636" y="275"/>
                    <a:pt x="4408" y="214"/>
                  </a:cubicBezTo>
                  <a:cubicBezTo>
                    <a:pt x="4170" y="154"/>
                    <a:pt x="3929" y="107"/>
                    <a:pt x="3692" y="57"/>
                  </a:cubicBezTo>
                  <a:cubicBezTo>
                    <a:pt x="3602" y="37"/>
                    <a:pt x="3515" y="23"/>
                    <a:pt x="3428" y="7"/>
                  </a:cubicBezTo>
                  <a:cubicBezTo>
                    <a:pt x="3387" y="0"/>
                    <a:pt x="3351" y="0"/>
                    <a:pt x="331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4" name="Google Shape;124;p2"/>
            <p:cNvSpPr/>
            <p:nvPr/>
          </p:nvSpPr>
          <p:spPr>
            <a:xfrm>
              <a:off x="4791500" y="4541438"/>
              <a:ext cx="163225" cy="182575"/>
            </a:xfrm>
            <a:custGeom>
              <a:avLst/>
              <a:gdLst/>
              <a:ahLst/>
              <a:cxnLst/>
              <a:rect l="l" t="t" r="r" b="b"/>
              <a:pathLst>
                <a:path w="6529" h="7303" extrusionOk="0">
                  <a:moveTo>
                    <a:pt x="3700" y="1635"/>
                  </a:moveTo>
                  <a:lnTo>
                    <a:pt x="3880" y="1664"/>
                  </a:lnTo>
                  <a:cubicBezTo>
                    <a:pt x="3997" y="1684"/>
                    <a:pt x="4111" y="1708"/>
                    <a:pt x="4221" y="1728"/>
                  </a:cubicBezTo>
                  <a:cubicBezTo>
                    <a:pt x="4325" y="1755"/>
                    <a:pt x="4412" y="1781"/>
                    <a:pt x="4489" y="1815"/>
                  </a:cubicBezTo>
                  <a:cubicBezTo>
                    <a:pt x="4582" y="1875"/>
                    <a:pt x="4669" y="1945"/>
                    <a:pt x="4733" y="2005"/>
                  </a:cubicBezTo>
                  <a:cubicBezTo>
                    <a:pt x="4817" y="2082"/>
                    <a:pt x="4907" y="2173"/>
                    <a:pt x="4987" y="2277"/>
                  </a:cubicBezTo>
                  <a:cubicBezTo>
                    <a:pt x="4984" y="2310"/>
                    <a:pt x="4981" y="2340"/>
                    <a:pt x="4977" y="2374"/>
                  </a:cubicBezTo>
                  <a:cubicBezTo>
                    <a:pt x="4947" y="2424"/>
                    <a:pt x="4907" y="2474"/>
                    <a:pt x="4867" y="2527"/>
                  </a:cubicBezTo>
                  <a:cubicBezTo>
                    <a:pt x="4797" y="2561"/>
                    <a:pt x="4723" y="2595"/>
                    <a:pt x="4643" y="2624"/>
                  </a:cubicBezTo>
                  <a:cubicBezTo>
                    <a:pt x="4566" y="2641"/>
                    <a:pt x="4489" y="2651"/>
                    <a:pt x="4405" y="2661"/>
                  </a:cubicBezTo>
                  <a:lnTo>
                    <a:pt x="4348" y="2668"/>
                  </a:lnTo>
                  <a:cubicBezTo>
                    <a:pt x="4272" y="2678"/>
                    <a:pt x="4195" y="2684"/>
                    <a:pt x="4131" y="2691"/>
                  </a:cubicBezTo>
                  <a:cubicBezTo>
                    <a:pt x="3991" y="2691"/>
                    <a:pt x="3854" y="2678"/>
                    <a:pt x="3736" y="2668"/>
                  </a:cubicBezTo>
                  <a:cubicBezTo>
                    <a:pt x="3596" y="2655"/>
                    <a:pt x="3485" y="2638"/>
                    <a:pt x="3385" y="2621"/>
                  </a:cubicBezTo>
                  <a:lnTo>
                    <a:pt x="3375" y="2618"/>
                  </a:lnTo>
                  <a:cubicBezTo>
                    <a:pt x="3295" y="2595"/>
                    <a:pt x="3215" y="2570"/>
                    <a:pt x="3121" y="2558"/>
                  </a:cubicBezTo>
                  <a:cubicBezTo>
                    <a:pt x="3138" y="2527"/>
                    <a:pt x="3155" y="2497"/>
                    <a:pt x="3171" y="2470"/>
                  </a:cubicBezTo>
                  <a:cubicBezTo>
                    <a:pt x="3252" y="2337"/>
                    <a:pt x="3329" y="2206"/>
                    <a:pt x="3409" y="2079"/>
                  </a:cubicBezTo>
                  <a:cubicBezTo>
                    <a:pt x="3482" y="1962"/>
                    <a:pt x="3556" y="1845"/>
                    <a:pt x="3633" y="1735"/>
                  </a:cubicBezTo>
                  <a:lnTo>
                    <a:pt x="3700" y="1635"/>
                  </a:lnTo>
                  <a:close/>
                  <a:moveTo>
                    <a:pt x="3536" y="1253"/>
                  </a:moveTo>
                  <a:lnTo>
                    <a:pt x="3345" y="1534"/>
                  </a:lnTo>
                  <a:cubicBezTo>
                    <a:pt x="3261" y="1651"/>
                    <a:pt x="3184" y="1772"/>
                    <a:pt x="3111" y="1892"/>
                  </a:cubicBezTo>
                  <a:cubicBezTo>
                    <a:pt x="3028" y="2022"/>
                    <a:pt x="2951" y="2156"/>
                    <a:pt x="2870" y="2289"/>
                  </a:cubicBezTo>
                  <a:cubicBezTo>
                    <a:pt x="2817" y="2380"/>
                    <a:pt x="2770" y="2470"/>
                    <a:pt x="2719" y="2561"/>
                  </a:cubicBezTo>
                  <a:lnTo>
                    <a:pt x="2509" y="3019"/>
                  </a:lnTo>
                  <a:lnTo>
                    <a:pt x="2874" y="2919"/>
                  </a:lnTo>
                  <a:cubicBezTo>
                    <a:pt x="2916" y="2906"/>
                    <a:pt x="2960" y="2899"/>
                    <a:pt x="3003" y="2899"/>
                  </a:cubicBezTo>
                  <a:cubicBezTo>
                    <a:pt x="3018" y="2899"/>
                    <a:pt x="3033" y="2900"/>
                    <a:pt x="3048" y="2902"/>
                  </a:cubicBezTo>
                  <a:cubicBezTo>
                    <a:pt x="3121" y="2908"/>
                    <a:pt x="3195" y="2932"/>
                    <a:pt x="3275" y="2956"/>
                  </a:cubicBezTo>
                  <a:lnTo>
                    <a:pt x="3312" y="2965"/>
                  </a:lnTo>
                  <a:cubicBezTo>
                    <a:pt x="3425" y="2985"/>
                    <a:pt x="3549" y="3002"/>
                    <a:pt x="3700" y="3016"/>
                  </a:cubicBezTo>
                  <a:cubicBezTo>
                    <a:pt x="3823" y="3029"/>
                    <a:pt x="3967" y="3042"/>
                    <a:pt x="4131" y="3042"/>
                  </a:cubicBezTo>
                  <a:lnTo>
                    <a:pt x="4144" y="3042"/>
                  </a:lnTo>
                  <a:cubicBezTo>
                    <a:pt x="4228" y="3036"/>
                    <a:pt x="4308" y="3029"/>
                    <a:pt x="4392" y="3016"/>
                  </a:cubicBezTo>
                  <a:lnTo>
                    <a:pt x="4452" y="3009"/>
                  </a:lnTo>
                  <a:cubicBezTo>
                    <a:pt x="4542" y="2999"/>
                    <a:pt x="4636" y="2985"/>
                    <a:pt x="4729" y="2965"/>
                  </a:cubicBezTo>
                  <a:lnTo>
                    <a:pt x="4753" y="2959"/>
                  </a:lnTo>
                  <a:cubicBezTo>
                    <a:pt x="4860" y="2919"/>
                    <a:pt x="4961" y="2875"/>
                    <a:pt x="5050" y="2828"/>
                  </a:cubicBezTo>
                  <a:lnTo>
                    <a:pt x="5124" y="2765"/>
                  </a:lnTo>
                  <a:cubicBezTo>
                    <a:pt x="5188" y="2688"/>
                    <a:pt x="5245" y="2607"/>
                    <a:pt x="5291" y="2534"/>
                  </a:cubicBezTo>
                  <a:lnTo>
                    <a:pt x="5322" y="2447"/>
                  </a:lnTo>
                  <a:cubicBezTo>
                    <a:pt x="5331" y="2380"/>
                    <a:pt x="5339" y="2310"/>
                    <a:pt x="5339" y="2243"/>
                  </a:cubicBezTo>
                  <a:lnTo>
                    <a:pt x="5339" y="2226"/>
                  </a:lnTo>
                  <a:lnTo>
                    <a:pt x="5322" y="2166"/>
                  </a:lnTo>
                  <a:cubicBezTo>
                    <a:pt x="5311" y="2143"/>
                    <a:pt x="5302" y="2123"/>
                    <a:pt x="5291" y="2102"/>
                  </a:cubicBezTo>
                  <a:lnTo>
                    <a:pt x="5278" y="2079"/>
                  </a:lnTo>
                  <a:cubicBezTo>
                    <a:pt x="5181" y="1948"/>
                    <a:pt x="5070" y="1838"/>
                    <a:pt x="4974" y="1748"/>
                  </a:cubicBezTo>
                  <a:lnTo>
                    <a:pt x="4967" y="1741"/>
                  </a:lnTo>
                  <a:cubicBezTo>
                    <a:pt x="4890" y="1675"/>
                    <a:pt x="4783" y="1584"/>
                    <a:pt x="4663" y="1511"/>
                  </a:cubicBezTo>
                  <a:lnTo>
                    <a:pt x="4639" y="1497"/>
                  </a:lnTo>
                  <a:cubicBezTo>
                    <a:pt x="4539" y="1454"/>
                    <a:pt x="4436" y="1420"/>
                    <a:pt x="4298" y="1387"/>
                  </a:cubicBezTo>
                  <a:cubicBezTo>
                    <a:pt x="4181" y="1363"/>
                    <a:pt x="4061" y="1340"/>
                    <a:pt x="3944" y="1320"/>
                  </a:cubicBezTo>
                  <a:cubicBezTo>
                    <a:pt x="3860" y="1303"/>
                    <a:pt x="3780" y="1290"/>
                    <a:pt x="3696" y="1277"/>
                  </a:cubicBezTo>
                  <a:lnTo>
                    <a:pt x="3536" y="1253"/>
                  </a:lnTo>
                  <a:close/>
                  <a:moveTo>
                    <a:pt x="2439" y="3995"/>
                  </a:moveTo>
                  <a:cubicBezTo>
                    <a:pt x="2466" y="4022"/>
                    <a:pt x="2496" y="4046"/>
                    <a:pt x="2526" y="4069"/>
                  </a:cubicBezTo>
                  <a:lnTo>
                    <a:pt x="2529" y="4072"/>
                  </a:lnTo>
                  <a:cubicBezTo>
                    <a:pt x="2576" y="4109"/>
                    <a:pt x="2622" y="4136"/>
                    <a:pt x="2662" y="4160"/>
                  </a:cubicBezTo>
                  <a:lnTo>
                    <a:pt x="2703" y="4183"/>
                  </a:lnTo>
                  <a:cubicBezTo>
                    <a:pt x="2747" y="4209"/>
                    <a:pt x="2793" y="4236"/>
                    <a:pt x="2840" y="4260"/>
                  </a:cubicBezTo>
                  <a:lnTo>
                    <a:pt x="2880" y="4287"/>
                  </a:lnTo>
                  <a:cubicBezTo>
                    <a:pt x="2957" y="4327"/>
                    <a:pt x="3034" y="4370"/>
                    <a:pt x="3104" y="4417"/>
                  </a:cubicBezTo>
                  <a:cubicBezTo>
                    <a:pt x="3168" y="4461"/>
                    <a:pt x="3232" y="4510"/>
                    <a:pt x="3292" y="4564"/>
                  </a:cubicBezTo>
                  <a:cubicBezTo>
                    <a:pt x="3352" y="4621"/>
                    <a:pt x="3399" y="4671"/>
                    <a:pt x="3439" y="4722"/>
                  </a:cubicBezTo>
                  <a:cubicBezTo>
                    <a:pt x="3459" y="4765"/>
                    <a:pt x="3479" y="4808"/>
                    <a:pt x="3499" y="4862"/>
                  </a:cubicBezTo>
                  <a:cubicBezTo>
                    <a:pt x="3512" y="4925"/>
                    <a:pt x="3522" y="4986"/>
                    <a:pt x="3533" y="5043"/>
                  </a:cubicBezTo>
                  <a:cubicBezTo>
                    <a:pt x="3529" y="5063"/>
                    <a:pt x="3525" y="5083"/>
                    <a:pt x="3522" y="5106"/>
                  </a:cubicBezTo>
                  <a:cubicBezTo>
                    <a:pt x="3512" y="5146"/>
                    <a:pt x="3499" y="5186"/>
                    <a:pt x="3482" y="5223"/>
                  </a:cubicBezTo>
                  <a:cubicBezTo>
                    <a:pt x="3465" y="5250"/>
                    <a:pt x="3449" y="5276"/>
                    <a:pt x="3429" y="5299"/>
                  </a:cubicBezTo>
                  <a:cubicBezTo>
                    <a:pt x="3385" y="5344"/>
                    <a:pt x="3332" y="5384"/>
                    <a:pt x="3275" y="5424"/>
                  </a:cubicBezTo>
                  <a:cubicBezTo>
                    <a:pt x="3171" y="5480"/>
                    <a:pt x="3054" y="5534"/>
                    <a:pt x="2931" y="5577"/>
                  </a:cubicBezTo>
                  <a:cubicBezTo>
                    <a:pt x="2903" y="5584"/>
                    <a:pt x="2880" y="5591"/>
                    <a:pt x="2854" y="5594"/>
                  </a:cubicBezTo>
                  <a:cubicBezTo>
                    <a:pt x="2810" y="5580"/>
                    <a:pt x="2767" y="5568"/>
                    <a:pt x="2723" y="5554"/>
                  </a:cubicBezTo>
                  <a:lnTo>
                    <a:pt x="2642" y="5531"/>
                  </a:lnTo>
                  <a:cubicBezTo>
                    <a:pt x="2532" y="5497"/>
                    <a:pt x="2426" y="5464"/>
                    <a:pt x="2338" y="5427"/>
                  </a:cubicBezTo>
                  <a:cubicBezTo>
                    <a:pt x="2228" y="5364"/>
                    <a:pt x="2121" y="5296"/>
                    <a:pt x="2011" y="5230"/>
                  </a:cubicBezTo>
                  <a:lnTo>
                    <a:pt x="1944" y="5186"/>
                  </a:lnTo>
                  <a:cubicBezTo>
                    <a:pt x="1927" y="5176"/>
                    <a:pt x="1910" y="5166"/>
                    <a:pt x="1897" y="5156"/>
                  </a:cubicBezTo>
                  <a:cubicBezTo>
                    <a:pt x="1954" y="5026"/>
                    <a:pt x="2011" y="4895"/>
                    <a:pt x="2068" y="4768"/>
                  </a:cubicBezTo>
                  <a:cubicBezTo>
                    <a:pt x="2181" y="4507"/>
                    <a:pt x="2309" y="4250"/>
                    <a:pt x="2439" y="3995"/>
                  </a:cubicBezTo>
                  <a:close/>
                  <a:moveTo>
                    <a:pt x="2409" y="3273"/>
                  </a:moveTo>
                  <a:lnTo>
                    <a:pt x="2228" y="3631"/>
                  </a:lnTo>
                  <a:cubicBezTo>
                    <a:pt x="2064" y="3952"/>
                    <a:pt x="1894" y="4287"/>
                    <a:pt x="1747" y="4624"/>
                  </a:cubicBezTo>
                  <a:cubicBezTo>
                    <a:pt x="1666" y="4802"/>
                    <a:pt x="1589" y="4978"/>
                    <a:pt x="1512" y="5156"/>
                  </a:cubicBezTo>
                  <a:lnTo>
                    <a:pt x="1449" y="5299"/>
                  </a:lnTo>
                  <a:lnTo>
                    <a:pt x="1646" y="5417"/>
                  </a:lnTo>
                  <a:cubicBezTo>
                    <a:pt x="1683" y="5437"/>
                    <a:pt x="1716" y="5460"/>
                    <a:pt x="1753" y="5480"/>
                  </a:cubicBezTo>
                  <a:lnTo>
                    <a:pt x="1827" y="5531"/>
                  </a:lnTo>
                  <a:cubicBezTo>
                    <a:pt x="1937" y="5600"/>
                    <a:pt x="2051" y="5668"/>
                    <a:pt x="2181" y="5741"/>
                  </a:cubicBezTo>
                  <a:cubicBezTo>
                    <a:pt x="2301" y="5795"/>
                    <a:pt x="2422" y="5832"/>
                    <a:pt x="2542" y="5869"/>
                  </a:cubicBezTo>
                  <a:lnTo>
                    <a:pt x="2619" y="5892"/>
                  </a:lnTo>
                  <a:cubicBezTo>
                    <a:pt x="2673" y="5909"/>
                    <a:pt x="2730" y="5926"/>
                    <a:pt x="2787" y="5942"/>
                  </a:cubicBezTo>
                  <a:lnTo>
                    <a:pt x="2863" y="5952"/>
                  </a:lnTo>
                  <a:lnTo>
                    <a:pt x="2887" y="5946"/>
                  </a:lnTo>
                  <a:cubicBezTo>
                    <a:pt x="2931" y="5938"/>
                    <a:pt x="2977" y="5929"/>
                    <a:pt x="3034" y="5912"/>
                  </a:cubicBezTo>
                  <a:cubicBezTo>
                    <a:pt x="3188" y="5858"/>
                    <a:pt x="3325" y="5798"/>
                    <a:pt x="3459" y="5721"/>
                  </a:cubicBezTo>
                  <a:cubicBezTo>
                    <a:pt x="3549" y="5661"/>
                    <a:pt x="3619" y="5605"/>
                    <a:pt x="3679" y="5548"/>
                  </a:cubicBezTo>
                  <a:lnTo>
                    <a:pt x="3700" y="5527"/>
                  </a:lnTo>
                  <a:cubicBezTo>
                    <a:pt x="3733" y="5484"/>
                    <a:pt x="3763" y="5440"/>
                    <a:pt x="3790" y="5393"/>
                  </a:cubicBezTo>
                  <a:lnTo>
                    <a:pt x="3803" y="5370"/>
                  </a:lnTo>
                  <a:cubicBezTo>
                    <a:pt x="3826" y="5310"/>
                    <a:pt x="3846" y="5253"/>
                    <a:pt x="3863" y="5190"/>
                  </a:cubicBezTo>
                  <a:lnTo>
                    <a:pt x="3870" y="5169"/>
                  </a:lnTo>
                  <a:cubicBezTo>
                    <a:pt x="3874" y="5129"/>
                    <a:pt x="3880" y="5092"/>
                    <a:pt x="3883" y="5052"/>
                  </a:cubicBezTo>
                  <a:lnTo>
                    <a:pt x="3883" y="5035"/>
                  </a:lnTo>
                  <a:lnTo>
                    <a:pt x="3883" y="5019"/>
                  </a:lnTo>
                  <a:cubicBezTo>
                    <a:pt x="3874" y="4942"/>
                    <a:pt x="3860" y="4858"/>
                    <a:pt x="3840" y="4771"/>
                  </a:cubicBezTo>
                  <a:lnTo>
                    <a:pt x="3834" y="4748"/>
                  </a:lnTo>
                  <a:cubicBezTo>
                    <a:pt x="3803" y="4674"/>
                    <a:pt x="3773" y="4608"/>
                    <a:pt x="3743" y="4544"/>
                  </a:cubicBezTo>
                  <a:lnTo>
                    <a:pt x="3726" y="4517"/>
                  </a:lnTo>
                  <a:cubicBezTo>
                    <a:pt x="3673" y="4453"/>
                    <a:pt x="3616" y="4387"/>
                    <a:pt x="3529" y="4303"/>
                  </a:cubicBezTo>
                  <a:cubicBezTo>
                    <a:pt x="3465" y="4250"/>
                    <a:pt x="3389" y="4186"/>
                    <a:pt x="3301" y="4126"/>
                  </a:cubicBezTo>
                  <a:cubicBezTo>
                    <a:pt x="3221" y="4072"/>
                    <a:pt x="3138" y="4026"/>
                    <a:pt x="3054" y="3979"/>
                  </a:cubicBezTo>
                  <a:lnTo>
                    <a:pt x="3011" y="3955"/>
                  </a:lnTo>
                  <a:cubicBezTo>
                    <a:pt x="2967" y="3929"/>
                    <a:pt x="2923" y="3905"/>
                    <a:pt x="2880" y="3879"/>
                  </a:cubicBezTo>
                  <a:lnTo>
                    <a:pt x="2837" y="3855"/>
                  </a:lnTo>
                  <a:cubicBezTo>
                    <a:pt x="2807" y="3839"/>
                    <a:pt x="2776" y="3822"/>
                    <a:pt x="2750" y="3802"/>
                  </a:cubicBezTo>
                  <a:lnTo>
                    <a:pt x="2639" y="3939"/>
                  </a:lnTo>
                  <a:lnTo>
                    <a:pt x="2747" y="3799"/>
                  </a:lnTo>
                  <a:cubicBezTo>
                    <a:pt x="2650" y="3718"/>
                    <a:pt x="2602" y="3674"/>
                    <a:pt x="2566" y="3591"/>
                  </a:cubicBezTo>
                  <a:lnTo>
                    <a:pt x="2409" y="3273"/>
                  </a:lnTo>
                  <a:close/>
                  <a:moveTo>
                    <a:pt x="3525" y="352"/>
                  </a:moveTo>
                  <a:cubicBezTo>
                    <a:pt x="3544" y="352"/>
                    <a:pt x="3562" y="354"/>
                    <a:pt x="3576" y="357"/>
                  </a:cubicBezTo>
                  <a:cubicBezTo>
                    <a:pt x="3663" y="370"/>
                    <a:pt x="3746" y="387"/>
                    <a:pt x="3834" y="403"/>
                  </a:cubicBezTo>
                  <a:lnTo>
                    <a:pt x="3980" y="434"/>
                  </a:lnTo>
                  <a:cubicBezTo>
                    <a:pt x="4167" y="474"/>
                    <a:pt x="4359" y="514"/>
                    <a:pt x="4542" y="561"/>
                  </a:cubicBezTo>
                  <a:cubicBezTo>
                    <a:pt x="4753" y="614"/>
                    <a:pt x="4944" y="698"/>
                    <a:pt x="5135" y="812"/>
                  </a:cubicBezTo>
                  <a:cubicBezTo>
                    <a:pt x="5184" y="838"/>
                    <a:pt x="5231" y="875"/>
                    <a:pt x="5275" y="912"/>
                  </a:cubicBezTo>
                  <a:lnTo>
                    <a:pt x="5325" y="952"/>
                  </a:lnTo>
                  <a:cubicBezTo>
                    <a:pt x="5432" y="1042"/>
                    <a:pt x="5536" y="1133"/>
                    <a:pt x="5632" y="1226"/>
                  </a:cubicBezTo>
                  <a:lnTo>
                    <a:pt x="5666" y="1256"/>
                  </a:lnTo>
                  <a:cubicBezTo>
                    <a:pt x="5720" y="1310"/>
                    <a:pt x="5770" y="1357"/>
                    <a:pt x="5813" y="1407"/>
                  </a:cubicBezTo>
                  <a:cubicBezTo>
                    <a:pt x="5893" y="1504"/>
                    <a:pt x="5967" y="1607"/>
                    <a:pt x="6038" y="1724"/>
                  </a:cubicBezTo>
                  <a:cubicBezTo>
                    <a:pt x="6061" y="1765"/>
                    <a:pt x="6084" y="1805"/>
                    <a:pt x="6101" y="1845"/>
                  </a:cubicBezTo>
                  <a:cubicBezTo>
                    <a:pt x="6121" y="1905"/>
                    <a:pt x="6141" y="1962"/>
                    <a:pt x="6154" y="2025"/>
                  </a:cubicBezTo>
                  <a:cubicBezTo>
                    <a:pt x="6161" y="2042"/>
                    <a:pt x="6164" y="2059"/>
                    <a:pt x="6168" y="2076"/>
                  </a:cubicBezTo>
                  <a:cubicBezTo>
                    <a:pt x="6178" y="2213"/>
                    <a:pt x="6178" y="2340"/>
                    <a:pt x="6171" y="2464"/>
                  </a:cubicBezTo>
                  <a:cubicBezTo>
                    <a:pt x="6164" y="2570"/>
                    <a:pt x="6141" y="2678"/>
                    <a:pt x="6111" y="2768"/>
                  </a:cubicBezTo>
                  <a:cubicBezTo>
                    <a:pt x="6058" y="2925"/>
                    <a:pt x="5957" y="3072"/>
                    <a:pt x="5863" y="3200"/>
                  </a:cubicBezTo>
                  <a:cubicBezTo>
                    <a:pt x="5820" y="3257"/>
                    <a:pt x="5770" y="3313"/>
                    <a:pt x="5713" y="3373"/>
                  </a:cubicBezTo>
                  <a:lnTo>
                    <a:pt x="5680" y="3413"/>
                  </a:lnTo>
                  <a:cubicBezTo>
                    <a:pt x="5603" y="3498"/>
                    <a:pt x="5496" y="3567"/>
                    <a:pt x="5339" y="3638"/>
                  </a:cubicBezTo>
                  <a:cubicBezTo>
                    <a:pt x="5175" y="3711"/>
                    <a:pt x="5007" y="3788"/>
                    <a:pt x="4840" y="3819"/>
                  </a:cubicBezTo>
                  <a:cubicBezTo>
                    <a:pt x="4777" y="3831"/>
                    <a:pt x="4716" y="3842"/>
                    <a:pt x="4653" y="3851"/>
                  </a:cubicBezTo>
                  <a:lnTo>
                    <a:pt x="4402" y="3892"/>
                  </a:lnTo>
                  <a:lnTo>
                    <a:pt x="4529" y="4112"/>
                  </a:lnTo>
                  <a:cubicBezTo>
                    <a:pt x="4542" y="4140"/>
                    <a:pt x="4556" y="4166"/>
                    <a:pt x="4569" y="4193"/>
                  </a:cubicBezTo>
                  <a:cubicBezTo>
                    <a:pt x="4633" y="4323"/>
                    <a:pt x="4683" y="4450"/>
                    <a:pt x="4716" y="4577"/>
                  </a:cubicBezTo>
                  <a:cubicBezTo>
                    <a:pt x="4740" y="4671"/>
                    <a:pt x="4757" y="4771"/>
                    <a:pt x="4766" y="4845"/>
                  </a:cubicBezTo>
                  <a:cubicBezTo>
                    <a:pt x="4794" y="5006"/>
                    <a:pt x="4786" y="5169"/>
                    <a:pt x="4757" y="5330"/>
                  </a:cubicBezTo>
                  <a:lnTo>
                    <a:pt x="4743" y="5393"/>
                  </a:lnTo>
                  <a:cubicBezTo>
                    <a:pt x="4729" y="5467"/>
                    <a:pt x="4716" y="5537"/>
                    <a:pt x="4696" y="5597"/>
                  </a:cubicBezTo>
                  <a:cubicBezTo>
                    <a:pt x="4660" y="5701"/>
                    <a:pt x="4613" y="5805"/>
                    <a:pt x="4546" y="5929"/>
                  </a:cubicBezTo>
                  <a:cubicBezTo>
                    <a:pt x="4476" y="6056"/>
                    <a:pt x="4382" y="6176"/>
                    <a:pt x="4252" y="6303"/>
                  </a:cubicBezTo>
                  <a:cubicBezTo>
                    <a:pt x="4218" y="6333"/>
                    <a:pt x="4188" y="6363"/>
                    <a:pt x="4151" y="6394"/>
                  </a:cubicBezTo>
                  <a:cubicBezTo>
                    <a:pt x="3971" y="6537"/>
                    <a:pt x="3770" y="6661"/>
                    <a:pt x="3559" y="6758"/>
                  </a:cubicBezTo>
                  <a:cubicBezTo>
                    <a:pt x="3472" y="6798"/>
                    <a:pt x="3399" y="6829"/>
                    <a:pt x="3332" y="6852"/>
                  </a:cubicBezTo>
                  <a:lnTo>
                    <a:pt x="3261" y="6872"/>
                  </a:lnTo>
                  <a:cubicBezTo>
                    <a:pt x="3158" y="6905"/>
                    <a:pt x="3057" y="6939"/>
                    <a:pt x="2954" y="6945"/>
                  </a:cubicBezTo>
                  <a:cubicBezTo>
                    <a:pt x="2899" y="6949"/>
                    <a:pt x="2847" y="6952"/>
                    <a:pt x="2798" y="6952"/>
                  </a:cubicBezTo>
                  <a:cubicBezTo>
                    <a:pt x="2755" y="6952"/>
                    <a:pt x="2713" y="6950"/>
                    <a:pt x="2673" y="6942"/>
                  </a:cubicBezTo>
                  <a:cubicBezTo>
                    <a:pt x="2579" y="6925"/>
                    <a:pt x="2489" y="6905"/>
                    <a:pt x="2395" y="6882"/>
                  </a:cubicBezTo>
                  <a:cubicBezTo>
                    <a:pt x="2335" y="6869"/>
                    <a:pt x="2275" y="6852"/>
                    <a:pt x="2215" y="6832"/>
                  </a:cubicBezTo>
                  <a:lnTo>
                    <a:pt x="2121" y="6804"/>
                  </a:lnTo>
                  <a:cubicBezTo>
                    <a:pt x="2085" y="6795"/>
                    <a:pt x="2044" y="6781"/>
                    <a:pt x="2004" y="6768"/>
                  </a:cubicBezTo>
                  <a:lnTo>
                    <a:pt x="1980" y="6761"/>
                  </a:lnTo>
                  <a:cubicBezTo>
                    <a:pt x="1840" y="6718"/>
                    <a:pt x="1710" y="6648"/>
                    <a:pt x="1596" y="6584"/>
                  </a:cubicBezTo>
                  <a:cubicBezTo>
                    <a:pt x="1512" y="6540"/>
                    <a:pt x="1432" y="6494"/>
                    <a:pt x="1352" y="6443"/>
                  </a:cubicBezTo>
                  <a:cubicBezTo>
                    <a:pt x="1268" y="6397"/>
                    <a:pt x="1191" y="6343"/>
                    <a:pt x="1111" y="6293"/>
                  </a:cubicBezTo>
                  <a:cubicBezTo>
                    <a:pt x="1084" y="6276"/>
                    <a:pt x="1061" y="6259"/>
                    <a:pt x="1041" y="6243"/>
                  </a:cubicBezTo>
                  <a:lnTo>
                    <a:pt x="970" y="6193"/>
                  </a:lnTo>
                  <a:lnTo>
                    <a:pt x="890" y="6216"/>
                  </a:lnTo>
                  <a:cubicBezTo>
                    <a:pt x="856" y="6225"/>
                    <a:pt x="820" y="6229"/>
                    <a:pt x="784" y="6229"/>
                  </a:cubicBezTo>
                  <a:cubicBezTo>
                    <a:pt x="737" y="6229"/>
                    <a:pt x="690" y="6222"/>
                    <a:pt x="646" y="6207"/>
                  </a:cubicBezTo>
                  <a:cubicBezTo>
                    <a:pt x="546" y="6170"/>
                    <a:pt x="459" y="6093"/>
                    <a:pt x="412" y="5992"/>
                  </a:cubicBezTo>
                  <a:cubicBezTo>
                    <a:pt x="368" y="5895"/>
                    <a:pt x="362" y="5771"/>
                    <a:pt x="395" y="5694"/>
                  </a:cubicBezTo>
                  <a:lnTo>
                    <a:pt x="569" y="5279"/>
                  </a:lnTo>
                  <a:cubicBezTo>
                    <a:pt x="776" y="4795"/>
                    <a:pt x="987" y="4293"/>
                    <a:pt x="1208" y="3805"/>
                  </a:cubicBezTo>
                  <a:cubicBezTo>
                    <a:pt x="1302" y="3604"/>
                    <a:pt x="1392" y="3404"/>
                    <a:pt x="1483" y="3200"/>
                  </a:cubicBezTo>
                  <a:cubicBezTo>
                    <a:pt x="1546" y="3052"/>
                    <a:pt x="1603" y="2899"/>
                    <a:pt x="1656" y="2751"/>
                  </a:cubicBezTo>
                  <a:lnTo>
                    <a:pt x="1707" y="2615"/>
                  </a:lnTo>
                  <a:cubicBezTo>
                    <a:pt x="1857" y="2209"/>
                    <a:pt x="2064" y="1818"/>
                    <a:pt x="2268" y="1437"/>
                  </a:cubicBezTo>
                  <a:lnTo>
                    <a:pt x="2298" y="1383"/>
                  </a:lnTo>
                  <a:cubicBezTo>
                    <a:pt x="2375" y="1240"/>
                    <a:pt x="2452" y="1093"/>
                    <a:pt x="2536" y="952"/>
                  </a:cubicBezTo>
                  <a:cubicBezTo>
                    <a:pt x="2606" y="835"/>
                    <a:pt x="2693" y="735"/>
                    <a:pt x="2793" y="628"/>
                  </a:cubicBezTo>
                  <a:cubicBezTo>
                    <a:pt x="2877" y="537"/>
                    <a:pt x="2984" y="467"/>
                    <a:pt x="3094" y="431"/>
                  </a:cubicBezTo>
                  <a:cubicBezTo>
                    <a:pt x="3158" y="407"/>
                    <a:pt x="3221" y="383"/>
                    <a:pt x="3289" y="370"/>
                  </a:cubicBezTo>
                  <a:cubicBezTo>
                    <a:pt x="3335" y="357"/>
                    <a:pt x="3385" y="357"/>
                    <a:pt x="3445" y="353"/>
                  </a:cubicBezTo>
                  <a:lnTo>
                    <a:pt x="3499" y="353"/>
                  </a:lnTo>
                  <a:cubicBezTo>
                    <a:pt x="3508" y="353"/>
                    <a:pt x="3516" y="352"/>
                    <a:pt x="3525" y="352"/>
                  </a:cubicBezTo>
                  <a:close/>
                  <a:moveTo>
                    <a:pt x="3528" y="1"/>
                  </a:moveTo>
                  <a:cubicBezTo>
                    <a:pt x="3515" y="1"/>
                    <a:pt x="3500" y="1"/>
                    <a:pt x="3485" y="2"/>
                  </a:cubicBezTo>
                  <a:lnTo>
                    <a:pt x="3435" y="2"/>
                  </a:lnTo>
                  <a:cubicBezTo>
                    <a:pt x="3362" y="6"/>
                    <a:pt x="3289" y="9"/>
                    <a:pt x="3208" y="26"/>
                  </a:cubicBezTo>
                  <a:cubicBezTo>
                    <a:pt x="3128" y="46"/>
                    <a:pt x="3054" y="69"/>
                    <a:pt x="2980" y="96"/>
                  </a:cubicBezTo>
                  <a:cubicBezTo>
                    <a:pt x="2817" y="153"/>
                    <a:pt x="2659" y="256"/>
                    <a:pt x="2536" y="387"/>
                  </a:cubicBezTo>
                  <a:cubicBezTo>
                    <a:pt x="2426" y="508"/>
                    <a:pt x="2318" y="624"/>
                    <a:pt x="2231" y="775"/>
                  </a:cubicBezTo>
                  <a:cubicBezTo>
                    <a:pt x="2148" y="919"/>
                    <a:pt x="2068" y="1069"/>
                    <a:pt x="1987" y="1216"/>
                  </a:cubicBezTo>
                  <a:lnTo>
                    <a:pt x="1957" y="1273"/>
                  </a:lnTo>
                  <a:cubicBezTo>
                    <a:pt x="1750" y="1661"/>
                    <a:pt x="1536" y="2066"/>
                    <a:pt x="1375" y="2494"/>
                  </a:cubicBezTo>
                  <a:lnTo>
                    <a:pt x="1325" y="2635"/>
                  </a:lnTo>
                  <a:cubicBezTo>
                    <a:pt x="1275" y="2775"/>
                    <a:pt x="1222" y="2922"/>
                    <a:pt x="1161" y="3056"/>
                  </a:cubicBezTo>
                  <a:lnTo>
                    <a:pt x="890" y="3658"/>
                  </a:lnTo>
                  <a:cubicBezTo>
                    <a:pt x="666" y="4149"/>
                    <a:pt x="452" y="4654"/>
                    <a:pt x="248" y="5143"/>
                  </a:cubicBezTo>
                  <a:lnTo>
                    <a:pt x="71" y="5557"/>
                  </a:lnTo>
                  <a:cubicBezTo>
                    <a:pt x="1" y="5728"/>
                    <a:pt x="7" y="5952"/>
                    <a:pt x="94" y="6139"/>
                  </a:cubicBezTo>
                  <a:cubicBezTo>
                    <a:pt x="178" y="6323"/>
                    <a:pt x="339" y="6471"/>
                    <a:pt x="529" y="6537"/>
                  </a:cubicBezTo>
                  <a:cubicBezTo>
                    <a:pt x="611" y="6568"/>
                    <a:pt x="698" y="6582"/>
                    <a:pt x="785" y="6582"/>
                  </a:cubicBezTo>
                  <a:cubicBezTo>
                    <a:pt x="822" y="6582"/>
                    <a:pt x="860" y="6579"/>
                    <a:pt x="897" y="6574"/>
                  </a:cubicBezTo>
                  <a:cubicBezTo>
                    <a:pt x="904" y="6577"/>
                    <a:pt x="910" y="6584"/>
                    <a:pt x="917" y="6588"/>
                  </a:cubicBezTo>
                  <a:cubicBezTo>
                    <a:pt x="1001" y="6641"/>
                    <a:pt x="1084" y="6695"/>
                    <a:pt x="1168" y="6744"/>
                  </a:cubicBezTo>
                  <a:cubicBezTo>
                    <a:pt x="1255" y="6795"/>
                    <a:pt x="1338" y="6845"/>
                    <a:pt x="1426" y="6892"/>
                  </a:cubicBezTo>
                  <a:cubicBezTo>
                    <a:pt x="1552" y="6962"/>
                    <a:pt x="1707" y="7042"/>
                    <a:pt x="1873" y="7096"/>
                  </a:cubicBezTo>
                  <a:lnTo>
                    <a:pt x="1897" y="7105"/>
                  </a:lnTo>
                  <a:cubicBezTo>
                    <a:pt x="1940" y="7119"/>
                    <a:pt x="1984" y="7133"/>
                    <a:pt x="2028" y="7142"/>
                  </a:cubicBezTo>
                  <a:lnTo>
                    <a:pt x="2114" y="7170"/>
                  </a:lnTo>
                  <a:cubicBezTo>
                    <a:pt x="2181" y="7190"/>
                    <a:pt x="2252" y="7210"/>
                    <a:pt x="2318" y="7226"/>
                  </a:cubicBezTo>
                  <a:cubicBezTo>
                    <a:pt x="2415" y="7250"/>
                    <a:pt x="2512" y="7270"/>
                    <a:pt x="2609" y="7286"/>
                  </a:cubicBezTo>
                  <a:cubicBezTo>
                    <a:pt x="2676" y="7300"/>
                    <a:pt x="2736" y="7303"/>
                    <a:pt x="2800" y="7303"/>
                  </a:cubicBezTo>
                  <a:cubicBezTo>
                    <a:pt x="2863" y="7303"/>
                    <a:pt x="2923" y="7300"/>
                    <a:pt x="2988" y="7297"/>
                  </a:cubicBezTo>
                  <a:cubicBezTo>
                    <a:pt x="3124" y="7286"/>
                    <a:pt x="3252" y="7246"/>
                    <a:pt x="3372" y="7206"/>
                  </a:cubicBezTo>
                  <a:lnTo>
                    <a:pt x="3435" y="7186"/>
                  </a:lnTo>
                  <a:cubicBezTo>
                    <a:pt x="3519" y="7159"/>
                    <a:pt x="3606" y="7126"/>
                    <a:pt x="3706" y="7079"/>
                  </a:cubicBezTo>
                  <a:cubicBezTo>
                    <a:pt x="3944" y="6969"/>
                    <a:pt x="4167" y="6832"/>
                    <a:pt x="4372" y="6668"/>
                  </a:cubicBezTo>
                  <a:cubicBezTo>
                    <a:pt x="4415" y="6634"/>
                    <a:pt x="4456" y="6594"/>
                    <a:pt x="4496" y="6557"/>
                  </a:cubicBezTo>
                  <a:cubicBezTo>
                    <a:pt x="4653" y="6403"/>
                    <a:pt x="4769" y="6253"/>
                    <a:pt x="4857" y="6096"/>
                  </a:cubicBezTo>
                  <a:cubicBezTo>
                    <a:pt x="4930" y="5955"/>
                    <a:pt x="4984" y="5835"/>
                    <a:pt x="5027" y="5714"/>
                  </a:cubicBezTo>
                  <a:cubicBezTo>
                    <a:pt x="5058" y="5628"/>
                    <a:pt x="5074" y="5540"/>
                    <a:pt x="5087" y="5460"/>
                  </a:cubicBezTo>
                  <a:lnTo>
                    <a:pt x="5101" y="5397"/>
                  </a:lnTo>
                  <a:cubicBezTo>
                    <a:pt x="5141" y="5199"/>
                    <a:pt x="5144" y="4995"/>
                    <a:pt x="5115" y="4791"/>
                  </a:cubicBezTo>
                  <a:cubicBezTo>
                    <a:pt x="5104" y="4708"/>
                    <a:pt x="5084" y="4601"/>
                    <a:pt x="5054" y="4487"/>
                  </a:cubicBezTo>
                  <a:cubicBezTo>
                    <a:pt x="5027" y="4376"/>
                    <a:pt x="4987" y="4270"/>
                    <a:pt x="4940" y="4156"/>
                  </a:cubicBezTo>
                  <a:cubicBezTo>
                    <a:pt x="5138" y="4116"/>
                    <a:pt x="5322" y="4032"/>
                    <a:pt x="5482" y="3959"/>
                  </a:cubicBezTo>
                  <a:cubicBezTo>
                    <a:pt x="5686" y="3868"/>
                    <a:pt x="5830" y="3768"/>
                    <a:pt x="5941" y="3648"/>
                  </a:cubicBezTo>
                  <a:lnTo>
                    <a:pt x="5973" y="3611"/>
                  </a:lnTo>
                  <a:cubicBezTo>
                    <a:pt x="6030" y="3547"/>
                    <a:pt x="6091" y="3481"/>
                    <a:pt x="6148" y="3407"/>
                  </a:cubicBezTo>
                  <a:cubicBezTo>
                    <a:pt x="6254" y="3260"/>
                    <a:pt x="6375" y="3089"/>
                    <a:pt x="6445" y="2882"/>
                  </a:cubicBezTo>
                  <a:cubicBezTo>
                    <a:pt x="6486" y="2761"/>
                    <a:pt x="6512" y="2624"/>
                    <a:pt x="6522" y="2484"/>
                  </a:cubicBezTo>
                  <a:cubicBezTo>
                    <a:pt x="6529" y="2346"/>
                    <a:pt x="6529" y="2203"/>
                    <a:pt x="6515" y="2053"/>
                  </a:cubicBezTo>
                  <a:cubicBezTo>
                    <a:pt x="6515" y="2013"/>
                    <a:pt x="6506" y="1976"/>
                    <a:pt x="6499" y="1939"/>
                  </a:cubicBezTo>
                  <a:cubicBezTo>
                    <a:pt x="6482" y="1875"/>
                    <a:pt x="6459" y="1805"/>
                    <a:pt x="6429" y="1724"/>
                  </a:cubicBezTo>
                  <a:cubicBezTo>
                    <a:pt x="6405" y="1658"/>
                    <a:pt x="6372" y="1601"/>
                    <a:pt x="6342" y="1547"/>
                  </a:cubicBezTo>
                  <a:cubicBezTo>
                    <a:pt x="6262" y="1411"/>
                    <a:pt x="6174" y="1290"/>
                    <a:pt x="6081" y="1179"/>
                  </a:cubicBezTo>
                  <a:cubicBezTo>
                    <a:pt x="6024" y="1116"/>
                    <a:pt x="5967" y="1059"/>
                    <a:pt x="5907" y="1002"/>
                  </a:cubicBezTo>
                  <a:lnTo>
                    <a:pt x="5877" y="972"/>
                  </a:lnTo>
                  <a:cubicBezTo>
                    <a:pt x="5773" y="875"/>
                    <a:pt x="5663" y="775"/>
                    <a:pt x="5546" y="681"/>
                  </a:cubicBezTo>
                  <a:lnTo>
                    <a:pt x="5496" y="638"/>
                  </a:lnTo>
                  <a:cubicBezTo>
                    <a:pt x="5442" y="594"/>
                    <a:pt x="5382" y="548"/>
                    <a:pt x="5315" y="508"/>
                  </a:cubicBezTo>
                  <a:cubicBezTo>
                    <a:pt x="5098" y="377"/>
                    <a:pt x="4874" y="283"/>
                    <a:pt x="4629" y="223"/>
                  </a:cubicBezTo>
                  <a:cubicBezTo>
                    <a:pt x="4439" y="173"/>
                    <a:pt x="4241" y="130"/>
                    <a:pt x="4054" y="93"/>
                  </a:cubicBezTo>
                  <a:lnTo>
                    <a:pt x="3907" y="59"/>
                  </a:lnTo>
                  <a:cubicBezTo>
                    <a:pt x="3817" y="42"/>
                    <a:pt x="3726" y="26"/>
                    <a:pt x="3633" y="9"/>
                  </a:cubicBezTo>
                  <a:cubicBezTo>
                    <a:pt x="3601" y="4"/>
                    <a:pt x="3567" y="1"/>
                    <a:pt x="35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25" name="Google Shape;125;p2"/>
          <p:cNvGrpSpPr/>
          <p:nvPr/>
        </p:nvGrpSpPr>
        <p:grpSpPr>
          <a:xfrm>
            <a:off x="9041539" y="483478"/>
            <a:ext cx="256688" cy="303621"/>
            <a:chOff x="1824250" y="1008625"/>
            <a:chExt cx="144250" cy="170625"/>
          </a:xfrm>
        </p:grpSpPr>
        <p:sp>
          <p:nvSpPr>
            <p:cNvPr id="126" name="Google Shape;126;p2"/>
            <p:cNvSpPr/>
            <p:nvPr/>
          </p:nvSpPr>
          <p:spPr>
            <a:xfrm>
              <a:off x="1828675" y="1013025"/>
              <a:ext cx="135400" cy="161850"/>
            </a:xfrm>
            <a:custGeom>
              <a:avLst/>
              <a:gdLst/>
              <a:ahLst/>
              <a:cxnLst/>
              <a:rect l="l" t="t" r="r" b="b"/>
              <a:pathLst>
                <a:path w="5416" h="6474" extrusionOk="0">
                  <a:moveTo>
                    <a:pt x="2356" y="0"/>
                  </a:moveTo>
                  <a:cubicBezTo>
                    <a:pt x="2252" y="0"/>
                    <a:pt x="2150" y="4"/>
                    <a:pt x="2047" y="21"/>
                  </a:cubicBezTo>
                  <a:cubicBezTo>
                    <a:pt x="1947" y="37"/>
                    <a:pt x="1847" y="67"/>
                    <a:pt x="1750" y="94"/>
                  </a:cubicBezTo>
                  <a:cubicBezTo>
                    <a:pt x="1690" y="107"/>
                    <a:pt x="1636" y="138"/>
                    <a:pt x="1579" y="161"/>
                  </a:cubicBezTo>
                  <a:cubicBezTo>
                    <a:pt x="1469" y="211"/>
                    <a:pt x="1362" y="274"/>
                    <a:pt x="1258" y="342"/>
                  </a:cubicBezTo>
                  <a:cubicBezTo>
                    <a:pt x="1164" y="402"/>
                    <a:pt x="1074" y="472"/>
                    <a:pt x="988" y="539"/>
                  </a:cubicBezTo>
                  <a:cubicBezTo>
                    <a:pt x="871" y="629"/>
                    <a:pt x="760" y="743"/>
                    <a:pt x="659" y="850"/>
                  </a:cubicBezTo>
                  <a:cubicBezTo>
                    <a:pt x="647" y="863"/>
                    <a:pt x="636" y="876"/>
                    <a:pt x="623" y="890"/>
                  </a:cubicBezTo>
                  <a:cubicBezTo>
                    <a:pt x="562" y="960"/>
                    <a:pt x="506" y="1034"/>
                    <a:pt x="456" y="1111"/>
                  </a:cubicBezTo>
                  <a:cubicBezTo>
                    <a:pt x="358" y="1265"/>
                    <a:pt x="272" y="1428"/>
                    <a:pt x="208" y="1599"/>
                  </a:cubicBezTo>
                  <a:cubicBezTo>
                    <a:pt x="141" y="1783"/>
                    <a:pt x="98" y="1973"/>
                    <a:pt x="65" y="2164"/>
                  </a:cubicBezTo>
                  <a:cubicBezTo>
                    <a:pt x="45" y="2291"/>
                    <a:pt x="28" y="2418"/>
                    <a:pt x="17" y="2546"/>
                  </a:cubicBezTo>
                  <a:cubicBezTo>
                    <a:pt x="1" y="2696"/>
                    <a:pt x="1" y="2850"/>
                    <a:pt x="5" y="3003"/>
                  </a:cubicBezTo>
                  <a:cubicBezTo>
                    <a:pt x="11" y="3144"/>
                    <a:pt x="51" y="3295"/>
                    <a:pt x="91" y="3429"/>
                  </a:cubicBezTo>
                  <a:cubicBezTo>
                    <a:pt x="151" y="3619"/>
                    <a:pt x="228" y="3803"/>
                    <a:pt x="306" y="3987"/>
                  </a:cubicBezTo>
                  <a:cubicBezTo>
                    <a:pt x="342" y="4077"/>
                    <a:pt x="382" y="4167"/>
                    <a:pt x="422" y="4258"/>
                  </a:cubicBezTo>
                  <a:cubicBezTo>
                    <a:pt x="489" y="4402"/>
                    <a:pt x="573" y="4539"/>
                    <a:pt x="656" y="4676"/>
                  </a:cubicBezTo>
                  <a:cubicBezTo>
                    <a:pt x="757" y="4846"/>
                    <a:pt x="867" y="5007"/>
                    <a:pt x="997" y="5150"/>
                  </a:cubicBezTo>
                  <a:cubicBezTo>
                    <a:pt x="1161" y="5331"/>
                    <a:pt x="1339" y="5505"/>
                    <a:pt x="1522" y="5666"/>
                  </a:cubicBezTo>
                  <a:cubicBezTo>
                    <a:pt x="1666" y="5793"/>
                    <a:pt x="1817" y="5917"/>
                    <a:pt x="1977" y="6024"/>
                  </a:cubicBezTo>
                  <a:cubicBezTo>
                    <a:pt x="2175" y="6161"/>
                    <a:pt x="2385" y="6285"/>
                    <a:pt x="2613" y="6362"/>
                  </a:cubicBezTo>
                  <a:cubicBezTo>
                    <a:pt x="2743" y="6405"/>
                    <a:pt x="2877" y="6442"/>
                    <a:pt x="3014" y="6459"/>
                  </a:cubicBezTo>
                  <a:cubicBezTo>
                    <a:pt x="3084" y="6469"/>
                    <a:pt x="3155" y="6473"/>
                    <a:pt x="3227" y="6473"/>
                  </a:cubicBezTo>
                  <a:cubicBezTo>
                    <a:pt x="3293" y="6473"/>
                    <a:pt x="3360" y="6470"/>
                    <a:pt x="3425" y="6465"/>
                  </a:cubicBezTo>
                  <a:cubicBezTo>
                    <a:pt x="3509" y="6459"/>
                    <a:pt x="3589" y="6445"/>
                    <a:pt x="3669" y="6428"/>
                  </a:cubicBezTo>
                  <a:cubicBezTo>
                    <a:pt x="3813" y="6395"/>
                    <a:pt x="3958" y="6362"/>
                    <a:pt x="4098" y="6311"/>
                  </a:cubicBezTo>
                  <a:cubicBezTo>
                    <a:pt x="4248" y="6261"/>
                    <a:pt x="4389" y="6184"/>
                    <a:pt x="4519" y="6094"/>
                  </a:cubicBezTo>
                  <a:cubicBezTo>
                    <a:pt x="4646" y="6007"/>
                    <a:pt x="4750" y="5886"/>
                    <a:pt x="4853" y="5769"/>
                  </a:cubicBezTo>
                  <a:cubicBezTo>
                    <a:pt x="4957" y="5652"/>
                    <a:pt x="5031" y="5528"/>
                    <a:pt x="5108" y="5391"/>
                  </a:cubicBezTo>
                  <a:cubicBezTo>
                    <a:pt x="5185" y="5251"/>
                    <a:pt x="5228" y="5097"/>
                    <a:pt x="5268" y="4943"/>
                  </a:cubicBezTo>
                  <a:cubicBezTo>
                    <a:pt x="5332" y="4706"/>
                    <a:pt x="5402" y="4465"/>
                    <a:pt x="5409" y="4218"/>
                  </a:cubicBezTo>
                  <a:cubicBezTo>
                    <a:pt x="5415" y="4054"/>
                    <a:pt x="5415" y="3886"/>
                    <a:pt x="5392" y="3722"/>
                  </a:cubicBezTo>
                  <a:cubicBezTo>
                    <a:pt x="5389" y="3699"/>
                    <a:pt x="5386" y="3676"/>
                    <a:pt x="5382" y="3649"/>
                  </a:cubicBezTo>
                  <a:cubicBezTo>
                    <a:pt x="5365" y="3579"/>
                    <a:pt x="5345" y="3512"/>
                    <a:pt x="5329" y="3442"/>
                  </a:cubicBezTo>
                  <a:cubicBezTo>
                    <a:pt x="5325" y="3429"/>
                    <a:pt x="5322" y="3415"/>
                    <a:pt x="5315" y="3401"/>
                  </a:cubicBezTo>
                  <a:cubicBezTo>
                    <a:pt x="5272" y="3324"/>
                    <a:pt x="5238" y="3244"/>
                    <a:pt x="5178" y="3181"/>
                  </a:cubicBezTo>
                  <a:cubicBezTo>
                    <a:pt x="5128" y="3128"/>
                    <a:pt x="5077" y="3071"/>
                    <a:pt x="5017" y="3027"/>
                  </a:cubicBezTo>
                  <a:cubicBezTo>
                    <a:pt x="4997" y="3014"/>
                    <a:pt x="4981" y="2997"/>
                    <a:pt x="4961" y="2983"/>
                  </a:cubicBezTo>
                  <a:cubicBezTo>
                    <a:pt x="4852" y="2900"/>
                    <a:pt x="4718" y="2857"/>
                    <a:pt x="4583" y="2857"/>
                  </a:cubicBezTo>
                  <a:cubicBezTo>
                    <a:pt x="4503" y="2857"/>
                    <a:pt x="4423" y="2872"/>
                    <a:pt x="4349" y="2903"/>
                  </a:cubicBezTo>
                  <a:cubicBezTo>
                    <a:pt x="4108" y="3000"/>
                    <a:pt x="3944" y="3251"/>
                    <a:pt x="3958" y="3512"/>
                  </a:cubicBezTo>
                  <a:lnTo>
                    <a:pt x="3958" y="3525"/>
                  </a:lnTo>
                  <a:cubicBezTo>
                    <a:pt x="3944" y="3602"/>
                    <a:pt x="3950" y="3682"/>
                    <a:pt x="3954" y="3759"/>
                  </a:cubicBezTo>
                  <a:cubicBezTo>
                    <a:pt x="3954" y="3803"/>
                    <a:pt x="3967" y="3850"/>
                    <a:pt x="3974" y="3890"/>
                  </a:cubicBezTo>
                  <a:cubicBezTo>
                    <a:pt x="3984" y="3950"/>
                    <a:pt x="3991" y="4011"/>
                    <a:pt x="3994" y="4067"/>
                  </a:cubicBezTo>
                  <a:cubicBezTo>
                    <a:pt x="3984" y="4207"/>
                    <a:pt x="3958" y="4345"/>
                    <a:pt x="3927" y="4482"/>
                  </a:cubicBezTo>
                  <a:cubicBezTo>
                    <a:pt x="3901" y="4576"/>
                    <a:pt x="3870" y="4669"/>
                    <a:pt x="3830" y="4759"/>
                  </a:cubicBezTo>
                  <a:cubicBezTo>
                    <a:pt x="3793" y="4813"/>
                    <a:pt x="3753" y="4863"/>
                    <a:pt x="3710" y="4914"/>
                  </a:cubicBezTo>
                  <a:cubicBezTo>
                    <a:pt x="3697" y="4923"/>
                    <a:pt x="3683" y="4934"/>
                    <a:pt x="3669" y="4943"/>
                  </a:cubicBezTo>
                  <a:cubicBezTo>
                    <a:pt x="3620" y="4967"/>
                    <a:pt x="3563" y="4987"/>
                    <a:pt x="3509" y="5004"/>
                  </a:cubicBezTo>
                  <a:cubicBezTo>
                    <a:pt x="3419" y="5024"/>
                    <a:pt x="3325" y="5040"/>
                    <a:pt x="3231" y="5047"/>
                  </a:cubicBezTo>
                  <a:cubicBezTo>
                    <a:pt x="3202" y="5044"/>
                    <a:pt x="3168" y="5037"/>
                    <a:pt x="3135" y="5034"/>
                  </a:cubicBezTo>
                  <a:cubicBezTo>
                    <a:pt x="3061" y="5007"/>
                    <a:pt x="2987" y="4977"/>
                    <a:pt x="2917" y="4940"/>
                  </a:cubicBezTo>
                  <a:cubicBezTo>
                    <a:pt x="2649" y="4773"/>
                    <a:pt x="2408" y="4562"/>
                    <a:pt x="2181" y="4345"/>
                  </a:cubicBezTo>
                  <a:cubicBezTo>
                    <a:pt x="2101" y="4261"/>
                    <a:pt x="2027" y="4174"/>
                    <a:pt x="1957" y="4084"/>
                  </a:cubicBezTo>
                  <a:cubicBezTo>
                    <a:pt x="1894" y="4000"/>
                    <a:pt x="1837" y="3910"/>
                    <a:pt x="1780" y="3820"/>
                  </a:cubicBezTo>
                  <a:cubicBezTo>
                    <a:pt x="1706" y="3679"/>
                    <a:pt x="1643" y="3532"/>
                    <a:pt x="1579" y="3385"/>
                  </a:cubicBezTo>
                  <a:cubicBezTo>
                    <a:pt x="1519" y="3241"/>
                    <a:pt x="1453" y="3094"/>
                    <a:pt x="1405" y="2947"/>
                  </a:cubicBezTo>
                  <a:cubicBezTo>
                    <a:pt x="1396" y="2883"/>
                    <a:pt x="1389" y="2823"/>
                    <a:pt x="1385" y="2759"/>
                  </a:cubicBezTo>
                  <a:cubicBezTo>
                    <a:pt x="1392" y="2552"/>
                    <a:pt x="1416" y="2345"/>
                    <a:pt x="1459" y="2140"/>
                  </a:cubicBezTo>
                  <a:cubicBezTo>
                    <a:pt x="1489" y="2047"/>
                    <a:pt x="1522" y="1957"/>
                    <a:pt x="1566" y="1867"/>
                  </a:cubicBezTo>
                  <a:cubicBezTo>
                    <a:pt x="1636" y="1759"/>
                    <a:pt x="1713" y="1659"/>
                    <a:pt x="1800" y="1562"/>
                  </a:cubicBezTo>
                  <a:cubicBezTo>
                    <a:pt x="1904" y="1462"/>
                    <a:pt x="2014" y="1368"/>
                    <a:pt x="2135" y="1291"/>
                  </a:cubicBezTo>
                  <a:cubicBezTo>
                    <a:pt x="2212" y="1251"/>
                    <a:pt x="2285" y="1217"/>
                    <a:pt x="2365" y="1188"/>
                  </a:cubicBezTo>
                  <a:cubicBezTo>
                    <a:pt x="2476" y="1171"/>
                    <a:pt x="2589" y="1168"/>
                    <a:pt x="2700" y="1168"/>
                  </a:cubicBezTo>
                  <a:lnTo>
                    <a:pt x="2914" y="1168"/>
                  </a:lnTo>
                  <a:cubicBezTo>
                    <a:pt x="3021" y="1154"/>
                    <a:pt x="3115" y="1117"/>
                    <a:pt x="3198" y="1050"/>
                  </a:cubicBezTo>
                  <a:cubicBezTo>
                    <a:pt x="3319" y="956"/>
                    <a:pt x="3399" y="816"/>
                    <a:pt x="3419" y="666"/>
                  </a:cubicBezTo>
                  <a:cubicBezTo>
                    <a:pt x="3439" y="512"/>
                    <a:pt x="3396" y="354"/>
                    <a:pt x="3302" y="234"/>
                  </a:cubicBezTo>
                  <a:cubicBezTo>
                    <a:pt x="3218" y="121"/>
                    <a:pt x="3064" y="13"/>
                    <a:pt x="2917" y="10"/>
                  </a:cubicBezTo>
                  <a:cubicBezTo>
                    <a:pt x="2803" y="7"/>
                    <a:pt x="2686" y="4"/>
                    <a:pt x="2573" y="4"/>
                  </a:cubicBezTo>
                  <a:cubicBezTo>
                    <a:pt x="2500" y="2"/>
                    <a:pt x="2428" y="0"/>
                    <a:pt x="235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7" name="Google Shape;127;p2"/>
            <p:cNvSpPr/>
            <p:nvPr/>
          </p:nvSpPr>
          <p:spPr>
            <a:xfrm>
              <a:off x="1824250" y="1008625"/>
              <a:ext cx="144250" cy="170625"/>
            </a:xfrm>
            <a:custGeom>
              <a:avLst/>
              <a:gdLst/>
              <a:ahLst/>
              <a:cxnLst/>
              <a:rect l="l" t="t" r="r" b="b"/>
              <a:pathLst>
                <a:path w="5770" h="6825" extrusionOk="0">
                  <a:moveTo>
                    <a:pt x="5328" y="3645"/>
                  </a:moveTo>
                  <a:lnTo>
                    <a:pt x="5328" y="3645"/>
                  </a:lnTo>
                  <a:cubicBezTo>
                    <a:pt x="5328" y="3645"/>
                    <a:pt x="5331" y="3651"/>
                    <a:pt x="5339" y="3661"/>
                  </a:cubicBezTo>
                  <a:cubicBezTo>
                    <a:pt x="5335" y="3655"/>
                    <a:pt x="5332" y="3650"/>
                    <a:pt x="5328" y="3645"/>
                  </a:cubicBezTo>
                  <a:close/>
                  <a:moveTo>
                    <a:pt x="2545" y="352"/>
                  </a:moveTo>
                  <a:cubicBezTo>
                    <a:pt x="2590" y="352"/>
                    <a:pt x="2636" y="353"/>
                    <a:pt x="2683" y="354"/>
                  </a:cubicBezTo>
                  <a:lnTo>
                    <a:pt x="2750" y="354"/>
                  </a:lnTo>
                  <a:cubicBezTo>
                    <a:pt x="2863" y="357"/>
                    <a:pt x="2977" y="357"/>
                    <a:pt x="3091" y="360"/>
                  </a:cubicBezTo>
                  <a:cubicBezTo>
                    <a:pt x="3164" y="364"/>
                    <a:pt x="3275" y="430"/>
                    <a:pt x="3342" y="518"/>
                  </a:cubicBezTo>
                  <a:cubicBezTo>
                    <a:pt x="3405" y="601"/>
                    <a:pt x="3436" y="711"/>
                    <a:pt x="3422" y="819"/>
                  </a:cubicBezTo>
                  <a:cubicBezTo>
                    <a:pt x="3408" y="925"/>
                    <a:pt x="3352" y="1023"/>
                    <a:pt x="3268" y="1089"/>
                  </a:cubicBezTo>
                  <a:cubicBezTo>
                    <a:pt x="3212" y="1129"/>
                    <a:pt x="3147" y="1157"/>
                    <a:pt x="3081" y="1169"/>
                  </a:cubicBezTo>
                  <a:lnTo>
                    <a:pt x="2877" y="1166"/>
                  </a:lnTo>
                  <a:cubicBezTo>
                    <a:pt x="2763" y="1166"/>
                    <a:pt x="2639" y="1169"/>
                    <a:pt x="2516" y="1189"/>
                  </a:cubicBezTo>
                  <a:lnTo>
                    <a:pt x="2482" y="1200"/>
                  </a:lnTo>
                  <a:cubicBezTo>
                    <a:pt x="2405" y="1226"/>
                    <a:pt x="2321" y="1263"/>
                    <a:pt x="2218" y="1320"/>
                  </a:cubicBezTo>
                  <a:cubicBezTo>
                    <a:pt x="2101" y="1393"/>
                    <a:pt x="1988" y="1487"/>
                    <a:pt x="1847" y="1621"/>
                  </a:cubicBezTo>
                  <a:cubicBezTo>
                    <a:pt x="1750" y="1728"/>
                    <a:pt x="1666" y="1839"/>
                    <a:pt x="1596" y="1949"/>
                  </a:cubicBezTo>
                  <a:lnTo>
                    <a:pt x="1586" y="1966"/>
                  </a:lnTo>
                  <a:cubicBezTo>
                    <a:pt x="1539" y="2060"/>
                    <a:pt x="1499" y="2160"/>
                    <a:pt x="1462" y="2280"/>
                  </a:cubicBezTo>
                  <a:cubicBezTo>
                    <a:pt x="1422" y="2474"/>
                    <a:pt x="1395" y="2685"/>
                    <a:pt x="1386" y="2946"/>
                  </a:cubicBezTo>
                  <a:cubicBezTo>
                    <a:pt x="1389" y="3016"/>
                    <a:pt x="1395" y="3083"/>
                    <a:pt x="1409" y="3150"/>
                  </a:cubicBezTo>
                  <a:lnTo>
                    <a:pt x="1415" y="3176"/>
                  </a:lnTo>
                  <a:cubicBezTo>
                    <a:pt x="1459" y="3313"/>
                    <a:pt x="1516" y="3444"/>
                    <a:pt x="1569" y="3571"/>
                  </a:cubicBezTo>
                  <a:lnTo>
                    <a:pt x="1596" y="3631"/>
                  </a:lnTo>
                  <a:cubicBezTo>
                    <a:pt x="1650" y="3755"/>
                    <a:pt x="1719" y="3919"/>
                    <a:pt x="1810" y="4089"/>
                  </a:cubicBezTo>
                  <a:cubicBezTo>
                    <a:pt x="1860" y="4173"/>
                    <a:pt x="1920" y="4273"/>
                    <a:pt x="1994" y="4367"/>
                  </a:cubicBezTo>
                  <a:cubicBezTo>
                    <a:pt x="2061" y="4457"/>
                    <a:pt x="2141" y="4548"/>
                    <a:pt x="2235" y="4648"/>
                  </a:cubicBezTo>
                  <a:cubicBezTo>
                    <a:pt x="2519" y="4919"/>
                    <a:pt x="2760" y="5113"/>
                    <a:pt x="3000" y="5266"/>
                  </a:cubicBezTo>
                  <a:lnTo>
                    <a:pt x="3017" y="5277"/>
                  </a:lnTo>
                  <a:cubicBezTo>
                    <a:pt x="3104" y="5317"/>
                    <a:pt x="3181" y="5350"/>
                    <a:pt x="3255" y="5374"/>
                  </a:cubicBezTo>
                  <a:lnTo>
                    <a:pt x="3278" y="5380"/>
                  </a:lnTo>
                  <a:cubicBezTo>
                    <a:pt x="3318" y="5387"/>
                    <a:pt x="3355" y="5394"/>
                    <a:pt x="3392" y="5397"/>
                  </a:cubicBezTo>
                  <a:lnTo>
                    <a:pt x="3408" y="5400"/>
                  </a:lnTo>
                  <a:lnTo>
                    <a:pt x="3425" y="5397"/>
                  </a:lnTo>
                  <a:cubicBezTo>
                    <a:pt x="3516" y="5391"/>
                    <a:pt x="3613" y="5377"/>
                    <a:pt x="3740" y="5346"/>
                  </a:cubicBezTo>
                  <a:cubicBezTo>
                    <a:pt x="3800" y="5330"/>
                    <a:pt x="3860" y="5306"/>
                    <a:pt x="3917" y="5283"/>
                  </a:cubicBezTo>
                  <a:lnTo>
                    <a:pt x="3950" y="5263"/>
                  </a:lnTo>
                  <a:cubicBezTo>
                    <a:pt x="3967" y="5250"/>
                    <a:pt x="3984" y="5240"/>
                    <a:pt x="3997" y="5226"/>
                  </a:cubicBezTo>
                  <a:lnTo>
                    <a:pt x="4017" y="5206"/>
                  </a:lnTo>
                  <a:cubicBezTo>
                    <a:pt x="4070" y="5146"/>
                    <a:pt x="4115" y="5090"/>
                    <a:pt x="4155" y="5036"/>
                  </a:cubicBezTo>
                  <a:lnTo>
                    <a:pt x="4168" y="5005"/>
                  </a:lnTo>
                  <a:cubicBezTo>
                    <a:pt x="4218" y="4899"/>
                    <a:pt x="4251" y="4789"/>
                    <a:pt x="4275" y="4698"/>
                  </a:cubicBezTo>
                  <a:cubicBezTo>
                    <a:pt x="4302" y="4581"/>
                    <a:pt x="4335" y="4423"/>
                    <a:pt x="4345" y="4256"/>
                  </a:cubicBezTo>
                  <a:lnTo>
                    <a:pt x="4345" y="4247"/>
                  </a:lnTo>
                  <a:lnTo>
                    <a:pt x="4345" y="4236"/>
                  </a:lnTo>
                  <a:cubicBezTo>
                    <a:pt x="4342" y="4170"/>
                    <a:pt x="4335" y="4102"/>
                    <a:pt x="4325" y="4039"/>
                  </a:cubicBezTo>
                  <a:cubicBezTo>
                    <a:pt x="4322" y="4019"/>
                    <a:pt x="4318" y="4002"/>
                    <a:pt x="4315" y="3982"/>
                  </a:cubicBezTo>
                  <a:cubicBezTo>
                    <a:pt x="4311" y="3966"/>
                    <a:pt x="4305" y="3942"/>
                    <a:pt x="4305" y="3935"/>
                  </a:cubicBezTo>
                  <a:lnTo>
                    <a:pt x="4305" y="3862"/>
                  </a:lnTo>
                  <a:cubicBezTo>
                    <a:pt x="4302" y="3815"/>
                    <a:pt x="4302" y="3768"/>
                    <a:pt x="4308" y="3715"/>
                  </a:cubicBezTo>
                  <a:lnTo>
                    <a:pt x="4311" y="3698"/>
                  </a:lnTo>
                  <a:lnTo>
                    <a:pt x="4311" y="3678"/>
                  </a:lnTo>
                  <a:cubicBezTo>
                    <a:pt x="4302" y="3494"/>
                    <a:pt x="4419" y="3310"/>
                    <a:pt x="4592" y="3243"/>
                  </a:cubicBezTo>
                  <a:cubicBezTo>
                    <a:pt x="4647" y="3221"/>
                    <a:pt x="4706" y="3209"/>
                    <a:pt x="4765" y="3209"/>
                  </a:cubicBezTo>
                  <a:cubicBezTo>
                    <a:pt x="4860" y="3209"/>
                    <a:pt x="4954" y="3239"/>
                    <a:pt x="5030" y="3296"/>
                  </a:cubicBezTo>
                  <a:lnTo>
                    <a:pt x="5091" y="3344"/>
                  </a:lnTo>
                  <a:cubicBezTo>
                    <a:pt x="5124" y="3370"/>
                    <a:pt x="5161" y="3407"/>
                    <a:pt x="5198" y="3444"/>
                  </a:cubicBezTo>
                  <a:lnTo>
                    <a:pt x="5231" y="3480"/>
                  </a:lnTo>
                  <a:cubicBezTo>
                    <a:pt x="5258" y="3508"/>
                    <a:pt x="5278" y="3551"/>
                    <a:pt x="5305" y="3601"/>
                  </a:cubicBezTo>
                  <a:cubicBezTo>
                    <a:pt x="5312" y="3615"/>
                    <a:pt x="5319" y="3630"/>
                    <a:pt x="5328" y="3645"/>
                  </a:cubicBezTo>
                  <a:lnTo>
                    <a:pt x="5328" y="3645"/>
                  </a:lnTo>
                  <a:lnTo>
                    <a:pt x="5499" y="3597"/>
                  </a:lnTo>
                  <a:lnTo>
                    <a:pt x="5499" y="3597"/>
                  </a:lnTo>
                  <a:lnTo>
                    <a:pt x="5335" y="3665"/>
                  </a:lnTo>
                  <a:lnTo>
                    <a:pt x="5342" y="3691"/>
                  </a:lnTo>
                  <a:cubicBezTo>
                    <a:pt x="5359" y="3748"/>
                    <a:pt x="5375" y="3801"/>
                    <a:pt x="5385" y="3858"/>
                  </a:cubicBezTo>
                  <a:cubicBezTo>
                    <a:pt x="5388" y="3882"/>
                    <a:pt x="5392" y="3902"/>
                    <a:pt x="5395" y="3926"/>
                  </a:cubicBezTo>
                  <a:cubicBezTo>
                    <a:pt x="5419" y="4073"/>
                    <a:pt x="5415" y="4230"/>
                    <a:pt x="5412" y="4390"/>
                  </a:cubicBezTo>
                  <a:cubicBezTo>
                    <a:pt x="5405" y="4591"/>
                    <a:pt x="5351" y="4792"/>
                    <a:pt x="5294" y="5005"/>
                  </a:cubicBezTo>
                  <a:lnTo>
                    <a:pt x="5274" y="5076"/>
                  </a:lnTo>
                  <a:cubicBezTo>
                    <a:pt x="5238" y="5220"/>
                    <a:pt x="5198" y="5360"/>
                    <a:pt x="5131" y="5481"/>
                  </a:cubicBezTo>
                  <a:cubicBezTo>
                    <a:pt x="5061" y="5607"/>
                    <a:pt x="4993" y="5725"/>
                    <a:pt x="4900" y="5828"/>
                  </a:cubicBezTo>
                  <a:lnTo>
                    <a:pt x="4873" y="5859"/>
                  </a:lnTo>
                  <a:cubicBezTo>
                    <a:pt x="4783" y="5959"/>
                    <a:pt x="4696" y="6059"/>
                    <a:pt x="4596" y="6126"/>
                  </a:cubicBezTo>
                  <a:cubicBezTo>
                    <a:pt x="4462" y="6217"/>
                    <a:pt x="4339" y="6283"/>
                    <a:pt x="4218" y="6323"/>
                  </a:cubicBezTo>
                  <a:cubicBezTo>
                    <a:pt x="4094" y="6363"/>
                    <a:pt x="3964" y="6397"/>
                    <a:pt x="3806" y="6434"/>
                  </a:cubicBezTo>
                  <a:cubicBezTo>
                    <a:pt x="3726" y="6450"/>
                    <a:pt x="3656" y="6461"/>
                    <a:pt x="3593" y="6467"/>
                  </a:cubicBezTo>
                  <a:cubicBezTo>
                    <a:pt x="3539" y="6471"/>
                    <a:pt x="3477" y="6474"/>
                    <a:pt x="3412" y="6474"/>
                  </a:cubicBezTo>
                  <a:cubicBezTo>
                    <a:pt x="3347" y="6474"/>
                    <a:pt x="3280" y="6471"/>
                    <a:pt x="3215" y="6461"/>
                  </a:cubicBezTo>
                  <a:cubicBezTo>
                    <a:pt x="3104" y="6447"/>
                    <a:pt x="2984" y="6417"/>
                    <a:pt x="2846" y="6370"/>
                  </a:cubicBezTo>
                  <a:cubicBezTo>
                    <a:pt x="2663" y="6310"/>
                    <a:pt x="2476" y="6209"/>
                    <a:pt x="2255" y="6056"/>
                  </a:cubicBezTo>
                  <a:cubicBezTo>
                    <a:pt x="2114" y="5962"/>
                    <a:pt x="1974" y="5848"/>
                    <a:pt x="1817" y="5712"/>
                  </a:cubicBezTo>
                  <a:cubicBezTo>
                    <a:pt x="1636" y="5551"/>
                    <a:pt x="1466" y="5383"/>
                    <a:pt x="1305" y="5210"/>
                  </a:cubicBezTo>
                  <a:cubicBezTo>
                    <a:pt x="1198" y="5090"/>
                    <a:pt x="1094" y="4949"/>
                    <a:pt x="984" y="4761"/>
                  </a:cubicBezTo>
                  <a:lnTo>
                    <a:pt x="964" y="4732"/>
                  </a:lnTo>
                  <a:cubicBezTo>
                    <a:pt x="890" y="4604"/>
                    <a:pt x="816" y="4488"/>
                    <a:pt x="759" y="4360"/>
                  </a:cubicBezTo>
                  <a:lnTo>
                    <a:pt x="739" y="4317"/>
                  </a:lnTo>
                  <a:cubicBezTo>
                    <a:pt x="710" y="4243"/>
                    <a:pt x="676" y="4170"/>
                    <a:pt x="646" y="4096"/>
                  </a:cubicBezTo>
                  <a:lnTo>
                    <a:pt x="616" y="4022"/>
                  </a:lnTo>
                  <a:cubicBezTo>
                    <a:pt x="549" y="3862"/>
                    <a:pt x="486" y="3708"/>
                    <a:pt x="435" y="3551"/>
                  </a:cubicBezTo>
                  <a:cubicBezTo>
                    <a:pt x="398" y="3427"/>
                    <a:pt x="362" y="3293"/>
                    <a:pt x="358" y="3173"/>
                  </a:cubicBezTo>
                  <a:cubicBezTo>
                    <a:pt x="355" y="3036"/>
                    <a:pt x="355" y="2885"/>
                    <a:pt x="369" y="2738"/>
                  </a:cubicBezTo>
                  <a:cubicBezTo>
                    <a:pt x="378" y="2637"/>
                    <a:pt x="392" y="2504"/>
                    <a:pt x="415" y="2370"/>
                  </a:cubicBezTo>
                  <a:cubicBezTo>
                    <a:pt x="452" y="2163"/>
                    <a:pt x="495" y="1989"/>
                    <a:pt x="549" y="1835"/>
                  </a:cubicBezTo>
                  <a:cubicBezTo>
                    <a:pt x="603" y="1688"/>
                    <a:pt x="683" y="1538"/>
                    <a:pt x="779" y="1380"/>
                  </a:cubicBezTo>
                  <a:cubicBezTo>
                    <a:pt x="824" y="1313"/>
                    <a:pt x="873" y="1250"/>
                    <a:pt x="934" y="1183"/>
                  </a:cubicBezTo>
                  <a:lnTo>
                    <a:pt x="967" y="1146"/>
                  </a:lnTo>
                  <a:cubicBezTo>
                    <a:pt x="1060" y="1043"/>
                    <a:pt x="1161" y="936"/>
                    <a:pt x="1272" y="856"/>
                  </a:cubicBezTo>
                  <a:lnTo>
                    <a:pt x="1312" y="825"/>
                  </a:lnTo>
                  <a:cubicBezTo>
                    <a:pt x="1386" y="765"/>
                    <a:pt x="1455" y="711"/>
                    <a:pt x="1529" y="665"/>
                  </a:cubicBezTo>
                  <a:cubicBezTo>
                    <a:pt x="1622" y="608"/>
                    <a:pt x="1727" y="544"/>
                    <a:pt x="1830" y="498"/>
                  </a:cubicBezTo>
                  <a:lnTo>
                    <a:pt x="1860" y="484"/>
                  </a:lnTo>
                  <a:cubicBezTo>
                    <a:pt x="1900" y="464"/>
                    <a:pt x="1940" y="447"/>
                    <a:pt x="1974" y="437"/>
                  </a:cubicBezTo>
                  <a:lnTo>
                    <a:pt x="2008" y="430"/>
                  </a:lnTo>
                  <a:cubicBezTo>
                    <a:pt x="2091" y="407"/>
                    <a:pt x="2171" y="384"/>
                    <a:pt x="2252" y="370"/>
                  </a:cubicBezTo>
                  <a:cubicBezTo>
                    <a:pt x="2346" y="356"/>
                    <a:pt x="2444" y="352"/>
                    <a:pt x="2545" y="352"/>
                  </a:cubicBezTo>
                  <a:close/>
                  <a:moveTo>
                    <a:pt x="2529" y="0"/>
                  </a:moveTo>
                  <a:cubicBezTo>
                    <a:pt x="2420" y="0"/>
                    <a:pt x="2309" y="5"/>
                    <a:pt x="2195" y="22"/>
                  </a:cubicBezTo>
                  <a:cubicBezTo>
                    <a:pt x="2097" y="39"/>
                    <a:pt x="2004" y="66"/>
                    <a:pt x="1914" y="89"/>
                  </a:cubicBezTo>
                  <a:lnTo>
                    <a:pt x="1880" y="99"/>
                  </a:lnTo>
                  <a:cubicBezTo>
                    <a:pt x="1817" y="116"/>
                    <a:pt x="1763" y="143"/>
                    <a:pt x="1713" y="166"/>
                  </a:cubicBezTo>
                  <a:lnTo>
                    <a:pt x="1687" y="176"/>
                  </a:lnTo>
                  <a:cubicBezTo>
                    <a:pt x="1562" y="233"/>
                    <a:pt x="1449" y="303"/>
                    <a:pt x="1341" y="367"/>
                  </a:cubicBezTo>
                  <a:cubicBezTo>
                    <a:pt x="1255" y="424"/>
                    <a:pt x="1174" y="484"/>
                    <a:pt x="1097" y="544"/>
                  </a:cubicBezTo>
                  <a:lnTo>
                    <a:pt x="1057" y="575"/>
                  </a:lnTo>
                  <a:cubicBezTo>
                    <a:pt x="927" y="675"/>
                    <a:pt x="813" y="791"/>
                    <a:pt x="706" y="909"/>
                  </a:cubicBezTo>
                  <a:lnTo>
                    <a:pt x="670" y="949"/>
                  </a:lnTo>
                  <a:cubicBezTo>
                    <a:pt x="596" y="1032"/>
                    <a:pt x="539" y="1109"/>
                    <a:pt x="486" y="1193"/>
                  </a:cubicBezTo>
                  <a:cubicBezTo>
                    <a:pt x="372" y="1367"/>
                    <a:pt x="282" y="1544"/>
                    <a:pt x="222" y="1714"/>
                  </a:cubicBezTo>
                  <a:cubicBezTo>
                    <a:pt x="157" y="1889"/>
                    <a:pt x="108" y="2083"/>
                    <a:pt x="68" y="2310"/>
                  </a:cubicBezTo>
                  <a:cubicBezTo>
                    <a:pt x="44" y="2454"/>
                    <a:pt x="27" y="2597"/>
                    <a:pt x="17" y="2705"/>
                  </a:cubicBezTo>
                  <a:cubicBezTo>
                    <a:pt x="1" y="2869"/>
                    <a:pt x="4" y="3032"/>
                    <a:pt x="7" y="3183"/>
                  </a:cubicBezTo>
                  <a:cubicBezTo>
                    <a:pt x="11" y="3347"/>
                    <a:pt x="54" y="3508"/>
                    <a:pt x="101" y="3654"/>
                  </a:cubicBezTo>
                  <a:cubicBezTo>
                    <a:pt x="154" y="3829"/>
                    <a:pt x="222" y="3996"/>
                    <a:pt x="288" y="4156"/>
                  </a:cubicBezTo>
                  <a:lnTo>
                    <a:pt x="322" y="4230"/>
                  </a:lnTo>
                  <a:cubicBezTo>
                    <a:pt x="352" y="4307"/>
                    <a:pt x="385" y="4383"/>
                    <a:pt x="418" y="4460"/>
                  </a:cubicBezTo>
                  <a:lnTo>
                    <a:pt x="438" y="4504"/>
                  </a:lnTo>
                  <a:cubicBezTo>
                    <a:pt x="506" y="4651"/>
                    <a:pt x="586" y="4785"/>
                    <a:pt x="663" y="4915"/>
                  </a:cubicBezTo>
                  <a:lnTo>
                    <a:pt x="683" y="4942"/>
                  </a:lnTo>
                  <a:cubicBezTo>
                    <a:pt x="807" y="5150"/>
                    <a:pt x="920" y="5306"/>
                    <a:pt x="1044" y="5444"/>
                  </a:cubicBezTo>
                  <a:cubicBezTo>
                    <a:pt x="1211" y="5627"/>
                    <a:pt x="1395" y="5808"/>
                    <a:pt x="1586" y="5976"/>
                  </a:cubicBezTo>
                  <a:cubicBezTo>
                    <a:pt x="1750" y="6119"/>
                    <a:pt x="1903" y="6243"/>
                    <a:pt x="2054" y="6347"/>
                  </a:cubicBezTo>
                  <a:cubicBezTo>
                    <a:pt x="2301" y="6518"/>
                    <a:pt x="2519" y="6635"/>
                    <a:pt x="2736" y="6705"/>
                  </a:cubicBezTo>
                  <a:cubicBezTo>
                    <a:pt x="2894" y="6758"/>
                    <a:pt x="3034" y="6791"/>
                    <a:pt x="3167" y="6811"/>
                  </a:cubicBezTo>
                  <a:cubicBezTo>
                    <a:pt x="3248" y="6822"/>
                    <a:pt x="3328" y="6825"/>
                    <a:pt x="3405" y="6825"/>
                  </a:cubicBezTo>
                  <a:cubicBezTo>
                    <a:pt x="3482" y="6825"/>
                    <a:pt x="3553" y="6822"/>
                    <a:pt x="3616" y="6819"/>
                  </a:cubicBezTo>
                  <a:cubicBezTo>
                    <a:pt x="3696" y="6811"/>
                    <a:pt x="3786" y="6798"/>
                    <a:pt x="3883" y="6775"/>
                  </a:cubicBezTo>
                  <a:cubicBezTo>
                    <a:pt x="4050" y="6738"/>
                    <a:pt x="4191" y="6701"/>
                    <a:pt x="4331" y="6655"/>
                  </a:cubicBezTo>
                  <a:cubicBezTo>
                    <a:pt x="4482" y="6604"/>
                    <a:pt x="4632" y="6527"/>
                    <a:pt x="4797" y="6417"/>
                  </a:cubicBezTo>
                  <a:cubicBezTo>
                    <a:pt x="4930" y="6323"/>
                    <a:pt x="5038" y="6206"/>
                    <a:pt x="5138" y="6089"/>
                  </a:cubicBezTo>
                  <a:lnTo>
                    <a:pt x="5161" y="6062"/>
                  </a:lnTo>
                  <a:cubicBezTo>
                    <a:pt x="5282" y="5932"/>
                    <a:pt x="5359" y="5788"/>
                    <a:pt x="5435" y="5651"/>
                  </a:cubicBezTo>
                  <a:cubicBezTo>
                    <a:pt x="5526" y="5494"/>
                    <a:pt x="5572" y="5326"/>
                    <a:pt x="5616" y="5166"/>
                  </a:cubicBezTo>
                  <a:lnTo>
                    <a:pt x="5636" y="5096"/>
                  </a:lnTo>
                  <a:cubicBezTo>
                    <a:pt x="5696" y="4872"/>
                    <a:pt x="5756" y="4644"/>
                    <a:pt x="5763" y="4397"/>
                  </a:cubicBezTo>
                  <a:cubicBezTo>
                    <a:pt x="5766" y="4230"/>
                    <a:pt x="5770" y="4049"/>
                    <a:pt x="5743" y="3875"/>
                  </a:cubicBezTo>
                  <a:cubicBezTo>
                    <a:pt x="5740" y="3849"/>
                    <a:pt x="5736" y="3821"/>
                    <a:pt x="5730" y="3795"/>
                  </a:cubicBezTo>
                  <a:cubicBezTo>
                    <a:pt x="5716" y="3728"/>
                    <a:pt x="5700" y="3661"/>
                    <a:pt x="5683" y="3597"/>
                  </a:cubicBezTo>
                  <a:lnTo>
                    <a:pt x="5673" y="3565"/>
                  </a:lnTo>
                  <a:cubicBezTo>
                    <a:pt x="5669" y="3548"/>
                    <a:pt x="5663" y="3520"/>
                    <a:pt x="5646" y="3491"/>
                  </a:cubicBezTo>
                  <a:cubicBezTo>
                    <a:pt x="5636" y="3474"/>
                    <a:pt x="5626" y="3457"/>
                    <a:pt x="5616" y="3437"/>
                  </a:cubicBezTo>
                  <a:cubicBezTo>
                    <a:pt x="5583" y="3374"/>
                    <a:pt x="5546" y="3300"/>
                    <a:pt x="5482" y="3236"/>
                  </a:cubicBezTo>
                  <a:lnTo>
                    <a:pt x="5452" y="3203"/>
                  </a:lnTo>
                  <a:cubicBezTo>
                    <a:pt x="5405" y="3156"/>
                    <a:pt x="5359" y="3106"/>
                    <a:pt x="5302" y="3063"/>
                  </a:cubicBezTo>
                  <a:lnTo>
                    <a:pt x="5245" y="3019"/>
                  </a:lnTo>
                  <a:cubicBezTo>
                    <a:pt x="5107" y="2913"/>
                    <a:pt x="4932" y="2857"/>
                    <a:pt x="4757" y="2857"/>
                  </a:cubicBezTo>
                  <a:cubicBezTo>
                    <a:pt x="4655" y="2857"/>
                    <a:pt x="4554" y="2876"/>
                    <a:pt x="4459" y="2915"/>
                  </a:cubicBezTo>
                  <a:cubicBezTo>
                    <a:pt x="4155" y="3039"/>
                    <a:pt x="3950" y="3350"/>
                    <a:pt x="3960" y="3675"/>
                  </a:cubicBezTo>
                  <a:cubicBezTo>
                    <a:pt x="3947" y="3748"/>
                    <a:pt x="3950" y="3815"/>
                    <a:pt x="3954" y="3875"/>
                  </a:cubicBezTo>
                  <a:lnTo>
                    <a:pt x="3954" y="3939"/>
                  </a:lnTo>
                  <a:cubicBezTo>
                    <a:pt x="3954" y="3982"/>
                    <a:pt x="3964" y="4026"/>
                    <a:pt x="3970" y="4059"/>
                  </a:cubicBezTo>
                  <a:cubicBezTo>
                    <a:pt x="3974" y="4073"/>
                    <a:pt x="3977" y="4082"/>
                    <a:pt x="3977" y="4096"/>
                  </a:cubicBezTo>
                  <a:cubicBezTo>
                    <a:pt x="3987" y="4142"/>
                    <a:pt x="3990" y="4193"/>
                    <a:pt x="3994" y="4243"/>
                  </a:cubicBezTo>
                  <a:cubicBezTo>
                    <a:pt x="3984" y="4380"/>
                    <a:pt x="3957" y="4517"/>
                    <a:pt x="3934" y="4611"/>
                  </a:cubicBezTo>
                  <a:cubicBezTo>
                    <a:pt x="3917" y="4678"/>
                    <a:pt x="3890" y="4765"/>
                    <a:pt x="3854" y="4849"/>
                  </a:cubicBezTo>
                  <a:cubicBezTo>
                    <a:pt x="3826" y="4889"/>
                    <a:pt x="3797" y="4925"/>
                    <a:pt x="3763" y="4962"/>
                  </a:cubicBezTo>
                  <a:cubicBezTo>
                    <a:pt x="3760" y="4965"/>
                    <a:pt x="3760" y="4965"/>
                    <a:pt x="3760" y="4969"/>
                  </a:cubicBezTo>
                  <a:cubicBezTo>
                    <a:pt x="3716" y="4985"/>
                    <a:pt x="3680" y="4999"/>
                    <a:pt x="3649" y="5009"/>
                  </a:cubicBezTo>
                  <a:cubicBezTo>
                    <a:pt x="3559" y="5025"/>
                    <a:pt x="3485" y="5039"/>
                    <a:pt x="3412" y="5045"/>
                  </a:cubicBezTo>
                  <a:cubicBezTo>
                    <a:pt x="3395" y="5042"/>
                    <a:pt x="3375" y="5039"/>
                    <a:pt x="3355" y="5039"/>
                  </a:cubicBezTo>
                  <a:cubicBezTo>
                    <a:pt x="3301" y="5019"/>
                    <a:pt x="3244" y="4992"/>
                    <a:pt x="3181" y="4962"/>
                  </a:cubicBezTo>
                  <a:cubicBezTo>
                    <a:pt x="2964" y="4825"/>
                    <a:pt x="2740" y="4644"/>
                    <a:pt x="2485" y="4397"/>
                  </a:cubicBezTo>
                  <a:cubicBezTo>
                    <a:pt x="2402" y="4313"/>
                    <a:pt x="2335" y="4233"/>
                    <a:pt x="2275" y="4153"/>
                  </a:cubicBezTo>
                  <a:cubicBezTo>
                    <a:pt x="2218" y="4079"/>
                    <a:pt x="2168" y="4002"/>
                    <a:pt x="2114" y="3915"/>
                  </a:cubicBezTo>
                  <a:cubicBezTo>
                    <a:pt x="2037" y="3765"/>
                    <a:pt x="1971" y="3611"/>
                    <a:pt x="1920" y="3494"/>
                  </a:cubicBezTo>
                  <a:lnTo>
                    <a:pt x="1894" y="3430"/>
                  </a:lnTo>
                  <a:cubicBezTo>
                    <a:pt x="1840" y="3310"/>
                    <a:pt x="1793" y="3196"/>
                    <a:pt x="1753" y="3079"/>
                  </a:cubicBezTo>
                  <a:cubicBezTo>
                    <a:pt x="1743" y="3029"/>
                    <a:pt x="1739" y="2979"/>
                    <a:pt x="1736" y="2946"/>
                  </a:cubicBezTo>
                  <a:cubicBezTo>
                    <a:pt x="1747" y="2722"/>
                    <a:pt x="1770" y="2527"/>
                    <a:pt x="1803" y="2370"/>
                  </a:cubicBezTo>
                  <a:cubicBezTo>
                    <a:pt x="1830" y="2287"/>
                    <a:pt x="1860" y="2206"/>
                    <a:pt x="1897" y="2129"/>
                  </a:cubicBezTo>
                  <a:cubicBezTo>
                    <a:pt x="1957" y="2035"/>
                    <a:pt x="2028" y="1946"/>
                    <a:pt x="2097" y="1865"/>
                  </a:cubicBezTo>
                  <a:cubicBezTo>
                    <a:pt x="2211" y="1759"/>
                    <a:pt x="2309" y="1678"/>
                    <a:pt x="2395" y="1625"/>
                  </a:cubicBezTo>
                  <a:cubicBezTo>
                    <a:pt x="2465" y="1584"/>
                    <a:pt x="2525" y="1558"/>
                    <a:pt x="2585" y="1538"/>
                  </a:cubicBezTo>
                  <a:cubicBezTo>
                    <a:pt x="2683" y="1521"/>
                    <a:pt x="2783" y="1518"/>
                    <a:pt x="2874" y="1518"/>
                  </a:cubicBezTo>
                  <a:lnTo>
                    <a:pt x="3091" y="1521"/>
                  </a:lnTo>
                  <a:lnTo>
                    <a:pt x="3114" y="1518"/>
                  </a:lnTo>
                  <a:cubicBezTo>
                    <a:pt x="3252" y="1501"/>
                    <a:pt x="3372" y="1450"/>
                    <a:pt x="3482" y="1367"/>
                  </a:cubicBezTo>
                  <a:cubicBezTo>
                    <a:pt x="3639" y="1246"/>
                    <a:pt x="3743" y="1063"/>
                    <a:pt x="3769" y="862"/>
                  </a:cubicBezTo>
                  <a:cubicBezTo>
                    <a:pt x="3797" y="665"/>
                    <a:pt x="3740" y="461"/>
                    <a:pt x="3619" y="303"/>
                  </a:cubicBezTo>
                  <a:cubicBezTo>
                    <a:pt x="3519" y="169"/>
                    <a:pt x="3322" y="16"/>
                    <a:pt x="3098" y="9"/>
                  </a:cubicBezTo>
                  <a:cubicBezTo>
                    <a:pt x="2984" y="6"/>
                    <a:pt x="2866" y="2"/>
                    <a:pt x="2753" y="2"/>
                  </a:cubicBezTo>
                  <a:lnTo>
                    <a:pt x="2686" y="2"/>
                  </a:lnTo>
                  <a:cubicBezTo>
                    <a:pt x="2634" y="1"/>
                    <a:pt x="2582" y="0"/>
                    <a:pt x="252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28" name="Google Shape;128;p2"/>
          <p:cNvGrpSpPr/>
          <p:nvPr/>
        </p:nvGrpSpPr>
        <p:grpSpPr>
          <a:xfrm>
            <a:off x="657346" y="1579809"/>
            <a:ext cx="296133" cy="331191"/>
            <a:chOff x="4791500" y="4541438"/>
            <a:chExt cx="163225" cy="182575"/>
          </a:xfrm>
        </p:grpSpPr>
        <p:sp>
          <p:nvSpPr>
            <p:cNvPr id="129" name="Google Shape;129;p2"/>
            <p:cNvSpPr/>
            <p:nvPr/>
          </p:nvSpPr>
          <p:spPr>
            <a:xfrm>
              <a:off x="4795950" y="4545838"/>
              <a:ext cx="154425" cy="173825"/>
            </a:xfrm>
            <a:custGeom>
              <a:avLst/>
              <a:gdLst/>
              <a:ahLst/>
              <a:cxnLst/>
              <a:rect l="l" t="t" r="r" b="b"/>
              <a:pathLst>
                <a:path w="6177" h="6953" extrusionOk="0">
                  <a:moveTo>
                    <a:pt x="3438" y="1267"/>
                  </a:moveTo>
                  <a:cubicBezTo>
                    <a:pt x="3458" y="1271"/>
                    <a:pt x="3475" y="1275"/>
                    <a:pt x="3495" y="1275"/>
                  </a:cubicBezTo>
                  <a:cubicBezTo>
                    <a:pt x="3575" y="1288"/>
                    <a:pt x="3652" y="1301"/>
                    <a:pt x="3733" y="1315"/>
                  </a:cubicBezTo>
                  <a:cubicBezTo>
                    <a:pt x="3849" y="1338"/>
                    <a:pt x="3969" y="1358"/>
                    <a:pt x="4087" y="1381"/>
                  </a:cubicBezTo>
                  <a:cubicBezTo>
                    <a:pt x="4190" y="1408"/>
                    <a:pt x="4294" y="1442"/>
                    <a:pt x="4391" y="1482"/>
                  </a:cubicBezTo>
                  <a:cubicBezTo>
                    <a:pt x="4491" y="1545"/>
                    <a:pt x="4585" y="1619"/>
                    <a:pt x="4676" y="1699"/>
                  </a:cubicBezTo>
                  <a:cubicBezTo>
                    <a:pt x="4776" y="1796"/>
                    <a:pt x="4876" y="1897"/>
                    <a:pt x="4960" y="2007"/>
                  </a:cubicBezTo>
                  <a:cubicBezTo>
                    <a:pt x="4966" y="2027"/>
                    <a:pt x="4977" y="2044"/>
                    <a:pt x="4986" y="2064"/>
                  </a:cubicBezTo>
                  <a:cubicBezTo>
                    <a:pt x="4983" y="2124"/>
                    <a:pt x="4980" y="2184"/>
                    <a:pt x="4970" y="2244"/>
                  </a:cubicBezTo>
                  <a:lnTo>
                    <a:pt x="4963" y="2264"/>
                  </a:lnTo>
                  <a:cubicBezTo>
                    <a:pt x="4920" y="2338"/>
                    <a:pt x="4866" y="2408"/>
                    <a:pt x="4812" y="2479"/>
                  </a:cubicBezTo>
                  <a:lnTo>
                    <a:pt x="4792" y="2495"/>
                  </a:lnTo>
                  <a:cubicBezTo>
                    <a:pt x="4702" y="2542"/>
                    <a:pt x="4608" y="2582"/>
                    <a:pt x="4515" y="2615"/>
                  </a:cubicBezTo>
                  <a:cubicBezTo>
                    <a:pt x="4408" y="2642"/>
                    <a:pt x="4298" y="2652"/>
                    <a:pt x="4190" y="2666"/>
                  </a:cubicBezTo>
                  <a:cubicBezTo>
                    <a:pt x="4114" y="2675"/>
                    <a:pt x="4034" y="2686"/>
                    <a:pt x="3953" y="2692"/>
                  </a:cubicBezTo>
                  <a:cubicBezTo>
                    <a:pt x="3816" y="2692"/>
                    <a:pt x="3679" y="2679"/>
                    <a:pt x="3538" y="2666"/>
                  </a:cubicBezTo>
                  <a:cubicBezTo>
                    <a:pt x="3415" y="2652"/>
                    <a:pt x="3291" y="2639"/>
                    <a:pt x="3167" y="2615"/>
                  </a:cubicBezTo>
                  <a:cubicBezTo>
                    <a:pt x="3074" y="2589"/>
                    <a:pt x="2983" y="2562"/>
                    <a:pt x="2886" y="2552"/>
                  </a:cubicBezTo>
                  <a:cubicBezTo>
                    <a:pt x="2864" y="2549"/>
                    <a:pt x="2843" y="2548"/>
                    <a:pt x="2822" y="2548"/>
                  </a:cubicBezTo>
                  <a:cubicBezTo>
                    <a:pt x="2763" y="2548"/>
                    <a:pt x="2705" y="2557"/>
                    <a:pt x="2649" y="2572"/>
                  </a:cubicBezTo>
                  <a:cubicBezTo>
                    <a:pt x="2665" y="2539"/>
                    <a:pt x="2679" y="2508"/>
                    <a:pt x="2692" y="2475"/>
                  </a:cubicBezTo>
                  <a:cubicBezTo>
                    <a:pt x="2742" y="2385"/>
                    <a:pt x="2789" y="2294"/>
                    <a:pt x="2842" y="2204"/>
                  </a:cubicBezTo>
                  <a:cubicBezTo>
                    <a:pt x="2923" y="2070"/>
                    <a:pt x="3000" y="1940"/>
                    <a:pt x="3080" y="1809"/>
                  </a:cubicBezTo>
                  <a:cubicBezTo>
                    <a:pt x="3157" y="1689"/>
                    <a:pt x="3231" y="1572"/>
                    <a:pt x="3311" y="1459"/>
                  </a:cubicBezTo>
                  <a:cubicBezTo>
                    <a:pt x="3355" y="1395"/>
                    <a:pt x="3395" y="1331"/>
                    <a:pt x="3438" y="1267"/>
                  </a:cubicBezTo>
                  <a:close/>
                  <a:moveTo>
                    <a:pt x="2228" y="3492"/>
                  </a:moveTo>
                  <a:cubicBezTo>
                    <a:pt x="2284" y="3609"/>
                    <a:pt x="2358" y="3675"/>
                    <a:pt x="2458" y="3759"/>
                  </a:cubicBezTo>
                  <a:lnTo>
                    <a:pt x="2461" y="3763"/>
                  </a:lnTo>
                  <a:cubicBezTo>
                    <a:pt x="2509" y="3796"/>
                    <a:pt x="2562" y="3826"/>
                    <a:pt x="2612" y="3853"/>
                  </a:cubicBezTo>
                  <a:cubicBezTo>
                    <a:pt x="2659" y="3879"/>
                    <a:pt x="2702" y="3907"/>
                    <a:pt x="2749" y="3933"/>
                  </a:cubicBezTo>
                  <a:cubicBezTo>
                    <a:pt x="2839" y="3984"/>
                    <a:pt x="2936" y="4037"/>
                    <a:pt x="3023" y="4097"/>
                  </a:cubicBezTo>
                  <a:cubicBezTo>
                    <a:pt x="3100" y="4147"/>
                    <a:pt x="3171" y="4204"/>
                    <a:pt x="3237" y="4261"/>
                  </a:cubicBezTo>
                  <a:cubicBezTo>
                    <a:pt x="3298" y="4321"/>
                    <a:pt x="3358" y="4385"/>
                    <a:pt x="3408" y="4452"/>
                  </a:cubicBezTo>
                  <a:cubicBezTo>
                    <a:pt x="3438" y="4509"/>
                    <a:pt x="3465" y="4572"/>
                    <a:pt x="3488" y="4635"/>
                  </a:cubicBezTo>
                  <a:cubicBezTo>
                    <a:pt x="3508" y="4709"/>
                    <a:pt x="3522" y="4786"/>
                    <a:pt x="3528" y="4863"/>
                  </a:cubicBezTo>
                  <a:cubicBezTo>
                    <a:pt x="3528" y="4900"/>
                    <a:pt x="3522" y="4933"/>
                    <a:pt x="3518" y="4967"/>
                  </a:cubicBezTo>
                  <a:cubicBezTo>
                    <a:pt x="3501" y="5020"/>
                    <a:pt x="3485" y="5074"/>
                    <a:pt x="3461" y="5128"/>
                  </a:cubicBezTo>
                  <a:cubicBezTo>
                    <a:pt x="3438" y="5168"/>
                    <a:pt x="3412" y="5208"/>
                    <a:pt x="3384" y="5244"/>
                  </a:cubicBezTo>
                  <a:cubicBezTo>
                    <a:pt x="3321" y="5301"/>
                    <a:pt x="3251" y="5355"/>
                    <a:pt x="3180" y="5401"/>
                  </a:cubicBezTo>
                  <a:cubicBezTo>
                    <a:pt x="3060" y="5472"/>
                    <a:pt x="2930" y="5525"/>
                    <a:pt x="2796" y="5572"/>
                  </a:cubicBezTo>
                  <a:cubicBezTo>
                    <a:pt x="2759" y="5582"/>
                    <a:pt x="2719" y="5592"/>
                    <a:pt x="2679" y="5599"/>
                  </a:cubicBezTo>
                  <a:cubicBezTo>
                    <a:pt x="2669" y="5599"/>
                    <a:pt x="2662" y="5595"/>
                    <a:pt x="2655" y="5595"/>
                  </a:cubicBezTo>
                  <a:cubicBezTo>
                    <a:pt x="2585" y="5575"/>
                    <a:pt x="2518" y="5555"/>
                    <a:pt x="2452" y="5535"/>
                  </a:cubicBezTo>
                  <a:cubicBezTo>
                    <a:pt x="2324" y="5495"/>
                    <a:pt x="2197" y="5458"/>
                    <a:pt x="2077" y="5404"/>
                  </a:cubicBezTo>
                  <a:cubicBezTo>
                    <a:pt x="1963" y="5341"/>
                    <a:pt x="1850" y="5274"/>
                    <a:pt x="1739" y="5204"/>
                  </a:cubicBezTo>
                  <a:cubicBezTo>
                    <a:pt x="1679" y="5168"/>
                    <a:pt x="1618" y="5123"/>
                    <a:pt x="1558" y="5087"/>
                  </a:cubicBezTo>
                  <a:cubicBezTo>
                    <a:pt x="1538" y="5077"/>
                    <a:pt x="1515" y="5063"/>
                    <a:pt x="1495" y="5050"/>
                  </a:cubicBezTo>
                  <a:cubicBezTo>
                    <a:pt x="1572" y="4873"/>
                    <a:pt x="1649" y="4696"/>
                    <a:pt x="1729" y="4518"/>
                  </a:cubicBezTo>
                  <a:cubicBezTo>
                    <a:pt x="1882" y="4171"/>
                    <a:pt x="2057" y="3833"/>
                    <a:pt x="2228" y="3492"/>
                  </a:cubicBezTo>
                  <a:close/>
                  <a:moveTo>
                    <a:pt x="3314" y="0"/>
                  </a:moveTo>
                  <a:cubicBezTo>
                    <a:pt x="3231" y="3"/>
                    <a:pt x="3151" y="3"/>
                    <a:pt x="3070" y="23"/>
                  </a:cubicBezTo>
                  <a:cubicBezTo>
                    <a:pt x="2997" y="40"/>
                    <a:pt x="2926" y="63"/>
                    <a:pt x="2859" y="87"/>
                  </a:cubicBezTo>
                  <a:cubicBezTo>
                    <a:pt x="2719" y="134"/>
                    <a:pt x="2589" y="224"/>
                    <a:pt x="2488" y="332"/>
                  </a:cubicBezTo>
                  <a:cubicBezTo>
                    <a:pt x="2381" y="445"/>
                    <a:pt x="2284" y="552"/>
                    <a:pt x="2204" y="686"/>
                  </a:cubicBezTo>
                  <a:cubicBezTo>
                    <a:pt x="2110" y="849"/>
                    <a:pt x="2023" y="1014"/>
                    <a:pt x="1933" y="1181"/>
                  </a:cubicBezTo>
                  <a:cubicBezTo>
                    <a:pt x="1726" y="1568"/>
                    <a:pt x="1518" y="1963"/>
                    <a:pt x="1361" y="2378"/>
                  </a:cubicBezTo>
                  <a:cubicBezTo>
                    <a:pt x="1291" y="2569"/>
                    <a:pt x="1228" y="2766"/>
                    <a:pt x="1144" y="2953"/>
                  </a:cubicBezTo>
                  <a:cubicBezTo>
                    <a:pt x="1053" y="3154"/>
                    <a:pt x="963" y="3354"/>
                    <a:pt x="870" y="3555"/>
                  </a:cubicBezTo>
                  <a:cubicBezTo>
                    <a:pt x="585" y="4180"/>
                    <a:pt x="325" y="4816"/>
                    <a:pt x="56" y="5449"/>
                  </a:cubicBezTo>
                  <a:cubicBezTo>
                    <a:pt x="0" y="5585"/>
                    <a:pt x="16" y="5759"/>
                    <a:pt x="76" y="5890"/>
                  </a:cubicBezTo>
                  <a:cubicBezTo>
                    <a:pt x="141" y="6031"/>
                    <a:pt x="264" y="6144"/>
                    <a:pt x="411" y="6197"/>
                  </a:cubicBezTo>
                  <a:cubicBezTo>
                    <a:pt x="473" y="6220"/>
                    <a:pt x="539" y="6231"/>
                    <a:pt x="605" y="6231"/>
                  </a:cubicBezTo>
                  <a:cubicBezTo>
                    <a:pt x="657" y="6231"/>
                    <a:pt x="709" y="6224"/>
                    <a:pt x="759" y="6211"/>
                  </a:cubicBezTo>
                  <a:cubicBezTo>
                    <a:pt x="783" y="6227"/>
                    <a:pt x="809" y="6244"/>
                    <a:pt x="836" y="6264"/>
                  </a:cubicBezTo>
                  <a:cubicBezTo>
                    <a:pt x="916" y="6318"/>
                    <a:pt x="1000" y="6368"/>
                    <a:pt x="1084" y="6418"/>
                  </a:cubicBezTo>
                  <a:cubicBezTo>
                    <a:pt x="1164" y="6468"/>
                    <a:pt x="1248" y="6515"/>
                    <a:pt x="1331" y="6562"/>
                  </a:cubicBezTo>
                  <a:cubicBezTo>
                    <a:pt x="1465" y="6639"/>
                    <a:pt x="1602" y="6706"/>
                    <a:pt x="1749" y="6753"/>
                  </a:cubicBezTo>
                  <a:cubicBezTo>
                    <a:pt x="1799" y="6769"/>
                    <a:pt x="1846" y="6786"/>
                    <a:pt x="1896" y="6799"/>
                  </a:cubicBezTo>
                  <a:cubicBezTo>
                    <a:pt x="1990" y="6826"/>
                    <a:pt x="2083" y="6856"/>
                    <a:pt x="2180" y="6880"/>
                  </a:cubicBezTo>
                  <a:cubicBezTo>
                    <a:pt x="2274" y="6900"/>
                    <a:pt x="2368" y="6923"/>
                    <a:pt x="2464" y="6940"/>
                  </a:cubicBezTo>
                  <a:cubicBezTo>
                    <a:pt x="2517" y="6949"/>
                    <a:pt x="2569" y="6953"/>
                    <a:pt x="2620" y="6953"/>
                  </a:cubicBezTo>
                  <a:cubicBezTo>
                    <a:pt x="2678" y="6953"/>
                    <a:pt x="2736" y="6949"/>
                    <a:pt x="2796" y="6943"/>
                  </a:cubicBezTo>
                  <a:cubicBezTo>
                    <a:pt x="2940" y="6937"/>
                    <a:pt x="3070" y="6886"/>
                    <a:pt x="3207" y="6843"/>
                  </a:cubicBezTo>
                  <a:cubicBezTo>
                    <a:pt x="3291" y="6816"/>
                    <a:pt x="3375" y="6779"/>
                    <a:pt x="3455" y="6742"/>
                  </a:cubicBezTo>
                  <a:cubicBezTo>
                    <a:pt x="3679" y="6639"/>
                    <a:pt x="3889" y="6508"/>
                    <a:pt x="4083" y="6355"/>
                  </a:cubicBezTo>
                  <a:cubicBezTo>
                    <a:pt x="4124" y="6321"/>
                    <a:pt x="4160" y="6287"/>
                    <a:pt x="4197" y="6254"/>
                  </a:cubicBezTo>
                  <a:cubicBezTo>
                    <a:pt x="4324" y="6127"/>
                    <a:pt x="4438" y="5994"/>
                    <a:pt x="4522" y="5836"/>
                  </a:cubicBezTo>
                  <a:cubicBezTo>
                    <a:pt x="4585" y="5719"/>
                    <a:pt x="4639" y="5605"/>
                    <a:pt x="4682" y="5478"/>
                  </a:cubicBezTo>
                  <a:cubicBezTo>
                    <a:pt x="4716" y="5384"/>
                    <a:pt x="4732" y="5284"/>
                    <a:pt x="4749" y="5188"/>
                  </a:cubicBezTo>
                  <a:cubicBezTo>
                    <a:pt x="4786" y="5007"/>
                    <a:pt x="4789" y="4827"/>
                    <a:pt x="4762" y="4642"/>
                  </a:cubicBezTo>
                  <a:cubicBezTo>
                    <a:pt x="4749" y="4546"/>
                    <a:pt x="4732" y="4452"/>
                    <a:pt x="4709" y="4358"/>
                  </a:cubicBezTo>
                  <a:cubicBezTo>
                    <a:pt x="4669" y="4211"/>
                    <a:pt x="4616" y="4074"/>
                    <a:pt x="4551" y="3940"/>
                  </a:cubicBezTo>
                  <a:cubicBezTo>
                    <a:pt x="4535" y="3910"/>
                    <a:pt x="4518" y="3879"/>
                    <a:pt x="4502" y="3850"/>
                  </a:cubicBezTo>
                  <a:cubicBezTo>
                    <a:pt x="4565" y="3839"/>
                    <a:pt x="4628" y="3830"/>
                    <a:pt x="4692" y="3816"/>
                  </a:cubicBezTo>
                  <a:cubicBezTo>
                    <a:pt x="4883" y="3783"/>
                    <a:pt x="5060" y="3703"/>
                    <a:pt x="5234" y="3623"/>
                  </a:cubicBezTo>
                  <a:cubicBezTo>
                    <a:pt x="5378" y="3558"/>
                    <a:pt x="5522" y="3475"/>
                    <a:pt x="5632" y="3354"/>
                  </a:cubicBezTo>
                  <a:cubicBezTo>
                    <a:pt x="5699" y="3281"/>
                    <a:pt x="5766" y="3208"/>
                    <a:pt x="5826" y="3127"/>
                  </a:cubicBezTo>
                  <a:cubicBezTo>
                    <a:pt x="5936" y="2980"/>
                    <a:pt x="6040" y="2823"/>
                    <a:pt x="6100" y="2649"/>
                  </a:cubicBezTo>
                  <a:cubicBezTo>
                    <a:pt x="6137" y="2539"/>
                    <a:pt x="6161" y="2414"/>
                    <a:pt x="6167" y="2298"/>
                  </a:cubicBezTo>
                  <a:cubicBezTo>
                    <a:pt x="6177" y="2161"/>
                    <a:pt x="6174" y="2027"/>
                    <a:pt x="6164" y="1886"/>
                  </a:cubicBezTo>
                  <a:cubicBezTo>
                    <a:pt x="6161" y="1860"/>
                    <a:pt x="6157" y="1833"/>
                    <a:pt x="6150" y="1806"/>
                  </a:cubicBezTo>
                  <a:cubicBezTo>
                    <a:pt x="6133" y="1739"/>
                    <a:pt x="6110" y="1672"/>
                    <a:pt x="6087" y="1609"/>
                  </a:cubicBezTo>
                  <a:cubicBezTo>
                    <a:pt x="6067" y="1556"/>
                    <a:pt x="6040" y="1508"/>
                    <a:pt x="6013" y="1459"/>
                  </a:cubicBezTo>
                  <a:cubicBezTo>
                    <a:pt x="5940" y="1338"/>
                    <a:pt x="5860" y="1224"/>
                    <a:pt x="5769" y="1117"/>
                  </a:cubicBezTo>
                  <a:cubicBezTo>
                    <a:pt x="5709" y="1047"/>
                    <a:pt x="5642" y="987"/>
                    <a:pt x="5575" y="923"/>
                  </a:cubicBezTo>
                  <a:cubicBezTo>
                    <a:pt x="5474" y="823"/>
                    <a:pt x="5368" y="729"/>
                    <a:pt x="5258" y="639"/>
                  </a:cubicBezTo>
                  <a:cubicBezTo>
                    <a:pt x="5241" y="625"/>
                    <a:pt x="5224" y="613"/>
                    <a:pt x="5207" y="599"/>
                  </a:cubicBezTo>
                  <a:cubicBezTo>
                    <a:pt x="5153" y="556"/>
                    <a:pt x="5104" y="515"/>
                    <a:pt x="5047" y="482"/>
                  </a:cubicBezTo>
                  <a:cubicBezTo>
                    <a:pt x="4846" y="361"/>
                    <a:pt x="4636" y="275"/>
                    <a:pt x="4408" y="214"/>
                  </a:cubicBezTo>
                  <a:cubicBezTo>
                    <a:pt x="4170" y="154"/>
                    <a:pt x="3929" y="107"/>
                    <a:pt x="3692" y="57"/>
                  </a:cubicBezTo>
                  <a:cubicBezTo>
                    <a:pt x="3602" y="37"/>
                    <a:pt x="3515" y="23"/>
                    <a:pt x="3428" y="7"/>
                  </a:cubicBezTo>
                  <a:cubicBezTo>
                    <a:pt x="3387" y="0"/>
                    <a:pt x="3351" y="0"/>
                    <a:pt x="331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0" name="Google Shape;130;p2"/>
            <p:cNvSpPr/>
            <p:nvPr/>
          </p:nvSpPr>
          <p:spPr>
            <a:xfrm>
              <a:off x="4791500" y="4541438"/>
              <a:ext cx="163225" cy="182575"/>
            </a:xfrm>
            <a:custGeom>
              <a:avLst/>
              <a:gdLst/>
              <a:ahLst/>
              <a:cxnLst/>
              <a:rect l="l" t="t" r="r" b="b"/>
              <a:pathLst>
                <a:path w="6529" h="7303" extrusionOk="0">
                  <a:moveTo>
                    <a:pt x="3700" y="1635"/>
                  </a:moveTo>
                  <a:lnTo>
                    <a:pt x="3880" y="1664"/>
                  </a:lnTo>
                  <a:cubicBezTo>
                    <a:pt x="3997" y="1684"/>
                    <a:pt x="4111" y="1708"/>
                    <a:pt x="4221" y="1728"/>
                  </a:cubicBezTo>
                  <a:cubicBezTo>
                    <a:pt x="4325" y="1755"/>
                    <a:pt x="4412" y="1781"/>
                    <a:pt x="4489" y="1815"/>
                  </a:cubicBezTo>
                  <a:cubicBezTo>
                    <a:pt x="4582" y="1875"/>
                    <a:pt x="4669" y="1945"/>
                    <a:pt x="4733" y="2005"/>
                  </a:cubicBezTo>
                  <a:cubicBezTo>
                    <a:pt x="4817" y="2082"/>
                    <a:pt x="4907" y="2173"/>
                    <a:pt x="4987" y="2277"/>
                  </a:cubicBezTo>
                  <a:cubicBezTo>
                    <a:pt x="4984" y="2310"/>
                    <a:pt x="4981" y="2340"/>
                    <a:pt x="4977" y="2374"/>
                  </a:cubicBezTo>
                  <a:cubicBezTo>
                    <a:pt x="4947" y="2424"/>
                    <a:pt x="4907" y="2474"/>
                    <a:pt x="4867" y="2527"/>
                  </a:cubicBezTo>
                  <a:cubicBezTo>
                    <a:pt x="4797" y="2561"/>
                    <a:pt x="4723" y="2595"/>
                    <a:pt x="4643" y="2624"/>
                  </a:cubicBezTo>
                  <a:cubicBezTo>
                    <a:pt x="4566" y="2641"/>
                    <a:pt x="4489" y="2651"/>
                    <a:pt x="4405" y="2661"/>
                  </a:cubicBezTo>
                  <a:lnTo>
                    <a:pt x="4348" y="2668"/>
                  </a:lnTo>
                  <a:cubicBezTo>
                    <a:pt x="4272" y="2678"/>
                    <a:pt x="4195" y="2684"/>
                    <a:pt x="4131" y="2691"/>
                  </a:cubicBezTo>
                  <a:cubicBezTo>
                    <a:pt x="3991" y="2691"/>
                    <a:pt x="3854" y="2678"/>
                    <a:pt x="3736" y="2668"/>
                  </a:cubicBezTo>
                  <a:cubicBezTo>
                    <a:pt x="3596" y="2655"/>
                    <a:pt x="3485" y="2638"/>
                    <a:pt x="3385" y="2621"/>
                  </a:cubicBezTo>
                  <a:lnTo>
                    <a:pt x="3375" y="2618"/>
                  </a:lnTo>
                  <a:cubicBezTo>
                    <a:pt x="3295" y="2595"/>
                    <a:pt x="3215" y="2570"/>
                    <a:pt x="3121" y="2558"/>
                  </a:cubicBezTo>
                  <a:cubicBezTo>
                    <a:pt x="3138" y="2527"/>
                    <a:pt x="3155" y="2497"/>
                    <a:pt x="3171" y="2470"/>
                  </a:cubicBezTo>
                  <a:cubicBezTo>
                    <a:pt x="3252" y="2337"/>
                    <a:pt x="3329" y="2206"/>
                    <a:pt x="3409" y="2079"/>
                  </a:cubicBezTo>
                  <a:cubicBezTo>
                    <a:pt x="3482" y="1962"/>
                    <a:pt x="3556" y="1845"/>
                    <a:pt x="3633" y="1735"/>
                  </a:cubicBezTo>
                  <a:lnTo>
                    <a:pt x="3700" y="1635"/>
                  </a:lnTo>
                  <a:close/>
                  <a:moveTo>
                    <a:pt x="3536" y="1253"/>
                  </a:moveTo>
                  <a:lnTo>
                    <a:pt x="3345" y="1534"/>
                  </a:lnTo>
                  <a:cubicBezTo>
                    <a:pt x="3261" y="1651"/>
                    <a:pt x="3184" y="1772"/>
                    <a:pt x="3111" y="1892"/>
                  </a:cubicBezTo>
                  <a:cubicBezTo>
                    <a:pt x="3028" y="2022"/>
                    <a:pt x="2951" y="2156"/>
                    <a:pt x="2870" y="2289"/>
                  </a:cubicBezTo>
                  <a:cubicBezTo>
                    <a:pt x="2817" y="2380"/>
                    <a:pt x="2770" y="2470"/>
                    <a:pt x="2719" y="2561"/>
                  </a:cubicBezTo>
                  <a:lnTo>
                    <a:pt x="2509" y="3019"/>
                  </a:lnTo>
                  <a:lnTo>
                    <a:pt x="2874" y="2919"/>
                  </a:lnTo>
                  <a:cubicBezTo>
                    <a:pt x="2916" y="2906"/>
                    <a:pt x="2960" y="2899"/>
                    <a:pt x="3003" y="2899"/>
                  </a:cubicBezTo>
                  <a:cubicBezTo>
                    <a:pt x="3018" y="2899"/>
                    <a:pt x="3033" y="2900"/>
                    <a:pt x="3048" y="2902"/>
                  </a:cubicBezTo>
                  <a:cubicBezTo>
                    <a:pt x="3121" y="2908"/>
                    <a:pt x="3195" y="2932"/>
                    <a:pt x="3275" y="2956"/>
                  </a:cubicBezTo>
                  <a:lnTo>
                    <a:pt x="3312" y="2965"/>
                  </a:lnTo>
                  <a:cubicBezTo>
                    <a:pt x="3425" y="2985"/>
                    <a:pt x="3549" y="3002"/>
                    <a:pt x="3700" y="3016"/>
                  </a:cubicBezTo>
                  <a:cubicBezTo>
                    <a:pt x="3823" y="3029"/>
                    <a:pt x="3967" y="3042"/>
                    <a:pt x="4131" y="3042"/>
                  </a:cubicBezTo>
                  <a:lnTo>
                    <a:pt x="4144" y="3042"/>
                  </a:lnTo>
                  <a:cubicBezTo>
                    <a:pt x="4228" y="3036"/>
                    <a:pt x="4308" y="3029"/>
                    <a:pt x="4392" y="3016"/>
                  </a:cubicBezTo>
                  <a:lnTo>
                    <a:pt x="4452" y="3009"/>
                  </a:lnTo>
                  <a:cubicBezTo>
                    <a:pt x="4542" y="2999"/>
                    <a:pt x="4636" y="2985"/>
                    <a:pt x="4729" y="2965"/>
                  </a:cubicBezTo>
                  <a:lnTo>
                    <a:pt x="4753" y="2959"/>
                  </a:lnTo>
                  <a:cubicBezTo>
                    <a:pt x="4860" y="2919"/>
                    <a:pt x="4961" y="2875"/>
                    <a:pt x="5050" y="2828"/>
                  </a:cubicBezTo>
                  <a:lnTo>
                    <a:pt x="5124" y="2765"/>
                  </a:lnTo>
                  <a:cubicBezTo>
                    <a:pt x="5188" y="2688"/>
                    <a:pt x="5245" y="2607"/>
                    <a:pt x="5291" y="2534"/>
                  </a:cubicBezTo>
                  <a:lnTo>
                    <a:pt x="5322" y="2447"/>
                  </a:lnTo>
                  <a:cubicBezTo>
                    <a:pt x="5331" y="2380"/>
                    <a:pt x="5339" y="2310"/>
                    <a:pt x="5339" y="2243"/>
                  </a:cubicBezTo>
                  <a:lnTo>
                    <a:pt x="5339" y="2226"/>
                  </a:lnTo>
                  <a:lnTo>
                    <a:pt x="5322" y="2166"/>
                  </a:lnTo>
                  <a:cubicBezTo>
                    <a:pt x="5311" y="2143"/>
                    <a:pt x="5302" y="2123"/>
                    <a:pt x="5291" y="2102"/>
                  </a:cubicBezTo>
                  <a:lnTo>
                    <a:pt x="5278" y="2079"/>
                  </a:lnTo>
                  <a:cubicBezTo>
                    <a:pt x="5181" y="1948"/>
                    <a:pt x="5070" y="1838"/>
                    <a:pt x="4974" y="1748"/>
                  </a:cubicBezTo>
                  <a:lnTo>
                    <a:pt x="4967" y="1741"/>
                  </a:lnTo>
                  <a:cubicBezTo>
                    <a:pt x="4890" y="1675"/>
                    <a:pt x="4783" y="1584"/>
                    <a:pt x="4663" y="1511"/>
                  </a:cubicBezTo>
                  <a:lnTo>
                    <a:pt x="4639" y="1497"/>
                  </a:lnTo>
                  <a:cubicBezTo>
                    <a:pt x="4539" y="1454"/>
                    <a:pt x="4436" y="1420"/>
                    <a:pt x="4298" y="1387"/>
                  </a:cubicBezTo>
                  <a:cubicBezTo>
                    <a:pt x="4181" y="1363"/>
                    <a:pt x="4061" y="1340"/>
                    <a:pt x="3944" y="1320"/>
                  </a:cubicBezTo>
                  <a:cubicBezTo>
                    <a:pt x="3860" y="1303"/>
                    <a:pt x="3780" y="1290"/>
                    <a:pt x="3696" y="1277"/>
                  </a:cubicBezTo>
                  <a:lnTo>
                    <a:pt x="3536" y="1253"/>
                  </a:lnTo>
                  <a:close/>
                  <a:moveTo>
                    <a:pt x="2439" y="3995"/>
                  </a:moveTo>
                  <a:cubicBezTo>
                    <a:pt x="2466" y="4022"/>
                    <a:pt x="2496" y="4046"/>
                    <a:pt x="2526" y="4069"/>
                  </a:cubicBezTo>
                  <a:lnTo>
                    <a:pt x="2529" y="4072"/>
                  </a:lnTo>
                  <a:cubicBezTo>
                    <a:pt x="2576" y="4109"/>
                    <a:pt x="2622" y="4136"/>
                    <a:pt x="2662" y="4160"/>
                  </a:cubicBezTo>
                  <a:lnTo>
                    <a:pt x="2703" y="4183"/>
                  </a:lnTo>
                  <a:cubicBezTo>
                    <a:pt x="2747" y="4209"/>
                    <a:pt x="2793" y="4236"/>
                    <a:pt x="2840" y="4260"/>
                  </a:cubicBezTo>
                  <a:lnTo>
                    <a:pt x="2880" y="4287"/>
                  </a:lnTo>
                  <a:cubicBezTo>
                    <a:pt x="2957" y="4327"/>
                    <a:pt x="3034" y="4370"/>
                    <a:pt x="3104" y="4417"/>
                  </a:cubicBezTo>
                  <a:cubicBezTo>
                    <a:pt x="3168" y="4461"/>
                    <a:pt x="3232" y="4510"/>
                    <a:pt x="3292" y="4564"/>
                  </a:cubicBezTo>
                  <a:cubicBezTo>
                    <a:pt x="3352" y="4621"/>
                    <a:pt x="3399" y="4671"/>
                    <a:pt x="3439" y="4722"/>
                  </a:cubicBezTo>
                  <a:cubicBezTo>
                    <a:pt x="3459" y="4765"/>
                    <a:pt x="3479" y="4808"/>
                    <a:pt x="3499" y="4862"/>
                  </a:cubicBezTo>
                  <a:cubicBezTo>
                    <a:pt x="3512" y="4925"/>
                    <a:pt x="3522" y="4986"/>
                    <a:pt x="3533" y="5043"/>
                  </a:cubicBezTo>
                  <a:cubicBezTo>
                    <a:pt x="3529" y="5063"/>
                    <a:pt x="3525" y="5083"/>
                    <a:pt x="3522" y="5106"/>
                  </a:cubicBezTo>
                  <a:cubicBezTo>
                    <a:pt x="3512" y="5146"/>
                    <a:pt x="3499" y="5186"/>
                    <a:pt x="3482" y="5223"/>
                  </a:cubicBezTo>
                  <a:cubicBezTo>
                    <a:pt x="3465" y="5250"/>
                    <a:pt x="3449" y="5276"/>
                    <a:pt x="3429" y="5299"/>
                  </a:cubicBezTo>
                  <a:cubicBezTo>
                    <a:pt x="3385" y="5344"/>
                    <a:pt x="3332" y="5384"/>
                    <a:pt x="3275" y="5424"/>
                  </a:cubicBezTo>
                  <a:cubicBezTo>
                    <a:pt x="3171" y="5480"/>
                    <a:pt x="3054" y="5534"/>
                    <a:pt x="2931" y="5577"/>
                  </a:cubicBezTo>
                  <a:cubicBezTo>
                    <a:pt x="2903" y="5584"/>
                    <a:pt x="2880" y="5591"/>
                    <a:pt x="2854" y="5594"/>
                  </a:cubicBezTo>
                  <a:cubicBezTo>
                    <a:pt x="2810" y="5580"/>
                    <a:pt x="2767" y="5568"/>
                    <a:pt x="2723" y="5554"/>
                  </a:cubicBezTo>
                  <a:lnTo>
                    <a:pt x="2642" y="5531"/>
                  </a:lnTo>
                  <a:cubicBezTo>
                    <a:pt x="2532" y="5497"/>
                    <a:pt x="2426" y="5464"/>
                    <a:pt x="2338" y="5427"/>
                  </a:cubicBezTo>
                  <a:cubicBezTo>
                    <a:pt x="2228" y="5364"/>
                    <a:pt x="2121" y="5296"/>
                    <a:pt x="2011" y="5230"/>
                  </a:cubicBezTo>
                  <a:lnTo>
                    <a:pt x="1944" y="5186"/>
                  </a:lnTo>
                  <a:cubicBezTo>
                    <a:pt x="1927" y="5176"/>
                    <a:pt x="1910" y="5166"/>
                    <a:pt x="1897" y="5156"/>
                  </a:cubicBezTo>
                  <a:cubicBezTo>
                    <a:pt x="1954" y="5026"/>
                    <a:pt x="2011" y="4895"/>
                    <a:pt x="2068" y="4768"/>
                  </a:cubicBezTo>
                  <a:cubicBezTo>
                    <a:pt x="2181" y="4507"/>
                    <a:pt x="2309" y="4250"/>
                    <a:pt x="2439" y="3995"/>
                  </a:cubicBezTo>
                  <a:close/>
                  <a:moveTo>
                    <a:pt x="2409" y="3273"/>
                  </a:moveTo>
                  <a:lnTo>
                    <a:pt x="2228" y="3631"/>
                  </a:lnTo>
                  <a:cubicBezTo>
                    <a:pt x="2064" y="3952"/>
                    <a:pt x="1894" y="4287"/>
                    <a:pt x="1747" y="4624"/>
                  </a:cubicBezTo>
                  <a:cubicBezTo>
                    <a:pt x="1666" y="4802"/>
                    <a:pt x="1589" y="4978"/>
                    <a:pt x="1512" y="5156"/>
                  </a:cubicBezTo>
                  <a:lnTo>
                    <a:pt x="1449" y="5299"/>
                  </a:lnTo>
                  <a:lnTo>
                    <a:pt x="1646" y="5417"/>
                  </a:lnTo>
                  <a:cubicBezTo>
                    <a:pt x="1683" y="5437"/>
                    <a:pt x="1716" y="5460"/>
                    <a:pt x="1753" y="5480"/>
                  </a:cubicBezTo>
                  <a:lnTo>
                    <a:pt x="1827" y="5531"/>
                  </a:lnTo>
                  <a:cubicBezTo>
                    <a:pt x="1937" y="5600"/>
                    <a:pt x="2051" y="5668"/>
                    <a:pt x="2181" y="5741"/>
                  </a:cubicBezTo>
                  <a:cubicBezTo>
                    <a:pt x="2301" y="5795"/>
                    <a:pt x="2422" y="5832"/>
                    <a:pt x="2542" y="5869"/>
                  </a:cubicBezTo>
                  <a:lnTo>
                    <a:pt x="2619" y="5892"/>
                  </a:lnTo>
                  <a:cubicBezTo>
                    <a:pt x="2673" y="5909"/>
                    <a:pt x="2730" y="5926"/>
                    <a:pt x="2787" y="5942"/>
                  </a:cubicBezTo>
                  <a:lnTo>
                    <a:pt x="2863" y="5952"/>
                  </a:lnTo>
                  <a:lnTo>
                    <a:pt x="2887" y="5946"/>
                  </a:lnTo>
                  <a:cubicBezTo>
                    <a:pt x="2931" y="5938"/>
                    <a:pt x="2977" y="5929"/>
                    <a:pt x="3034" y="5912"/>
                  </a:cubicBezTo>
                  <a:cubicBezTo>
                    <a:pt x="3188" y="5858"/>
                    <a:pt x="3325" y="5798"/>
                    <a:pt x="3459" y="5721"/>
                  </a:cubicBezTo>
                  <a:cubicBezTo>
                    <a:pt x="3549" y="5661"/>
                    <a:pt x="3619" y="5605"/>
                    <a:pt x="3679" y="5548"/>
                  </a:cubicBezTo>
                  <a:lnTo>
                    <a:pt x="3700" y="5527"/>
                  </a:lnTo>
                  <a:cubicBezTo>
                    <a:pt x="3733" y="5484"/>
                    <a:pt x="3763" y="5440"/>
                    <a:pt x="3790" y="5393"/>
                  </a:cubicBezTo>
                  <a:lnTo>
                    <a:pt x="3803" y="5370"/>
                  </a:lnTo>
                  <a:cubicBezTo>
                    <a:pt x="3826" y="5310"/>
                    <a:pt x="3846" y="5253"/>
                    <a:pt x="3863" y="5190"/>
                  </a:cubicBezTo>
                  <a:lnTo>
                    <a:pt x="3870" y="5169"/>
                  </a:lnTo>
                  <a:cubicBezTo>
                    <a:pt x="3874" y="5129"/>
                    <a:pt x="3880" y="5092"/>
                    <a:pt x="3883" y="5052"/>
                  </a:cubicBezTo>
                  <a:lnTo>
                    <a:pt x="3883" y="5035"/>
                  </a:lnTo>
                  <a:lnTo>
                    <a:pt x="3883" y="5019"/>
                  </a:lnTo>
                  <a:cubicBezTo>
                    <a:pt x="3874" y="4942"/>
                    <a:pt x="3860" y="4858"/>
                    <a:pt x="3840" y="4771"/>
                  </a:cubicBezTo>
                  <a:lnTo>
                    <a:pt x="3834" y="4748"/>
                  </a:lnTo>
                  <a:cubicBezTo>
                    <a:pt x="3803" y="4674"/>
                    <a:pt x="3773" y="4608"/>
                    <a:pt x="3743" y="4544"/>
                  </a:cubicBezTo>
                  <a:lnTo>
                    <a:pt x="3726" y="4517"/>
                  </a:lnTo>
                  <a:cubicBezTo>
                    <a:pt x="3673" y="4453"/>
                    <a:pt x="3616" y="4387"/>
                    <a:pt x="3529" y="4303"/>
                  </a:cubicBezTo>
                  <a:cubicBezTo>
                    <a:pt x="3465" y="4250"/>
                    <a:pt x="3389" y="4186"/>
                    <a:pt x="3301" y="4126"/>
                  </a:cubicBezTo>
                  <a:cubicBezTo>
                    <a:pt x="3221" y="4072"/>
                    <a:pt x="3138" y="4026"/>
                    <a:pt x="3054" y="3979"/>
                  </a:cubicBezTo>
                  <a:lnTo>
                    <a:pt x="3011" y="3955"/>
                  </a:lnTo>
                  <a:cubicBezTo>
                    <a:pt x="2967" y="3929"/>
                    <a:pt x="2923" y="3905"/>
                    <a:pt x="2880" y="3879"/>
                  </a:cubicBezTo>
                  <a:lnTo>
                    <a:pt x="2837" y="3855"/>
                  </a:lnTo>
                  <a:cubicBezTo>
                    <a:pt x="2807" y="3839"/>
                    <a:pt x="2776" y="3822"/>
                    <a:pt x="2750" y="3802"/>
                  </a:cubicBezTo>
                  <a:lnTo>
                    <a:pt x="2639" y="3939"/>
                  </a:lnTo>
                  <a:lnTo>
                    <a:pt x="2747" y="3799"/>
                  </a:lnTo>
                  <a:cubicBezTo>
                    <a:pt x="2650" y="3718"/>
                    <a:pt x="2602" y="3674"/>
                    <a:pt x="2566" y="3591"/>
                  </a:cubicBezTo>
                  <a:lnTo>
                    <a:pt x="2409" y="3273"/>
                  </a:lnTo>
                  <a:close/>
                  <a:moveTo>
                    <a:pt x="3525" y="352"/>
                  </a:moveTo>
                  <a:cubicBezTo>
                    <a:pt x="3544" y="352"/>
                    <a:pt x="3562" y="354"/>
                    <a:pt x="3576" y="357"/>
                  </a:cubicBezTo>
                  <a:cubicBezTo>
                    <a:pt x="3663" y="370"/>
                    <a:pt x="3746" y="387"/>
                    <a:pt x="3834" y="403"/>
                  </a:cubicBezTo>
                  <a:lnTo>
                    <a:pt x="3980" y="434"/>
                  </a:lnTo>
                  <a:cubicBezTo>
                    <a:pt x="4167" y="474"/>
                    <a:pt x="4359" y="514"/>
                    <a:pt x="4542" y="561"/>
                  </a:cubicBezTo>
                  <a:cubicBezTo>
                    <a:pt x="4753" y="614"/>
                    <a:pt x="4944" y="698"/>
                    <a:pt x="5135" y="812"/>
                  </a:cubicBezTo>
                  <a:cubicBezTo>
                    <a:pt x="5184" y="838"/>
                    <a:pt x="5231" y="875"/>
                    <a:pt x="5275" y="912"/>
                  </a:cubicBezTo>
                  <a:lnTo>
                    <a:pt x="5325" y="952"/>
                  </a:lnTo>
                  <a:cubicBezTo>
                    <a:pt x="5432" y="1042"/>
                    <a:pt x="5536" y="1133"/>
                    <a:pt x="5632" y="1226"/>
                  </a:cubicBezTo>
                  <a:lnTo>
                    <a:pt x="5666" y="1256"/>
                  </a:lnTo>
                  <a:cubicBezTo>
                    <a:pt x="5720" y="1310"/>
                    <a:pt x="5770" y="1357"/>
                    <a:pt x="5813" y="1407"/>
                  </a:cubicBezTo>
                  <a:cubicBezTo>
                    <a:pt x="5893" y="1504"/>
                    <a:pt x="5967" y="1607"/>
                    <a:pt x="6038" y="1724"/>
                  </a:cubicBezTo>
                  <a:cubicBezTo>
                    <a:pt x="6061" y="1765"/>
                    <a:pt x="6084" y="1805"/>
                    <a:pt x="6101" y="1845"/>
                  </a:cubicBezTo>
                  <a:cubicBezTo>
                    <a:pt x="6121" y="1905"/>
                    <a:pt x="6141" y="1962"/>
                    <a:pt x="6154" y="2025"/>
                  </a:cubicBezTo>
                  <a:cubicBezTo>
                    <a:pt x="6161" y="2042"/>
                    <a:pt x="6164" y="2059"/>
                    <a:pt x="6168" y="2076"/>
                  </a:cubicBezTo>
                  <a:cubicBezTo>
                    <a:pt x="6178" y="2213"/>
                    <a:pt x="6178" y="2340"/>
                    <a:pt x="6171" y="2464"/>
                  </a:cubicBezTo>
                  <a:cubicBezTo>
                    <a:pt x="6164" y="2570"/>
                    <a:pt x="6141" y="2678"/>
                    <a:pt x="6111" y="2768"/>
                  </a:cubicBezTo>
                  <a:cubicBezTo>
                    <a:pt x="6058" y="2925"/>
                    <a:pt x="5957" y="3072"/>
                    <a:pt x="5863" y="3200"/>
                  </a:cubicBezTo>
                  <a:cubicBezTo>
                    <a:pt x="5820" y="3257"/>
                    <a:pt x="5770" y="3313"/>
                    <a:pt x="5713" y="3373"/>
                  </a:cubicBezTo>
                  <a:lnTo>
                    <a:pt x="5680" y="3413"/>
                  </a:lnTo>
                  <a:cubicBezTo>
                    <a:pt x="5603" y="3498"/>
                    <a:pt x="5496" y="3567"/>
                    <a:pt x="5339" y="3638"/>
                  </a:cubicBezTo>
                  <a:cubicBezTo>
                    <a:pt x="5175" y="3711"/>
                    <a:pt x="5007" y="3788"/>
                    <a:pt x="4840" y="3819"/>
                  </a:cubicBezTo>
                  <a:cubicBezTo>
                    <a:pt x="4777" y="3831"/>
                    <a:pt x="4716" y="3842"/>
                    <a:pt x="4653" y="3851"/>
                  </a:cubicBezTo>
                  <a:lnTo>
                    <a:pt x="4402" y="3892"/>
                  </a:lnTo>
                  <a:lnTo>
                    <a:pt x="4529" y="4112"/>
                  </a:lnTo>
                  <a:cubicBezTo>
                    <a:pt x="4542" y="4140"/>
                    <a:pt x="4556" y="4166"/>
                    <a:pt x="4569" y="4193"/>
                  </a:cubicBezTo>
                  <a:cubicBezTo>
                    <a:pt x="4633" y="4323"/>
                    <a:pt x="4683" y="4450"/>
                    <a:pt x="4716" y="4577"/>
                  </a:cubicBezTo>
                  <a:cubicBezTo>
                    <a:pt x="4740" y="4671"/>
                    <a:pt x="4757" y="4771"/>
                    <a:pt x="4766" y="4845"/>
                  </a:cubicBezTo>
                  <a:cubicBezTo>
                    <a:pt x="4794" y="5006"/>
                    <a:pt x="4786" y="5169"/>
                    <a:pt x="4757" y="5330"/>
                  </a:cubicBezTo>
                  <a:lnTo>
                    <a:pt x="4743" y="5393"/>
                  </a:lnTo>
                  <a:cubicBezTo>
                    <a:pt x="4729" y="5467"/>
                    <a:pt x="4716" y="5537"/>
                    <a:pt x="4696" y="5597"/>
                  </a:cubicBezTo>
                  <a:cubicBezTo>
                    <a:pt x="4660" y="5701"/>
                    <a:pt x="4613" y="5805"/>
                    <a:pt x="4546" y="5929"/>
                  </a:cubicBezTo>
                  <a:cubicBezTo>
                    <a:pt x="4476" y="6056"/>
                    <a:pt x="4382" y="6176"/>
                    <a:pt x="4252" y="6303"/>
                  </a:cubicBezTo>
                  <a:cubicBezTo>
                    <a:pt x="4218" y="6333"/>
                    <a:pt x="4188" y="6363"/>
                    <a:pt x="4151" y="6394"/>
                  </a:cubicBezTo>
                  <a:cubicBezTo>
                    <a:pt x="3971" y="6537"/>
                    <a:pt x="3770" y="6661"/>
                    <a:pt x="3559" y="6758"/>
                  </a:cubicBezTo>
                  <a:cubicBezTo>
                    <a:pt x="3472" y="6798"/>
                    <a:pt x="3399" y="6829"/>
                    <a:pt x="3332" y="6852"/>
                  </a:cubicBezTo>
                  <a:lnTo>
                    <a:pt x="3261" y="6872"/>
                  </a:lnTo>
                  <a:cubicBezTo>
                    <a:pt x="3158" y="6905"/>
                    <a:pt x="3057" y="6939"/>
                    <a:pt x="2954" y="6945"/>
                  </a:cubicBezTo>
                  <a:cubicBezTo>
                    <a:pt x="2899" y="6949"/>
                    <a:pt x="2847" y="6952"/>
                    <a:pt x="2798" y="6952"/>
                  </a:cubicBezTo>
                  <a:cubicBezTo>
                    <a:pt x="2755" y="6952"/>
                    <a:pt x="2713" y="6950"/>
                    <a:pt x="2673" y="6942"/>
                  </a:cubicBezTo>
                  <a:cubicBezTo>
                    <a:pt x="2579" y="6925"/>
                    <a:pt x="2489" y="6905"/>
                    <a:pt x="2395" y="6882"/>
                  </a:cubicBezTo>
                  <a:cubicBezTo>
                    <a:pt x="2335" y="6869"/>
                    <a:pt x="2275" y="6852"/>
                    <a:pt x="2215" y="6832"/>
                  </a:cubicBezTo>
                  <a:lnTo>
                    <a:pt x="2121" y="6804"/>
                  </a:lnTo>
                  <a:cubicBezTo>
                    <a:pt x="2085" y="6795"/>
                    <a:pt x="2044" y="6781"/>
                    <a:pt x="2004" y="6768"/>
                  </a:cubicBezTo>
                  <a:lnTo>
                    <a:pt x="1980" y="6761"/>
                  </a:lnTo>
                  <a:cubicBezTo>
                    <a:pt x="1840" y="6718"/>
                    <a:pt x="1710" y="6648"/>
                    <a:pt x="1596" y="6584"/>
                  </a:cubicBezTo>
                  <a:cubicBezTo>
                    <a:pt x="1512" y="6540"/>
                    <a:pt x="1432" y="6494"/>
                    <a:pt x="1352" y="6443"/>
                  </a:cubicBezTo>
                  <a:cubicBezTo>
                    <a:pt x="1268" y="6397"/>
                    <a:pt x="1191" y="6343"/>
                    <a:pt x="1111" y="6293"/>
                  </a:cubicBezTo>
                  <a:cubicBezTo>
                    <a:pt x="1084" y="6276"/>
                    <a:pt x="1061" y="6259"/>
                    <a:pt x="1041" y="6243"/>
                  </a:cubicBezTo>
                  <a:lnTo>
                    <a:pt x="970" y="6193"/>
                  </a:lnTo>
                  <a:lnTo>
                    <a:pt x="890" y="6216"/>
                  </a:lnTo>
                  <a:cubicBezTo>
                    <a:pt x="856" y="6225"/>
                    <a:pt x="820" y="6229"/>
                    <a:pt x="784" y="6229"/>
                  </a:cubicBezTo>
                  <a:cubicBezTo>
                    <a:pt x="737" y="6229"/>
                    <a:pt x="690" y="6222"/>
                    <a:pt x="646" y="6207"/>
                  </a:cubicBezTo>
                  <a:cubicBezTo>
                    <a:pt x="546" y="6170"/>
                    <a:pt x="459" y="6093"/>
                    <a:pt x="412" y="5992"/>
                  </a:cubicBezTo>
                  <a:cubicBezTo>
                    <a:pt x="368" y="5895"/>
                    <a:pt x="362" y="5771"/>
                    <a:pt x="395" y="5694"/>
                  </a:cubicBezTo>
                  <a:lnTo>
                    <a:pt x="569" y="5279"/>
                  </a:lnTo>
                  <a:cubicBezTo>
                    <a:pt x="776" y="4795"/>
                    <a:pt x="987" y="4293"/>
                    <a:pt x="1208" y="3805"/>
                  </a:cubicBezTo>
                  <a:cubicBezTo>
                    <a:pt x="1302" y="3604"/>
                    <a:pt x="1392" y="3404"/>
                    <a:pt x="1483" y="3200"/>
                  </a:cubicBezTo>
                  <a:cubicBezTo>
                    <a:pt x="1546" y="3052"/>
                    <a:pt x="1603" y="2899"/>
                    <a:pt x="1656" y="2751"/>
                  </a:cubicBezTo>
                  <a:lnTo>
                    <a:pt x="1707" y="2615"/>
                  </a:lnTo>
                  <a:cubicBezTo>
                    <a:pt x="1857" y="2209"/>
                    <a:pt x="2064" y="1818"/>
                    <a:pt x="2268" y="1437"/>
                  </a:cubicBezTo>
                  <a:lnTo>
                    <a:pt x="2298" y="1383"/>
                  </a:lnTo>
                  <a:cubicBezTo>
                    <a:pt x="2375" y="1240"/>
                    <a:pt x="2452" y="1093"/>
                    <a:pt x="2536" y="952"/>
                  </a:cubicBezTo>
                  <a:cubicBezTo>
                    <a:pt x="2606" y="835"/>
                    <a:pt x="2693" y="735"/>
                    <a:pt x="2793" y="628"/>
                  </a:cubicBezTo>
                  <a:cubicBezTo>
                    <a:pt x="2877" y="537"/>
                    <a:pt x="2984" y="467"/>
                    <a:pt x="3094" y="431"/>
                  </a:cubicBezTo>
                  <a:cubicBezTo>
                    <a:pt x="3158" y="407"/>
                    <a:pt x="3221" y="383"/>
                    <a:pt x="3289" y="370"/>
                  </a:cubicBezTo>
                  <a:cubicBezTo>
                    <a:pt x="3335" y="357"/>
                    <a:pt x="3385" y="357"/>
                    <a:pt x="3445" y="353"/>
                  </a:cubicBezTo>
                  <a:lnTo>
                    <a:pt x="3499" y="353"/>
                  </a:lnTo>
                  <a:cubicBezTo>
                    <a:pt x="3508" y="353"/>
                    <a:pt x="3516" y="352"/>
                    <a:pt x="3525" y="352"/>
                  </a:cubicBezTo>
                  <a:close/>
                  <a:moveTo>
                    <a:pt x="3528" y="1"/>
                  </a:moveTo>
                  <a:cubicBezTo>
                    <a:pt x="3515" y="1"/>
                    <a:pt x="3500" y="1"/>
                    <a:pt x="3485" y="2"/>
                  </a:cubicBezTo>
                  <a:lnTo>
                    <a:pt x="3435" y="2"/>
                  </a:lnTo>
                  <a:cubicBezTo>
                    <a:pt x="3362" y="6"/>
                    <a:pt x="3289" y="9"/>
                    <a:pt x="3208" y="26"/>
                  </a:cubicBezTo>
                  <a:cubicBezTo>
                    <a:pt x="3128" y="46"/>
                    <a:pt x="3054" y="69"/>
                    <a:pt x="2980" y="96"/>
                  </a:cubicBezTo>
                  <a:cubicBezTo>
                    <a:pt x="2817" y="153"/>
                    <a:pt x="2659" y="256"/>
                    <a:pt x="2536" y="387"/>
                  </a:cubicBezTo>
                  <a:cubicBezTo>
                    <a:pt x="2426" y="508"/>
                    <a:pt x="2318" y="624"/>
                    <a:pt x="2231" y="775"/>
                  </a:cubicBezTo>
                  <a:cubicBezTo>
                    <a:pt x="2148" y="919"/>
                    <a:pt x="2068" y="1069"/>
                    <a:pt x="1987" y="1216"/>
                  </a:cubicBezTo>
                  <a:lnTo>
                    <a:pt x="1957" y="1273"/>
                  </a:lnTo>
                  <a:cubicBezTo>
                    <a:pt x="1750" y="1661"/>
                    <a:pt x="1536" y="2066"/>
                    <a:pt x="1375" y="2494"/>
                  </a:cubicBezTo>
                  <a:lnTo>
                    <a:pt x="1325" y="2635"/>
                  </a:lnTo>
                  <a:cubicBezTo>
                    <a:pt x="1275" y="2775"/>
                    <a:pt x="1222" y="2922"/>
                    <a:pt x="1161" y="3056"/>
                  </a:cubicBezTo>
                  <a:lnTo>
                    <a:pt x="890" y="3658"/>
                  </a:lnTo>
                  <a:cubicBezTo>
                    <a:pt x="666" y="4149"/>
                    <a:pt x="452" y="4654"/>
                    <a:pt x="248" y="5143"/>
                  </a:cubicBezTo>
                  <a:lnTo>
                    <a:pt x="71" y="5557"/>
                  </a:lnTo>
                  <a:cubicBezTo>
                    <a:pt x="1" y="5728"/>
                    <a:pt x="7" y="5952"/>
                    <a:pt x="94" y="6139"/>
                  </a:cubicBezTo>
                  <a:cubicBezTo>
                    <a:pt x="178" y="6323"/>
                    <a:pt x="339" y="6471"/>
                    <a:pt x="529" y="6537"/>
                  </a:cubicBezTo>
                  <a:cubicBezTo>
                    <a:pt x="611" y="6568"/>
                    <a:pt x="698" y="6582"/>
                    <a:pt x="785" y="6582"/>
                  </a:cubicBezTo>
                  <a:cubicBezTo>
                    <a:pt x="822" y="6582"/>
                    <a:pt x="860" y="6579"/>
                    <a:pt x="897" y="6574"/>
                  </a:cubicBezTo>
                  <a:cubicBezTo>
                    <a:pt x="904" y="6577"/>
                    <a:pt x="910" y="6584"/>
                    <a:pt x="917" y="6588"/>
                  </a:cubicBezTo>
                  <a:cubicBezTo>
                    <a:pt x="1001" y="6641"/>
                    <a:pt x="1084" y="6695"/>
                    <a:pt x="1168" y="6744"/>
                  </a:cubicBezTo>
                  <a:cubicBezTo>
                    <a:pt x="1255" y="6795"/>
                    <a:pt x="1338" y="6845"/>
                    <a:pt x="1426" y="6892"/>
                  </a:cubicBezTo>
                  <a:cubicBezTo>
                    <a:pt x="1552" y="6962"/>
                    <a:pt x="1707" y="7042"/>
                    <a:pt x="1873" y="7096"/>
                  </a:cubicBezTo>
                  <a:lnTo>
                    <a:pt x="1897" y="7105"/>
                  </a:lnTo>
                  <a:cubicBezTo>
                    <a:pt x="1940" y="7119"/>
                    <a:pt x="1984" y="7133"/>
                    <a:pt x="2028" y="7142"/>
                  </a:cubicBezTo>
                  <a:lnTo>
                    <a:pt x="2114" y="7170"/>
                  </a:lnTo>
                  <a:cubicBezTo>
                    <a:pt x="2181" y="7190"/>
                    <a:pt x="2252" y="7210"/>
                    <a:pt x="2318" y="7226"/>
                  </a:cubicBezTo>
                  <a:cubicBezTo>
                    <a:pt x="2415" y="7250"/>
                    <a:pt x="2512" y="7270"/>
                    <a:pt x="2609" y="7286"/>
                  </a:cubicBezTo>
                  <a:cubicBezTo>
                    <a:pt x="2676" y="7300"/>
                    <a:pt x="2736" y="7303"/>
                    <a:pt x="2800" y="7303"/>
                  </a:cubicBezTo>
                  <a:cubicBezTo>
                    <a:pt x="2863" y="7303"/>
                    <a:pt x="2923" y="7300"/>
                    <a:pt x="2988" y="7297"/>
                  </a:cubicBezTo>
                  <a:cubicBezTo>
                    <a:pt x="3124" y="7286"/>
                    <a:pt x="3252" y="7246"/>
                    <a:pt x="3372" y="7206"/>
                  </a:cubicBezTo>
                  <a:lnTo>
                    <a:pt x="3435" y="7186"/>
                  </a:lnTo>
                  <a:cubicBezTo>
                    <a:pt x="3519" y="7159"/>
                    <a:pt x="3606" y="7126"/>
                    <a:pt x="3706" y="7079"/>
                  </a:cubicBezTo>
                  <a:cubicBezTo>
                    <a:pt x="3944" y="6969"/>
                    <a:pt x="4167" y="6832"/>
                    <a:pt x="4372" y="6668"/>
                  </a:cubicBezTo>
                  <a:cubicBezTo>
                    <a:pt x="4415" y="6634"/>
                    <a:pt x="4456" y="6594"/>
                    <a:pt x="4496" y="6557"/>
                  </a:cubicBezTo>
                  <a:cubicBezTo>
                    <a:pt x="4653" y="6403"/>
                    <a:pt x="4769" y="6253"/>
                    <a:pt x="4857" y="6096"/>
                  </a:cubicBezTo>
                  <a:cubicBezTo>
                    <a:pt x="4930" y="5955"/>
                    <a:pt x="4984" y="5835"/>
                    <a:pt x="5027" y="5714"/>
                  </a:cubicBezTo>
                  <a:cubicBezTo>
                    <a:pt x="5058" y="5628"/>
                    <a:pt x="5074" y="5540"/>
                    <a:pt x="5087" y="5460"/>
                  </a:cubicBezTo>
                  <a:lnTo>
                    <a:pt x="5101" y="5397"/>
                  </a:lnTo>
                  <a:cubicBezTo>
                    <a:pt x="5141" y="5199"/>
                    <a:pt x="5144" y="4995"/>
                    <a:pt x="5115" y="4791"/>
                  </a:cubicBezTo>
                  <a:cubicBezTo>
                    <a:pt x="5104" y="4708"/>
                    <a:pt x="5084" y="4601"/>
                    <a:pt x="5054" y="4487"/>
                  </a:cubicBezTo>
                  <a:cubicBezTo>
                    <a:pt x="5027" y="4376"/>
                    <a:pt x="4987" y="4270"/>
                    <a:pt x="4940" y="4156"/>
                  </a:cubicBezTo>
                  <a:cubicBezTo>
                    <a:pt x="5138" y="4116"/>
                    <a:pt x="5322" y="4032"/>
                    <a:pt x="5482" y="3959"/>
                  </a:cubicBezTo>
                  <a:cubicBezTo>
                    <a:pt x="5686" y="3868"/>
                    <a:pt x="5830" y="3768"/>
                    <a:pt x="5941" y="3648"/>
                  </a:cubicBezTo>
                  <a:lnTo>
                    <a:pt x="5973" y="3611"/>
                  </a:lnTo>
                  <a:cubicBezTo>
                    <a:pt x="6030" y="3547"/>
                    <a:pt x="6091" y="3481"/>
                    <a:pt x="6148" y="3407"/>
                  </a:cubicBezTo>
                  <a:cubicBezTo>
                    <a:pt x="6254" y="3260"/>
                    <a:pt x="6375" y="3089"/>
                    <a:pt x="6445" y="2882"/>
                  </a:cubicBezTo>
                  <a:cubicBezTo>
                    <a:pt x="6486" y="2761"/>
                    <a:pt x="6512" y="2624"/>
                    <a:pt x="6522" y="2484"/>
                  </a:cubicBezTo>
                  <a:cubicBezTo>
                    <a:pt x="6529" y="2346"/>
                    <a:pt x="6529" y="2203"/>
                    <a:pt x="6515" y="2053"/>
                  </a:cubicBezTo>
                  <a:cubicBezTo>
                    <a:pt x="6515" y="2013"/>
                    <a:pt x="6506" y="1976"/>
                    <a:pt x="6499" y="1939"/>
                  </a:cubicBezTo>
                  <a:cubicBezTo>
                    <a:pt x="6482" y="1875"/>
                    <a:pt x="6459" y="1805"/>
                    <a:pt x="6429" y="1724"/>
                  </a:cubicBezTo>
                  <a:cubicBezTo>
                    <a:pt x="6405" y="1658"/>
                    <a:pt x="6372" y="1601"/>
                    <a:pt x="6342" y="1547"/>
                  </a:cubicBezTo>
                  <a:cubicBezTo>
                    <a:pt x="6262" y="1411"/>
                    <a:pt x="6174" y="1290"/>
                    <a:pt x="6081" y="1179"/>
                  </a:cubicBezTo>
                  <a:cubicBezTo>
                    <a:pt x="6024" y="1116"/>
                    <a:pt x="5967" y="1059"/>
                    <a:pt x="5907" y="1002"/>
                  </a:cubicBezTo>
                  <a:lnTo>
                    <a:pt x="5877" y="972"/>
                  </a:lnTo>
                  <a:cubicBezTo>
                    <a:pt x="5773" y="875"/>
                    <a:pt x="5663" y="775"/>
                    <a:pt x="5546" y="681"/>
                  </a:cubicBezTo>
                  <a:lnTo>
                    <a:pt x="5496" y="638"/>
                  </a:lnTo>
                  <a:cubicBezTo>
                    <a:pt x="5442" y="594"/>
                    <a:pt x="5382" y="548"/>
                    <a:pt x="5315" y="508"/>
                  </a:cubicBezTo>
                  <a:cubicBezTo>
                    <a:pt x="5098" y="377"/>
                    <a:pt x="4874" y="283"/>
                    <a:pt x="4629" y="223"/>
                  </a:cubicBezTo>
                  <a:cubicBezTo>
                    <a:pt x="4439" y="173"/>
                    <a:pt x="4241" y="130"/>
                    <a:pt x="4054" y="93"/>
                  </a:cubicBezTo>
                  <a:lnTo>
                    <a:pt x="3907" y="59"/>
                  </a:lnTo>
                  <a:cubicBezTo>
                    <a:pt x="3817" y="42"/>
                    <a:pt x="3726" y="26"/>
                    <a:pt x="3633" y="9"/>
                  </a:cubicBezTo>
                  <a:cubicBezTo>
                    <a:pt x="3601" y="4"/>
                    <a:pt x="3567" y="1"/>
                    <a:pt x="35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31" name="Google Shape;131;p2"/>
          <p:cNvGrpSpPr/>
          <p:nvPr/>
        </p:nvGrpSpPr>
        <p:grpSpPr>
          <a:xfrm>
            <a:off x="11495889" y="5393278"/>
            <a:ext cx="256688" cy="303621"/>
            <a:chOff x="1824250" y="1008625"/>
            <a:chExt cx="144250" cy="170625"/>
          </a:xfrm>
        </p:grpSpPr>
        <p:sp>
          <p:nvSpPr>
            <p:cNvPr id="132" name="Google Shape;132;p2"/>
            <p:cNvSpPr/>
            <p:nvPr/>
          </p:nvSpPr>
          <p:spPr>
            <a:xfrm>
              <a:off x="1828675" y="1013025"/>
              <a:ext cx="135400" cy="161850"/>
            </a:xfrm>
            <a:custGeom>
              <a:avLst/>
              <a:gdLst/>
              <a:ahLst/>
              <a:cxnLst/>
              <a:rect l="l" t="t" r="r" b="b"/>
              <a:pathLst>
                <a:path w="5416" h="6474" extrusionOk="0">
                  <a:moveTo>
                    <a:pt x="2356" y="0"/>
                  </a:moveTo>
                  <a:cubicBezTo>
                    <a:pt x="2252" y="0"/>
                    <a:pt x="2150" y="4"/>
                    <a:pt x="2047" y="21"/>
                  </a:cubicBezTo>
                  <a:cubicBezTo>
                    <a:pt x="1947" y="37"/>
                    <a:pt x="1847" y="67"/>
                    <a:pt x="1750" y="94"/>
                  </a:cubicBezTo>
                  <a:cubicBezTo>
                    <a:pt x="1690" y="107"/>
                    <a:pt x="1636" y="138"/>
                    <a:pt x="1579" y="161"/>
                  </a:cubicBezTo>
                  <a:cubicBezTo>
                    <a:pt x="1469" y="211"/>
                    <a:pt x="1362" y="274"/>
                    <a:pt x="1258" y="342"/>
                  </a:cubicBezTo>
                  <a:cubicBezTo>
                    <a:pt x="1164" y="402"/>
                    <a:pt x="1074" y="472"/>
                    <a:pt x="988" y="539"/>
                  </a:cubicBezTo>
                  <a:cubicBezTo>
                    <a:pt x="871" y="629"/>
                    <a:pt x="760" y="743"/>
                    <a:pt x="659" y="850"/>
                  </a:cubicBezTo>
                  <a:cubicBezTo>
                    <a:pt x="647" y="863"/>
                    <a:pt x="636" y="876"/>
                    <a:pt x="623" y="890"/>
                  </a:cubicBezTo>
                  <a:cubicBezTo>
                    <a:pt x="562" y="960"/>
                    <a:pt x="506" y="1034"/>
                    <a:pt x="456" y="1111"/>
                  </a:cubicBezTo>
                  <a:cubicBezTo>
                    <a:pt x="358" y="1265"/>
                    <a:pt x="272" y="1428"/>
                    <a:pt x="208" y="1599"/>
                  </a:cubicBezTo>
                  <a:cubicBezTo>
                    <a:pt x="141" y="1783"/>
                    <a:pt x="98" y="1973"/>
                    <a:pt x="65" y="2164"/>
                  </a:cubicBezTo>
                  <a:cubicBezTo>
                    <a:pt x="45" y="2291"/>
                    <a:pt x="28" y="2418"/>
                    <a:pt x="17" y="2546"/>
                  </a:cubicBezTo>
                  <a:cubicBezTo>
                    <a:pt x="1" y="2696"/>
                    <a:pt x="1" y="2850"/>
                    <a:pt x="5" y="3003"/>
                  </a:cubicBezTo>
                  <a:cubicBezTo>
                    <a:pt x="11" y="3144"/>
                    <a:pt x="51" y="3295"/>
                    <a:pt x="91" y="3429"/>
                  </a:cubicBezTo>
                  <a:cubicBezTo>
                    <a:pt x="151" y="3619"/>
                    <a:pt x="228" y="3803"/>
                    <a:pt x="306" y="3987"/>
                  </a:cubicBezTo>
                  <a:cubicBezTo>
                    <a:pt x="342" y="4077"/>
                    <a:pt x="382" y="4167"/>
                    <a:pt x="422" y="4258"/>
                  </a:cubicBezTo>
                  <a:cubicBezTo>
                    <a:pt x="489" y="4402"/>
                    <a:pt x="573" y="4539"/>
                    <a:pt x="656" y="4676"/>
                  </a:cubicBezTo>
                  <a:cubicBezTo>
                    <a:pt x="757" y="4846"/>
                    <a:pt x="867" y="5007"/>
                    <a:pt x="997" y="5150"/>
                  </a:cubicBezTo>
                  <a:cubicBezTo>
                    <a:pt x="1161" y="5331"/>
                    <a:pt x="1339" y="5505"/>
                    <a:pt x="1522" y="5666"/>
                  </a:cubicBezTo>
                  <a:cubicBezTo>
                    <a:pt x="1666" y="5793"/>
                    <a:pt x="1817" y="5917"/>
                    <a:pt x="1977" y="6024"/>
                  </a:cubicBezTo>
                  <a:cubicBezTo>
                    <a:pt x="2175" y="6161"/>
                    <a:pt x="2385" y="6285"/>
                    <a:pt x="2613" y="6362"/>
                  </a:cubicBezTo>
                  <a:cubicBezTo>
                    <a:pt x="2743" y="6405"/>
                    <a:pt x="2877" y="6442"/>
                    <a:pt x="3014" y="6459"/>
                  </a:cubicBezTo>
                  <a:cubicBezTo>
                    <a:pt x="3084" y="6469"/>
                    <a:pt x="3155" y="6473"/>
                    <a:pt x="3227" y="6473"/>
                  </a:cubicBezTo>
                  <a:cubicBezTo>
                    <a:pt x="3293" y="6473"/>
                    <a:pt x="3360" y="6470"/>
                    <a:pt x="3425" y="6465"/>
                  </a:cubicBezTo>
                  <a:cubicBezTo>
                    <a:pt x="3509" y="6459"/>
                    <a:pt x="3589" y="6445"/>
                    <a:pt x="3669" y="6428"/>
                  </a:cubicBezTo>
                  <a:cubicBezTo>
                    <a:pt x="3813" y="6395"/>
                    <a:pt x="3958" y="6362"/>
                    <a:pt x="4098" y="6311"/>
                  </a:cubicBezTo>
                  <a:cubicBezTo>
                    <a:pt x="4248" y="6261"/>
                    <a:pt x="4389" y="6184"/>
                    <a:pt x="4519" y="6094"/>
                  </a:cubicBezTo>
                  <a:cubicBezTo>
                    <a:pt x="4646" y="6007"/>
                    <a:pt x="4750" y="5886"/>
                    <a:pt x="4853" y="5769"/>
                  </a:cubicBezTo>
                  <a:cubicBezTo>
                    <a:pt x="4957" y="5652"/>
                    <a:pt x="5031" y="5528"/>
                    <a:pt x="5108" y="5391"/>
                  </a:cubicBezTo>
                  <a:cubicBezTo>
                    <a:pt x="5185" y="5251"/>
                    <a:pt x="5228" y="5097"/>
                    <a:pt x="5268" y="4943"/>
                  </a:cubicBezTo>
                  <a:cubicBezTo>
                    <a:pt x="5332" y="4706"/>
                    <a:pt x="5402" y="4465"/>
                    <a:pt x="5409" y="4218"/>
                  </a:cubicBezTo>
                  <a:cubicBezTo>
                    <a:pt x="5415" y="4054"/>
                    <a:pt x="5415" y="3886"/>
                    <a:pt x="5392" y="3722"/>
                  </a:cubicBezTo>
                  <a:cubicBezTo>
                    <a:pt x="5389" y="3699"/>
                    <a:pt x="5386" y="3676"/>
                    <a:pt x="5382" y="3649"/>
                  </a:cubicBezTo>
                  <a:cubicBezTo>
                    <a:pt x="5365" y="3579"/>
                    <a:pt x="5345" y="3512"/>
                    <a:pt x="5329" y="3442"/>
                  </a:cubicBezTo>
                  <a:cubicBezTo>
                    <a:pt x="5325" y="3429"/>
                    <a:pt x="5322" y="3415"/>
                    <a:pt x="5315" y="3401"/>
                  </a:cubicBezTo>
                  <a:cubicBezTo>
                    <a:pt x="5272" y="3324"/>
                    <a:pt x="5238" y="3244"/>
                    <a:pt x="5178" y="3181"/>
                  </a:cubicBezTo>
                  <a:cubicBezTo>
                    <a:pt x="5128" y="3128"/>
                    <a:pt x="5077" y="3071"/>
                    <a:pt x="5017" y="3027"/>
                  </a:cubicBezTo>
                  <a:cubicBezTo>
                    <a:pt x="4997" y="3014"/>
                    <a:pt x="4981" y="2997"/>
                    <a:pt x="4961" y="2983"/>
                  </a:cubicBezTo>
                  <a:cubicBezTo>
                    <a:pt x="4852" y="2900"/>
                    <a:pt x="4718" y="2857"/>
                    <a:pt x="4583" y="2857"/>
                  </a:cubicBezTo>
                  <a:cubicBezTo>
                    <a:pt x="4503" y="2857"/>
                    <a:pt x="4423" y="2872"/>
                    <a:pt x="4349" y="2903"/>
                  </a:cubicBezTo>
                  <a:cubicBezTo>
                    <a:pt x="4108" y="3000"/>
                    <a:pt x="3944" y="3251"/>
                    <a:pt x="3958" y="3512"/>
                  </a:cubicBezTo>
                  <a:lnTo>
                    <a:pt x="3958" y="3525"/>
                  </a:lnTo>
                  <a:cubicBezTo>
                    <a:pt x="3944" y="3602"/>
                    <a:pt x="3950" y="3682"/>
                    <a:pt x="3954" y="3759"/>
                  </a:cubicBezTo>
                  <a:cubicBezTo>
                    <a:pt x="3954" y="3803"/>
                    <a:pt x="3967" y="3850"/>
                    <a:pt x="3974" y="3890"/>
                  </a:cubicBezTo>
                  <a:cubicBezTo>
                    <a:pt x="3984" y="3950"/>
                    <a:pt x="3991" y="4011"/>
                    <a:pt x="3994" y="4067"/>
                  </a:cubicBezTo>
                  <a:cubicBezTo>
                    <a:pt x="3984" y="4207"/>
                    <a:pt x="3958" y="4345"/>
                    <a:pt x="3927" y="4482"/>
                  </a:cubicBezTo>
                  <a:cubicBezTo>
                    <a:pt x="3901" y="4576"/>
                    <a:pt x="3870" y="4669"/>
                    <a:pt x="3830" y="4759"/>
                  </a:cubicBezTo>
                  <a:cubicBezTo>
                    <a:pt x="3793" y="4813"/>
                    <a:pt x="3753" y="4863"/>
                    <a:pt x="3710" y="4914"/>
                  </a:cubicBezTo>
                  <a:cubicBezTo>
                    <a:pt x="3697" y="4923"/>
                    <a:pt x="3683" y="4934"/>
                    <a:pt x="3669" y="4943"/>
                  </a:cubicBezTo>
                  <a:cubicBezTo>
                    <a:pt x="3620" y="4967"/>
                    <a:pt x="3563" y="4987"/>
                    <a:pt x="3509" y="5004"/>
                  </a:cubicBezTo>
                  <a:cubicBezTo>
                    <a:pt x="3419" y="5024"/>
                    <a:pt x="3325" y="5040"/>
                    <a:pt x="3231" y="5047"/>
                  </a:cubicBezTo>
                  <a:cubicBezTo>
                    <a:pt x="3202" y="5044"/>
                    <a:pt x="3168" y="5037"/>
                    <a:pt x="3135" y="5034"/>
                  </a:cubicBezTo>
                  <a:cubicBezTo>
                    <a:pt x="3061" y="5007"/>
                    <a:pt x="2987" y="4977"/>
                    <a:pt x="2917" y="4940"/>
                  </a:cubicBezTo>
                  <a:cubicBezTo>
                    <a:pt x="2649" y="4773"/>
                    <a:pt x="2408" y="4562"/>
                    <a:pt x="2181" y="4345"/>
                  </a:cubicBezTo>
                  <a:cubicBezTo>
                    <a:pt x="2101" y="4261"/>
                    <a:pt x="2027" y="4174"/>
                    <a:pt x="1957" y="4084"/>
                  </a:cubicBezTo>
                  <a:cubicBezTo>
                    <a:pt x="1894" y="4000"/>
                    <a:pt x="1837" y="3910"/>
                    <a:pt x="1780" y="3820"/>
                  </a:cubicBezTo>
                  <a:cubicBezTo>
                    <a:pt x="1706" y="3679"/>
                    <a:pt x="1643" y="3532"/>
                    <a:pt x="1579" y="3385"/>
                  </a:cubicBezTo>
                  <a:cubicBezTo>
                    <a:pt x="1519" y="3241"/>
                    <a:pt x="1453" y="3094"/>
                    <a:pt x="1405" y="2947"/>
                  </a:cubicBezTo>
                  <a:cubicBezTo>
                    <a:pt x="1396" y="2883"/>
                    <a:pt x="1389" y="2823"/>
                    <a:pt x="1385" y="2759"/>
                  </a:cubicBezTo>
                  <a:cubicBezTo>
                    <a:pt x="1392" y="2552"/>
                    <a:pt x="1416" y="2345"/>
                    <a:pt x="1459" y="2140"/>
                  </a:cubicBezTo>
                  <a:cubicBezTo>
                    <a:pt x="1489" y="2047"/>
                    <a:pt x="1522" y="1957"/>
                    <a:pt x="1566" y="1867"/>
                  </a:cubicBezTo>
                  <a:cubicBezTo>
                    <a:pt x="1636" y="1759"/>
                    <a:pt x="1713" y="1659"/>
                    <a:pt x="1800" y="1562"/>
                  </a:cubicBezTo>
                  <a:cubicBezTo>
                    <a:pt x="1904" y="1462"/>
                    <a:pt x="2014" y="1368"/>
                    <a:pt x="2135" y="1291"/>
                  </a:cubicBezTo>
                  <a:cubicBezTo>
                    <a:pt x="2212" y="1251"/>
                    <a:pt x="2285" y="1217"/>
                    <a:pt x="2365" y="1188"/>
                  </a:cubicBezTo>
                  <a:cubicBezTo>
                    <a:pt x="2476" y="1171"/>
                    <a:pt x="2589" y="1168"/>
                    <a:pt x="2700" y="1168"/>
                  </a:cubicBezTo>
                  <a:lnTo>
                    <a:pt x="2914" y="1168"/>
                  </a:lnTo>
                  <a:cubicBezTo>
                    <a:pt x="3021" y="1154"/>
                    <a:pt x="3115" y="1117"/>
                    <a:pt x="3198" y="1050"/>
                  </a:cubicBezTo>
                  <a:cubicBezTo>
                    <a:pt x="3319" y="956"/>
                    <a:pt x="3399" y="816"/>
                    <a:pt x="3419" y="666"/>
                  </a:cubicBezTo>
                  <a:cubicBezTo>
                    <a:pt x="3439" y="512"/>
                    <a:pt x="3396" y="354"/>
                    <a:pt x="3302" y="234"/>
                  </a:cubicBezTo>
                  <a:cubicBezTo>
                    <a:pt x="3218" y="121"/>
                    <a:pt x="3064" y="13"/>
                    <a:pt x="2917" y="10"/>
                  </a:cubicBezTo>
                  <a:cubicBezTo>
                    <a:pt x="2803" y="7"/>
                    <a:pt x="2686" y="4"/>
                    <a:pt x="2573" y="4"/>
                  </a:cubicBezTo>
                  <a:cubicBezTo>
                    <a:pt x="2500" y="2"/>
                    <a:pt x="2428" y="0"/>
                    <a:pt x="235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3" name="Google Shape;133;p2"/>
            <p:cNvSpPr/>
            <p:nvPr/>
          </p:nvSpPr>
          <p:spPr>
            <a:xfrm>
              <a:off x="1824250" y="1008625"/>
              <a:ext cx="144250" cy="170625"/>
            </a:xfrm>
            <a:custGeom>
              <a:avLst/>
              <a:gdLst/>
              <a:ahLst/>
              <a:cxnLst/>
              <a:rect l="l" t="t" r="r" b="b"/>
              <a:pathLst>
                <a:path w="5770" h="6825" extrusionOk="0">
                  <a:moveTo>
                    <a:pt x="5328" y="3645"/>
                  </a:moveTo>
                  <a:lnTo>
                    <a:pt x="5328" y="3645"/>
                  </a:lnTo>
                  <a:cubicBezTo>
                    <a:pt x="5328" y="3645"/>
                    <a:pt x="5331" y="3651"/>
                    <a:pt x="5339" y="3661"/>
                  </a:cubicBezTo>
                  <a:cubicBezTo>
                    <a:pt x="5335" y="3655"/>
                    <a:pt x="5332" y="3650"/>
                    <a:pt x="5328" y="3645"/>
                  </a:cubicBezTo>
                  <a:close/>
                  <a:moveTo>
                    <a:pt x="2545" y="352"/>
                  </a:moveTo>
                  <a:cubicBezTo>
                    <a:pt x="2590" y="352"/>
                    <a:pt x="2636" y="353"/>
                    <a:pt x="2683" y="354"/>
                  </a:cubicBezTo>
                  <a:lnTo>
                    <a:pt x="2750" y="354"/>
                  </a:lnTo>
                  <a:cubicBezTo>
                    <a:pt x="2863" y="357"/>
                    <a:pt x="2977" y="357"/>
                    <a:pt x="3091" y="360"/>
                  </a:cubicBezTo>
                  <a:cubicBezTo>
                    <a:pt x="3164" y="364"/>
                    <a:pt x="3275" y="430"/>
                    <a:pt x="3342" y="518"/>
                  </a:cubicBezTo>
                  <a:cubicBezTo>
                    <a:pt x="3405" y="601"/>
                    <a:pt x="3436" y="711"/>
                    <a:pt x="3422" y="819"/>
                  </a:cubicBezTo>
                  <a:cubicBezTo>
                    <a:pt x="3408" y="925"/>
                    <a:pt x="3352" y="1023"/>
                    <a:pt x="3268" y="1089"/>
                  </a:cubicBezTo>
                  <a:cubicBezTo>
                    <a:pt x="3212" y="1129"/>
                    <a:pt x="3147" y="1157"/>
                    <a:pt x="3081" y="1169"/>
                  </a:cubicBezTo>
                  <a:lnTo>
                    <a:pt x="2877" y="1166"/>
                  </a:lnTo>
                  <a:cubicBezTo>
                    <a:pt x="2763" y="1166"/>
                    <a:pt x="2639" y="1169"/>
                    <a:pt x="2516" y="1189"/>
                  </a:cubicBezTo>
                  <a:lnTo>
                    <a:pt x="2482" y="1200"/>
                  </a:lnTo>
                  <a:cubicBezTo>
                    <a:pt x="2405" y="1226"/>
                    <a:pt x="2321" y="1263"/>
                    <a:pt x="2218" y="1320"/>
                  </a:cubicBezTo>
                  <a:cubicBezTo>
                    <a:pt x="2101" y="1393"/>
                    <a:pt x="1988" y="1487"/>
                    <a:pt x="1847" y="1621"/>
                  </a:cubicBezTo>
                  <a:cubicBezTo>
                    <a:pt x="1750" y="1728"/>
                    <a:pt x="1666" y="1839"/>
                    <a:pt x="1596" y="1949"/>
                  </a:cubicBezTo>
                  <a:lnTo>
                    <a:pt x="1586" y="1966"/>
                  </a:lnTo>
                  <a:cubicBezTo>
                    <a:pt x="1539" y="2060"/>
                    <a:pt x="1499" y="2160"/>
                    <a:pt x="1462" y="2280"/>
                  </a:cubicBezTo>
                  <a:cubicBezTo>
                    <a:pt x="1422" y="2474"/>
                    <a:pt x="1395" y="2685"/>
                    <a:pt x="1386" y="2946"/>
                  </a:cubicBezTo>
                  <a:cubicBezTo>
                    <a:pt x="1389" y="3016"/>
                    <a:pt x="1395" y="3083"/>
                    <a:pt x="1409" y="3150"/>
                  </a:cubicBezTo>
                  <a:lnTo>
                    <a:pt x="1415" y="3176"/>
                  </a:lnTo>
                  <a:cubicBezTo>
                    <a:pt x="1459" y="3313"/>
                    <a:pt x="1516" y="3444"/>
                    <a:pt x="1569" y="3571"/>
                  </a:cubicBezTo>
                  <a:lnTo>
                    <a:pt x="1596" y="3631"/>
                  </a:lnTo>
                  <a:cubicBezTo>
                    <a:pt x="1650" y="3755"/>
                    <a:pt x="1719" y="3919"/>
                    <a:pt x="1810" y="4089"/>
                  </a:cubicBezTo>
                  <a:cubicBezTo>
                    <a:pt x="1860" y="4173"/>
                    <a:pt x="1920" y="4273"/>
                    <a:pt x="1994" y="4367"/>
                  </a:cubicBezTo>
                  <a:cubicBezTo>
                    <a:pt x="2061" y="4457"/>
                    <a:pt x="2141" y="4548"/>
                    <a:pt x="2235" y="4648"/>
                  </a:cubicBezTo>
                  <a:cubicBezTo>
                    <a:pt x="2519" y="4919"/>
                    <a:pt x="2760" y="5113"/>
                    <a:pt x="3000" y="5266"/>
                  </a:cubicBezTo>
                  <a:lnTo>
                    <a:pt x="3017" y="5277"/>
                  </a:lnTo>
                  <a:cubicBezTo>
                    <a:pt x="3104" y="5317"/>
                    <a:pt x="3181" y="5350"/>
                    <a:pt x="3255" y="5374"/>
                  </a:cubicBezTo>
                  <a:lnTo>
                    <a:pt x="3278" y="5380"/>
                  </a:lnTo>
                  <a:cubicBezTo>
                    <a:pt x="3318" y="5387"/>
                    <a:pt x="3355" y="5394"/>
                    <a:pt x="3392" y="5397"/>
                  </a:cubicBezTo>
                  <a:lnTo>
                    <a:pt x="3408" y="5400"/>
                  </a:lnTo>
                  <a:lnTo>
                    <a:pt x="3425" y="5397"/>
                  </a:lnTo>
                  <a:cubicBezTo>
                    <a:pt x="3516" y="5391"/>
                    <a:pt x="3613" y="5377"/>
                    <a:pt x="3740" y="5346"/>
                  </a:cubicBezTo>
                  <a:cubicBezTo>
                    <a:pt x="3800" y="5330"/>
                    <a:pt x="3860" y="5306"/>
                    <a:pt x="3917" y="5283"/>
                  </a:cubicBezTo>
                  <a:lnTo>
                    <a:pt x="3950" y="5263"/>
                  </a:lnTo>
                  <a:cubicBezTo>
                    <a:pt x="3967" y="5250"/>
                    <a:pt x="3984" y="5240"/>
                    <a:pt x="3997" y="5226"/>
                  </a:cubicBezTo>
                  <a:lnTo>
                    <a:pt x="4017" y="5206"/>
                  </a:lnTo>
                  <a:cubicBezTo>
                    <a:pt x="4070" y="5146"/>
                    <a:pt x="4115" y="5090"/>
                    <a:pt x="4155" y="5036"/>
                  </a:cubicBezTo>
                  <a:lnTo>
                    <a:pt x="4168" y="5005"/>
                  </a:lnTo>
                  <a:cubicBezTo>
                    <a:pt x="4218" y="4899"/>
                    <a:pt x="4251" y="4789"/>
                    <a:pt x="4275" y="4698"/>
                  </a:cubicBezTo>
                  <a:cubicBezTo>
                    <a:pt x="4302" y="4581"/>
                    <a:pt x="4335" y="4423"/>
                    <a:pt x="4345" y="4256"/>
                  </a:cubicBezTo>
                  <a:lnTo>
                    <a:pt x="4345" y="4247"/>
                  </a:lnTo>
                  <a:lnTo>
                    <a:pt x="4345" y="4236"/>
                  </a:lnTo>
                  <a:cubicBezTo>
                    <a:pt x="4342" y="4170"/>
                    <a:pt x="4335" y="4102"/>
                    <a:pt x="4325" y="4039"/>
                  </a:cubicBezTo>
                  <a:cubicBezTo>
                    <a:pt x="4322" y="4019"/>
                    <a:pt x="4318" y="4002"/>
                    <a:pt x="4315" y="3982"/>
                  </a:cubicBezTo>
                  <a:cubicBezTo>
                    <a:pt x="4311" y="3966"/>
                    <a:pt x="4305" y="3942"/>
                    <a:pt x="4305" y="3935"/>
                  </a:cubicBezTo>
                  <a:lnTo>
                    <a:pt x="4305" y="3862"/>
                  </a:lnTo>
                  <a:cubicBezTo>
                    <a:pt x="4302" y="3815"/>
                    <a:pt x="4302" y="3768"/>
                    <a:pt x="4308" y="3715"/>
                  </a:cubicBezTo>
                  <a:lnTo>
                    <a:pt x="4311" y="3698"/>
                  </a:lnTo>
                  <a:lnTo>
                    <a:pt x="4311" y="3678"/>
                  </a:lnTo>
                  <a:cubicBezTo>
                    <a:pt x="4302" y="3494"/>
                    <a:pt x="4419" y="3310"/>
                    <a:pt x="4592" y="3243"/>
                  </a:cubicBezTo>
                  <a:cubicBezTo>
                    <a:pt x="4647" y="3221"/>
                    <a:pt x="4706" y="3209"/>
                    <a:pt x="4765" y="3209"/>
                  </a:cubicBezTo>
                  <a:cubicBezTo>
                    <a:pt x="4860" y="3209"/>
                    <a:pt x="4954" y="3239"/>
                    <a:pt x="5030" y="3296"/>
                  </a:cubicBezTo>
                  <a:lnTo>
                    <a:pt x="5091" y="3344"/>
                  </a:lnTo>
                  <a:cubicBezTo>
                    <a:pt x="5124" y="3370"/>
                    <a:pt x="5161" y="3407"/>
                    <a:pt x="5198" y="3444"/>
                  </a:cubicBezTo>
                  <a:lnTo>
                    <a:pt x="5231" y="3480"/>
                  </a:lnTo>
                  <a:cubicBezTo>
                    <a:pt x="5258" y="3508"/>
                    <a:pt x="5278" y="3551"/>
                    <a:pt x="5305" y="3601"/>
                  </a:cubicBezTo>
                  <a:cubicBezTo>
                    <a:pt x="5312" y="3615"/>
                    <a:pt x="5319" y="3630"/>
                    <a:pt x="5328" y="3645"/>
                  </a:cubicBezTo>
                  <a:lnTo>
                    <a:pt x="5328" y="3645"/>
                  </a:lnTo>
                  <a:lnTo>
                    <a:pt x="5499" y="3597"/>
                  </a:lnTo>
                  <a:lnTo>
                    <a:pt x="5499" y="3597"/>
                  </a:lnTo>
                  <a:lnTo>
                    <a:pt x="5335" y="3665"/>
                  </a:lnTo>
                  <a:lnTo>
                    <a:pt x="5342" y="3691"/>
                  </a:lnTo>
                  <a:cubicBezTo>
                    <a:pt x="5359" y="3748"/>
                    <a:pt x="5375" y="3801"/>
                    <a:pt x="5385" y="3858"/>
                  </a:cubicBezTo>
                  <a:cubicBezTo>
                    <a:pt x="5388" y="3882"/>
                    <a:pt x="5392" y="3902"/>
                    <a:pt x="5395" y="3926"/>
                  </a:cubicBezTo>
                  <a:cubicBezTo>
                    <a:pt x="5419" y="4073"/>
                    <a:pt x="5415" y="4230"/>
                    <a:pt x="5412" y="4390"/>
                  </a:cubicBezTo>
                  <a:cubicBezTo>
                    <a:pt x="5405" y="4591"/>
                    <a:pt x="5351" y="4792"/>
                    <a:pt x="5294" y="5005"/>
                  </a:cubicBezTo>
                  <a:lnTo>
                    <a:pt x="5274" y="5076"/>
                  </a:lnTo>
                  <a:cubicBezTo>
                    <a:pt x="5238" y="5220"/>
                    <a:pt x="5198" y="5360"/>
                    <a:pt x="5131" y="5481"/>
                  </a:cubicBezTo>
                  <a:cubicBezTo>
                    <a:pt x="5061" y="5607"/>
                    <a:pt x="4993" y="5725"/>
                    <a:pt x="4900" y="5828"/>
                  </a:cubicBezTo>
                  <a:lnTo>
                    <a:pt x="4873" y="5859"/>
                  </a:lnTo>
                  <a:cubicBezTo>
                    <a:pt x="4783" y="5959"/>
                    <a:pt x="4696" y="6059"/>
                    <a:pt x="4596" y="6126"/>
                  </a:cubicBezTo>
                  <a:cubicBezTo>
                    <a:pt x="4462" y="6217"/>
                    <a:pt x="4339" y="6283"/>
                    <a:pt x="4218" y="6323"/>
                  </a:cubicBezTo>
                  <a:cubicBezTo>
                    <a:pt x="4094" y="6363"/>
                    <a:pt x="3964" y="6397"/>
                    <a:pt x="3806" y="6434"/>
                  </a:cubicBezTo>
                  <a:cubicBezTo>
                    <a:pt x="3726" y="6450"/>
                    <a:pt x="3656" y="6461"/>
                    <a:pt x="3593" y="6467"/>
                  </a:cubicBezTo>
                  <a:cubicBezTo>
                    <a:pt x="3539" y="6471"/>
                    <a:pt x="3477" y="6474"/>
                    <a:pt x="3412" y="6474"/>
                  </a:cubicBezTo>
                  <a:cubicBezTo>
                    <a:pt x="3347" y="6474"/>
                    <a:pt x="3280" y="6471"/>
                    <a:pt x="3215" y="6461"/>
                  </a:cubicBezTo>
                  <a:cubicBezTo>
                    <a:pt x="3104" y="6447"/>
                    <a:pt x="2984" y="6417"/>
                    <a:pt x="2846" y="6370"/>
                  </a:cubicBezTo>
                  <a:cubicBezTo>
                    <a:pt x="2663" y="6310"/>
                    <a:pt x="2476" y="6209"/>
                    <a:pt x="2255" y="6056"/>
                  </a:cubicBezTo>
                  <a:cubicBezTo>
                    <a:pt x="2114" y="5962"/>
                    <a:pt x="1974" y="5848"/>
                    <a:pt x="1817" y="5712"/>
                  </a:cubicBezTo>
                  <a:cubicBezTo>
                    <a:pt x="1636" y="5551"/>
                    <a:pt x="1466" y="5383"/>
                    <a:pt x="1305" y="5210"/>
                  </a:cubicBezTo>
                  <a:cubicBezTo>
                    <a:pt x="1198" y="5090"/>
                    <a:pt x="1094" y="4949"/>
                    <a:pt x="984" y="4761"/>
                  </a:cubicBezTo>
                  <a:lnTo>
                    <a:pt x="964" y="4732"/>
                  </a:lnTo>
                  <a:cubicBezTo>
                    <a:pt x="890" y="4604"/>
                    <a:pt x="816" y="4488"/>
                    <a:pt x="759" y="4360"/>
                  </a:cubicBezTo>
                  <a:lnTo>
                    <a:pt x="739" y="4317"/>
                  </a:lnTo>
                  <a:cubicBezTo>
                    <a:pt x="710" y="4243"/>
                    <a:pt x="676" y="4170"/>
                    <a:pt x="646" y="4096"/>
                  </a:cubicBezTo>
                  <a:lnTo>
                    <a:pt x="616" y="4022"/>
                  </a:lnTo>
                  <a:cubicBezTo>
                    <a:pt x="549" y="3862"/>
                    <a:pt x="486" y="3708"/>
                    <a:pt x="435" y="3551"/>
                  </a:cubicBezTo>
                  <a:cubicBezTo>
                    <a:pt x="398" y="3427"/>
                    <a:pt x="362" y="3293"/>
                    <a:pt x="358" y="3173"/>
                  </a:cubicBezTo>
                  <a:cubicBezTo>
                    <a:pt x="355" y="3036"/>
                    <a:pt x="355" y="2885"/>
                    <a:pt x="369" y="2738"/>
                  </a:cubicBezTo>
                  <a:cubicBezTo>
                    <a:pt x="378" y="2637"/>
                    <a:pt x="392" y="2504"/>
                    <a:pt x="415" y="2370"/>
                  </a:cubicBezTo>
                  <a:cubicBezTo>
                    <a:pt x="452" y="2163"/>
                    <a:pt x="495" y="1989"/>
                    <a:pt x="549" y="1835"/>
                  </a:cubicBezTo>
                  <a:cubicBezTo>
                    <a:pt x="603" y="1688"/>
                    <a:pt x="683" y="1538"/>
                    <a:pt x="779" y="1380"/>
                  </a:cubicBezTo>
                  <a:cubicBezTo>
                    <a:pt x="824" y="1313"/>
                    <a:pt x="873" y="1250"/>
                    <a:pt x="934" y="1183"/>
                  </a:cubicBezTo>
                  <a:lnTo>
                    <a:pt x="967" y="1146"/>
                  </a:lnTo>
                  <a:cubicBezTo>
                    <a:pt x="1060" y="1043"/>
                    <a:pt x="1161" y="936"/>
                    <a:pt x="1272" y="856"/>
                  </a:cubicBezTo>
                  <a:lnTo>
                    <a:pt x="1312" y="825"/>
                  </a:lnTo>
                  <a:cubicBezTo>
                    <a:pt x="1386" y="765"/>
                    <a:pt x="1455" y="711"/>
                    <a:pt x="1529" y="665"/>
                  </a:cubicBezTo>
                  <a:cubicBezTo>
                    <a:pt x="1622" y="608"/>
                    <a:pt x="1727" y="544"/>
                    <a:pt x="1830" y="498"/>
                  </a:cubicBezTo>
                  <a:lnTo>
                    <a:pt x="1860" y="484"/>
                  </a:lnTo>
                  <a:cubicBezTo>
                    <a:pt x="1900" y="464"/>
                    <a:pt x="1940" y="447"/>
                    <a:pt x="1974" y="437"/>
                  </a:cubicBezTo>
                  <a:lnTo>
                    <a:pt x="2008" y="430"/>
                  </a:lnTo>
                  <a:cubicBezTo>
                    <a:pt x="2091" y="407"/>
                    <a:pt x="2171" y="384"/>
                    <a:pt x="2252" y="370"/>
                  </a:cubicBezTo>
                  <a:cubicBezTo>
                    <a:pt x="2346" y="356"/>
                    <a:pt x="2444" y="352"/>
                    <a:pt x="2545" y="352"/>
                  </a:cubicBezTo>
                  <a:close/>
                  <a:moveTo>
                    <a:pt x="2529" y="0"/>
                  </a:moveTo>
                  <a:cubicBezTo>
                    <a:pt x="2420" y="0"/>
                    <a:pt x="2309" y="5"/>
                    <a:pt x="2195" y="22"/>
                  </a:cubicBezTo>
                  <a:cubicBezTo>
                    <a:pt x="2097" y="39"/>
                    <a:pt x="2004" y="66"/>
                    <a:pt x="1914" y="89"/>
                  </a:cubicBezTo>
                  <a:lnTo>
                    <a:pt x="1880" y="99"/>
                  </a:lnTo>
                  <a:cubicBezTo>
                    <a:pt x="1817" y="116"/>
                    <a:pt x="1763" y="143"/>
                    <a:pt x="1713" y="166"/>
                  </a:cubicBezTo>
                  <a:lnTo>
                    <a:pt x="1687" y="176"/>
                  </a:lnTo>
                  <a:cubicBezTo>
                    <a:pt x="1562" y="233"/>
                    <a:pt x="1449" y="303"/>
                    <a:pt x="1341" y="367"/>
                  </a:cubicBezTo>
                  <a:cubicBezTo>
                    <a:pt x="1255" y="424"/>
                    <a:pt x="1174" y="484"/>
                    <a:pt x="1097" y="544"/>
                  </a:cubicBezTo>
                  <a:lnTo>
                    <a:pt x="1057" y="575"/>
                  </a:lnTo>
                  <a:cubicBezTo>
                    <a:pt x="927" y="675"/>
                    <a:pt x="813" y="791"/>
                    <a:pt x="706" y="909"/>
                  </a:cubicBezTo>
                  <a:lnTo>
                    <a:pt x="670" y="949"/>
                  </a:lnTo>
                  <a:cubicBezTo>
                    <a:pt x="596" y="1032"/>
                    <a:pt x="539" y="1109"/>
                    <a:pt x="486" y="1193"/>
                  </a:cubicBezTo>
                  <a:cubicBezTo>
                    <a:pt x="372" y="1367"/>
                    <a:pt x="282" y="1544"/>
                    <a:pt x="222" y="1714"/>
                  </a:cubicBezTo>
                  <a:cubicBezTo>
                    <a:pt x="157" y="1889"/>
                    <a:pt x="108" y="2083"/>
                    <a:pt x="68" y="2310"/>
                  </a:cubicBezTo>
                  <a:cubicBezTo>
                    <a:pt x="44" y="2454"/>
                    <a:pt x="27" y="2597"/>
                    <a:pt x="17" y="2705"/>
                  </a:cubicBezTo>
                  <a:cubicBezTo>
                    <a:pt x="1" y="2869"/>
                    <a:pt x="4" y="3032"/>
                    <a:pt x="7" y="3183"/>
                  </a:cubicBezTo>
                  <a:cubicBezTo>
                    <a:pt x="11" y="3347"/>
                    <a:pt x="54" y="3508"/>
                    <a:pt x="101" y="3654"/>
                  </a:cubicBezTo>
                  <a:cubicBezTo>
                    <a:pt x="154" y="3829"/>
                    <a:pt x="222" y="3996"/>
                    <a:pt x="288" y="4156"/>
                  </a:cubicBezTo>
                  <a:lnTo>
                    <a:pt x="322" y="4230"/>
                  </a:lnTo>
                  <a:cubicBezTo>
                    <a:pt x="352" y="4307"/>
                    <a:pt x="385" y="4383"/>
                    <a:pt x="418" y="4460"/>
                  </a:cubicBezTo>
                  <a:lnTo>
                    <a:pt x="438" y="4504"/>
                  </a:lnTo>
                  <a:cubicBezTo>
                    <a:pt x="506" y="4651"/>
                    <a:pt x="586" y="4785"/>
                    <a:pt x="663" y="4915"/>
                  </a:cubicBezTo>
                  <a:lnTo>
                    <a:pt x="683" y="4942"/>
                  </a:lnTo>
                  <a:cubicBezTo>
                    <a:pt x="807" y="5150"/>
                    <a:pt x="920" y="5306"/>
                    <a:pt x="1044" y="5444"/>
                  </a:cubicBezTo>
                  <a:cubicBezTo>
                    <a:pt x="1211" y="5627"/>
                    <a:pt x="1395" y="5808"/>
                    <a:pt x="1586" y="5976"/>
                  </a:cubicBezTo>
                  <a:cubicBezTo>
                    <a:pt x="1750" y="6119"/>
                    <a:pt x="1903" y="6243"/>
                    <a:pt x="2054" y="6347"/>
                  </a:cubicBezTo>
                  <a:cubicBezTo>
                    <a:pt x="2301" y="6518"/>
                    <a:pt x="2519" y="6635"/>
                    <a:pt x="2736" y="6705"/>
                  </a:cubicBezTo>
                  <a:cubicBezTo>
                    <a:pt x="2894" y="6758"/>
                    <a:pt x="3034" y="6791"/>
                    <a:pt x="3167" y="6811"/>
                  </a:cubicBezTo>
                  <a:cubicBezTo>
                    <a:pt x="3248" y="6822"/>
                    <a:pt x="3328" y="6825"/>
                    <a:pt x="3405" y="6825"/>
                  </a:cubicBezTo>
                  <a:cubicBezTo>
                    <a:pt x="3482" y="6825"/>
                    <a:pt x="3553" y="6822"/>
                    <a:pt x="3616" y="6819"/>
                  </a:cubicBezTo>
                  <a:cubicBezTo>
                    <a:pt x="3696" y="6811"/>
                    <a:pt x="3786" y="6798"/>
                    <a:pt x="3883" y="6775"/>
                  </a:cubicBezTo>
                  <a:cubicBezTo>
                    <a:pt x="4050" y="6738"/>
                    <a:pt x="4191" y="6701"/>
                    <a:pt x="4331" y="6655"/>
                  </a:cubicBezTo>
                  <a:cubicBezTo>
                    <a:pt x="4482" y="6604"/>
                    <a:pt x="4632" y="6527"/>
                    <a:pt x="4797" y="6417"/>
                  </a:cubicBezTo>
                  <a:cubicBezTo>
                    <a:pt x="4930" y="6323"/>
                    <a:pt x="5038" y="6206"/>
                    <a:pt x="5138" y="6089"/>
                  </a:cubicBezTo>
                  <a:lnTo>
                    <a:pt x="5161" y="6062"/>
                  </a:lnTo>
                  <a:cubicBezTo>
                    <a:pt x="5282" y="5932"/>
                    <a:pt x="5359" y="5788"/>
                    <a:pt x="5435" y="5651"/>
                  </a:cubicBezTo>
                  <a:cubicBezTo>
                    <a:pt x="5526" y="5494"/>
                    <a:pt x="5572" y="5326"/>
                    <a:pt x="5616" y="5166"/>
                  </a:cubicBezTo>
                  <a:lnTo>
                    <a:pt x="5636" y="5096"/>
                  </a:lnTo>
                  <a:cubicBezTo>
                    <a:pt x="5696" y="4872"/>
                    <a:pt x="5756" y="4644"/>
                    <a:pt x="5763" y="4397"/>
                  </a:cubicBezTo>
                  <a:cubicBezTo>
                    <a:pt x="5766" y="4230"/>
                    <a:pt x="5770" y="4049"/>
                    <a:pt x="5743" y="3875"/>
                  </a:cubicBezTo>
                  <a:cubicBezTo>
                    <a:pt x="5740" y="3849"/>
                    <a:pt x="5736" y="3821"/>
                    <a:pt x="5730" y="3795"/>
                  </a:cubicBezTo>
                  <a:cubicBezTo>
                    <a:pt x="5716" y="3728"/>
                    <a:pt x="5700" y="3661"/>
                    <a:pt x="5683" y="3597"/>
                  </a:cubicBezTo>
                  <a:lnTo>
                    <a:pt x="5673" y="3565"/>
                  </a:lnTo>
                  <a:cubicBezTo>
                    <a:pt x="5669" y="3548"/>
                    <a:pt x="5663" y="3520"/>
                    <a:pt x="5646" y="3491"/>
                  </a:cubicBezTo>
                  <a:cubicBezTo>
                    <a:pt x="5636" y="3474"/>
                    <a:pt x="5626" y="3457"/>
                    <a:pt x="5616" y="3437"/>
                  </a:cubicBezTo>
                  <a:cubicBezTo>
                    <a:pt x="5583" y="3374"/>
                    <a:pt x="5546" y="3300"/>
                    <a:pt x="5482" y="3236"/>
                  </a:cubicBezTo>
                  <a:lnTo>
                    <a:pt x="5452" y="3203"/>
                  </a:lnTo>
                  <a:cubicBezTo>
                    <a:pt x="5405" y="3156"/>
                    <a:pt x="5359" y="3106"/>
                    <a:pt x="5302" y="3063"/>
                  </a:cubicBezTo>
                  <a:lnTo>
                    <a:pt x="5245" y="3019"/>
                  </a:lnTo>
                  <a:cubicBezTo>
                    <a:pt x="5107" y="2913"/>
                    <a:pt x="4932" y="2857"/>
                    <a:pt x="4757" y="2857"/>
                  </a:cubicBezTo>
                  <a:cubicBezTo>
                    <a:pt x="4655" y="2857"/>
                    <a:pt x="4554" y="2876"/>
                    <a:pt x="4459" y="2915"/>
                  </a:cubicBezTo>
                  <a:cubicBezTo>
                    <a:pt x="4155" y="3039"/>
                    <a:pt x="3950" y="3350"/>
                    <a:pt x="3960" y="3675"/>
                  </a:cubicBezTo>
                  <a:cubicBezTo>
                    <a:pt x="3947" y="3748"/>
                    <a:pt x="3950" y="3815"/>
                    <a:pt x="3954" y="3875"/>
                  </a:cubicBezTo>
                  <a:lnTo>
                    <a:pt x="3954" y="3939"/>
                  </a:lnTo>
                  <a:cubicBezTo>
                    <a:pt x="3954" y="3982"/>
                    <a:pt x="3964" y="4026"/>
                    <a:pt x="3970" y="4059"/>
                  </a:cubicBezTo>
                  <a:cubicBezTo>
                    <a:pt x="3974" y="4073"/>
                    <a:pt x="3977" y="4082"/>
                    <a:pt x="3977" y="4096"/>
                  </a:cubicBezTo>
                  <a:cubicBezTo>
                    <a:pt x="3987" y="4142"/>
                    <a:pt x="3990" y="4193"/>
                    <a:pt x="3994" y="4243"/>
                  </a:cubicBezTo>
                  <a:cubicBezTo>
                    <a:pt x="3984" y="4380"/>
                    <a:pt x="3957" y="4517"/>
                    <a:pt x="3934" y="4611"/>
                  </a:cubicBezTo>
                  <a:cubicBezTo>
                    <a:pt x="3917" y="4678"/>
                    <a:pt x="3890" y="4765"/>
                    <a:pt x="3854" y="4849"/>
                  </a:cubicBezTo>
                  <a:cubicBezTo>
                    <a:pt x="3826" y="4889"/>
                    <a:pt x="3797" y="4925"/>
                    <a:pt x="3763" y="4962"/>
                  </a:cubicBezTo>
                  <a:cubicBezTo>
                    <a:pt x="3760" y="4965"/>
                    <a:pt x="3760" y="4965"/>
                    <a:pt x="3760" y="4969"/>
                  </a:cubicBezTo>
                  <a:cubicBezTo>
                    <a:pt x="3716" y="4985"/>
                    <a:pt x="3680" y="4999"/>
                    <a:pt x="3649" y="5009"/>
                  </a:cubicBezTo>
                  <a:cubicBezTo>
                    <a:pt x="3559" y="5025"/>
                    <a:pt x="3485" y="5039"/>
                    <a:pt x="3412" y="5045"/>
                  </a:cubicBezTo>
                  <a:cubicBezTo>
                    <a:pt x="3395" y="5042"/>
                    <a:pt x="3375" y="5039"/>
                    <a:pt x="3355" y="5039"/>
                  </a:cubicBezTo>
                  <a:cubicBezTo>
                    <a:pt x="3301" y="5019"/>
                    <a:pt x="3244" y="4992"/>
                    <a:pt x="3181" y="4962"/>
                  </a:cubicBezTo>
                  <a:cubicBezTo>
                    <a:pt x="2964" y="4825"/>
                    <a:pt x="2740" y="4644"/>
                    <a:pt x="2485" y="4397"/>
                  </a:cubicBezTo>
                  <a:cubicBezTo>
                    <a:pt x="2402" y="4313"/>
                    <a:pt x="2335" y="4233"/>
                    <a:pt x="2275" y="4153"/>
                  </a:cubicBezTo>
                  <a:cubicBezTo>
                    <a:pt x="2218" y="4079"/>
                    <a:pt x="2168" y="4002"/>
                    <a:pt x="2114" y="3915"/>
                  </a:cubicBezTo>
                  <a:cubicBezTo>
                    <a:pt x="2037" y="3765"/>
                    <a:pt x="1971" y="3611"/>
                    <a:pt x="1920" y="3494"/>
                  </a:cubicBezTo>
                  <a:lnTo>
                    <a:pt x="1894" y="3430"/>
                  </a:lnTo>
                  <a:cubicBezTo>
                    <a:pt x="1840" y="3310"/>
                    <a:pt x="1793" y="3196"/>
                    <a:pt x="1753" y="3079"/>
                  </a:cubicBezTo>
                  <a:cubicBezTo>
                    <a:pt x="1743" y="3029"/>
                    <a:pt x="1739" y="2979"/>
                    <a:pt x="1736" y="2946"/>
                  </a:cubicBezTo>
                  <a:cubicBezTo>
                    <a:pt x="1747" y="2722"/>
                    <a:pt x="1770" y="2527"/>
                    <a:pt x="1803" y="2370"/>
                  </a:cubicBezTo>
                  <a:cubicBezTo>
                    <a:pt x="1830" y="2287"/>
                    <a:pt x="1860" y="2206"/>
                    <a:pt x="1897" y="2129"/>
                  </a:cubicBezTo>
                  <a:cubicBezTo>
                    <a:pt x="1957" y="2035"/>
                    <a:pt x="2028" y="1946"/>
                    <a:pt x="2097" y="1865"/>
                  </a:cubicBezTo>
                  <a:cubicBezTo>
                    <a:pt x="2211" y="1759"/>
                    <a:pt x="2309" y="1678"/>
                    <a:pt x="2395" y="1625"/>
                  </a:cubicBezTo>
                  <a:cubicBezTo>
                    <a:pt x="2465" y="1584"/>
                    <a:pt x="2525" y="1558"/>
                    <a:pt x="2585" y="1538"/>
                  </a:cubicBezTo>
                  <a:cubicBezTo>
                    <a:pt x="2683" y="1521"/>
                    <a:pt x="2783" y="1518"/>
                    <a:pt x="2874" y="1518"/>
                  </a:cubicBezTo>
                  <a:lnTo>
                    <a:pt x="3091" y="1521"/>
                  </a:lnTo>
                  <a:lnTo>
                    <a:pt x="3114" y="1518"/>
                  </a:lnTo>
                  <a:cubicBezTo>
                    <a:pt x="3252" y="1501"/>
                    <a:pt x="3372" y="1450"/>
                    <a:pt x="3482" y="1367"/>
                  </a:cubicBezTo>
                  <a:cubicBezTo>
                    <a:pt x="3639" y="1246"/>
                    <a:pt x="3743" y="1063"/>
                    <a:pt x="3769" y="862"/>
                  </a:cubicBezTo>
                  <a:cubicBezTo>
                    <a:pt x="3797" y="665"/>
                    <a:pt x="3740" y="461"/>
                    <a:pt x="3619" y="303"/>
                  </a:cubicBezTo>
                  <a:cubicBezTo>
                    <a:pt x="3519" y="169"/>
                    <a:pt x="3322" y="16"/>
                    <a:pt x="3098" y="9"/>
                  </a:cubicBezTo>
                  <a:cubicBezTo>
                    <a:pt x="2984" y="6"/>
                    <a:pt x="2866" y="2"/>
                    <a:pt x="2753" y="2"/>
                  </a:cubicBezTo>
                  <a:lnTo>
                    <a:pt x="2686" y="2"/>
                  </a:lnTo>
                  <a:cubicBezTo>
                    <a:pt x="2634" y="1"/>
                    <a:pt x="2582" y="0"/>
                    <a:pt x="252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34" name="Google Shape;134;p2"/>
          <p:cNvGrpSpPr/>
          <p:nvPr/>
        </p:nvGrpSpPr>
        <p:grpSpPr>
          <a:xfrm rot="-564885">
            <a:off x="2891806" y="249644"/>
            <a:ext cx="205025" cy="307120"/>
            <a:chOff x="1459800" y="1512500"/>
            <a:chExt cx="131625" cy="197100"/>
          </a:xfrm>
        </p:grpSpPr>
        <p:sp>
          <p:nvSpPr>
            <p:cNvPr id="135" name="Google Shape;135;p2"/>
            <p:cNvSpPr/>
            <p:nvPr/>
          </p:nvSpPr>
          <p:spPr>
            <a:xfrm>
              <a:off x="1533625" y="1599050"/>
              <a:ext cx="600" cy="2450"/>
            </a:xfrm>
            <a:custGeom>
              <a:avLst/>
              <a:gdLst/>
              <a:ahLst/>
              <a:cxnLst/>
              <a:rect l="l" t="t" r="r" b="b"/>
              <a:pathLst>
                <a:path w="24" h="98" extrusionOk="0">
                  <a:moveTo>
                    <a:pt x="0" y="1"/>
                  </a:moveTo>
                  <a:cubicBezTo>
                    <a:pt x="2" y="11"/>
                    <a:pt x="5" y="21"/>
                    <a:pt x="7" y="30"/>
                  </a:cubicBezTo>
                  <a:lnTo>
                    <a:pt x="7" y="30"/>
                  </a:lnTo>
                  <a:cubicBezTo>
                    <a:pt x="7" y="19"/>
                    <a:pt x="3" y="9"/>
                    <a:pt x="0" y="1"/>
                  </a:cubicBezTo>
                  <a:close/>
                  <a:moveTo>
                    <a:pt x="7" y="30"/>
                  </a:moveTo>
                  <a:lnTo>
                    <a:pt x="7" y="30"/>
                  </a:lnTo>
                  <a:cubicBezTo>
                    <a:pt x="7" y="32"/>
                    <a:pt x="7" y="33"/>
                    <a:pt x="7" y="34"/>
                  </a:cubicBezTo>
                  <a:cubicBezTo>
                    <a:pt x="11" y="47"/>
                    <a:pt x="14" y="64"/>
                    <a:pt x="17" y="81"/>
                  </a:cubicBezTo>
                  <a:lnTo>
                    <a:pt x="23" y="98"/>
                  </a:lnTo>
                  <a:cubicBezTo>
                    <a:pt x="19" y="74"/>
                    <a:pt x="13" y="53"/>
                    <a:pt x="7" y="30"/>
                  </a:cubicBezTo>
                  <a:close/>
                </a:path>
              </a:pathLst>
            </a:custGeom>
            <a:solidFill>
              <a:srgbClr val="FB67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6" name="Google Shape;136;p2"/>
            <p:cNvSpPr/>
            <p:nvPr/>
          </p:nvSpPr>
          <p:spPr>
            <a:xfrm>
              <a:off x="1529350" y="1598125"/>
              <a:ext cx="9150" cy="4300"/>
            </a:xfrm>
            <a:custGeom>
              <a:avLst/>
              <a:gdLst/>
              <a:ahLst/>
              <a:cxnLst/>
              <a:rect l="l" t="t" r="r" b="b"/>
              <a:pathLst>
                <a:path w="366" h="172" extrusionOk="0">
                  <a:moveTo>
                    <a:pt x="345" y="1"/>
                  </a:moveTo>
                  <a:lnTo>
                    <a:pt x="1" y="74"/>
                  </a:lnTo>
                  <a:lnTo>
                    <a:pt x="21" y="172"/>
                  </a:lnTo>
                  <a:lnTo>
                    <a:pt x="365" y="98"/>
                  </a:lnTo>
                  <a:lnTo>
                    <a:pt x="345" y="1"/>
                  </a:lnTo>
                  <a:close/>
                </a:path>
              </a:pathLst>
            </a:custGeom>
            <a:solidFill>
              <a:srgbClr val="524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7" name="Google Shape;137;p2"/>
            <p:cNvSpPr/>
            <p:nvPr/>
          </p:nvSpPr>
          <p:spPr>
            <a:xfrm>
              <a:off x="1463575" y="1516850"/>
              <a:ext cx="123425" cy="188350"/>
            </a:xfrm>
            <a:custGeom>
              <a:avLst/>
              <a:gdLst/>
              <a:ahLst/>
              <a:cxnLst/>
              <a:rect l="l" t="t" r="r" b="b"/>
              <a:pathLst>
                <a:path w="4937" h="7534" extrusionOk="0">
                  <a:moveTo>
                    <a:pt x="2585" y="2359"/>
                  </a:moveTo>
                  <a:cubicBezTo>
                    <a:pt x="2601" y="2419"/>
                    <a:pt x="2618" y="2479"/>
                    <a:pt x="2635" y="2543"/>
                  </a:cubicBezTo>
                  <a:cubicBezTo>
                    <a:pt x="2682" y="2743"/>
                    <a:pt x="2729" y="2947"/>
                    <a:pt x="2772" y="3148"/>
                  </a:cubicBezTo>
                  <a:cubicBezTo>
                    <a:pt x="2782" y="3188"/>
                    <a:pt x="2793" y="3225"/>
                    <a:pt x="2799" y="3265"/>
                  </a:cubicBezTo>
                  <a:lnTo>
                    <a:pt x="2796" y="3245"/>
                  </a:lnTo>
                  <a:lnTo>
                    <a:pt x="2796" y="3245"/>
                  </a:lnTo>
                  <a:cubicBezTo>
                    <a:pt x="2799" y="3258"/>
                    <a:pt x="2802" y="3275"/>
                    <a:pt x="2805" y="3292"/>
                  </a:cubicBezTo>
                  <a:cubicBezTo>
                    <a:pt x="2805" y="3302"/>
                    <a:pt x="2809" y="3312"/>
                    <a:pt x="2809" y="3322"/>
                  </a:cubicBezTo>
                  <a:lnTo>
                    <a:pt x="2816" y="3338"/>
                  </a:lnTo>
                  <a:lnTo>
                    <a:pt x="2816" y="3352"/>
                  </a:lnTo>
                  <a:cubicBezTo>
                    <a:pt x="2859" y="3543"/>
                    <a:pt x="2902" y="3733"/>
                    <a:pt x="2946" y="3924"/>
                  </a:cubicBezTo>
                  <a:cubicBezTo>
                    <a:pt x="2856" y="3934"/>
                    <a:pt x="2762" y="3937"/>
                    <a:pt x="2672" y="3951"/>
                  </a:cubicBezTo>
                  <a:cubicBezTo>
                    <a:pt x="2558" y="3968"/>
                    <a:pt x="2444" y="3984"/>
                    <a:pt x="2328" y="4000"/>
                  </a:cubicBezTo>
                  <a:cubicBezTo>
                    <a:pt x="2197" y="4017"/>
                    <a:pt x="2067" y="4034"/>
                    <a:pt x="1939" y="4051"/>
                  </a:cubicBezTo>
                  <a:cubicBezTo>
                    <a:pt x="1979" y="3944"/>
                    <a:pt x="2020" y="3840"/>
                    <a:pt x="2060" y="3736"/>
                  </a:cubicBezTo>
                  <a:cubicBezTo>
                    <a:pt x="2227" y="3325"/>
                    <a:pt x="2401" y="2914"/>
                    <a:pt x="2541" y="2492"/>
                  </a:cubicBezTo>
                  <a:cubicBezTo>
                    <a:pt x="2555" y="2449"/>
                    <a:pt x="2572" y="2402"/>
                    <a:pt x="2585" y="2359"/>
                  </a:cubicBezTo>
                  <a:close/>
                  <a:moveTo>
                    <a:pt x="2705" y="1"/>
                  </a:moveTo>
                  <a:cubicBezTo>
                    <a:pt x="2595" y="1"/>
                    <a:pt x="2495" y="35"/>
                    <a:pt x="2391" y="95"/>
                  </a:cubicBezTo>
                  <a:cubicBezTo>
                    <a:pt x="2294" y="152"/>
                    <a:pt x="2240" y="235"/>
                    <a:pt x="2183" y="328"/>
                  </a:cubicBezTo>
                  <a:cubicBezTo>
                    <a:pt x="2130" y="416"/>
                    <a:pt x="2097" y="516"/>
                    <a:pt x="2063" y="609"/>
                  </a:cubicBezTo>
                  <a:cubicBezTo>
                    <a:pt x="1916" y="1024"/>
                    <a:pt x="1806" y="1449"/>
                    <a:pt x="1682" y="1870"/>
                  </a:cubicBezTo>
                  <a:cubicBezTo>
                    <a:pt x="1641" y="2011"/>
                    <a:pt x="1601" y="2148"/>
                    <a:pt x="1558" y="2285"/>
                  </a:cubicBezTo>
                  <a:cubicBezTo>
                    <a:pt x="1508" y="2435"/>
                    <a:pt x="1454" y="2586"/>
                    <a:pt x="1397" y="2736"/>
                  </a:cubicBezTo>
                  <a:cubicBezTo>
                    <a:pt x="1317" y="2944"/>
                    <a:pt x="1240" y="3151"/>
                    <a:pt x="1160" y="3358"/>
                  </a:cubicBezTo>
                  <a:cubicBezTo>
                    <a:pt x="1090" y="3543"/>
                    <a:pt x="1023" y="3727"/>
                    <a:pt x="956" y="3914"/>
                  </a:cubicBezTo>
                  <a:cubicBezTo>
                    <a:pt x="909" y="4034"/>
                    <a:pt x="873" y="4158"/>
                    <a:pt x="832" y="4278"/>
                  </a:cubicBezTo>
                  <a:cubicBezTo>
                    <a:pt x="806" y="4366"/>
                    <a:pt x="772" y="4452"/>
                    <a:pt x="749" y="4542"/>
                  </a:cubicBezTo>
                  <a:cubicBezTo>
                    <a:pt x="632" y="4937"/>
                    <a:pt x="522" y="5332"/>
                    <a:pt x="401" y="5726"/>
                  </a:cubicBezTo>
                  <a:cubicBezTo>
                    <a:pt x="334" y="5924"/>
                    <a:pt x="267" y="6118"/>
                    <a:pt x="210" y="6319"/>
                  </a:cubicBezTo>
                  <a:cubicBezTo>
                    <a:pt x="147" y="6529"/>
                    <a:pt x="107" y="6750"/>
                    <a:pt x="56" y="6964"/>
                  </a:cubicBezTo>
                  <a:cubicBezTo>
                    <a:pt x="0" y="7211"/>
                    <a:pt x="184" y="7466"/>
                    <a:pt x="425" y="7512"/>
                  </a:cubicBezTo>
                  <a:cubicBezTo>
                    <a:pt x="454" y="7518"/>
                    <a:pt x="483" y="7521"/>
                    <a:pt x="512" y="7521"/>
                  </a:cubicBezTo>
                  <a:cubicBezTo>
                    <a:pt x="605" y="7521"/>
                    <a:pt x="697" y="7493"/>
                    <a:pt x="775" y="7442"/>
                  </a:cubicBezTo>
                  <a:cubicBezTo>
                    <a:pt x="879" y="7368"/>
                    <a:pt x="943" y="7265"/>
                    <a:pt x="973" y="7141"/>
                  </a:cubicBezTo>
                  <a:cubicBezTo>
                    <a:pt x="1007" y="6990"/>
                    <a:pt x="1036" y="6837"/>
                    <a:pt x="1076" y="6689"/>
                  </a:cubicBezTo>
                  <a:cubicBezTo>
                    <a:pt x="1107" y="6576"/>
                    <a:pt x="1144" y="6469"/>
                    <a:pt x="1177" y="6359"/>
                  </a:cubicBezTo>
                  <a:cubicBezTo>
                    <a:pt x="1271" y="6091"/>
                    <a:pt x="1365" y="5827"/>
                    <a:pt x="1445" y="5556"/>
                  </a:cubicBezTo>
                  <a:lnTo>
                    <a:pt x="1535" y="5255"/>
                  </a:lnTo>
                  <a:cubicBezTo>
                    <a:pt x="1554" y="5257"/>
                    <a:pt x="1573" y="5259"/>
                    <a:pt x="1593" y="5259"/>
                  </a:cubicBezTo>
                  <a:cubicBezTo>
                    <a:pt x="1607" y="5259"/>
                    <a:pt x="1621" y="5258"/>
                    <a:pt x="1635" y="5255"/>
                  </a:cubicBezTo>
                  <a:cubicBezTo>
                    <a:pt x="1896" y="5221"/>
                    <a:pt x="2157" y="5188"/>
                    <a:pt x="2418" y="5151"/>
                  </a:cubicBezTo>
                  <a:cubicBezTo>
                    <a:pt x="2532" y="5138"/>
                    <a:pt x="2649" y="5118"/>
                    <a:pt x="2762" y="5098"/>
                  </a:cubicBezTo>
                  <a:cubicBezTo>
                    <a:pt x="2873" y="5078"/>
                    <a:pt x="2986" y="5078"/>
                    <a:pt x="3100" y="5061"/>
                  </a:cubicBezTo>
                  <a:cubicBezTo>
                    <a:pt x="3110" y="5058"/>
                    <a:pt x="3120" y="5054"/>
                    <a:pt x="3130" y="5054"/>
                  </a:cubicBezTo>
                  <a:cubicBezTo>
                    <a:pt x="3137" y="5081"/>
                    <a:pt x="3140" y="5111"/>
                    <a:pt x="3146" y="5138"/>
                  </a:cubicBezTo>
                  <a:cubicBezTo>
                    <a:pt x="3171" y="5285"/>
                    <a:pt x="3197" y="5436"/>
                    <a:pt x="3237" y="5579"/>
                  </a:cubicBezTo>
                  <a:cubicBezTo>
                    <a:pt x="3264" y="5673"/>
                    <a:pt x="3291" y="5766"/>
                    <a:pt x="3321" y="5860"/>
                  </a:cubicBezTo>
                  <a:cubicBezTo>
                    <a:pt x="3371" y="6031"/>
                    <a:pt x="3418" y="6201"/>
                    <a:pt x="3461" y="6372"/>
                  </a:cubicBezTo>
                  <a:cubicBezTo>
                    <a:pt x="3475" y="6439"/>
                    <a:pt x="3488" y="6509"/>
                    <a:pt x="3498" y="6576"/>
                  </a:cubicBezTo>
                  <a:cubicBezTo>
                    <a:pt x="3508" y="6626"/>
                    <a:pt x="3518" y="6677"/>
                    <a:pt x="3525" y="6730"/>
                  </a:cubicBezTo>
                  <a:cubicBezTo>
                    <a:pt x="3538" y="6817"/>
                    <a:pt x="3558" y="6904"/>
                    <a:pt x="3578" y="6987"/>
                  </a:cubicBezTo>
                  <a:cubicBezTo>
                    <a:pt x="3592" y="7041"/>
                    <a:pt x="3618" y="7091"/>
                    <a:pt x="3645" y="7138"/>
                  </a:cubicBezTo>
                  <a:cubicBezTo>
                    <a:pt x="3682" y="7228"/>
                    <a:pt x="3739" y="7305"/>
                    <a:pt x="3813" y="7372"/>
                  </a:cubicBezTo>
                  <a:cubicBezTo>
                    <a:pt x="3903" y="7449"/>
                    <a:pt x="4003" y="7499"/>
                    <a:pt x="4120" y="7523"/>
                  </a:cubicBezTo>
                  <a:cubicBezTo>
                    <a:pt x="4161" y="7530"/>
                    <a:pt x="4202" y="7534"/>
                    <a:pt x="4243" y="7534"/>
                  </a:cubicBezTo>
                  <a:cubicBezTo>
                    <a:pt x="4316" y="7534"/>
                    <a:pt x="4387" y="7522"/>
                    <a:pt x="4458" y="7496"/>
                  </a:cubicBezTo>
                  <a:cubicBezTo>
                    <a:pt x="4565" y="7459"/>
                    <a:pt x="4655" y="7396"/>
                    <a:pt x="4732" y="7311"/>
                  </a:cubicBezTo>
                  <a:cubicBezTo>
                    <a:pt x="4816" y="7185"/>
                    <a:pt x="4889" y="7095"/>
                    <a:pt x="4916" y="6937"/>
                  </a:cubicBezTo>
                  <a:cubicBezTo>
                    <a:pt x="4929" y="6860"/>
                    <a:pt x="4936" y="6783"/>
                    <a:pt x="4932" y="6700"/>
                  </a:cubicBezTo>
                  <a:cubicBezTo>
                    <a:pt x="4932" y="6660"/>
                    <a:pt x="4929" y="6620"/>
                    <a:pt x="4920" y="6579"/>
                  </a:cubicBezTo>
                  <a:cubicBezTo>
                    <a:pt x="4896" y="6445"/>
                    <a:pt x="4866" y="6308"/>
                    <a:pt x="4836" y="6175"/>
                  </a:cubicBezTo>
                  <a:cubicBezTo>
                    <a:pt x="4802" y="6018"/>
                    <a:pt x="4765" y="5860"/>
                    <a:pt x="4719" y="5706"/>
                  </a:cubicBezTo>
                  <a:cubicBezTo>
                    <a:pt x="4665" y="5539"/>
                    <a:pt x="4611" y="5372"/>
                    <a:pt x="4558" y="5208"/>
                  </a:cubicBezTo>
                  <a:cubicBezTo>
                    <a:pt x="4511" y="5071"/>
                    <a:pt x="4481" y="4934"/>
                    <a:pt x="4448" y="4794"/>
                  </a:cubicBezTo>
                  <a:cubicBezTo>
                    <a:pt x="4364" y="4375"/>
                    <a:pt x="4290" y="3957"/>
                    <a:pt x="4184" y="3546"/>
                  </a:cubicBezTo>
                  <a:cubicBezTo>
                    <a:pt x="4080" y="3162"/>
                    <a:pt x="3949" y="2787"/>
                    <a:pt x="3836" y="2406"/>
                  </a:cubicBezTo>
                  <a:cubicBezTo>
                    <a:pt x="3773" y="2191"/>
                    <a:pt x="3702" y="1984"/>
                    <a:pt x="3625" y="1777"/>
                  </a:cubicBezTo>
                  <a:cubicBezTo>
                    <a:pt x="3538" y="1549"/>
                    <a:pt x="3464" y="1325"/>
                    <a:pt x="3401" y="1091"/>
                  </a:cubicBezTo>
                  <a:cubicBezTo>
                    <a:pt x="3364" y="904"/>
                    <a:pt x="3331" y="714"/>
                    <a:pt x="3287" y="526"/>
                  </a:cubicBezTo>
                  <a:cubicBezTo>
                    <a:pt x="3281" y="502"/>
                    <a:pt x="3277" y="479"/>
                    <a:pt x="3271" y="456"/>
                  </a:cubicBezTo>
                  <a:cubicBezTo>
                    <a:pt x="3251" y="388"/>
                    <a:pt x="3220" y="336"/>
                    <a:pt x="3187" y="272"/>
                  </a:cubicBezTo>
                  <a:cubicBezTo>
                    <a:pt x="3120" y="135"/>
                    <a:pt x="2950" y="31"/>
                    <a:pt x="2805" y="11"/>
                  </a:cubicBezTo>
                  <a:cubicBezTo>
                    <a:pt x="2772" y="4"/>
                    <a:pt x="2739" y="1"/>
                    <a:pt x="270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8" name="Google Shape;138;p2"/>
            <p:cNvSpPr/>
            <p:nvPr/>
          </p:nvSpPr>
          <p:spPr>
            <a:xfrm>
              <a:off x="1459800" y="1512500"/>
              <a:ext cx="131625" cy="197100"/>
            </a:xfrm>
            <a:custGeom>
              <a:avLst/>
              <a:gdLst/>
              <a:ahLst/>
              <a:cxnLst/>
              <a:rect l="l" t="t" r="r" b="b"/>
              <a:pathLst>
                <a:path w="5265" h="7884" extrusionOk="0">
                  <a:moveTo>
                    <a:pt x="2706" y="3151"/>
                  </a:moveTo>
                  <a:cubicBezTo>
                    <a:pt x="2723" y="3222"/>
                    <a:pt x="2736" y="3292"/>
                    <a:pt x="2752" y="3362"/>
                  </a:cubicBezTo>
                  <a:lnTo>
                    <a:pt x="2796" y="3563"/>
                  </a:lnTo>
                  <a:cubicBezTo>
                    <a:pt x="2823" y="3690"/>
                    <a:pt x="2853" y="3813"/>
                    <a:pt x="2880" y="3941"/>
                  </a:cubicBezTo>
                  <a:cubicBezTo>
                    <a:pt x="2853" y="3944"/>
                    <a:pt x="2826" y="3947"/>
                    <a:pt x="2800" y="3951"/>
                  </a:cubicBezTo>
                  <a:lnTo>
                    <a:pt x="2669" y="3971"/>
                  </a:lnTo>
                  <a:cubicBezTo>
                    <a:pt x="2599" y="3981"/>
                    <a:pt x="2529" y="3991"/>
                    <a:pt x="2455" y="4001"/>
                  </a:cubicBezTo>
                  <a:lnTo>
                    <a:pt x="2362" y="4011"/>
                  </a:lnTo>
                  <a:cubicBezTo>
                    <a:pt x="2365" y="4001"/>
                    <a:pt x="2368" y="3987"/>
                    <a:pt x="2374" y="3974"/>
                  </a:cubicBezTo>
                  <a:lnTo>
                    <a:pt x="2462" y="3760"/>
                  </a:lnTo>
                  <a:cubicBezTo>
                    <a:pt x="2545" y="3560"/>
                    <a:pt x="2629" y="3359"/>
                    <a:pt x="2706" y="3151"/>
                  </a:cubicBezTo>
                  <a:close/>
                  <a:moveTo>
                    <a:pt x="2749" y="1934"/>
                  </a:moveTo>
                  <a:lnTo>
                    <a:pt x="2525" y="2613"/>
                  </a:lnTo>
                  <a:cubicBezTo>
                    <a:pt x="2411" y="2954"/>
                    <a:pt x="2271" y="3296"/>
                    <a:pt x="2138" y="3626"/>
                  </a:cubicBezTo>
                  <a:lnTo>
                    <a:pt x="2050" y="3844"/>
                  </a:lnTo>
                  <a:cubicBezTo>
                    <a:pt x="2017" y="3924"/>
                    <a:pt x="1984" y="4008"/>
                    <a:pt x="1953" y="4091"/>
                  </a:cubicBezTo>
                  <a:lnTo>
                    <a:pt x="1820" y="4435"/>
                  </a:lnTo>
                  <a:lnTo>
                    <a:pt x="2502" y="4349"/>
                  </a:lnTo>
                  <a:cubicBezTo>
                    <a:pt x="2575" y="4339"/>
                    <a:pt x="2649" y="4329"/>
                    <a:pt x="2723" y="4319"/>
                  </a:cubicBezTo>
                  <a:lnTo>
                    <a:pt x="2850" y="4299"/>
                  </a:lnTo>
                  <a:cubicBezTo>
                    <a:pt x="2896" y="4292"/>
                    <a:pt x="2947" y="4288"/>
                    <a:pt x="2993" y="4282"/>
                  </a:cubicBezTo>
                  <a:cubicBezTo>
                    <a:pt x="3033" y="4279"/>
                    <a:pt x="3077" y="4275"/>
                    <a:pt x="3117" y="4272"/>
                  </a:cubicBezTo>
                  <a:lnTo>
                    <a:pt x="3311" y="4248"/>
                  </a:lnTo>
                  <a:lnTo>
                    <a:pt x="3228" y="3887"/>
                  </a:lnTo>
                  <a:cubicBezTo>
                    <a:pt x="3197" y="3753"/>
                    <a:pt x="3167" y="3623"/>
                    <a:pt x="3137" y="3476"/>
                  </a:cubicBezTo>
                  <a:lnTo>
                    <a:pt x="3134" y="3456"/>
                  </a:lnTo>
                  <a:lnTo>
                    <a:pt x="2960" y="3496"/>
                  </a:lnTo>
                  <a:lnTo>
                    <a:pt x="3127" y="3429"/>
                  </a:lnTo>
                  <a:lnTo>
                    <a:pt x="3117" y="3382"/>
                  </a:lnTo>
                  <a:lnTo>
                    <a:pt x="3097" y="3285"/>
                  </a:lnTo>
                  <a:cubicBezTo>
                    <a:pt x="3050" y="3081"/>
                    <a:pt x="3004" y="2877"/>
                    <a:pt x="2956" y="2673"/>
                  </a:cubicBezTo>
                  <a:cubicBezTo>
                    <a:pt x="2940" y="2609"/>
                    <a:pt x="2923" y="2546"/>
                    <a:pt x="2907" y="2486"/>
                  </a:cubicBezTo>
                  <a:lnTo>
                    <a:pt x="2749" y="1934"/>
                  </a:lnTo>
                  <a:close/>
                  <a:moveTo>
                    <a:pt x="2855" y="352"/>
                  </a:moveTo>
                  <a:cubicBezTo>
                    <a:pt x="2879" y="352"/>
                    <a:pt x="2904" y="355"/>
                    <a:pt x="2930" y="359"/>
                  </a:cubicBezTo>
                  <a:cubicBezTo>
                    <a:pt x="3030" y="372"/>
                    <a:pt x="3144" y="449"/>
                    <a:pt x="3181" y="526"/>
                  </a:cubicBezTo>
                  <a:lnTo>
                    <a:pt x="3201" y="566"/>
                  </a:lnTo>
                  <a:cubicBezTo>
                    <a:pt x="3224" y="607"/>
                    <a:pt x="3241" y="640"/>
                    <a:pt x="3251" y="673"/>
                  </a:cubicBezTo>
                  <a:cubicBezTo>
                    <a:pt x="3257" y="697"/>
                    <a:pt x="3261" y="717"/>
                    <a:pt x="3268" y="740"/>
                  </a:cubicBezTo>
                  <a:cubicBezTo>
                    <a:pt x="3294" y="871"/>
                    <a:pt x="3322" y="1001"/>
                    <a:pt x="3345" y="1132"/>
                  </a:cubicBezTo>
                  <a:lnTo>
                    <a:pt x="3382" y="1315"/>
                  </a:lnTo>
                  <a:cubicBezTo>
                    <a:pt x="3448" y="1553"/>
                    <a:pt x="3522" y="1780"/>
                    <a:pt x="3609" y="2011"/>
                  </a:cubicBezTo>
                  <a:cubicBezTo>
                    <a:pt x="3686" y="2212"/>
                    <a:pt x="3753" y="2416"/>
                    <a:pt x="3819" y="2629"/>
                  </a:cubicBezTo>
                  <a:cubicBezTo>
                    <a:pt x="3856" y="2760"/>
                    <a:pt x="3899" y="2890"/>
                    <a:pt x="3940" y="3021"/>
                  </a:cubicBezTo>
                  <a:cubicBezTo>
                    <a:pt x="4017" y="3265"/>
                    <a:pt x="4097" y="3516"/>
                    <a:pt x="4164" y="3767"/>
                  </a:cubicBezTo>
                  <a:cubicBezTo>
                    <a:pt x="4248" y="4081"/>
                    <a:pt x="4311" y="4409"/>
                    <a:pt x="4371" y="4723"/>
                  </a:cubicBezTo>
                  <a:lnTo>
                    <a:pt x="4428" y="5004"/>
                  </a:lnTo>
                  <a:cubicBezTo>
                    <a:pt x="4461" y="5151"/>
                    <a:pt x="4495" y="5295"/>
                    <a:pt x="4542" y="5439"/>
                  </a:cubicBezTo>
                  <a:cubicBezTo>
                    <a:pt x="4595" y="5603"/>
                    <a:pt x="4649" y="5767"/>
                    <a:pt x="4699" y="5931"/>
                  </a:cubicBezTo>
                  <a:cubicBezTo>
                    <a:pt x="4739" y="6061"/>
                    <a:pt x="4776" y="6201"/>
                    <a:pt x="4816" y="6386"/>
                  </a:cubicBezTo>
                  <a:lnTo>
                    <a:pt x="4836" y="6476"/>
                  </a:lnTo>
                  <a:cubicBezTo>
                    <a:pt x="4856" y="6579"/>
                    <a:pt x="4880" y="6683"/>
                    <a:pt x="4900" y="6787"/>
                  </a:cubicBezTo>
                  <a:cubicBezTo>
                    <a:pt x="4907" y="6817"/>
                    <a:pt x="4907" y="6847"/>
                    <a:pt x="4910" y="6880"/>
                  </a:cubicBezTo>
                  <a:cubicBezTo>
                    <a:pt x="4910" y="6948"/>
                    <a:pt x="4907" y="7011"/>
                    <a:pt x="4893" y="7081"/>
                  </a:cubicBezTo>
                  <a:cubicBezTo>
                    <a:pt x="4876" y="7181"/>
                    <a:pt x="4833" y="7245"/>
                    <a:pt x="4766" y="7345"/>
                  </a:cubicBezTo>
                  <a:lnTo>
                    <a:pt x="4742" y="7375"/>
                  </a:lnTo>
                  <a:cubicBezTo>
                    <a:pt x="4689" y="7436"/>
                    <a:pt x="4626" y="7479"/>
                    <a:pt x="4552" y="7506"/>
                  </a:cubicBezTo>
                  <a:cubicBezTo>
                    <a:pt x="4499" y="7523"/>
                    <a:pt x="4448" y="7532"/>
                    <a:pt x="4396" y="7532"/>
                  </a:cubicBezTo>
                  <a:cubicBezTo>
                    <a:pt x="4366" y="7532"/>
                    <a:pt x="4336" y="7529"/>
                    <a:pt x="4305" y="7522"/>
                  </a:cubicBezTo>
                  <a:cubicBezTo>
                    <a:pt x="4217" y="7506"/>
                    <a:pt x="4144" y="7469"/>
                    <a:pt x="4080" y="7416"/>
                  </a:cubicBezTo>
                  <a:cubicBezTo>
                    <a:pt x="4027" y="7365"/>
                    <a:pt x="3987" y="7309"/>
                    <a:pt x="3956" y="7245"/>
                  </a:cubicBezTo>
                  <a:lnTo>
                    <a:pt x="3947" y="7225"/>
                  </a:lnTo>
                  <a:cubicBezTo>
                    <a:pt x="3927" y="7188"/>
                    <a:pt x="3907" y="7152"/>
                    <a:pt x="3896" y="7104"/>
                  </a:cubicBezTo>
                  <a:cubicBezTo>
                    <a:pt x="3879" y="7031"/>
                    <a:pt x="3859" y="6954"/>
                    <a:pt x="3850" y="6877"/>
                  </a:cubicBezTo>
                  <a:cubicBezTo>
                    <a:pt x="3843" y="6823"/>
                    <a:pt x="3833" y="6770"/>
                    <a:pt x="3823" y="6717"/>
                  </a:cubicBezTo>
                  <a:cubicBezTo>
                    <a:pt x="3810" y="6650"/>
                    <a:pt x="3796" y="6579"/>
                    <a:pt x="3783" y="6506"/>
                  </a:cubicBezTo>
                  <a:cubicBezTo>
                    <a:pt x="3746" y="6352"/>
                    <a:pt x="3699" y="6192"/>
                    <a:pt x="3639" y="5984"/>
                  </a:cubicBezTo>
                  <a:lnTo>
                    <a:pt x="3632" y="5968"/>
                  </a:lnTo>
                  <a:cubicBezTo>
                    <a:pt x="3609" y="5880"/>
                    <a:pt x="3582" y="5793"/>
                    <a:pt x="3558" y="5707"/>
                  </a:cubicBezTo>
                  <a:cubicBezTo>
                    <a:pt x="3518" y="5563"/>
                    <a:pt x="3492" y="5412"/>
                    <a:pt x="3468" y="5285"/>
                  </a:cubicBezTo>
                  <a:lnTo>
                    <a:pt x="3425" y="5017"/>
                  </a:lnTo>
                  <a:lnTo>
                    <a:pt x="3221" y="5061"/>
                  </a:lnTo>
                  <a:cubicBezTo>
                    <a:pt x="3174" y="5068"/>
                    <a:pt x="3124" y="5071"/>
                    <a:pt x="3074" y="5077"/>
                  </a:cubicBezTo>
                  <a:cubicBezTo>
                    <a:pt x="3010" y="5081"/>
                    <a:pt x="2947" y="5088"/>
                    <a:pt x="2883" y="5102"/>
                  </a:cubicBezTo>
                  <a:cubicBezTo>
                    <a:pt x="2769" y="5122"/>
                    <a:pt x="2655" y="5138"/>
                    <a:pt x="2545" y="5151"/>
                  </a:cubicBezTo>
                  <a:cubicBezTo>
                    <a:pt x="2374" y="5178"/>
                    <a:pt x="2204" y="5198"/>
                    <a:pt x="2033" y="5222"/>
                  </a:cubicBezTo>
                  <a:lnTo>
                    <a:pt x="1763" y="5255"/>
                  </a:lnTo>
                  <a:cubicBezTo>
                    <a:pt x="1756" y="5256"/>
                    <a:pt x="1748" y="5257"/>
                    <a:pt x="1738" y="5257"/>
                  </a:cubicBezTo>
                  <a:cubicBezTo>
                    <a:pt x="1727" y="5257"/>
                    <a:pt x="1716" y="5256"/>
                    <a:pt x="1703" y="5255"/>
                  </a:cubicBezTo>
                  <a:lnTo>
                    <a:pt x="1559" y="5242"/>
                  </a:lnTo>
                  <a:lnTo>
                    <a:pt x="1428" y="5679"/>
                  </a:lnTo>
                  <a:cubicBezTo>
                    <a:pt x="1358" y="5917"/>
                    <a:pt x="1275" y="6155"/>
                    <a:pt x="1195" y="6386"/>
                  </a:cubicBezTo>
                  <a:lnTo>
                    <a:pt x="1161" y="6479"/>
                  </a:lnTo>
                  <a:cubicBezTo>
                    <a:pt x="1124" y="6590"/>
                    <a:pt x="1090" y="6703"/>
                    <a:pt x="1060" y="6817"/>
                  </a:cubicBezTo>
                  <a:cubicBezTo>
                    <a:pt x="1030" y="6924"/>
                    <a:pt x="1007" y="7031"/>
                    <a:pt x="983" y="7141"/>
                  </a:cubicBezTo>
                  <a:lnTo>
                    <a:pt x="950" y="7275"/>
                  </a:lnTo>
                  <a:cubicBezTo>
                    <a:pt x="934" y="7362"/>
                    <a:pt x="890" y="7425"/>
                    <a:pt x="826" y="7469"/>
                  </a:cubicBezTo>
                  <a:cubicBezTo>
                    <a:pt x="779" y="7502"/>
                    <a:pt x="724" y="7519"/>
                    <a:pt x="668" y="7519"/>
                  </a:cubicBezTo>
                  <a:cubicBezTo>
                    <a:pt x="648" y="7519"/>
                    <a:pt x="628" y="7517"/>
                    <a:pt x="609" y="7513"/>
                  </a:cubicBezTo>
                  <a:cubicBezTo>
                    <a:pt x="536" y="7499"/>
                    <a:pt x="465" y="7449"/>
                    <a:pt x="418" y="7382"/>
                  </a:cubicBezTo>
                  <a:cubicBezTo>
                    <a:pt x="378" y="7315"/>
                    <a:pt x="365" y="7245"/>
                    <a:pt x="378" y="7178"/>
                  </a:cubicBezTo>
                  <a:cubicBezTo>
                    <a:pt x="392" y="7115"/>
                    <a:pt x="408" y="7054"/>
                    <a:pt x="422" y="6991"/>
                  </a:cubicBezTo>
                  <a:cubicBezTo>
                    <a:pt x="452" y="6840"/>
                    <a:pt x="485" y="6687"/>
                    <a:pt x="528" y="6542"/>
                  </a:cubicBezTo>
                  <a:cubicBezTo>
                    <a:pt x="589" y="6342"/>
                    <a:pt x="656" y="6141"/>
                    <a:pt x="719" y="5951"/>
                  </a:cubicBezTo>
                  <a:cubicBezTo>
                    <a:pt x="806" y="5663"/>
                    <a:pt x="894" y="5369"/>
                    <a:pt x="977" y="5077"/>
                  </a:cubicBezTo>
                  <a:lnTo>
                    <a:pt x="1067" y="4764"/>
                  </a:lnTo>
                  <a:cubicBezTo>
                    <a:pt x="1084" y="4707"/>
                    <a:pt x="1104" y="4653"/>
                    <a:pt x="1121" y="4596"/>
                  </a:cubicBezTo>
                  <a:lnTo>
                    <a:pt x="1187" y="4395"/>
                  </a:lnTo>
                  <a:cubicBezTo>
                    <a:pt x="1215" y="4312"/>
                    <a:pt x="1241" y="4228"/>
                    <a:pt x="1271" y="4148"/>
                  </a:cubicBezTo>
                  <a:lnTo>
                    <a:pt x="1325" y="4001"/>
                  </a:lnTo>
                  <a:cubicBezTo>
                    <a:pt x="1375" y="3867"/>
                    <a:pt x="1425" y="3730"/>
                    <a:pt x="1475" y="3597"/>
                  </a:cubicBezTo>
                  <a:lnTo>
                    <a:pt x="1485" y="3569"/>
                  </a:lnTo>
                  <a:cubicBezTo>
                    <a:pt x="1562" y="3372"/>
                    <a:pt x="1636" y="3171"/>
                    <a:pt x="1712" y="2974"/>
                  </a:cubicBezTo>
                  <a:cubicBezTo>
                    <a:pt x="1769" y="2824"/>
                    <a:pt x="1823" y="2669"/>
                    <a:pt x="1880" y="2509"/>
                  </a:cubicBezTo>
                  <a:lnTo>
                    <a:pt x="1900" y="2433"/>
                  </a:lnTo>
                  <a:cubicBezTo>
                    <a:pt x="1937" y="2322"/>
                    <a:pt x="1970" y="2208"/>
                    <a:pt x="2004" y="2095"/>
                  </a:cubicBezTo>
                  <a:cubicBezTo>
                    <a:pt x="2033" y="1994"/>
                    <a:pt x="2061" y="1891"/>
                    <a:pt x="2090" y="1791"/>
                  </a:cubicBezTo>
                  <a:cubicBezTo>
                    <a:pt x="2178" y="1476"/>
                    <a:pt x="2271" y="1152"/>
                    <a:pt x="2382" y="843"/>
                  </a:cubicBezTo>
                  <a:lnTo>
                    <a:pt x="2391" y="817"/>
                  </a:lnTo>
                  <a:cubicBezTo>
                    <a:pt x="2419" y="737"/>
                    <a:pt x="2448" y="656"/>
                    <a:pt x="2485" y="593"/>
                  </a:cubicBezTo>
                  <a:cubicBezTo>
                    <a:pt x="2539" y="506"/>
                    <a:pt x="2575" y="456"/>
                    <a:pt x="2632" y="419"/>
                  </a:cubicBezTo>
                  <a:cubicBezTo>
                    <a:pt x="2711" y="373"/>
                    <a:pt x="2780" y="352"/>
                    <a:pt x="2855" y="352"/>
                  </a:cubicBezTo>
                  <a:close/>
                  <a:moveTo>
                    <a:pt x="2851" y="0"/>
                  </a:moveTo>
                  <a:cubicBezTo>
                    <a:pt x="2711" y="0"/>
                    <a:pt x="2582" y="39"/>
                    <a:pt x="2451" y="118"/>
                  </a:cubicBezTo>
                  <a:cubicBezTo>
                    <a:pt x="2321" y="198"/>
                    <a:pt x="2248" y="309"/>
                    <a:pt x="2184" y="412"/>
                  </a:cubicBezTo>
                  <a:cubicBezTo>
                    <a:pt x="2127" y="506"/>
                    <a:pt x="2090" y="610"/>
                    <a:pt x="2061" y="700"/>
                  </a:cubicBezTo>
                  <a:lnTo>
                    <a:pt x="2050" y="727"/>
                  </a:lnTo>
                  <a:cubicBezTo>
                    <a:pt x="1937" y="1044"/>
                    <a:pt x="1843" y="1376"/>
                    <a:pt x="1752" y="1693"/>
                  </a:cubicBezTo>
                  <a:cubicBezTo>
                    <a:pt x="1723" y="1794"/>
                    <a:pt x="1696" y="1894"/>
                    <a:pt x="1666" y="1998"/>
                  </a:cubicBezTo>
                  <a:cubicBezTo>
                    <a:pt x="1632" y="2108"/>
                    <a:pt x="1599" y="2222"/>
                    <a:pt x="1565" y="2332"/>
                  </a:cubicBezTo>
                  <a:lnTo>
                    <a:pt x="1545" y="2402"/>
                  </a:lnTo>
                  <a:cubicBezTo>
                    <a:pt x="1491" y="2553"/>
                    <a:pt x="1442" y="2700"/>
                    <a:pt x="1385" y="2850"/>
                  </a:cubicBezTo>
                  <a:cubicBezTo>
                    <a:pt x="1308" y="3048"/>
                    <a:pt x="1235" y="3245"/>
                    <a:pt x="1158" y="3442"/>
                  </a:cubicBezTo>
                  <a:lnTo>
                    <a:pt x="1147" y="3469"/>
                  </a:lnTo>
                  <a:cubicBezTo>
                    <a:pt x="1094" y="3606"/>
                    <a:pt x="1044" y="3743"/>
                    <a:pt x="994" y="3881"/>
                  </a:cubicBezTo>
                  <a:lnTo>
                    <a:pt x="940" y="4024"/>
                  </a:lnTo>
                  <a:cubicBezTo>
                    <a:pt x="910" y="4111"/>
                    <a:pt x="880" y="4202"/>
                    <a:pt x="853" y="4288"/>
                  </a:cubicBezTo>
                  <a:lnTo>
                    <a:pt x="789" y="4483"/>
                  </a:lnTo>
                  <a:cubicBezTo>
                    <a:pt x="769" y="4543"/>
                    <a:pt x="749" y="4603"/>
                    <a:pt x="729" y="4667"/>
                  </a:cubicBezTo>
                  <a:lnTo>
                    <a:pt x="639" y="4981"/>
                  </a:lnTo>
                  <a:cubicBezTo>
                    <a:pt x="556" y="5272"/>
                    <a:pt x="472" y="5559"/>
                    <a:pt x="385" y="5844"/>
                  </a:cubicBezTo>
                  <a:cubicBezTo>
                    <a:pt x="321" y="6034"/>
                    <a:pt x="251" y="6235"/>
                    <a:pt x="191" y="6442"/>
                  </a:cubicBezTo>
                  <a:cubicBezTo>
                    <a:pt x="147" y="6599"/>
                    <a:pt x="111" y="6760"/>
                    <a:pt x="77" y="6914"/>
                  </a:cubicBezTo>
                  <a:cubicBezTo>
                    <a:pt x="64" y="6977"/>
                    <a:pt x="51" y="7038"/>
                    <a:pt x="37" y="7098"/>
                  </a:cubicBezTo>
                  <a:cubicBezTo>
                    <a:pt x="0" y="7258"/>
                    <a:pt x="31" y="7429"/>
                    <a:pt x="124" y="7573"/>
                  </a:cubicBezTo>
                  <a:cubicBezTo>
                    <a:pt x="221" y="7723"/>
                    <a:pt x="375" y="7827"/>
                    <a:pt x="542" y="7860"/>
                  </a:cubicBezTo>
                  <a:cubicBezTo>
                    <a:pt x="580" y="7867"/>
                    <a:pt x="619" y="7871"/>
                    <a:pt x="658" y="7871"/>
                  </a:cubicBezTo>
                  <a:cubicBezTo>
                    <a:pt x="787" y="7871"/>
                    <a:pt x="915" y="7832"/>
                    <a:pt x="1024" y="7760"/>
                  </a:cubicBezTo>
                  <a:cubicBezTo>
                    <a:pt x="1161" y="7666"/>
                    <a:pt x="1255" y="7526"/>
                    <a:pt x="1295" y="7355"/>
                  </a:cubicBezTo>
                  <a:lnTo>
                    <a:pt x="1325" y="7215"/>
                  </a:lnTo>
                  <a:cubicBezTo>
                    <a:pt x="1348" y="7115"/>
                    <a:pt x="1371" y="7011"/>
                    <a:pt x="1398" y="6911"/>
                  </a:cubicBezTo>
                  <a:cubicBezTo>
                    <a:pt x="1428" y="6800"/>
                    <a:pt x="1462" y="6693"/>
                    <a:pt x="1496" y="6590"/>
                  </a:cubicBezTo>
                  <a:lnTo>
                    <a:pt x="1525" y="6502"/>
                  </a:lnTo>
                  <a:cubicBezTo>
                    <a:pt x="1609" y="6269"/>
                    <a:pt x="1692" y="6025"/>
                    <a:pt x="1766" y="5780"/>
                  </a:cubicBezTo>
                  <a:lnTo>
                    <a:pt x="1817" y="5603"/>
                  </a:lnTo>
                  <a:lnTo>
                    <a:pt x="2081" y="5570"/>
                  </a:lnTo>
                  <a:cubicBezTo>
                    <a:pt x="2251" y="5546"/>
                    <a:pt x="2422" y="5526"/>
                    <a:pt x="2592" y="5499"/>
                  </a:cubicBezTo>
                  <a:cubicBezTo>
                    <a:pt x="2709" y="5486"/>
                    <a:pt x="2830" y="5466"/>
                    <a:pt x="2944" y="5446"/>
                  </a:cubicBezTo>
                  <a:cubicBezTo>
                    <a:pt x="2996" y="5435"/>
                    <a:pt x="3050" y="5432"/>
                    <a:pt x="3107" y="5426"/>
                  </a:cubicBezTo>
                  <a:lnTo>
                    <a:pt x="3137" y="5426"/>
                  </a:lnTo>
                  <a:cubicBezTo>
                    <a:pt x="3157" y="5543"/>
                    <a:pt x="3184" y="5670"/>
                    <a:pt x="3217" y="5800"/>
                  </a:cubicBezTo>
                  <a:cubicBezTo>
                    <a:pt x="3245" y="5891"/>
                    <a:pt x="3271" y="5977"/>
                    <a:pt x="3297" y="6068"/>
                  </a:cubicBezTo>
                  <a:lnTo>
                    <a:pt x="3302" y="6085"/>
                  </a:lnTo>
                  <a:cubicBezTo>
                    <a:pt x="3362" y="6285"/>
                    <a:pt x="3405" y="6442"/>
                    <a:pt x="3438" y="6582"/>
                  </a:cubicBezTo>
                  <a:cubicBezTo>
                    <a:pt x="3452" y="6650"/>
                    <a:pt x="3465" y="6713"/>
                    <a:pt x="3478" y="6780"/>
                  </a:cubicBezTo>
                  <a:cubicBezTo>
                    <a:pt x="3485" y="6830"/>
                    <a:pt x="3495" y="6880"/>
                    <a:pt x="3502" y="6931"/>
                  </a:cubicBezTo>
                  <a:cubicBezTo>
                    <a:pt x="3515" y="7014"/>
                    <a:pt x="3535" y="7101"/>
                    <a:pt x="3558" y="7201"/>
                  </a:cubicBezTo>
                  <a:cubicBezTo>
                    <a:pt x="3575" y="7275"/>
                    <a:pt x="3609" y="7339"/>
                    <a:pt x="3639" y="7392"/>
                  </a:cubicBezTo>
                  <a:cubicBezTo>
                    <a:pt x="3686" y="7499"/>
                    <a:pt x="3756" y="7596"/>
                    <a:pt x="3850" y="7680"/>
                  </a:cubicBezTo>
                  <a:cubicBezTo>
                    <a:pt x="3960" y="7777"/>
                    <a:pt x="4091" y="7840"/>
                    <a:pt x="4237" y="7867"/>
                  </a:cubicBezTo>
                  <a:cubicBezTo>
                    <a:pt x="4288" y="7877"/>
                    <a:pt x="4341" y="7884"/>
                    <a:pt x="4395" y="7884"/>
                  </a:cubicBezTo>
                  <a:cubicBezTo>
                    <a:pt x="4485" y="7884"/>
                    <a:pt x="4579" y="7867"/>
                    <a:pt x="4669" y="7837"/>
                  </a:cubicBezTo>
                  <a:cubicBezTo>
                    <a:pt x="4802" y="7786"/>
                    <a:pt x="4920" y="7710"/>
                    <a:pt x="5014" y="7603"/>
                  </a:cubicBezTo>
                  <a:lnTo>
                    <a:pt x="5057" y="7542"/>
                  </a:lnTo>
                  <a:cubicBezTo>
                    <a:pt x="5134" y="7425"/>
                    <a:pt x="5208" y="7319"/>
                    <a:pt x="5241" y="7141"/>
                  </a:cubicBezTo>
                  <a:cubicBezTo>
                    <a:pt x="5258" y="7048"/>
                    <a:pt x="5264" y="6961"/>
                    <a:pt x="5261" y="6871"/>
                  </a:cubicBezTo>
                  <a:cubicBezTo>
                    <a:pt x="5258" y="6820"/>
                    <a:pt x="5254" y="6770"/>
                    <a:pt x="5244" y="6720"/>
                  </a:cubicBezTo>
                  <a:cubicBezTo>
                    <a:pt x="5224" y="6613"/>
                    <a:pt x="5201" y="6509"/>
                    <a:pt x="5177" y="6402"/>
                  </a:cubicBezTo>
                  <a:lnTo>
                    <a:pt x="5157" y="6312"/>
                  </a:lnTo>
                  <a:cubicBezTo>
                    <a:pt x="5117" y="6121"/>
                    <a:pt x="5077" y="5968"/>
                    <a:pt x="5037" y="5827"/>
                  </a:cubicBezTo>
                  <a:cubicBezTo>
                    <a:pt x="4987" y="5659"/>
                    <a:pt x="4930" y="5492"/>
                    <a:pt x="4876" y="5325"/>
                  </a:cubicBezTo>
                  <a:cubicBezTo>
                    <a:pt x="4833" y="5202"/>
                    <a:pt x="4802" y="5071"/>
                    <a:pt x="4773" y="4934"/>
                  </a:cubicBezTo>
                  <a:lnTo>
                    <a:pt x="4719" y="4656"/>
                  </a:lnTo>
                  <a:cubicBezTo>
                    <a:pt x="4656" y="4335"/>
                    <a:pt x="4589" y="4001"/>
                    <a:pt x="4501" y="3677"/>
                  </a:cubicBezTo>
                  <a:cubicBezTo>
                    <a:pt x="4435" y="3419"/>
                    <a:pt x="4355" y="3165"/>
                    <a:pt x="4274" y="2917"/>
                  </a:cubicBezTo>
                  <a:lnTo>
                    <a:pt x="4154" y="2526"/>
                  </a:lnTo>
                  <a:cubicBezTo>
                    <a:pt x="4087" y="2308"/>
                    <a:pt x="4017" y="2095"/>
                    <a:pt x="3940" y="1887"/>
                  </a:cubicBezTo>
                  <a:cubicBezTo>
                    <a:pt x="3856" y="1666"/>
                    <a:pt x="3786" y="1445"/>
                    <a:pt x="3723" y="1232"/>
                  </a:cubicBezTo>
                  <a:lnTo>
                    <a:pt x="3692" y="1068"/>
                  </a:lnTo>
                  <a:cubicBezTo>
                    <a:pt x="3666" y="931"/>
                    <a:pt x="3639" y="797"/>
                    <a:pt x="3609" y="663"/>
                  </a:cubicBezTo>
                  <a:cubicBezTo>
                    <a:pt x="3606" y="636"/>
                    <a:pt x="3598" y="610"/>
                    <a:pt x="3592" y="583"/>
                  </a:cubicBezTo>
                  <a:cubicBezTo>
                    <a:pt x="3572" y="513"/>
                    <a:pt x="3542" y="456"/>
                    <a:pt x="3515" y="402"/>
                  </a:cubicBezTo>
                  <a:lnTo>
                    <a:pt x="3495" y="366"/>
                  </a:lnTo>
                  <a:cubicBezTo>
                    <a:pt x="3405" y="188"/>
                    <a:pt x="3194" y="41"/>
                    <a:pt x="2984" y="11"/>
                  </a:cubicBezTo>
                  <a:cubicBezTo>
                    <a:pt x="2938" y="4"/>
                    <a:pt x="2894" y="0"/>
                    <a:pt x="28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39" name="Google Shape;139;p2"/>
          <p:cNvGrpSpPr/>
          <p:nvPr/>
        </p:nvGrpSpPr>
        <p:grpSpPr>
          <a:xfrm>
            <a:off x="10088099" y="907423"/>
            <a:ext cx="418640" cy="468195"/>
            <a:chOff x="4791500" y="4541438"/>
            <a:chExt cx="163225" cy="182575"/>
          </a:xfrm>
        </p:grpSpPr>
        <p:sp>
          <p:nvSpPr>
            <p:cNvPr id="140" name="Google Shape;140;p2"/>
            <p:cNvSpPr/>
            <p:nvPr/>
          </p:nvSpPr>
          <p:spPr>
            <a:xfrm>
              <a:off x="4795950" y="4545838"/>
              <a:ext cx="154425" cy="173825"/>
            </a:xfrm>
            <a:custGeom>
              <a:avLst/>
              <a:gdLst/>
              <a:ahLst/>
              <a:cxnLst/>
              <a:rect l="l" t="t" r="r" b="b"/>
              <a:pathLst>
                <a:path w="6177" h="6953" extrusionOk="0">
                  <a:moveTo>
                    <a:pt x="3438" y="1267"/>
                  </a:moveTo>
                  <a:cubicBezTo>
                    <a:pt x="3458" y="1271"/>
                    <a:pt x="3475" y="1275"/>
                    <a:pt x="3495" y="1275"/>
                  </a:cubicBezTo>
                  <a:cubicBezTo>
                    <a:pt x="3575" y="1288"/>
                    <a:pt x="3652" y="1301"/>
                    <a:pt x="3733" y="1315"/>
                  </a:cubicBezTo>
                  <a:cubicBezTo>
                    <a:pt x="3849" y="1338"/>
                    <a:pt x="3969" y="1358"/>
                    <a:pt x="4087" y="1381"/>
                  </a:cubicBezTo>
                  <a:cubicBezTo>
                    <a:pt x="4190" y="1408"/>
                    <a:pt x="4294" y="1442"/>
                    <a:pt x="4391" y="1482"/>
                  </a:cubicBezTo>
                  <a:cubicBezTo>
                    <a:pt x="4491" y="1545"/>
                    <a:pt x="4585" y="1619"/>
                    <a:pt x="4676" y="1699"/>
                  </a:cubicBezTo>
                  <a:cubicBezTo>
                    <a:pt x="4776" y="1796"/>
                    <a:pt x="4876" y="1897"/>
                    <a:pt x="4960" y="2007"/>
                  </a:cubicBezTo>
                  <a:cubicBezTo>
                    <a:pt x="4966" y="2027"/>
                    <a:pt x="4977" y="2044"/>
                    <a:pt x="4986" y="2064"/>
                  </a:cubicBezTo>
                  <a:cubicBezTo>
                    <a:pt x="4983" y="2124"/>
                    <a:pt x="4980" y="2184"/>
                    <a:pt x="4970" y="2244"/>
                  </a:cubicBezTo>
                  <a:lnTo>
                    <a:pt x="4963" y="2264"/>
                  </a:lnTo>
                  <a:cubicBezTo>
                    <a:pt x="4920" y="2338"/>
                    <a:pt x="4866" y="2408"/>
                    <a:pt x="4812" y="2479"/>
                  </a:cubicBezTo>
                  <a:lnTo>
                    <a:pt x="4792" y="2495"/>
                  </a:lnTo>
                  <a:cubicBezTo>
                    <a:pt x="4702" y="2542"/>
                    <a:pt x="4608" y="2582"/>
                    <a:pt x="4515" y="2615"/>
                  </a:cubicBezTo>
                  <a:cubicBezTo>
                    <a:pt x="4408" y="2642"/>
                    <a:pt x="4298" y="2652"/>
                    <a:pt x="4190" y="2666"/>
                  </a:cubicBezTo>
                  <a:cubicBezTo>
                    <a:pt x="4114" y="2675"/>
                    <a:pt x="4034" y="2686"/>
                    <a:pt x="3953" y="2692"/>
                  </a:cubicBezTo>
                  <a:cubicBezTo>
                    <a:pt x="3816" y="2692"/>
                    <a:pt x="3679" y="2679"/>
                    <a:pt x="3538" y="2666"/>
                  </a:cubicBezTo>
                  <a:cubicBezTo>
                    <a:pt x="3415" y="2652"/>
                    <a:pt x="3291" y="2639"/>
                    <a:pt x="3167" y="2615"/>
                  </a:cubicBezTo>
                  <a:cubicBezTo>
                    <a:pt x="3074" y="2589"/>
                    <a:pt x="2983" y="2562"/>
                    <a:pt x="2886" y="2552"/>
                  </a:cubicBezTo>
                  <a:cubicBezTo>
                    <a:pt x="2864" y="2549"/>
                    <a:pt x="2843" y="2548"/>
                    <a:pt x="2822" y="2548"/>
                  </a:cubicBezTo>
                  <a:cubicBezTo>
                    <a:pt x="2763" y="2548"/>
                    <a:pt x="2705" y="2557"/>
                    <a:pt x="2649" y="2572"/>
                  </a:cubicBezTo>
                  <a:cubicBezTo>
                    <a:pt x="2665" y="2539"/>
                    <a:pt x="2679" y="2508"/>
                    <a:pt x="2692" y="2475"/>
                  </a:cubicBezTo>
                  <a:cubicBezTo>
                    <a:pt x="2742" y="2385"/>
                    <a:pt x="2789" y="2294"/>
                    <a:pt x="2842" y="2204"/>
                  </a:cubicBezTo>
                  <a:cubicBezTo>
                    <a:pt x="2923" y="2070"/>
                    <a:pt x="3000" y="1940"/>
                    <a:pt x="3080" y="1809"/>
                  </a:cubicBezTo>
                  <a:cubicBezTo>
                    <a:pt x="3157" y="1689"/>
                    <a:pt x="3231" y="1572"/>
                    <a:pt x="3311" y="1459"/>
                  </a:cubicBezTo>
                  <a:cubicBezTo>
                    <a:pt x="3355" y="1395"/>
                    <a:pt x="3395" y="1331"/>
                    <a:pt x="3438" y="1267"/>
                  </a:cubicBezTo>
                  <a:close/>
                  <a:moveTo>
                    <a:pt x="2228" y="3492"/>
                  </a:moveTo>
                  <a:cubicBezTo>
                    <a:pt x="2284" y="3609"/>
                    <a:pt x="2358" y="3675"/>
                    <a:pt x="2458" y="3759"/>
                  </a:cubicBezTo>
                  <a:lnTo>
                    <a:pt x="2461" y="3763"/>
                  </a:lnTo>
                  <a:cubicBezTo>
                    <a:pt x="2509" y="3796"/>
                    <a:pt x="2562" y="3826"/>
                    <a:pt x="2612" y="3853"/>
                  </a:cubicBezTo>
                  <a:cubicBezTo>
                    <a:pt x="2659" y="3879"/>
                    <a:pt x="2702" y="3907"/>
                    <a:pt x="2749" y="3933"/>
                  </a:cubicBezTo>
                  <a:cubicBezTo>
                    <a:pt x="2839" y="3984"/>
                    <a:pt x="2936" y="4037"/>
                    <a:pt x="3023" y="4097"/>
                  </a:cubicBezTo>
                  <a:cubicBezTo>
                    <a:pt x="3100" y="4147"/>
                    <a:pt x="3171" y="4204"/>
                    <a:pt x="3237" y="4261"/>
                  </a:cubicBezTo>
                  <a:cubicBezTo>
                    <a:pt x="3298" y="4321"/>
                    <a:pt x="3358" y="4385"/>
                    <a:pt x="3408" y="4452"/>
                  </a:cubicBezTo>
                  <a:cubicBezTo>
                    <a:pt x="3438" y="4509"/>
                    <a:pt x="3465" y="4572"/>
                    <a:pt x="3488" y="4635"/>
                  </a:cubicBezTo>
                  <a:cubicBezTo>
                    <a:pt x="3508" y="4709"/>
                    <a:pt x="3522" y="4786"/>
                    <a:pt x="3528" y="4863"/>
                  </a:cubicBezTo>
                  <a:cubicBezTo>
                    <a:pt x="3528" y="4900"/>
                    <a:pt x="3522" y="4933"/>
                    <a:pt x="3518" y="4967"/>
                  </a:cubicBezTo>
                  <a:cubicBezTo>
                    <a:pt x="3501" y="5020"/>
                    <a:pt x="3485" y="5074"/>
                    <a:pt x="3461" y="5128"/>
                  </a:cubicBezTo>
                  <a:cubicBezTo>
                    <a:pt x="3438" y="5168"/>
                    <a:pt x="3412" y="5208"/>
                    <a:pt x="3384" y="5244"/>
                  </a:cubicBezTo>
                  <a:cubicBezTo>
                    <a:pt x="3321" y="5301"/>
                    <a:pt x="3251" y="5355"/>
                    <a:pt x="3180" y="5401"/>
                  </a:cubicBezTo>
                  <a:cubicBezTo>
                    <a:pt x="3060" y="5472"/>
                    <a:pt x="2930" y="5525"/>
                    <a:pt x="2796" y="5572"/>
                  </a:cubicBezTo>
                  <a:cubicBezTo>
                    <a:pt x="2759" y="5582"/>
                    <a:pt x="2719" y="5592"/>
                    <a:pt x="2679" y="5599"/>
                  </a:cubicBezTo>
                  <a:cubicBezTo>
                    <a:pt x="2669" y="5599"/>
                    <a:pt x="2662" y="5595"/>
                    <a:pt x="2655" y="5595"/>
                  </a:cubicBezTo>
                  <a:cubicBezTo>
                    <a:pt x="2585" y="5575"/>
                    <a:pt x="2518" y="5555"/>
                    <a:pt x="2452" y="5535"/>
                  </a:cubicBezTo>
                  <a:cubicBezTo>
                    <a:pt x="2324" y="5495"/>
                    <a:pt x="2197" y="5458"/>
                    <a:pt x="2077" y="5404"/>
                  </a:cubicBezTo>
                  <a:cubicBezTo>
                    <a:pt x="1963" y="5341"/>
                    <a:pt x="1850" y="5274"/>
                    <a:pt x="1739" y="5204"/>
                  </a:cubicBezTo>
                  <a:cubicBezTo>
                    <a:pt x="1679" y="5168"/>
                    <a:pt x="1618" y="5123"/>
                    <a:pt x="1558" y="5087"/>
                  </a:cubicBezTo>
                  <a:cubicBezTo>
                    <a:pt x="1538" y="5077"/>
                    <a:pt x="1515" y="5063"/>
                    <a:pt x="1495" y="5050"/>
                  </a:cubicBezTo>
                  <a:cubicBezTo>
                    <a:pt x="1572" y="4873"/>
                    <a:pt x="1649" y="4696"/>
                    <a:pt x="1729" y="4518"/>
                  </a:cubicBezTo>
                  <a:cubicBezTo>
                    <a:pt x="1882" y="4171"/>
                    <a:pt x="2057" y="3833"/>
                    <a:pt x="2228" y="3492"/>
                  </a:cubicBezTo>
                  <a:close/>
                  <a:moveTo>
                    <a:pt x="3314" y="0"/>
                  </a:moveTo>
                  <a:cubicBezTo>
                    <a:pt x="3231" y="3"/>
                    <a:pt x="3151" y="3"/>
                    <a:pt x="3070" y="23"/>
                  </a:cubicBezTo>
                  <a:cubicBezTo>
                    <a:pt x="2997" y="40"/>
                    <a:pt x="2926" y="63"/>
                    <a:pt x="2859" y="87"/>
                  </a:cubicBezTo>
                  <a:cubicBezTo>
                    <a:pt x="2719" y="134"/>
                    <a:pt x="2589" y="224"/>
                    <a:pt x="2488" y="332"/>
                  </a:cubicBezTo>
                  <a:cubicBezTo>
                    <a:pt x="2381" y="445"/>
                    <a:pt x="2284" y="552"/>
                    <a:pt x="2204" y="686"/>
                  </a:cubicBezTo>
                  <a:cubicBezTo>
                    <a:pt x="2110" y="849"/>
                    <a:pt x="2023" y="1014"/>
                    <a:pt x="1933" y="1181"/>
                  </a:cubicBezTo>
                  <a:cubicBezTo>
                    <a:pt x="1726" y="1568"/>
                    <a:pt x="1518" y="1963"/>
                    <a:pt x="1361" y="2378"/>
                  </a:cubicBezTo>
                  <a:cubicBezTo>
                    <a:pt x="1291" y="2569"/>
                    <a:pt x="1228" y="2766"/>
                    <a:pt x="1144" y="2953"/>
                  </a:cubicBezTo>
                  <a:cubicBezTo>
                    <a:pt x="1053" y="3154"/>
                    <a:pt x="963" y="3354"/>
                    <a:pt x="870" y="3555"/>
                  </a:cubicBezTo>
                  <a:cubicBezTo>
                    <a:pt x="585" y="4180"/>
                    <a:pt x="325" y="4816"/>
                    <a:pt x="56" y="5449"/>
                  </a:cubicBezTo>
                  <a:cubicBezTo>
                    <a:pt x="0" y="5585"/>
                    <a:pt x="16" y="5759"/>
                    <a:pt x="76" y="5890"/>
                  </a:cubicBezTo>
                  <a:cubicBezTo>
                    <a:pt x="141" y="6031"/>
                    <a:pt x="264" y="6144"/>
                    <a:pt x="411" y="6197"/>
                  </a:cubicBezTo>
                  <a:cubicBezTo>
                    <a:pt x="473" y="6220"/>
                    <a:pt x="539" y="6231"/>
                    <a:pt x="605" y="6231"/>
                  </a:cubicBezTo>
                  <a:cubicBezTo>
                    <a:pt x="657" y="6231"/>
                    <a:pt x="709" y="6224"/>
                    <a:pt x="759" y="6211"/>
                  </a:cubicBezTo>
                  <a:cubicBezTo>
                    <a:pt x="783" y="6227"/>
                    <a:pt x="809" y="6244"/>
                    <a:pt x="836" y="6264"/>
                  </a:cubicBezTo>
                  <a:cubicBezTo>
                    <a:pt x="916" y="6318"/>
                    <a:pt x="1000" y="6368"/>
                    <a:pt x="1084" y="6418"/>
                  </a:cubicBezTo>
                  <a:cubicBezTo>
                    <a:pt x="1164" y="6468"/>
                    <a:pt x="1248" y="6515"/>
                    <a:pt x="1331" y="6562"/>
                  </a:cubicBezTo>
                  <a:cubicBezTo>
                    <a:pt x="1465" y="6639"/>
                    <a:pt x="1602" y="6706"/>
                    <a:pt x="1749" y="6753"/>
                  </a:cubicBezTo>
                  <a:cubicBezTo>
                    <a:pt x="1799" y="6769"/>
                    <a:pt x="1846" y="6786"/>
                    <a:pt x="1896" y="6799"/>
                  </a:cubicBezTo>
                  <a:cubicBezTo>
                    <a:pt x="1990" y="6826"/>
                    <a:pt x="2083" y="6856"/>
                    <a:pt x="2180" y="6880"/>
                  </a:cubicBezTo>
                  <a:cubicBezTo>
                    <a:pt x="2274" y="6900"/>
                    <a:pt x="2368" y="6923"/>
                    <a:pt x="2464" y="6940"/>
                  </a:cubicBezTo>
                  <a:cubicBezTo>
                    <a:pt x="2517" y="6949"/>
                    <a:pt x="2569" y="6953"/>
                    <a:pt x="2620" y="6953"/>
                  </a:cubicBezTo>
                  <a:cubicBezTo>
                    <a:pt x="2678" y="6953"/>
                    <a:pt x="2736" y="6949"/>
                    <a:pt x="2796" y="6943"/>
                  </a:cubicBezTo>
                  <a:cubicBezTo>
                    <a:pt x="2940" y="6937"/>
                    <a:pt x="3070" y="6886"/>
                    <a:pt x="3207" y="6843"/>
                  </a:cubicBezTo>
                  <a:cubicBezTo>
                    <a:pt x="3291" y="6816"/>
                    <a:pt x="3375" y="6779"/>
                    <a:pt x="3455" y="6742"/>
                  </a:cubicBezTo>
                  <a:cubicBezTo>
                    <a:pt x="3679" y="6639"/>
                    <a:pt x="3889" y="6508"/>
                    <a:pt x="4083" y="6355"/>
                  </a:cubicBezTo>
                  <a:cubicBezTo>
                    <a:pt x="4124" y="6321"/>
                    <a:pt x="4160" y="6287"/>
                    <a:pt x="4197" y="6254"/>
                  </a:cubicBezTo>
                  <a:cubicBezTo>
                    <a:pt x="4324" y="6127"/>
                    <a:pt x="4438" y="5994"/>
                    <a:pt x="4522" y="5836"/>
                  </a:cubicBezTo>
                  <a:cubicBezTo>
                    <a:pt x="4585" y="5719"/>
                    <a:pt x="4639" y="5605"/>
                    <a:pt x="4682" y="5478"/>
                  </a:cubicBezTo>
                  <a:cubicBezTo>
                    <a:pt x="4716" y="5384"/>
                    <a:pt x="4732" y="5284"/>
                    <a:pt x="4749" y="5188"/>
                  </a:cubicBezTo>
                  <a:cubicBezTo>
                    <a:pt x="4786" y="5007"/>
                    <a:pt x="4789" y="4827"/>
                    <a:pt x="4762" y="4642"/>
                  </a:cubicBezTo>
                  <a:cubicBezTo>
                    <a:pt x="4749" y="4546"/>
                    <a:pt x="4732" y="4452"/>
                    <a:pt x="4709" y="4358"/>
                  </a:cubicBezTo>
                  <a:cubicBezTo>
                    <a:pt x="4669" y="4211"/>
                    <a:pt x="4616" y="4074"/>
                    <a:pt x="4551" y="3940"/>
                  </a:cubicBezTo>
                  <a:cubicBezTo>
                    <a:pt x="4535" y="3910"/>
                    <a:pt x="4518" y="3879"/>
                    <a:pt x="4502" y="3850"/>
                  </a:cubicBezTo>
                  <a:cubicBezTo>
                    <a:pt x="4565" y="3839"/>
                    <a:pt x="4628" y="3830"/>
                    <a:pt x="4692" y="3816"/>
                  </a:cubicBezTo>
                  <a:cubicBezTo>
                    <a:pt x="4883" y="3783"/>
                    <a:pt x="5060" y="3703"/>
                    <a:pt x="5234" y="3623"/>
                  </a:cubicBezTo>
                  <a:cubicBezTo>
                    <a:pt x="5378" y="3558"/>
                    <a:pt x="5522" y="3475"/>
                    <a:pt x="5632" y="3354"/>
                  </a:cubicBezTo>
                  <a:cubicBezTo>
                    <a:pt x="5699" y="3281"/>
                    <a:pt x="5766" y="3208"/>
                    <a:pt x="5826" y="3127"/>
                  </a:cubicBezTo>
                  <a:cubicBezTo>
                    <a:pt x="5936" y="2980"/>
                    <a:pt x="6040" y="2823"/>
                    <a:pt x="6100" y="2649"/>
                  </a:cubicBezTo>
                  <a:cubicBezTo>
                    <a:pt x="6137" y="2539"/>
                    <a:pt x="6161" y="2414"/>
                    <a:pt x="6167" y="2298"/>
                  </a:cubicBezTo>
                  <a:cubicBezTo>
                    <a:pt x="6177" y="2161"/>
                    <a:pt x="6174" y="2027"/>
                    <a:pt x="6164" y="1886"/>
                  </a:cubicBezTo>
                  <a:cubicBezTo>
                    <a:pt x="6161" y="1860"/>
                    <a:pt x="6157" y="1833"/>
                    <a:pt x="6150" y="1806"/>
                  </a:cubicBezTo>
                  <a:cubicBezTo>
                    <a:pt x="6133" y="1739"/>
                    <a:pt x="6110" y="1672"/>
                    <a:pt x="6087" y="1609"/>
                  </a:cubicBezTo>
                  <a:cubicBezTo>
                    <a:pt x="6067" y="1556"/>
                    <a:pt x="6040" y="1508"/>
                    <a:pt x="6013" y="1459"/>
                  </a:cubicBezTo>
                  <a:cubicBezTo>
                    <a:pt x="5940" y="1338"/>
                    <a:pt x="5860" y="1224"/>
                    <a:pt x="5769" y="1117"/>
                  </a:cubicBezTo>
                  <a:cubicBezTo>
                    <a:pt x="5709" y="1047"/>
                    <a:pt x="5642" y="987"/>
                    <a:pt x="5575" y="923"/>
                  </a:cubicBezTo>
                  <a:cubicBezTo>
                    <a:pt x="5474" y="823"/>
                    <a:pt x="5368" y="729"/>
                    <a:pt x="5258" y="639"/>
                  </a:cubicBezTo>
                  <a:cubicBezTo>
                    <a:pt x="5241" y="625"/>
                    <a:pt x="5224" y="613"/>
                    <a:pt x="5207" y="599"/>
                  </a:cubicBezTo>
                  <a:cubicBezTo>
                    <a:pt x="5153" y="556"/>
                    <a:pt x="5104" y="515"/>
                    <a:pt x="5047" y="482"/>
                  </a:cubicBezTo>
                  <a:cubicBezTo>
                    <a:pt x="4846" y="361"/>
                    <a:pt x="4636" y="275"/>
                    <a:pt x="4408" y="214"/>
                  </a:cubicBezTo>
                  <a:cubicBezTo>
                    <a:pt x="4170" y="154"/>
                    <a:pt x="3929" y="107"/>
                    <a:pt x="3692" y="57"/>
                  </a:cubicBezTo>
                  <a:cubicBezTo>
                    <a:pt x="3602" y="37"/>
                    <a:pt x="3515" y="23"/>
                    <a:pt x="3428" y="7"/>
                  </a:cubicBezTo>
                  <a:cubicBezTo>
                    <a:pt x="3387" y="0"/>
                    <a:pt x="3351" y="0"/>
                    <a:pt x="331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1" name="Google Shape;141;p2"/>
            <p:cNvSpPr/>
            <p:nvPr/>
          </p:nvSpPr>
          <p:spPr>
            <a:xfrm>
              <a:off x="4791500" y="4541438"/>
              <a:ext cx="163225" cy="182575"/>
            </a:xfrm>
            <a:custGeom>
              <a:avLst/>
              <a:gdLst/>
              <a:ahLst/>
              <a:cxnLst/>
              <a:rect l="l" t="t" r="r" b="b"/>
              <a:pathLst>
                <a:path w="6529" h="7303" extrusionOk="0">
                  <a:moveTo>
                    <a:pt x="3700" y="1635"/>
                  </a:moveTo>
                  <a:lnTo>
                    <a:pt x="3880" y="1664"/>
                  </a:lnTo>
                  <a:cubicBezTo>
                    <a:pt x="3997" y="1684"/>
                    <a:pt x="4111" y="1708"/>
                    <a:pt x="4221" y="1728"/>
                  </a:cubicBezTo>
                  <a:cubicBezTo>
                    <a:pt x="4325" y="1755"/>
                    <a:pt x="4412" y="1781"/>
                    <a:pt x="4489" y="1815"/>
                  </a:cubicBezTo>
                  <a:cubicBezTo>
                    <a:pt x="4582" y="1875"/>
                    <a:pt x="4669" y="1945"/>
                    <a:pt x="4733" y="2005"/>
                  </a:cubicBezTo>
                  <a:cubicBezTo>
                    <a:pt x="4817" y="2082"/>
                    <a:pt x="4907" y="2173"/>
                    <a:pt x="4987" y="2277"/>
                  </a:cubicBezTo>
                  <a:cubicBezTo>
                    <a:pt x="4984" y="2310"/>
                    <a:pt x="4981" y="2340"/>
                    <a:pt x="4977" y="2374"/>
                  </a:cubicBezTo>
                  <a:cubicBezTo>
                    <a:pt x="4947" y="2424"/>
                    <a:pt x="4907" y="2474"/>
                    <a:pt x="4867" y="2527"/>
                  </a:cubicBezTo>
                  <a:cubicBezTo>
                    <a:pt x="4797" y="2561"/>
                    <a:pt x="4723" y="2595"/>
                    <a:pt x="4643" y="2624"/>
                  </a:cubicBezTo>
                  <a:cubicBezTo>
                    <a:pt x="4566" y="2641"/>
                    <a:pt x="4489" y="2651"/>
                    <a:pt x="4405" y="2661"/>
                  </a:cubicBezTo>
                  <a:lnTo>
                    <a:pt x="4348" y="2668"/>
                  </a:lnTo>
                  <a:cubicBezTo>
                    <a:pt x="4272" y="2678"/>
                    <a:pt x="4195" y="2684"/>
                    <a:pt x="4131" y="2691"/>
                  </a:cubicBezTo>
                  <a:cubicBezTo>
                    <a:pt x="3991" y="2691"/>
                    <a:pt x="3854" y="2678"/>
                    <a:pt x="3736" y="2668"/>
                  </a:cubicBezTo>
                  <a:cubicBezTo>
                    <a:pt x="3596" y="2655"/>
                    <a:pt x="3485" y="2638"/>
                    <a:pt x="3385" y="2621"/>
                  </a:cubicBezTo>
                  <a:lnTo>
                    <a:pt x="3375" y="2618"/>
                  </a:lnTo>
                  <a:cubicBezTo>
                    <a:pt x="3295" y="2595"/>
                    <a:pt x="3215" y="2570"/>
                    <a:pt x="3121" y="2558"/>
                  </a:cubicBezTo>
                  <a:cubicBezTo>
                    <a:pt x="3138" y="2527"/>
                    <a:pt x="3155" y="2497"/>
                    <a:pt x="3171" y="2470"/>
                  </a:cubicBezTo>
                  <a:cubicBezTo>
                    <a:pt x="3252" y="2337"/>
                    <a:pt x="3329" y="2206"/>
                    <a:pt x="3409" y="2079"/>
                  </a:cubicBezTo>
                  <a:cubicBezTo>
                    <a:pt x="3482" y="1962"/>
                    <a:pt x="3556" y="1845"/>
                    <a:pt x="3633" y="1735"/>
                  </a:cubicBezTo>
                  <a:lnTo>
                    <a:pt x="3700" y="1635"/>
                  </a:lnTo>
                  <a:close/>
                  <a:moveTo>
                    <a:pt x="3536" y="1253"/>
                  </a:moveTo>
                  <a:lnTo>
                    <a:pt x="3345" y="1534"/>
                  </a:lnTo>
                  <a:cubicBezTo>
                    <a:pt x="3261" y="1651"/>
                    <a:pt x="3184" y="1772"/>
                    <a:pt x="3111" y="1892"/>
                  </a:cubicBezTo>
                  <a:cubicBezTo>
                    <a:pt x="3028" y="2022"/>
                    <a:pt x="2951" y="2156"/>
                    <a:pt x="2870" y="2289"/>
                  </a:cubicBezTo>
                  <a:cubicBezTo>
                    <a:pt x="2817" y="2380"/>
                    <a:pt x="2770" y="2470"/>
                    <a:pt x="2719" y="2561"/>
                  </a:cubicBezTo>
                  <a:lnTo>
                    <a:pt x="2509" y="3019"/>
                  </a:lnTo>
                  <a:lnTo>
                    <a:pt x="2874" y="2919"/>
                  </a:lnTo>
                  <a:cubicBezTo>
                    <a:pt x="2916" y="2906"/>
                    <a:pt x="2960" y="2899"/>
                    <a:pt x="3003" y="2899"/>
                  </a:cubicBezTo>
                  <a:cubicBezTo>
                    <a:pt x="3018" y="2899"/>
                    <a:pt x="3033" y="2900"/>
                    <a:pt x="3048" y="2902"/>
                  </a:cubicBezTo>
                  <a:cubicBezTo>
                    <a:pt x="3121" y="2908"/>
                    <a:pt x="3195" y="2932"/>
                    <a:pt x="3275" y="2956"/>
                  </a:cubicBezTo>
                  <a:lnTo>
                    <a:pt x="3312" y="2965"/>
                  </a:lnTo>
                  <a:cubicBezTo>
                    <a:pt x="3425" y="2985"/>
                    <a:pt x="3549" y="3002"/>
                    <a:pt x="3700" y="3016"/>
                  </a:cubicBezTo>
                  <a:cubicBezTo>
                    <a:pt x="3823" y="3029"/>
                    <a:pt x="3967" y="3042"/>
                    <a:pt x="4131" y="3042"/>
                  </a:cubicBezTo>
                  <a:lnTo>
                    <a:pt x="4144" y="3042"/>
                  </a:lnTo>
                  <a:cubicBezTo>
                    <a:pt x="4228" y="3036"/>
                    <a:pt x="4308" y="3029"/>
                    <a:pt x="4392" y="3016"/>
                  </a:cubicBezTo>
                  <a:lnTo>
                    <a:pt x="4452" y="3009"/>
                  </a:lnTo>
                  <a:cubicBezTo>
                    <a:pt x="4542" y="2999"/>
                    <a:pt x="4636" y="2985"/>
                    <a:pt x="4729" y="2965"/>
                  </a:cubicBezTo>
                  <a:lnTo>
                    <a:pt x="4753" y="2959"/>
                  </a:lnTo>
                  <a:cubicBezTo>
                    <a:pt x="4860" y="2919"/>
                    <a:pt x="4961" y="2875"/>
                    <a:pt x="5050" y="2828"/>
                  </a:cubicBezTo>
                  <a:lnTo>
                    <a:pt x="5124" y="2765"/>
                  </a:lnTo>
                  <a:cubicBezTo>
                    <a:pt x="5188" y="2688"/>
                    <a:pt x="5245" y="2607"/>
                    <a:pt x="5291" y="2534"/>
                  </a:cubicBezTo>
                  <a:lnTo>
                    <a:pt x="5322" y="2447"/>
                  </a:lnTo>
                  <a:cubicBezTo>
                    <a:pt x="5331" y="2380"/>
                    <a:pt x="5339" y="2310"/>
                    <a:pt x="5339" y="2243"/>
                  </a:cubicBezTo>
                  <a:lnTo>
                    <a:pt x="5339" y="2226"/>
                  </a:lnTo>
                  <a:lnTo>
                    <a:pt x="5322" y="2166"/>
                  </a:lnTo>
                  <a:cubicBezTo>
                    <a:pt x="5311" y="2143"/>
                    <a:pt x="5302" y="2123"/>
                    <a:pt x="5291" y="2102"/>
                  </a:cubicBezTo>
                  <a:lnTo>
                    <a:pt x="5278" y="2079"/>
                  </a:lnTo>
                  <a:cubicBezTo>
                    <a:pt x="5181" y="1948"/>
                    <a:pt x="5070" y="1838"/>
                    <a:pt x="4974" y="1748"/>
                  </a:cubicBezTo>
                  <a:lnTo>
                    <a:pt x="4967" y="1741"/>
                  </a:lnTo>
                  <a:cubicBezTo>
                    <a:pt x="4890" y="1675"/>
                    <a:pt x="4783" y="1584"/>
                    <a:pt x="4663" y="1511"/>
                  </a:cubicBezTo>
                  <a:lnTo>
                    <a:pt x="4639" y="1497"/>
                  </a:lnTo>
                  <a:cubicBezTo>
                    <a:pt x="4539" y="1454"/>
                    <a:pt x="4436" y="1420"/>
                    <a:pt x="4298" y="1387"/>
                  </a:cubicBezTo>
                  <a:cubicBezTo>
                    <a:pt x="4181" y="1363"/>
                    <a:pt x="4061" y="1340"/>
                    <a:pt x="3944" y="1320"/>
                  </a:cubicBezTo>
                  <a:cubicBezTo>
                    <a:pt x="3860" y="1303"/>
                    <a:pt x="3780" y="1290"/>
                    <a:pt x="3696" y="1277"/>
                  </a:cubicBezTo>
                  <a:lnTo>
                    <a:pt x="3536" y="1253"/>
                  </a:lnTo>
                  <a:close/>
                  <a:moveTo>
                    <a:pt x="2439" y="3995"/>
                  </a:moveTo>
                  <a:cubicBezTo>
                    <a:pt x="2466" y="4022"/>
                    <a:pt x="2496" y="4046"/>
                    <a:pt x="2526" y="4069"/>
                  </a:cubicBezTo>
                  <a:lnTo>
                    <a:pt x="2529" y="4072"/>
                  </a:lnTo>
                  <a:cubicBezTo>
                    <a:pt x="2576" y="4109"/>
                    <a:pt x="2622" y="4136"/>
                    <a:pt x="2662" y="4160"/>
                  </a:cubicBezTo>
                  <a:lnTo>
                    <a:pt x="2703" y="4183"/>
                  </a:lnTo>
                  <a:cubicBezTo>
                    <a:pt x="2747" y="4209"/>
                    <a:pt x="2793" y="4236"/>
                    <a:pt x="2840" y="4260"/>
                  </a:cubicBezTo>
                  <a:lnTo>
                    <a:pt x="2880" y="4287"/>
                  </a:lnTo>
                  <a:cubicBezTo>
                    <a:pt x="2957" y="4327"/>
                    <a:pt x="3034" y="4370"/>
                    <a:pt x="3104" y="4417"/>
                  </a:cubicBezTo>
                  <a:cubicBezTo>
                    <a:pt x="3168" y="4461"/>
                    <a:pt x="3232" y="4510"/>
                    <a:pt x="3292" y="4564"/>
                  </a:cubicBezTo>
                  <a:cubicBezTo>
                    <a:pt x="3352" y="4621"/>
                    <a:pt x="3399" y="4671"/>
                    <a:pt x="3439" y="4722"/>
                  </a:cubicBezTo>
                  <a:cubicBezTo>
                    <a:pt x="3459" y="4765"/>
                    <a:pt x="3479" y="4808"/>
                    <a:pt x="3499" y="4862"/>
                  </a:cubicBezTo>
                  <a:cubicBezTo>
                    <a:pt x="3512" y="4925"/>
                    <a:pt x="3522" y="4986"/>
                    <a:pt x="3533" y="5043"/>
                  </a:cubicBezTo>
                  <a:cubicBezTo>
                    <a:pt x="3529" y="5063"/>
                    <a:pt x="3525" y="5083"/>
                    <a:pt x="3522" y="5106"/>
                  </a:cubicBezTo>
                  <a:cubicBezTo>
                    <a:pt x="3512" y="5146"/>
                    <a:pt x="3499" y="5186"/>
                    <a:pt x="3482" y="5223"/>
                  </a:cubicBezTo>
                  <a:cubicBezTo>
                    <a:pt x="3465" y="5250"/>
                    <a:pt x="3449" y="5276"/>
                    <a:pt x="3429" y="5299"/>
                  </a:cubicBezTo>
                  <a:cubicBezTo>
                    <a:pt x="3385" y="5344"/>
                    <a:pt x="3332" y="5384"/>
                    <a:pt x="3275" y="5424"/>
                  </a:cubicBezTo>
                  <a:cubicBezTo>
                    <a:pt x="3171" y="5480"/>
                    <a:pt x="3054" y="5534"/>
                    <a:pt x="2931" y="5577"/>
                  </a:cubicBezTo>
                  <a:cubicBezTo>
                    <a:pt x="2903" y="5584"/>
                    <a:pt x="2880" y="5591"/>
                    <a:pt x="2854" y="5594"/>
                  </a:cubicBezTo>
                  <a:cubicBezTo>
                    <a:pt x="2810" y="5580"/>
                    <a:pt x="2767" y="5568"/>
                    <a:pt x="2723" y="5554"/>
                  </a:cubicBezTo>
                  <a:lnTo>
                    <a:pt x="2642" y="5531"/>
                  </a:lnTo>
                  <a:cubicBezTo>
                    <a:pt x="2532" y="5497"/>
                    <a:pt x="2426" y="5464"/>
                    <a:pt x="2338" y="5427"/>
                  </a:cubicBezTo>
                  <a:cubicBezTo>
                    <a:pt x="2228" y="5364"/>
                    <a:pt x="2121" y="5296"/>
                    <a:pt x="2011" y="5230"/>
                  </a:cubicBezTo>
                  <a:lnTo>
                    <a:pt x="1944" y="5186"/>
                  </a:lnTo>
                  <a:cubicBezTo>
                    <a:pt x="1927" y="5176"/>
                    <a:pt x="1910" y="5166"/>
                    <a:pt x="1897" y="5156"/>
                  </a:cubicBezTo>
                  <a:cubicBezTo>
                    <a:pt x="1954" y="5026"/>
                    <a:pt x="2011" y="4895"/>
                    <a:pt x="2068" y="4768"/>
                  </a:cubicBezTo>
                  <a:cubicBezTo>
                    <a:pt x="2181" y="4507"/>
                    <a:pt x="2309" y="4250"/>
                    <a:pt x="2439" y="3995"/>
                  </a:cubicBezTo>
                  <a:close/>
                  <a:moveTo>
                    <a:pt x="2409" y="3273"/>
                  </a:moveTo>
                  <a:lnTo>
                    <a:pt x="2228" y="3631"/>
                  </a:lnTo>
                  <a:cubicBezTo>
                    <a:pt x="2064" y="3952"/>
                    <a:pt x="1894" y="4287"/>
                    <a:pt x="1747" y="4624"/>
                  </a:cubicBezTo>
                  <a:cubicBezTo>
                    <a:pt x="1666" y="4802"/>
                    <a:pt x="1589" y="4978"/>
                    <a:pt x="1512" y="5156"/>
                  </a:cubicBezTo>
                  <a:lnTo>
                    <a:pt x="1449" y="5299"/>
                  </a:lnTo>
                  <a:lnTo>
                    <a:pt x="1646" y="5417"/>
                  </a:lnTo>
                  <a:cubicBezTo>
                    <a:pt x="1683" y="5437"/>
                    <a:pt x="1716" y="5460"/>
                    <a:pt x="1753" y="5480"/>
                  </a:cubicBezTo>
                  <a:lnTo>
                    <a:pt x="1827" y="5531"/>
                  </a:lnTo>
                  <a:cubicBezTo>
                    <a:pt x="1937" y="5600"/>
                    <a:pt x="2051" y="5668"/>
                    <a:pt x="2181" y="5741"/>
                  </a:cubicBezTo>
                  <a:cubicBezTo>
                    <a:pt x="2301" y="5795"/>
                    <a:pt x="2422" y="5832"/>
                    <a:pt x="2542" y="5869"/>
                  </a:cubicBezTo>
                  <a:lnTo>
                    <a:pt x="2619" y="5892"/>
                  </a:lnTo>
                  <a:cubicBezTo>
                    <a:pt x="2673" y="5909"/>
                    <a:pt x="2730" y="5926"/>
                    <a:pt x="2787" y="5942"/>
                  </a:cubicBezTo>
                  <a:lnTo>
                    <a:pt x="2863" y="5952"/>
                  </a:lnTo>
                  <a:lnTo>
                    <a:pt x="2887" y="5946"/>
                  </a:lnTo>
                  <a:cubicBezTo>
                    <a:pt x="2931" y="5938"/>
                    <a:pt x="2977" y="5929"/>
                    <a:pt x="3034" y="5912"/>
                  </a:cubicBezTo>
                  <a:cubicBezTo>
                    <a:pt x="3188" y="5858"/>
                    <a:pt x="3325" y="5798"/>
                    <a:pt x="3459" y="5721"/>
                  </a:cubicBezTo>
                  <a:cubicBezTo>
                    <a:pt x="3549" y="5661"/>
                    <a:pt x="3619" y="5605"/>
                    <a:pt x="3679" y="5548"/>
                  </a:cubicBezTo>
                  <a:lnTo>
                    <a:pt x="3700" y="5527"/>
                  </a:lnTo>
                  <a:cubicBezTo>
                    <a:pt x="3733" y="5484"/>
                    <a:pt x="3763" y="5440"/>
                    <a:pt x="3790" y="5393"/>
                  </a:cubicBezTo>
                  <a:lnTo>
                    <a:pt x="3803" y="5370"/>
                  </a:lnTo>
                  <a:cubicBezTo>
                    <a:pt x="3826" y="5310"/>
                    <a:pt x="3846" y="5253"/>
                    <a:pt x="3863" y="5190"/>
                  </a:cubicBezTo>
                  <a:lnTo>
                    <a:pt x="3870" y="5169"/>
                  </a:lnTo>
                  <a:cubicBezTo>
                    <a:pt x="3874" y="5129"/>
                    <a:pt x="3880" y="5092"/>
                    <a:pt x="3883" y="5052"/>
                  </a:cubicBezTo>
                  <a:lnTo>
                    <a:pt x="3883" y="5035"/>
                  </a:lnTo>
                  <a:lnTo>
                    <a:pt x="3883" y="5019"/>
                  </a:lnTo>
                  <a:cubicBezTo>
                    <a:pt x="3874" y="4942"/>
                    <a:pt x="3860" y="4858"/>
                    <a:pt x="3840" y="4771"/>
                  </a:cubicBezTo>
                  <a:lnTo>
                    <a:pt x="3834" y="4748"/>
                  </a:lnTo>
                  <a:cubicBezTo>
                    <a:pt x="3803" y="4674"/>
                    <a:pt x="3773" y="4608"/>
                    <a:pt x="3743" y="4544"/>
                  </a:cubicBezTo>
                  <a:lnTo>
                    <a:pt x="3726" y="4517"/>
                  </a:lnTo>
                  <a:cubicBezTo>
                    <a:pt x="3673" y="4453"/>
                    <a:pt x="3616" y="4387"/>
                    <a:pt x="3529" y="4303"/>
                  </a:cubicBezTo>
                  <a:cubicBezTo>
                    <a:pt x="3465" y="4250"/>
                    <a:pt x="3389" y="4186"/>
                    <a:pt x="3301" y="4126"/>
                  </a:cubicBezTo>
                  <a:cubicBezTo>
                    <a:pt x="3221" y="4072"/>
                    <a:pt x="3138" y="4026"/>
                    <a:pt x="3054" y="3979"/>
                  </a:cubicBezTo>
                  <a:lnTo>
                    <a:pt x="3011" y="3955"/>
                  </a:lnTo>
                  <a:cubicBezTo>
                    <a:pt x="2967" y="3929"/>
                    <a:pt x="2923" y="3905"/>
                    <a:pt x="2880" y="3879"/>
                  </a:cubicBezTo>
                  <a:lnTo>
                    <a:pt x="2837" y="3855"/>
                  </a:lnTo>
                  <a:cubicBezTo>
                    <a:pt x="2807" y="3839"/>
                    <a:pt x="2776" y="3822"/>
                    <a:pt x="2750" y="3802"/>
                  </a:cubicBezTo>
                  <a:lnTo>
                    <a:pt x="2639" y="3939"/>
                  </a:lnTo>
                  <a:lnTo>
                    <a:pt x="2747" y="3799"/>
                  </a:lnTo>
                  <a:cubicBezTo>
                    <a:pt x="2650" y="3718"/>
                    <a:pt x="2602" y="3674"/>
                    <a:pt x="2566" y="3591"/>
                  </a:cubicBezTo>
                  <a:lnTo>
                    <a:pt x="2409" y="3273"/>
                  </a:lnTo>
                  <a:close/>
                  <a:moveTo>
                    <a:pt x="3525" y="352"/>
                  </a:moveTo>
                  <a:cubicBezTo>
                    <a:pt x="3544" y="352"/>
                    <a:pt x="3562" y="354"/>
                    <a:pt x="3576" y="357"/>
                  </a:cubicBezTo>
                  <a:cubicBezTo>
                    <a:pt x="3663" y="370"/>
                    <a:pt x="3746" y="387"/>
                    <a:pt x="3834" y="403"/>
                  </a:cubicBezTo>
                  <a:lnTo>
                    <a:pt x="3980" y="434"/>
                  </a:lnTo>
                  <a:cubicBezTo>
                    <a:pt x="4167" y="474"/>
                    <a:pt x="4359" y="514"/>
                    <a:pt x="4542" y="561"/>
                  </a:cubicBezTo>
                  <a:cubicBezTo>
                    <a:pt x="4753" y="614"/>
                    <a:pt x="4944" y="698"/>
                    <a:pt x="5135" y="812"/>
                  </a:cubicBezTo>
                  <a:cubicBezTo>
                    <a:pt x="5184" y="838"/>
                    <a:pt x="5231" y="875"/>
                    <a:pt x="5275" y="912"/>
                  </a:cubicBezTo>
                  <a:lnTo>
                    <a:pt x="5325" y="952"/>
                  </a:lnTo>
                  <a:cubicBezTo>
                    <a:pt x="5432" y="1042"/>
                    <a:pt x="5536" y="1133"/>
                    <a:pt x="5632" y="1226"/>
                  </a:cubicBezTo>
                  <a:lnTo>
                    <a:pt x="5666" y="1256"/>
                  </a:lnTo>
                  <a:cubicBezTo>
                    <a:pt x="5720" y="1310"/>
                    <a:pt x="5770" y="1357"/>
                    <a:pt x="5813" y="1407"/>
                  </a:cubicBezTo>
                  <a:cubicBezTo>
                    <a:pt x="5893" y="1504"/>
                    <a:pt x="5967" y="1607"/>
                    <a:pt x="6038" y="1724"/>
                  </a:cubicBezTo>
                  <a:cubicBezTo>
                    <a:pt x="6061" y="1765"/>
                    <a:pt x="6084" y="1805"/>
                    <a:pt x="6101" y="1845"/>
                  </a:cubicBezTo>
                  <a:cubicBezTo>
                    <a:pt x="6121" y="1905"/>
                    <a:pt x="6141" y="1962"/>
                    <a:pt x="6154" y="2025"/>
                  </a:cubicBezTo>
                  <a:cubicBezTo>
                    <a:pt x="6161" y="2042"/>
                    <a:pt x="6164" y="2059"/>
                    <a:pt x="6168" y="2076"/>
                  </a:cubicBezTo>
                  <a:cubicBezTo>
                    <a:pt x="6178" y="2213"/>
                    <a:pt x="6178" y="2340"/>
                    <a:pt x="6171" y="2464"/>
                  </a:cubicBezTo>
                  <a:cubicBezTo>
                    <a:pt x="6164" y="2570"/>
                    <a:pt x="6141" y="2678"/>
                    <a:pt x="6111" y="2768"/>
                  </a:cubicBezTo>
                  <a:cubicBezTo>
                    <a:pt x="6058" y="2925"/>
                    <a:pt x="5957" y="3072"/>
                    <a:pt x="5863" y="3200"/>
                  </a:cubicBezTo>
                  <a:cubicBezTo>
                    <a:pt x="5820" y="3257"/>
                    <a:pt x="5770" y="3313"/>
                    <a:pt x="5713" y="3373"/>
                  </a:cubicBezTo>
                  <a:lnTo>
                    <a:pt x="5680" y="3413"/>
                  </a:lnTo>
                  <a:cubicBezTo>
                    <a:pt x="5603" y="3498"/>
                    <a:pt x="5496" y="3567"/>
                    <a:pt x="5339" y="3638"/>
                  </a:cubicBezTo>
                  <a:cubicBezTo>
                    <a:pt x="5175" y="3711"/>
                    <a:pt x="5007" y="3788"/>
                    <a:pt x="4840" y="3819"/>
                  </a:cubicBezTo>
                  <a:cubicBezTo>
                    <a:pt x="4777" y="3831"/>
                    <a:pt x="4716" y="3842"/>
                    <a:pt x="4653" y="3851"/>
                  </a:cubicBezTo>
                  <a:lnTo>
                    <a:pt x="4402" y="3892"/>
                  </a:lnTo>
                  <a:lnTo>
                    <a:pt x="4529" y="4112"/>
                  </a:lnTo>
                  <a:cubicBezTo>
                    <a:pt x="4542" y="4140"/>
                    <a:pt x="4556" y="4166"/>
                    <a:pt x="4569" y="4193"/>
                  </a:cubicBezTo>
                  <a:cubicBezTo>
                    <a:pt x="4633" y="4323"/>
                    <a:pt x="4683" y="4450"/>
                    <a:pt x="4716" y="4577"/>
                  </a:cubicBezTo>
                  <a:cubicBezTo>
                    <a:pt x="4740" y="4671"/>
                    <a:pt x="4757" y="4771"/>
                    <a:pt x="4766" y="4845"/>
                  </a:cubicBezTo>
                  <a:cubicBezTo>
                    <a:pt x="4794" y="5006"/>
                    <a:pt x="4786" y="5169"/>
                    <a:pt x="4757" y="5330"/>
                  </a:cubicBezTo>
                  <a:lnTo>
                    <a:pt x="4743" y="5393"/>
                  </a:lnTo>
                  <a:cubicBezTo>
                    <a:pt x="4729" y="5467"/>
                    <a:pt x="4716" y="5537"/>
                    <a:pt x="4696" y="5597"/>
                  </a:cubicBezTo>
                  <a:cubicBezTo>
                    <a:pt x="4660" y="5701"/>
                    <a:pt x="4613" y="5805"/>
                    <a:pt x="4546" y="5929"/>
                  </a:cubicBezTo>
                  <a:cubicBezTo>
                    <a:pt x="4476" y="6056"/>
                    <a:pt x="4382" y="6176"/>
                    <a:pt x="4252" y="6303"/>
                  </a:cubicBezTo>
                  <a:cubicBezTo>
                    <a:pt x="4218" y="6333"/>
                    <a:pt x="4188" y="6363"/>
                    <a:pt x="4151" y="6394"/>
                  </a:cubicBezTo>
                  <a:cubicBezTo>
                    <a:pt x="3971" y="6537"/>
                    <a:pt x="3770" y="6661"/>
                    <a:pt x="3559" y="6758"/>
                  </a:cubicBezTo>
                  <a:cubicBezTo>
                    <a:pt x="3472" y="6798"/>
                    <a:pt x="3399" y="6829"/>
                    <a:pt x="3332" y="6852"/>
                  </a:cubicBezTo>
                  <a:lnTo>
                    <a:pt x="3261" y="6872"/>
                  </a:lnTo>
                  <a:cubicBezTo>
                    <a:pt x="3158" y="6905"/>
                    <a:pt x="3057" y="6939"/>
                    <a:pt x="2954" y="6945"/>
                  </a:cubicBezTo>
                  <a:cubicBezTo>
                    <a:pt x="2899" y="6949"/>
                    <a:pt x="2847" y="6952"/>
                    <a:pt x="2798" y="6952"/>
                  </a:cubicBezTo>
                  <a:cubicBezTo>
                    <a:pt x="2755" y="6952"/>
                    <a:pt x="2713" y="6950"/>
                    <a:pt x="2673" y="6942"/>
                  </a:cubicBezTo>
                  <a:cubicBezTo>
                    <a:pt x="2579" y="6925"/>
                    <a:pt x="2489" y="6905"/>
                    <a:pt x="2395" y="6882"/>
                  </a:cubicBezTo>
                  <a:cubicBezTo>
                    <a:pt x="2335" y="6869"/>
                    <a:pt x="2275" y="6852"/>
                    <a:pt x="2215" y="6832"/>
                  </a:cubicBezTo>
                  <a:lnTo>
                    <a:pt x="2121" y="6804"/>
                  </a:lnTo>
                  <a:cubicBezTo>
                    <a:pt x="2085" y="6795"/>
                    <a:pt x="2044" y="6781"/>
                    <a:pt x="2004" y="6768"/>
                  </a:cubicBezTo>
                  <a:lnTo>
                    <a:pt x="1980" y="6761"/>
                  </a:lnTo>
                  <a:cubicBezTo>
                    <a:pt x="1840" y="6718"/>
                    <a:pt x="1710" y="6648"/>
                    <a:pt x="1596" y="6584"/>
                  </a:cubicBezTo>
                  <a:cubicBezTo>
                    <a:pt x="1512" y="6540"/>
                    <a:pt x="1432" y="6494"/>
                    <a:pt x="1352" y="6443"/>
                  </a:cubicBezTo>
                  <a:cubicBezTo>
                    <a:pt x="1268" y="6397"/>
                    <a:pt x="1191" y="6343"/>
                    <a:pt x="1111" y="6293"/>
                  </a:cubicBezTo>
                  <a:cubicBezTo>
                    <a:pt x="1084" y="6276"/>
                    <a:pt x="1061" y="6259"/>
                    <a:pt x="1041" y="6243"/>
                  </a:cubicBezTo>
                  <a:lnTo>
                    <a:pt x="970" y="6193"/>
                  </a:lnTo>
                  <a:lnTo>
                    <a:pt x="890" y="6216"/>
                  </a:lnTo>
                  <a:cubicBezTo>
                    <a:pt x="856" y="6225"/>
                    <a:pt x="820" y="6229"/>
                    <a:pt x="784" y="6229"/>
                  </a:cubicBezTo>
                  <a:cubicBezTo>
                    <a:pt x="737" y="6229"/>
                    <a:pt x="690" y="6222"/>
                    <a:pt x="646" y="6207"/>
                  </a:cubicBezTo>
                  <a:cubicBezTo>
                    <a:pt x="546" y="6170"/>
                    <a:pt x="459" y="6093"/>
                    <a:pt x="412" y="5992"/>
                  </a:cubicBezTo>
                  <a:cubicBezTo>
                    <a:pt x="368" y="5895"/>
                    <a:pt x="362" y="5771"/>
                    <a:pt x="395" y="5694"/>
                  </a:cubicBezTo>
                  <a:lnTo>
                    <a:pt x="569" y="5279"/>
                  </a:lnTo>
                  <a:cubicBezTo>
                    <a:pt x="776" y="4795"/>
                    <a:pt x="987" y="4293"/>
                    <a:pt x="1208" y="3805"/>
                  </a:cubicBezTo>
                  <a:cubicBezTo>
                    <a:pt x="1302" y="3604"/>
                    <a:pt x="1392" y="3404"/>
                    <a:pt x="1483" y="3200"/>
                  </a:cubicBezTo>
                  <a:cubicBezTo>
                    <a:pt x="1546" y="3052"/>
                    <a:pt x="1603" y="2899"/>
                    <a:pt x="1656" y="2751"/>
                  </a:cubicBezTo>
                  <a:lnTo>
                    <a:pt x="1707" y="2615"/>
                  </a:lnTo>
                  <a:cubicBezTo>
                    <a:pt x="1857" y="2209"/>
                    <a:pt x="2064" y="1818"/>
                    <a:pt x="2268" y="1437"/>
                  </a:cubicBezTo>
                  <a:lnTo>
                    <a:pt x="2298" y="1383"/>
                  </a:lnTo>
                  <a:cubicBezTo>
                    <a:pt x="2375" y="1240"/>
                    <a:pt x="2452" y="1093"/>
                    <a:pt x="2536" y="952"/>
                  </a:cubicBezTo>
                  <a:cubicBezTo>
                    <a:pt x="2606" y="835"/>
                    <a:pt x="2693" y="735"/>
                    <a:pt x="2793" y="628"/>
                  </a:cubicBezTo>
                  <a:cubicBezTo>
                    <a:pt x="2877" y="537"/>
                    <a:pt x="2984" y="467"/>
                    <a:pt x="3094" y="431"/>
                  </a:cubicBezTo>
                  <a:cubicBezTo>
                    <a:pt x="3158" y="407"/>
                    <a:pt x="3221" y="383"/>
                    <a:pt x="3289" y="370"/>
                  </a:cubicBezTo>
                  <a:cubicBezTo>
                    <a:pt x="3335" y="357"/>
                    <a:pt x="3385" y="357"/>
                    <a:pt x="3445" y="353"/>
                  </a:cubicBezTo>
                  <a:lnTo>
                    <a:pt x="3499" y="353"/>
                  </a:lnTo>
                  <a:cubicBezTo>
                    <a:pt x="3508" y="353"/>
                    <a:pt x="3516" y="352"/>
                    <a:pt x="3525" y="352"/>
                  </a:cubicBezTo>
                  <a:close/>
                  <a:moveTo>
                    <a:pt x="3528" y="1"/>
                  </a:moveTo>
                  <a:cubicBezTo>
                    <a:pt x="3515" y="1"/>
                    <a:pt x="3500" y="1"/>
                    <a:pt x="3485" y="2"/>
                  </a:cubicBezTo>
                  <a:lnTo>
                    <a:pt x="3435" y="2"/>
                  </a:lnTo>
                  <a:cubicBezTo>
                    <a:pt x="3362" y="6"/>
                    <a:pt x="3289" y="9"/>
                    <a:pt x="3208" y="26"/>
                  </a:cubicBezTo>
                  <a:cubicBezTo>
                    <a:pt x="3128" y="46"/>
                    <a:pt x="3054" y="69"/>
                    <a:pt x="2980" y="96"/>
                  </a:cubicBezTo>
                  <a:cubicBezTo>
                    <a:pt x="2817" y="153"/>
                    <a:pt x="2659" y="256"/>
                    <a:pt x="2536" y="387"/>
                  </a:cubicBezTo>
                  <a:cubicBezTo>
                    <a:pt x="2426" y="508"/>
                    <a:pt x="2318" y="624"/>
                    <a:pt x="2231" y="775"/>
                  </a:cubicBezTo>
                  <a:cubicBezTo>
                    <a:pt x="2148" y="919"/>
                    <a:pt x="2068" y="1069"/>
                    <a:pt x="1987" y="1216"/>
                  </a:cubicBezTo>
                  <a:lnTo>
                    <a:pt x="1957" y="1273"/>
                  </a:lnTo>
                  <a:cubicBezTo>
                    <a:pt x="1750" y="1661"/>
                    <a:pt x="1536" y="2066"/>
                    <a:pt x="1375" y="2494"/>
                  </a:cubicBezTo>
                  <a:lnTo>
                    <a:pt x="1325" y="2635"/>
                  </a:lnTo>
                  <a:cubicBezTo>
                    <a:pt x="1275" y="2775"/>
                    <a:pt x="1222" y="2922"/>
                    <a:pt x="1161" y="3056"/>
                  </a:cubicBezTo>
                  <a:lnTo>
                    <a:pt x="890" y="3658"/>
                  </a:lnTo>
                  <a:cubicBezTo>
                    <a:pt x="666" y="4149"/>
                    <a:pt x="452" y="4654"/>
                    <a:pt x="248" y="5143"/>
                  </a:cubicBezTo>
                  <a:lnTo>
                    <a:pt x="71" y="5557"/>
                  </a:lnTo>
                  <a:cubicBezTo>
                    <a:pt x="1" y="5728"/>
                    <a:pt x="7" y="5952"/>
                    <a:pt x="94" y="6139"/>
                  </a:cubicBezTo>
                  <a:cubicBezTo>
                    <a:pt x="178" y="6323"/>
                    <a:pt x="339" y="6471"/>
                    <a:pt x="529" y="6537"/>
                  </a:cubicBezTo>
                  <a:cubicBezTo>
                    <a:pt x="611" y="6568"/>
                    <a:pt x="698" y="6582"/>
                    <a:pt x="785" y="6582"/>
                  </a:cubicBezTo>
                  <a:cubicBezTo>
                    <a:pt x="822" y="6582"/>
                    <a:pt x="860" y="6579"/>
                    <a:pt x="897" y="6574"/>
                  </a:cubicBezTo>
                  <a:cubicBezTo>
                    <a:pt x="904" y="6577"/>
                    <a:pt x="910" y="6584"/>
                    <a:pt x="917" y="6588"/>
                  </a:cubicBezTo>
                  <a:cubicBezTo>
                    <a:pt x="1001" y="6641"/>
                    <a:pt x="1084" y="6695"/>
                    <a:pt x="1168" y="6744"/>
                  </a:cubicBezTo>
                  <a:cubicBezTo>
                    <a:pt x="1255" y="6795"/>
                    <a:pt x="1338" y="6845"/>
                    <a:pt x="1426" y="6892"/>
                  </a:cubicBezTo>
                  <a:cubicBezTo>
                    <a:pt x="1552" y="6962"/>
                    <a:pt x="1707" y="7042"/>
                    <a:pt x="1873" y="7096"/>
                  </a:cubicBezTo>
                  <a:lnTo>
                    <a:pt x="1897" y="7105"/>
                  </a:lnTo>
                  <a:cubicBezTo>
                    <a:pt x="1940" y="7119"/>
                    <a:pt x="1984" y="7133"/>
                    <a:pt x="2028" y="7142"/>
                  </a:cubicBezTo>
                  <a:lnTo>
                    <a:pt x="2114" y="7170"/>
                  </a:lnTo>
                  <a:cubicBezTo>
                    <a:pt x="2181" y="7190"/>
                    <a:pt x="2252" y="7210"/>
                    <a:pt x="2318" y="7226"/>
                  </a:cubicBezTo>
                  <a:cubicBezTo>
                    <a:pt x="2415" y="7250"/>
                    <a:pt x="2512" y="7270"/>
                    <a:pt x="2609" y="7286"/>
                  </a:cubicBezTo>
                  <a:cubicBezTo>
                    <a:pt x="2676" y="7300"/>
                    <a:pt x="2736" y="7303"/>
                    <a:pt x="2800" y="7303"/>
                  </a:cubicBezTo>
                  <a:cubicBezTo>
                    <a:pt x="2863" y="7303"/>
                    <a:pt x="2923" y="7300"/>
                    <a:pt x="2988" y="7297"/>
                  </a:cubicBezTo>
                  <a:cubicBezTo>
                    <a:pt x="3124" y="7286"/>
                    <a:pt x="3252" y="7246"/>
                    <a:pt x="3372" y="7206"/>
                  </a:cubicBezTo>
                  <a:lnTo>
                    <a:pt x="3435" y="7186"/>
                  </a:lnTo>
                  <a:cubicBezTo>
                    <a:pt x="3519" y="7159"/>
                    <a:pt x="3606" y="7126"/>
                    <a:pt x="3706" y="7079"/>
                  </a:cubicBezTo>
                  <a:cubicBezTo>
                    <a:pt x="3944" y="6969"/>
                    <a:pt x="4167" y="6832"/>
                    <a:pt x="4372" y="6668"/>
                  </a:cubicBezTo>
                  <a:cubicBezTo>
                    <a:pt x="4415" y="6634"/>
                    <a:pt x="4456" y="6594"/>
                    <a:pt x="4496" y="6557"/>
                  </a:cubicBezTo>
                  <a:cubicBezTo>
                    <a:pt x="4653" y="6403"/>
                    <a:pt x="4769" y="6253"/>
                    <a:pt x="4857" y="6096"/>
                  </a:cubicBezTo>
                  <a:cubicBezTo>
                    <a:pt x="4930" y="5955"/>
                    <a:pt x="4984" y="5835"/>
                    <a:pt x="5027" y="5714"/>
                  </a:cubicBezTo>
                  <a:cubicBezTo>
                    <a:pt x="5058" y="5628"/>
                    <a:pt x="5074" y="5540"/>
                    <a:pt x="5087" y="5460"/>
                  </a:cubicBezTo>
                  <a:lnTo>
                    <a:pt x="5101" y="5397"/>
                  </a:lnTo>
                  <a:cubicBezTo>
                    <a:pt x="5141" y="5199"/>
                    <a:pt x="5144" y="4995"/>
                    <a:pt x="5115" y="4791"/>
                  </a:cubicBezTo>
                  <a:cubicBezTo>
                    <a:pt x="5104" y="4708"/>
                    <a:pt x="5084" y="4601"/>
                    <a:pt x="5054" y="4487"/>
                  </a:cubicBezTo>
                  <a:cubicBezTo>
                    <a:pt x="5027" y="4376"/>
                    <a:pt x="4987" y="4270"/>
                    <a:pt x="4940" y="4156"/>
                  </a:cubicBezTo>
                  <a:cubicBezTo>
                    <a:pt x="5138" y="4116"/>
                    <a:pt x="5322" y="4032"/>
                    <a:pt x="5482" y="3959"/>
                  </a:cubicBezTo>
                  <a:cubicBezTo>
                    <a:pt x="5686" y="3868"/>
                    <a:pt x="5830" y="3768"/>
                    <a:pt x="5941" y="3648"/>
                  </a:cubicBezTo>
                  <a:lnTo>
                    <a:pt x="5973" y="3611"/>
                  </a:lnTo>
                  <a:cubicBezTo>
                    <a:pt x="6030" y="3547"/>
                    <a:pt x="6091" y="3481"/>
                    <a:pt x="6148" y="3407"/>
                  </a:cubicBezTo>
                  <a:cubicBezTo>
                    <a:pt x="6254" y="3260"/>
                    <a:pt x="6375" y="3089"/>
                    <a:pt x="6445" y="2882"/>
                  </a:cubicBezTo>
                  <a:cubicBezTo>
                    <a:pt x="6486" y="2761"/>
                    <a:pt x="6512" y="2624"/>
                    <a:pt x="6522" y="2484"/>
                  </a:cubicBezTo>
                  <a:cubicBezTo>
                    <a:pt x="6529" y="2346"/>
                    <a:pt x="6529" y="2203"/>
                    <a:pt x="6515" y="2053"/>
                  </a:cubicBezTo>
                  <a:cubicBezTo>
                    <a:pt x="6515" y="2013"/>
                    <a:pt x="6506" y="1976"/>
                    <a:pt x="6499" y="1939"/>
                  </a:cubicBezTo>
                  <a:cubicBezTo>
                    <a:pt x="6482" y="1875"/>
                    <a:pt x="6459" y="1805"/>
                    <a:pt x="6429" y="1724"/>
                  </a:cubicBezTo>
                  <a:cubicBezTo>
                    <a:pt x="6405" y="1658"/>
                    <a:pt x="6372" y="1601"/>
                    <a:pt x="6342" y="1547"/>
                  </a:cubicBezTo>
                  <a:cubicBezTo>
                    <a:pt x="6262" y="1411"/>
                    <a:pt x="6174" y="1290"/>
                    <a:pt x="6081" y="1179"/>
                  </a:cubicBezTo>
                  <a:cubicBezTo>
                    <a:pt x="6024" y="1116"/>
                    <a:pt x="5967" y="1059"/>
                    <a:pt x="5907" y="1002"/>
                  </a:cubicBezTo>
                  <a:lnTo>
                    <a:pt x="5877" y="972"/>
                  </a:lnTo>
                  <a:cubicBezTo>
                    <a:pt x="5773" y="875"/>
                    <a:pt x="5663" y="775"/>
                    <a:pt x="5546" y="681"/>
                  </a:cubicBezTo>
                  <a:lnTo>
                    <a:pt x="5496" y="638"/>
                  </a:lnTo>
                  <a:cubicBezTo>
                    <a:pt x="5442" y="594"/>
                    <a:pt x="5382" y="548"/>
                    <a:pt x="5315" y="508"/>
                  </a:cubicBezTo>
                  <a:cubicBezTo>
                    <a:pt x="5098" y="377"/>
                    <a:pt x="4874" y="283"/>
                    <a:pt x="4629" y="223"/>
                  </a:cubicBezTo>
                  <a:cubicBezTo>
                    <a:pt x="4439" y="173"/>
                    <a:pt x="4241" y="130"/>
                    <a:pt x="4054" y="93"/>
                  </a:cubicBezTo>
                  <a:lnTo>
                    <a:pt x="3907" y="59"/>
                  </a:lnTo>
                  <a:cubicBezTo>
                    <a:pt x="3817" y="42"/>
                    <a:pt x="3726" y="26"/>
                    <a:pt x="3633" y="9"/>
                  </a:cubicBezTo>
                  <a:cubicBezTo>
                    <a:pt x="3601" y="4"/>
                    <a:pt x="3567" y="1"/>
                    <a:pt x="35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42" name="Google Shape;142;p2"/>
          <p:cNvGrpSpPr/>
          <p:nvPr/>
        </p:nvGrpSpPr>
        <p:grpSpPr>
          <a:xfrm>
            <a:off x="2858242" y="5971876"/>
            <a:ext cx="272132" cy="321889"/>
            <a:chOff x="1824250" y="1008625"/>
            <a:chExt cx="144250" cy="170625"/>
          </a:xfrm>
        </p:grpSpPr>
        <p:sp>
          <p:nvSpPr>
            <p:cNvPr id="143" name="Google Shape;143;p2"/>
            <p:cNvSpPr/>
            <p:nvPr/>
          </p:nvSpPr>
          <p:spPr>
            <a:xfrm>
              <a:off x="1828675" y="1013025"/>
              <a:ext cx="135400" cy="161850"/>
            </a:xfrm>
            <a:custGeom>
              <a:avLst/>
              <a:gdLst/>
              <a:ahLst/>
              <a:cxnLst/>
              <a:rect l="l" t="t" r="r" b="b"/>
              <a:pathLst>
                <a:path w="5416" h="6474" extrusionOk="0">
                  <a:moveTo>
                    <a:pt x="2356" y="0"/>
                  </a:moveTo>
                  <a:cubicBezTo>
                    <a:pt x="2252" y="0"/>
                    <a:pt x="2150" y="4"/>
                    <a:pt x="2047" y="21"/>
                  </a:cubicBezTo>
                  <a:cubicBezTo>
                    <a:pt x="1947" y="37"/>
                    <a:pt x="1847" y="67"/>
                    <a:pt x="1750" y="94"/>
                  </a:cubicBezTo>
                  <a:cubicBezTo>
                    <a:pt x="1690" y="107"/>
                    <a:pt x="1636" y="138"/>
                    <a:pt x="1579" y="161"/>
                  </a:cubicBezTo>
                  <a:cubicBezTo>
                    <a:pt x="1469" y="211"/>
                    <a:pt x="1362" y="274"/>
                    <a:pt x="1258" y="342"/>
                  </a:cubicBezTo>
                  <a:cubicBezTo>
                    <a:pt x="1164" y="402"/>
                    <a:pt x="1074" y="472"/>
                    <a:pt x="988" y="539"/>
                  </a:cubicBezTo>
                  <a:cubicBezTo>
                    <a:pt x="871" y="629"/>
                    <a:pt x="760" y="743"/>
                    <a:pt x="659" y="850"/>
                  </a:cubicBezTo>
                  <a:cubicBezTo>
                    <a:pt x="647" y="863"/>
                    <a:pt x="636" y="876"/>
                    <a:pt x="623" y="890"/>
                  </a:cubicBezTo>
                  <a:cubicBezTo>
                    <a:pt x="562" y="960"/>
                    <a:pt x="506" y="1034"/>
                    <a:pt x="456" y="1111"/>
                  </a:cubicBezTo>
                  <a:cubicBezTo>
                    <a:pt x="358" y="1265"/>
                    <a:pt x="272" y="1428"/>
                    <a:pt x="208" y="1599"/>
                  </a:cubicBezTo>
                  <a:cubicBezTo>
                    <a:pt x="141" y="1783"/>
                    <a:pt x="98" y="1973"/>
                    <a:pt x="65" y="2164"/>
                  </a:cubicBezTo>
                  <a:cubicBezTo>
                    <a:pt x="45" y="2291"/>
                    <a:pt x="28" y="2418"/>
                    <a:pt x="17" y="2546"/>
                  </a:cubicBezTo>
                  <a:cubicBezTo>
                    <a:pt x="1" y="2696"/>
                    <a:pt x="1" y="2850"/>
                    <a:pt x="5" y="3003"/>
                  </a:cubicBezTo>
                  <a:cubicBezTo>
                    <a:pt x="11" y="3144"/>
                    <a:pt x="51" y="3295"/>
                    <a:pt x="91" y="3429"/>
                  </a:cubicBezTo>
                  <a:cubicBezTo>
                    <a:pt x="151" y="3619"/>
                    <a:pt x="228" y="3803"/>
                    <a:pt x="306" y="3987"/>
                  </a:cubicBezTo>
                  <a:cubicBezTo>
                    <a:pt x="342" y="4077"/>
                    <a:pt x="382" y="4167"/>
                    <a:pt x="422" y="4258"/>
                  </a:cubicBezTo>
                  <a:cubicBezTo>
                    <a:pt x="489" y="4402"/>
                    <a:pt x="573" y="4539"/>
                    <a:pt x="656" y="4676"/>
                  </a:cubicBezTo>
                  <a:cubicBezTo>
                    <a:pt x="757" y="4846"/>
                    <a:pt x="867" y="5007"/>
                    <a:pt x="997" y="5150"/>
                  </a:cubicBezTo>
                  <a:cubicBezTo>
                    <a:pt x="1161" y="5331"/>
                    <a:pt x="1339" y="5505"/>
                    <a:pt x="1522" y="5666"/>
                  </a:cubicBezTo>
                  <a:cubicBezTo>
                    <a:pt x="1666" y="5793"/>
                    <a:pt x="1817" y="5917"/>
                    <a:pt x="1977" y="6024"/>
                  </a:cubicBezTo>
                  <a:cubicBezTo>
                    <a:pt x="2175" y="6161"/>
                    <a:pt x="2385" y="6285"/>
                    <a:pt x="2613" y="6362"/>
                  </a:cubicBezTo>
                  <a:cubicBezTo>
                    <a:pt x="2743" y="6405"/>
                    <a:pt x="2877" y="6442"/>
                    <a:pt x="3014" y="6459"/>
                  </a:cubicBezTo>
                  <a:cubicBezTo>
                    <a:pt x="3084" y="6469"/>
                    <a:pt x="3155" y="6473"/>
                    <a:pt x="3227" y="6473"/>
                  </a:cubicBezTo>
                  <a:cubicBezTo>
                    <a:pt x="3293" y="6473"/>
                    <a:pt x="3360" y="6470"/>
                    <a:pt x="3425" y="6465"/>
                  </a:cubicBezTo>
                  <a:cubicBezTo>
                    <a:pt x="3509" y="6459"/>
                    <a:pt x="3589" y="6445"/>
                    <a:pt x="3669" y="6428"/>
                  </a:cubicBezTo>
                  <a:cubicBezTo>
                    <a:pt x="3813" y="6395"/>
                    <a:pt x="3958" y="6362"/>
                    <a:pt x="4098" y="6311"/>
                  </a:cubicBezTo>
                  <a:cubicBezTo>
                    <a:pt x="4248" y="6261"/>
                    <a:pt x="4389" y="6184"/>
                    <a:pt x="4519" y="6094"/>
                  </a:cubicBezTo>
                  <a:cubicBezTo>
                    <a:pt x="4646" y="6007"/>
                    <a:pt x="4750" y="5886"/>
                    <a:pt x="4853" y="5769"/>
                  </a:cubicBezTo>
                  <a:cubicBezTo>
                    <a:pt x="4957" y="5652"/>
                    <a:pt x="5031" y="5528"/>
                    <a:pt x="5108" y="5391"/>
                  </a:cubicBezTo>
                  <a:cubicBezTo>
                    <a:pt x="5185" y="5251"/>
                    <a:pt x="5228" y="5097"/>
                    <a:pt x="5268" y="4943"/>
                  </a:cubicBezTo>
                  <a:cubicBezTo>
                    <a:pt x="5332" y="4706"/>
                    <a:pt x="5402" y="4465"/>
                    <a:pt x="5409" y="4218"/>
                  </a:cubicBezTo>
                  <a:cubicBezTo>
                    <a:pt x="5415" y="4054"/>
                    <a:pt x="5415" y="3886"/>
                    <a:pt x="5392" y="3722"/>
                  </a:cubicBezTo>
                  <a:cubicBezTo>
                    <a:pt x="5389" y="3699"/>
                    <a:pt x="5386" y="3676"/>
                    <a:pt x="5382" y="3649"/>
                  </a:cubicBezTo>
                  <a:cubicBezTo>
                    <a:pt x="5365" y="3579"/>
                    <a:pt x="5345" y="3512"/>
                    <a:pt x="5329" y="3442"/>
                  </a:cubicBezTo>
                  <a:cubicBezTo>
                    <a:pt x="5325" y="3429"/>
                    <a:pt x="5322" y="3415"/>
                    <a:pt x="5315" y="3401"/>
                  </a:cubicBezTo>
                  <a:cubicBezTo>
                    <a:pt x="5272" y="3324"/>
                    <a:pt x="5238" y="3244"/>
                    <a:pt x="5178" y="3181"/>
                  </a:cubicBezTo>
                  <a:cubicBezTo>
                    <a:pt x="5128" y="3128"/>
                    <a:pt x="5077" y="3071"/>
                    <a:pt x="5017" y="3027"/>
                  </a:cubicBezTo>
                  <a:cubicBezTo>
                    <a:pt x="4997" y="3014"/>
                    <a:pt x="4981" y="2997"/>
                    <a:pt x="4961" y="2983"/>
                  </a:cubicBezTo>
                  <a:cubicBezTo>
                    <a:pt x="4852" y="2900"/>
                    <a:pt x="4718" y="2857"/>
                    <a:pt x="4583" y="2857"/>
                  </a:cubicBezTo>
                  <a:cubicBezTo>
                    <a:pt x="4503" y="2857"/>
                    <a:pt x="4423" y="2872"/>
                    <a:pt x="4349" y="2903"/>
                  </a:cubicBezTo>
                  <a:cubicBezTo>
                    <a:pt x="4108" y="3000"/>
                    <a:pt x="3944" y="3251"/>
                    <a:pt x="3958" y="3512"/>
                  </a:cubicBezTo>
                  <a:lnTo>
                    <a:pt x="3958" y="3525"/>
                  </a:lnTo>
                  <a:cubicBezTo>
                    <a:pt x="3944" y="3602"/>
                    <a:pt x="3950" y="3682"/>
                    <a:pt x="3954" y="3759"/>
                  </a:cubicBezTo>
                  <a:cubicBezTo>
                    <a:pt x="3954" y="3803"/>
                    <a:pt x="3967" y="3850"/>
                    <a:pt x="3974" y="3890"/>
                  </a:cubicBezTo>
                  <a:cubicBezTo>
                    <a:pt x="3984" y="3950"/>
                    <a:pt x="3991" y="4011"/>
                    <a:pt x="3994" y="4067"/>
                  </a:cubicBezTo>
                  <a:cubicBezTo>
                    <a:pt x="3984" y="4207"/>
                    <a:pt x="3958" y="4345"/>
                    <a:pt x="3927" y="4482"/>
                  </a:cubicBezTo>
                  <a:cubicBezTo>
                    <a:pt x="3901" y="4576"/>
                    <a:pt x="3870" y="4669"/>
                    <a:pt x="3830" y="4759"/>
                  </a:cubicBezTo>
                  <a:cubicBezTo>
                    <a:pt x="3793" y="4813"/>
                    <a:pt x="3753" y="4863"/>
                    <a:pt x="3710" y="4914"/>
                  </a:cubicBezTo>
                  <a:cubicBezTo>
                    <a:pt x="3697" y="4923"/>
                    <a:pt x="3683" y="4934"/>
                    <a:pt x="3669" y="4943"/>
                  </a:cubicBezTo>
                  <a:cubicBezTo>
                    <a:pt x="3620" y="4967"/>
                    <a:pt x="3563" y="4987"/>
                    <a:pt x="3509" y="5004"/>
                  </a:cubicBezTo>
                  <a:cubicBezTo>
                    <a:pt x="3419" y="5024"/>
                    <a:pt x="3325" y="5040"/>
                    <a:pt x="3231" y="5047"/>
                  </a:cubicBezTo>
                  <a:cubicBezTo>
                    <a:pt x="3202" y="5044"/>
                    <a:pt x="3168" y="5037"/>
                    <a:pt x="3135" y="5034"/>
                  </a:cubicBezTo>
                  <a:cubicBezTo>
                    <a:pt x="3061" y="5007"/>
                    <a:pt x="2987" y="4977"/>
                    <a:pt x="2917" y="4940"/>
                  </a:cubicBezTo>
                  <a:cubicBezTo>
                    <a:pt x="2649" y="4773"/>
                    <a:pt x="2408" y="4562"/>
                    <a:pt x="2181" y="4345"/>
                  </a:cubicBezTo>
                  <a:cubicBezTo>
                    <a:pt x="2101" y="4261"/>
                    <a:pt x="2027" y="4174"/>
                    <a:pt x="1957" y="4084"/>
                  </a:cubicBezTo>
                  <a:cubicBezTo>
                    <a:pt x="1894" y="4000"/>
                    <a:pt x="1837" y="3910"/>
                    <a:pt x="1780" y="3820"/>
                  </a:cubicBezTo>
                  <a:cubicBezTo>
                    <a:pt x="1706" y="3679"/>
                    <a:pt x="1643" y="3532"/>
                    <a:pt x="1579" y="3385"/>
                  </a:cubicBezTo>
                  <a:cubicBezTo>
                    <a:pt x="1519" y="3241"/>
                    <a:pt x="1453" y="3094"/>
                    <a:pt x="1405" y="2947"/>
                  </a:cubicBezTo>
                  <a:cubicBezTo>
                    <a:pt x="1396" y="2883"/>
                    <a:pt x="1389" y="2823"/>
                    <a:pt x="1385" y="2759"/>
                  </a:cubicBezTo>
                  <a:cubicBezTo>
                    <a:pt x="1392" y="2552"/>
                    <a:pt x="1416" y="2345"/>
                    <a:pt x="1459" y="2140"/>
                  </a:cubicBezTo>
                  <a:cubicBezTo>
                    <a:pt x="1489" y="2047"/>
                    <a:pt x="1522" y="1957"/>
                    <a:pt x="1566" y="1867"/>
                  </a:cubicBezTo>
                  <a:cubicBezTo>
                    <a:pt x="1636" y="1759"/>
                    <a:pt x="1713" y="1659"/>
                    <a:pt x="1800" y="1562"/>
                  </a:cubicBezTo>
                  <a:cubicBezTo>
                    <a:pt x="1904" y="1462"/>
                    <a:pt x="2014" y="1368"/>
                    <a:pt x="2135" y="1291"/>
                  </a:cubicBezTo>
                  <a:cubicBezTo>
                    <a:pt x="2212" y="1251"/>
                    <a:pt x="2285" y="1217"/>
                    <a:pt x="2365" y="1188"/>
                  </a:cubicBezTo>
                  <a:cubicBezTo>
                    <a:pt x="2476" y="1171"/>
                    <a:pt x="2589" y="1168"/>
                    <a:pt x="2700" y="1168"/>
                  </a:cubicBezTo>
                  <a:lnTo>
                    <a:pt x="2914" y="1168"/>
                  </a:lnTo>
                  <a:cubicBezTo>
                    <a:pt x="3021" y="1154"/>
                    <a:pt x="3115" y="1117"/>
                    <a:pt x="3198" y="1050"/>
                  </a:cubicBezTo>
                  <a:cubicBezTo>
                    <a:pt x="3319" y="956"/>
                    <a:pt x="3399" y="816"/>
                    <a:pt x="3419" y="666"/>
                  </a:cubicBezTo>
                  <a:cubicBezTo>
                    <a:pt x="3439" y="512"/>
                    <a:pt x="3396" y="354"/>
                    <a:pt x="3302" y="234"/>
                  </a:cubicBezTo>
                  <a:cubicBezTo>
                    <a:pt x="3218" y="121"/>
                    <a:pt x="3064" y="13"/>
                    <a:pt x="2917" y="10"/>
                  </a:cubicBezTo>
                  <a:cubicBezTo>
                    <a:pt x="2803" y="7"/>
                    <a:pt x="2686" y="4"/>
                    <a:pt x="2573" y="4"/>
                  </a:cubicBezTo>
                  <a:cubicBezTo>
                    <a:pt x="2500" y="2"/>
                    <a:pt x="2428" y="0"/>
                    <a:pt x="235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4" name="Google Shape;144;p2"/>
            <p:cNvSpPr/>
            <p:nvPr/>
          </p:nvSpPr>
          <p:spPr>
            <a:xfrm>
              <a:off x="1824250" y="1008625"/>
              <a:ext cx="144250" cy="170625"/>
            </a:xfrm>
            <a:custGeom>
              <a:avLst/>
              <a:gdLst/>
              <a:ahLst/>
              <a:cxnLst/>
              <a:rect l="l" t="t" r="r" b="b"/>
              <a:pathLst>
                <a:path w="5770" h="6825" extrusionOk="0">
                  <a:moveTo>
                    <a:pt x="5328" y="3645"/>
                  </a:moveTo>
                  <a:lnTo>
                    <a:pt x="5328" y="3645"/>
                  </a:lnTo>
                  <a:cubicBezTo>
                    <a:pt x="5328" y="3645"/>
                    <a:pt x="5331" y="3651"/>
                    <a:pt x="5339" y="3661"/>
                  </a:cubicBezTo>
                  <a:cubicBezTo>
                    <a:pt x="5335" y="3655"/>
                    <a:pt x="5332" y="3650"/>
                    <a:pt x="5328" y="3645"/>
                  </a:cubicBezTo>
                  <a:close/>
                  <a:moveTo>
                    <a:pt x="2545" y="352"/>
                  </a:moveTo>
                  <a:cubicBezTo>
                    <a:pt x="2590" y="352"/>
                    <a:pt x="2636" y="353"/>
                    <a:pt x="2683" y="354"/>
                  </a:cubicBezTo>
                  <a:lnTo>
                    <a:pt x="2750" y="354"/>
                  </a:lnTo>
                  <a:cubicBezTo>
                    <a:pt x="2863" y="357"/>
                    <a:pt x="2977" y="357"/>
                    <a:pt x="3091" y="360"/>
                  </a:cubicBezTo>
                  <a:cubicBezTo>
                    <a:pt x="3164" y="364"/>
                    <a:pt x="3275" y="430"/>
                    <a:pt x="3342" y="518"/>
                  </a:cubicBezTo>
                  <a:cubicBezTo>
                    <a:pt x="3405" y="601"/>
                    <a:pt x="3436" y="711"/>
                    <a:pt x="3422" y="819"/>
                  </a:cubicBezTo>
                  <a:cubicBezTo>
                    <a:pt x="3408" y="925"/>
                    <a:pt x="3352" y="1023"/>
                    <a:pt x="3268" y="1089"/>
                  </a:cubicBezTo>
                  <a:cubicBezTo>
                    <a:pt x="3212" y="1129"/>
                    <a:pt x="3147" y="1157"/>
                    <a:pt x="3081" y="1169"/>
                  </a:cubicBezTo>
                  <a:lnTo>
                    <a:pt x="2877" y="1166"/>
                  </a:lnTo>
                  <a:cubicBezTo>
                    <a:pt x="2763" y="1166"/>
                    <a:pt x="2639" y="1169"/>
                    <a:pt x="2516" y="1189"/>
                  </a:cubicBezTo>
                  <a:lnTo>
                    <a:pt x="2482" y="1200"/>
                  </a:lnTo>
                  <a:cubicBezTo>
                    <a:pt x="2405" y="1226"/>
                    <a:pt x="2321" y="1263"/>
                    <a:pt x="2218" y="1320"/>
                  </a:cubicBezTo>
                  <a:cubicBezTo>
                    <a:pt x="2101" y="1393"/>
                    <a:pt x="1988" y="1487"/>
                    <a:pt x="1847" y="1621"/>
                  </a:cubicBezTo>
                  <a:cubicBezTo>
                    <a:pt x="1750" y="1728"/>
                    <a:pt x="1666" y="1839"/>
                    <a:pt x="1596" y="1949"/>
                  </a:cubicBezTo>
                  <a:lnTo>
                    <a:pt x="1586" y="1966"/>
                  </a:lnTo>
                  <a:cubicBezTo>
                    <a:pt x="1539" y="2060"/>
                    <a:pt x="1499" y="2160"/>
                    <a:pt x="1462" y="2280"/>
                  </a:cubicBezTo>
                  <a:cubicBezTo>
                    <a:pt x="1422" y="2474"/>
                    <a:pt x="1395" y="2685"/>
                    <a:pt x="1386" y="2946"/>
                  </a:cubicBezTo>
                  <a:cubicBezTo>
                    <a:pt x="1389" y="3016"/>
                    <a:pt x="1395" y="3083"/>
                    <a:pt x="1409" y="3150"/>
                  </a:cubicBezTo>
                  <a:lnTo>
                    <a:pt x="1415" y="3176"/>
                  </a:lnTo>
                  <a:cubicBezTo>
                    <a:pt x="1459" y="3313"/>
                    <a:pt x="1516" y="3444"/>
                    <a:pt x="1569" y="3571"/>
                  </a:cubicBezTo>
                  <a:lnTo>
                    <a:pt x="1596" y="3631"/>
                  </a:lnTo>
                  <a:cubicBezTo>
                    <a:pt x="1650" y="3755"/>
                    <a:pt x="1719" y="3919"/>
                    <a:pt x="1810" y="4089"/>
                  </a:cubicBezTo>
                  <a:cubicBezTo>
                    <a:pt x="1860" y="4173"/>
                    <a:pt x="1920" y="4273"/>
                    <a:pt x="1994" y="4367"/>
                  </a:cubicBezTo>
                  <a:cubicBezTo>
                    <a:pt x="2061" y="4457"/>
                    <a:pt x="2141" y="4548"/>
                    <a:pt x="2235" y="4648"/>
                  </a:cubicBezTo>
                  <a:cubicBezTo>
                    <a:pt x="2519" y="4919"/>
                    <a:pt x="2760" y="5113"/>
                    <a:pt x="3000" y="5266"/>
                  </a:cubicBezTo>
                  <a:lnTo>
                    <a:pt x="3017" y="5277"/>
                  </a:lnTo>
                  <a:cubicBezTo>
                    <a:pt x="3104" y="5317"/>
                    <a:pt x="3181" y="5350"/>
                    <a:pt x="3255" y="5374"/>
                  </a:cubicBezTo>
                  <a:lnTo>
                    <a:pt x="3278" y="5380"/>
                  </a:lnTo>
                  <a:cubicBezTo>
                    <a:pt x="3318" y="5387"/>
                    <a:pt x="3355" y="5394"/>
                    <a:pt x="3392" y="5397"/>
                  </a:cubicBezTo>
                  <a:lnTo>
                    <a:pt x="3408" y="5400"/>
                  </a:lnTo>
                  <a:lnTo>
                    <a:pt x="3425" y="5397"/>
                  </a:lnTo>
                  <a:cubicBezTo>
                    <a:pt x="3516" y="5391"/>
                    <a:pt x="3613" y="5377"/>
                    <a:pt x="3740" y="5346"/>
                  </a:cubicBezTo>
                  <a:cubicBezTo>
                    <a:pt x="3800" y="5330"/>
                    <a:pt x="3860" y="5306"/>
                    <a:pt x="3917" y="5283"/>
                  </a:cubicBezTo>
                  <a:lnTo>
                    <a:pt x="3950" y="5263"/>
                  </a:lnTo>
                  <a:cubicBezTo>
                    <a:pt x="3967" y="5250"/>
                    <a:pt x="3984" y="5240"/>
                    <a:pt x="3997" y="5226"/>
                  </a:cubicBezTo>
                  <a:lnTo>
                    <a:pt x="4017" y="5206"/>
                  </a:lnTo>
                  <a:cubicBezTo>
                    <a:pt x="4070" y="5146"/>
                    <a:pt x="4115" y="5090"/>
                    <a:pt x="4155" y="5036"/>
                  </a:cubicBezTo>
                  <a:lnTo>
                    <a:pt x="4168" y="5005"/>
                  </a:lnTo>
                  <a:cubicBezTo>
                    <a:pt x="4218" y="4899"/>
                    <a:pt x="4251" y="4789"/>
                    <a:pt x="4275" y="4698"/>
                  </a:cubicBezTo>
                  <a:cubicBezTo>
                    <a:pt x="4302" y="4581"/>
                    <a:pt x="4335" y="4423"/>
                    <a:pt x="4345" y="4256"/>
                  </a:cubicBezTo>
                  <a:lnTo>
                    <a:pt x="4345" y="4247"/>
                  </a:lnTo>
                  <a:lnTo>
                    <a:pt x="4345" y="4236"/>
                  </a:lnTo>
                  <a:cubicBezTo>
                    <a:pt x="4342" y="4170"/>
                    <a:pt x="4335" y="4102"/>
                    <a:pt x="4325" y="4039"/>
                  </a:cubicBezTo>
                  <a:cubicBezTo>
                    <a:pt x="4322" y="4019"/>
                    <a:pt x="4318" y="4002"/>
                    <a:pt x="4315" y="3982"/>
                  </a:cubicBezTo>
                  <a:cubicBezTo>
                    <a:pt x="4311" y="3966"/>
                    <a:pt x="4305" y="3942"/>
                    <a:pt x="4305" y="3935"/>
                  </a:cubicBezTo>
                  <a:lnTo>
                    <a:pt x="4305" y="3862"/>
                  </a:lnTo>
                  <a:cubicBezTo>
                    <a:pt x="4302" y="3815"/>
                    <a:pt x="4302" y="3768"/>
                    <a:pt x="4308" y="3715"/>
                  </a:cubicBezTo>
                  <a:lnTo>
                    <a:pt x="4311" y="3698"/>
                  </a:lnTo>
                  <a:lnTo>
                    <a:pt x="4311" y="3678"/>
                  </a:lnTo>
                  <a:cubicBezTo>
                    <a:pt x="4302" y="3494"/>
                    <a:pt x="4419" y="3310"/>
                    <a:pt x="4592" y="3243"/>
                  </a:cubicBezTo>
                  <a:cubicBezTo>
                    <a:pt x="4647" y="3221"/>
                    <a:pt x="4706" y="3209"/>
                    <a:pt x="4765" y="3209"/>
                  </a:cubicBezTo>
                  <a:cubicBezTo>
                    <a:pt x="4860" y="3209"/>
                    <a:pt x="4954" y="3239"/>
                    <a:pt x="5030" y="3296"/>
                  </a:cubicBezTo>
                  <a:lnTo>
                    <a:pt x="5091" y="3344"/>
                  </a:lnTo>
                  <a:cubicBezTo>
                    <a:pt x="5124" y="3370"/>
                    <a:pt x="5161" y="3407"/>
                    <a:pt x="5198" y="3444"/>
                  </a:cubicBezTo>
                  <a:lnTo>
                    <a:pt x="5231" y="3480"/>
                  </a:lnTo>
                  <a:cubicBezTo>
                    <a:pt x="5258" y="3508"/>
                    <a:pt x="5278" y="3551"/>
                    <a:pt x="5305" y="3601"/>
                  </a:cubicBezTo>
                  <a:cubicBezTo>
                    <a:pt x="5312" y="3615"/>
                    <a:pt x="5319" y="3630"/>
                    <a:pt x="5328" y="3645"/>
                  </a:cubicBezTo>
                  <a:lnTo>
                    <a:pt x="5328" y="3645"/>
                  </a:lnTo>
                  <a:lnTo>
                    <a:pt x="5499" y="3597"/>
                  </a:lnTo>
                  <a:lnTo>
                    <a:pt x="5499" y="3597"/>
                  </a:lnTo>
                  <a:lnTo>
                    <a:pt x="5335" y="3665"/>
                  </a:lnTo>
                  <a:lnTo>
                    <a:pt x="5342" y="3691"/>
                  </a:lnTo>
                  <a:cubicBezTo>
                    <a:pt x="5359" y="3748"/>
                    <a:pt x="5375" y="3801"/>
                    <a:pt x="5385" y="3858"/>
                  </a:cubicBezTo>
                  <a:cubicBezTo>
                    <a:pt x="5388" y="3882"/>
                    <a:pt x="5392" y="3902"/>
                    <a:pt x="5395" y="3926"/>
                  </a:cubicBezTo>
                  <a:cubicBezTo>
                    <a:pt x="5419" y="4073"/>
                    <a:pt x="5415" y="4230"/>
                    <a:pt x="5412" y="4390"/>
                  </a:cubicBezTo>
                  <a:cubicBezTo>
                    <a:pt x="5405" y="4591"/>
                    <a:pt x="5351" y="4792"/>
                    <a:pt x="5294" y="5005"/>
                  </a:cubicBezTo>
                  <a:lnTo>
                    <a:pt x="5274" y="5076"/>
                  </a:lnTo>
                  <a:cubicBezTo>
                    <a:pt x="5238" y="5220"/>
                    <a:pt x="5198" y="5360"/>
                    <a:pt x="5131" y="5481"/>
                  </a:cubicBezTo>
                  <a:cubicBezTo>
                    <a:pt x="5061" y="5607"/>
                    <a:pt x="4993" y="5725"/>
                    <a:pt x="4900" y="5828"/>
                  </a:cubicBezTo>
                  <a:lnTo>
                    <a:pt x="4873" y="5859"/>
                  </a:lnTo>
                  <a:cubicBezTo>
                    <a:pt x="4783" y="5959"/>
                    <a:pt x="4696" y="6059"/>
                    <a:pt x="4596" y="6126"/>
                  </a:cubicBezTo>
                  <a:cubicBezTo>
                    <a:pt x="4462" y="6217"/>
                    <a:pt x="4339" y="6283"/>
                    <a:pt x="4218" y="6323"/>
                  </a:cubicBezTo>
                  <a:cubicBezTo>
                    <a:pt x="4094" y="6363"/>
                    <a:pt x="3964" y="6397"/>
                    <a:pt x="3806" y="6434"/>
                  </a:cubicBezTo>
                  <a:cubicBezTo>
                    <a:pt x="3726" y="6450"/>
                    <a:pt x="3656" y="6461"/>
                    <a:pt x="3593" y="6467"/>
                  </a:cubicBezTo>
                  <a:cubicBezTo>
                    <a:pt x="3539" y="6471"/>
                    <a:pt x="3477" y="6474"/>
                    <a:pt x="3412" y="6474"/>
                  </a:cubicBezTo>
                  <a:cubicBezTo>
                    <a:pt x="3347" y="6474"/>
                    <a:pt x="3280" y="6471"/>
                    <a:pt x="3215" y="6461"/>
                  </a:cubicBezTo>
                  <a:cubicBezTo>
                    <a:pt x="3104" y="6447"/>
                    <a:pt x="2984" y="6417"/>
                    <a:pt x="2846" y="6370"/>
                  </a:cubicBezTo>
                  <a:cubicBezTo>
                    <a:pt x="2663" y="6310"/>
                    <a:pt x="2476" y="6209"/>
                    <a:pt x="2255" y="6056"/>
                  </a:cubicBezTo>
                  <a:cubicBezTo>
                    <a:pt x="2114" y="5962"/>
                    <a:pt x="1974" y="5848"/>
                    <a:pt x="1817" y="5712"/>
                  </a:cubicBezTo>
                  <a:cubicBezTo>
                    <a:pt x="1636" y="5551"/>
                    <a:pt x="1466" y="5383"/>
                    <a:pt x="1305" y="5210"/>
                  </a:cubicBezTo>
                  <a:cubicBezTo>
                    <a:pt x="1198" y="5090"/>
                    <a:pt x="1094" y="4949"/>
                    <a:pt x="984" y="4761"/>
                  </a:cubicBezTo>
                  <a:lnTo>
                    <a:pt x="964" y="4732"/>
                  </a:lnTo>
                  <a:cubicBezTo>
                    <a:pt x="890" y="4604"/>
                    <a:pt x="816" y="4488"/>
                    <a:pt x="759" y="4360"/>
                  </a:cubicBezTo>
                  <a:lnTo>
                    <a:pt x="739" y="4317"/>
                  </a:lnTo>
                  <a:cubicBezTo>
                    <a:pt x="710" y="4243"/>
                    <a:pt x="676" y="4170"/>
                    <a:pt x="646" y="4096"/>
                  </a:cubicBezTo>
                  <a:lnTo>
                    <a:pt x="616" y="4022"/>
                  </a:lnTo>
                  <a:cubicBezTo>
                    <a:pt x="549" y="3862"/>
                    <a:pt x="486" y="3708"/>
                    <a:pt x="435" y="3551"/>
                  </a:cubicBezTo>
                  <a:cubicBezTo>
                    <a:pt x="398" y="3427"/>
                    <a:pt x="362" y="3293"/>
                    <a:pt x="358" y="3173"/>
                  </a:cubicBezTo>
                  <a:cubicBezTo>
                    <a:pt x="355" y="3036"/>
                    <a:pt x="355" y="2885"/>
                    <a:pt x="369" y="2738"/>
                  </a:cubicBezTo>
                  <a:cubicBezTo>
                    <a:pt x="378" y="2637"/>
                    <a:pt x="392" y="2504"/>
                    <a:pt x="415" y="2370"/>
                  </a:cubicBezTo>
                  <a:cubicBezTo>
                    <a:pt x="452" y="2163"/>
                    <a:pt x="495" y="1989"/>
                    <a:pt x="549" y="1835"/>
                  </a:cubicBezTo>
                  <a:cubicBezTo>
                    <a:pt x="603" y="1688"/>
                    <a:pt x="683" y="1538"/>
                    <a:pt x="779" y="1380"/>
                  </a:cubicBezTo>
                  <a:cubicBezTo>
                    <a:pt x="824" y="1313"/>
                    <a:pt x="873" y="1250"/>
                    <a:pt x="934" y="1183"/>
                  </a:cubicBezTo>
                  <a:lnTo>
                    <a:pt x="967" y="1146"/>
                  </a:lnTo>
                  <a:cubicBezTo>
                    <a:pt x="1060" y="1043"/>
                    <a:pt x="1161" y="936"/>
                    <a:pt x="1272" y="856"/>
                  </a:cubicBezTo>
                  <a:lnTo>
                    <a:pt x="1312" y="825"/>
                  </a:lnTo>
                  <a:cubicBezTo>
                    <a:pt x="1386" y="765"/>
                    <a:pt x="1455" y="711"/>
                    <a:pt x="1529" y="665"/>
                  </a:cubicBezTo>
                  <a:cubicBezTo>
                    <a:pt x="1622" y="608"/>
                    <a:pt x="1727" y="544"/>
                    <a:pt x="1830" y="498"/>
                  </a:cubicBezTo>
                  <a:lnTo>
                    <a:pt x="1860" y="484"/>
                  </a:lnTo>
                  <a:cubicBezTo>
                    <a:pt x="1900" y="464"/>
                    <a:pt x="1940" y="447"/>
                    <a:pt x="1974" y="437"/>
                  </a:cubicBezTo>
                  <a:lnTo>
                    <a:pt x="2008" y="430"/>
                  </a:lnTo>
                  <a:cubicBezTo>
                    <a:pt x="2091" y="407"/>
                    <a:pt x="2171" y="384"/>
                    <a:pt x="2252" y="370"/>
                  </a:cubicBezTo>
                  <a:cubicBezTo>
                    <a:pt x="2346" y="356"/>
                    <a:pt x="2444" y="352"/>
                    <a:pt x="2545" y="352"/>
                  </a:cubicBezTo>
                  <a:close/>
                  <a:moveTo>
                    <a:pt x="2529" y="0"/>
                  </a:moveTo>
                  <a:cubicBezTo>
                    <a:pt x="2420" y="0"/>
                    <a:pt x="2309" y="5"/>
                    <a:pt x="2195" y="22"/>
                  </a:cubicBezTo>
                  <a:cubicBezTo>
                    <a:pt x="2097" y="39"/>
                    <a:pt x="2004" y="66"/>
                    <a:pt x="1914" y="89"/>
                  </a:cubicBezTo>
                  <a:lnTo>
                    <a:pt x="1880" y="99"/>
                  </a:lnTo>
                  <a:cubicBezTo>
                    <a:pt x="1817" y="116"/>
                    <a:pt x="1763" y="143"/>
                    <a:pt x="1713" y="166"/>
                  </a:cubicBezTo>
                  <a:lnTo>
                    <a:pt x="1687" y="176"/>
                  </a:lnTo>
                  <a:cubicBezTo>
                    <a:pt x="1562" y="233"/>
                    <a:pt x="1449" y="303"/>
                    <a:pt x="1341" y="367"/>
                  </a:cubicBezTo>
                  <a:cubicBezTo>
                    <a:pt x="1255" y="424"/>
                    <a:pt x="1174" y="484"/>
                    <a:pt x="1097" y="544"/>
                  </a:cubicBezTo>
                  <a:lnTo>
                    <a:pt x="1057" y="575"/>
                  </a:lnTo>
                  <a:cubicBezTo>
                    <a:pt x="927" y="675"/>
                    <a:pt x="813" y="791"/>
                    <a:pt x="706" y="909"/>
                  </a:cubicBezTo>
                  <a:lnTo>
                    <a:pt x="670" y="949"/>
                  </a:lnTo>
                  <a:cubicBezTo>
                    <a:pt x="596" y="1032"/>
                    <a:pt x="539" y="1109"/>
                    <a:pt x="486" y="1193"/>
                  </a:cubicBezTo>
                  <a:cubicBezTo>
                    <a:pt x="372" y="1367"/>
                    <a:pt x="282" y="1544"/>
                    <a:pt x="222" y="1714"/>
                  </a:cubicBezTo>
                  <a:cubicBezTo>
                    <a:pt x="157" y="1889"/>
                    <a:pt x="108" y="2083"/>
                    <a:pt x="68" y="2310"/>
                  </a:cubicBezTo>
                  <a:cubicBezTo>
                    <a:pt x="44" y="2454"/>
                    <a:pt x="27" y="2597"/>
                    <a:pt x="17" y="2705"/>
                  </a:cubicBezTo>
                  <a:cubicBezTo>
                    <a:pt x="1" y="2869"/>
                    <a:pt x="4" y="3032"/>
                    <a:pt x="7" y="3183"/>
                  </a:cubicBezTo>
                  <a:cubicBezTo>
                    <a:pt x="11" y="3347"/>
                    <a:pt x="54" y="3508"/>
                    <a:pt x="101" y="3654"/>
                  </a:cubicBezTo>
                  <a:cubicBezTo>
                    <a:pt x="154" y="3829"/>
                    <a:pt x="222" y="3996"/>
                    <a:pt x="288" y="4156"/>
                  </a:cubicBezTo>
                  <a:lnTo>
                    <a:pt x="322" y="4230"/>
                  </a:lnTo>
                  <a:cubicBezTo>
                    <a:pt x="352" y="4307"/>
                    <a:pt x="385" y="4383"/>
                    <a:pt x="418" y="4460"/>
                  </a:cubicBezTo>
                  <a:lnTo>
                    <a:pt x="438" y="4504"/>
                  </a:lnTo>
                  <a:cubicBezTo>
                    <a:pt x="506" y="4651"/>
                    <a:pt x="586" y="4785"/>
                    <a:pt x="663" y="4915"/>
                  </a:cubicBezTo>
                  <a:lnTo>
                    <a:pt x="683" y="4942"/>
                  </a:lnTo>
                  <a:cubicBezTo>
                    <a:pt x="807" y="5150"/>
                    <a:pt x="920" y="5306"/>
                    <a:pt x="1044" y="5444"/>
                  </a:cubicBezTo>
                  <a:cubicBezTo>
                    <a:pt x="1211" y="5627"/>
                    <a:pt x="1395" y="5808"/>
                    <a:pt x="1586" y="5976"/>
                  </a:cubicBezTo>
                  <a:cubicBezTo>
                    <a:pt x="1750" y="6119"/>
                    <a:pt x="1903" y="6243"/>
                    <a:pt x="2054" y="6347"/>
                  </a:cubicBezTo>
                  <a:cubicBezTo>
                    <a:pt x="2301" y="6518"/>
                    <a:pt x="2519" y="6635"/>
                    <a:pt x="2736" y="6705"/>
                  </a:cubicBezTo>
                  <a:cubicBezTo>
                    <a:pt x="2894" y="6758"/>
                    <a:pt x="3034" y="6791"/>
                    <a:pt x="3167" y="6811"/>
                  </a:cubicBezTo>
                  <a:cubicBezTo>
                    <a:pt x="3248" y="6822"/>
                    <a:pt x="3328" y="6825"/>
                    <a:pt x="3405" y="6825"/>
                  </a:cubicBezTo>
                  <a:cubicBezTo>
                    <a:pt x="3482" y="6825"/>
                    <a:pt x="3553" y="6822"/>
                    <a:pt x="3616" y="6819"/>
                  </a:cubicBezTo>
                  <a:cubicBezTo>
                    <a:pt x="3696" y="6811"/>
                    <a:pt x="3786" y="6798"/>
                    <a:pt x="3883" y="6775"/>
                  </a:cubicBezTo>
                  <a:cubicBezTo>
                    <a:pt x="4050" y="6738"/>
                    <a:pt x="4191" y="6701"/>
                    <a:pt x="4331" y="6655"/>
                  </a:cubicBezTo>
                  <a:cubicBezTo>
                    <a:pt x="4482" y="6604"/>
                    <a:pt x="4632" y="6527"/>
                    <a:pt x="4797" y="6417"/>
                  </a:cubicBezTo>
                  <a:cubicBezTo>
                    <a:pt x="4930" y="6323"/>
                    <a:pt x="5038" y="6206"/>
                    <a:pt x="5138" y="6089"/>
                  </a:cubicBezTo>
                  <a:lnTo>
                    <a:pt x="5161" y="6062"/>
                  </a:lnTo>
                  <a:cubicBezTo>
                    <a:pt x="5282" y="5932"/>
                    <a:pt x="5359" y="5788"/>
                    <a:pt x="5435" y="5651"/>
                  </a:cubicBezTo>
                  <a:cubicBezTo>
                    <a:pt x="5526" y="5494"/>
                    <a:pt x="5572" y="5326"/>
                    <a:pt x="5616" y="5166"/>
                  </a:cubicBezTo>
                  <a:lnTo>
                    <a:pt x="5636" y="5096"/>
                  </a:lnTo>
                  <a:cubicBezTo>
                    <a:pt x="5696" y="4872"/>
                    <a:pt x="5756" y="4644"/>
                    <a:pt x="5763" y="4397"/>
                  </a:cubicBezTo>
                  <a:cubicBezTo>
                    <a:pt x="5766" y="4230"/>
                    <a:pt x="5770" y="4049"/>
                    <a:pt x="5743" y="3875"/>
                  </a:cubicBezTo>
                  <a:cubicBezTo>
                    <a:pt x="5740" y="3849"/>
                    <a:pt x="5736" y="3821"/>
                    <a:pt x="5730" y="3795"/>
                  </a:cubicBezTo>
                  <a:cubicBezTo>
                    <a:pt x="5716" y="3728"/>
                    <a:pt x="5700" y="3661"/>
                    <a:pt x="5683" y="3597"/>
                  </a:cubicBezTo>
                  <a:lnTo>
                    <a:pt x="5673" y="3565"/>
                  </a:lnTo>
                  <a:cubicBezTo>
                    <a:pt x="5669" y="3548"/>
                    <a:pt x="5663" y="3520"/>
                    <a:pt x="5646" y="3491"/>
                  </a:cubicBezTo>
                  <a:cubicBezTo>
                    <a:pt x="5636" y="3474"/>
                    <a:pt x="5626" y="3457"/>
                    <a:pt x="5616" y="3437"/>
                  </a:cubicBezTo>
                  <a:cubicBezTo>
                    <a:pt x="5583" y="3374"/>
                    <a:pt x="5546" y="3300"/>
                    <a:pt x="5482" y="3236"/>
                  </a:cubicBezTo>
                  <a:lnTo>
                    <a:pt x="5452" y="3203"/>
                  </a:lnTo>
                  <a:cubicBezTo>
                    <a:pt x="5405" y="3156"/>
                    <a:pt x="5359" y="3106"/>
                    <a:pt x="5302" y="3063"/>
                  </a:cubicBezTo>
                  <a:lnTo>
                    <a:pt x="5245" y="3019"/>
                  </a:lnTo>
                  <a:cubicBezTo>
                    <a:pt x="5107" y="2913"/>
                    <a:pt x="4932" y="2857"/>
                    <a:pt x="4757" y="2857"/>
                  </a:cubicBezTo>
                  <a:cubicBezTo>
                    <a:pt x="4655" y="2857"/>
                    <a:pt x="4554" y="2876"/>
                    <a:pt x="4459" y="2915"/>
                  </a:cubicBezTo>
                  <a:cubicBezTo>
                    <a:pt x="4155" y="3039"/>
                    <a:pt x="3950" y="3350"/>
                    <a:pt x="3960" y="3675"/>
                  </a:cubicBezTo>
                  <a:cubicBezTo>
                    <a:pt x="3947" y="3748"/>
                    <a:pt x="3950" y="3815"/>
                    <a:pt x="3954" y="3875"/>
                  </a:cubicBezTo>
                  <a:lnTo>
                    <a:pt x="3954" y="3939"/>
                  </a:lnTo>
                  <a:cubicBezTo>
                    <a:pt x="3954" y="3982"/>
                    <a:pt x="3964" y="4026"/>
                    <a:pt x="3970" y="4059"/>
                  </a:cubicBezTo>
                  <a:cubicBezTo>
                    <a:pt x="3974" y="4073"/>
                    <a:pt x="3977" y="4082"/>
                    <a:pt x="3977" y="4096"/>
                  </a:cubicBezTo>
                  <a:cubicBezTo>
                    <a:pt x="3987" y="4142"/>
                    <a:pt x="3990" y="4193"/>
                    <a:pt x="3994" y="4243"/>
                  </a:cubicBezTo>
                  <a:cubicBezTo>
                    <a:pt x="3984" y="4380"/>
                    <a:pt x="3957" y="4517"/>
                    <a:pt x="3934" y="4611"/>
                  </a:cubicBezTo>
                  <a:cubicBezTo>
                    <a:pt x="3917" y="4678"/>
                    <a:pt x="3890" y="4765"/>
                    <a:pt x="3854" y="4849"/>
                  </a:cubicBezTo>
                  <a:cubicBezTo>
                    <a:pt x="3826" y="4889"/>
                    <a:pt x="3797" y="4925"/>
                    <a:pt x="3763" y="4962"/>
                  </a:cubicBezTo>
                  <a:cubicBezTo>
                    <a:pt x="3760" y="4965"/>
                    <a:pt x="3760" y="4965"/>
                    <a:pt x="3760" y="4969"/>
                  </a:cubicBezTo>
                  <a:cubicBezTo>
                    <a:pt x="3716" y="4985"/>
                    <a:pt x="3680" y="4999"/>
                    <a:pt x="3649" y="5009"/>
                  </a:cubicBezTo>
                  <a:cubicBezTo>
                    <a:pt x="3559" y="5025"/>
                    <a:pt x="3485" y="5039"/>
                    <a:pt x="3412" y="5045"/>
                  </a:cubicBezTo>
                  <a:cubicBezTo>
                    <a:pt x="3395" y="5042"/>
                    <a:pt x="3375" y="5039"/>
                    <a:pt x="3355" y="5039"/>
                  </a:cubicBezTo>
                  <a:cubicBezTo>
                    <a:pt x="3301" y="5019"/>
                    <a:pt x="3244" y="4992"/>
                    <a:pt x="3181" y="4962"/>
                  </a:cubicBezTo>
                  <a:cubicBezTo>
                    <a:pt x="2964" y="4825"/>
                    <a:pt x="2740" y="4644"/>
                    <a:pt x="2485" y="4397"/>
                  </a:cubicBezTo>
                  <a:cubicBezTo>
                    <a:pt x="2402" y="4313"/>
                    <a:pt x="2335" y="4233"/>
                    <a:pt x="2275" y="4153"/>
                  </a:cubicBezTo>
                  <a:cubicBezTo>
                    <a:pt x="2218" y="4079"/>
                    <a:pt x="2168" y="4002"/>
                    <a:pt x="2114" y="3915"/>
                  </a:cubicBezTo>
                  <a:cubicBezTo>
                    <a:pt x="2037" y="3765"/>
                    <a:pt x="1971" y="3611"/>
                    <a:pt x="1920" y="3494"/>
                  </a:cubicBezTo>
                  <a:lnTo>
                    <a:pt x="1894" y="3430"/>
                  </a:lnTo>
                  <a:cubicBezTo>
                    <a:pt x="1840" y="3310"/>
                    <a:pt x="1793" y="3196"/>
                    <a:pt x="1753" y="3079"/>
                  </a:cubicBezTo>
                  <a:cubicBezTo>
                    <a:pt x="1743" y="3029"/>
                    <a:pt x="1739" y="2979"/>
                    <a:pt x="1736" y="2946"/>
                  </a:cubicBezTo>
                  <a:cubicBezTo>
                    <a:pt x="1747" y="2722"/>
                    <a:pt x="1770" y="2527"/>
                    <a:pt x="1803" y="2370"/>
                  </a:cubicBezTo>
                  <a:cubicBezTo>
                    <a:pt x="1830" y="2287"/>
                    <a:pt x="1860" y="2206"/>
                    <a:pt x="1897" y="2129"/>
                  </a:cubicBezTo>
                  <a:cubicBezTo>
                    <a:pt x="1957" y="2035"/>
                    <a:pt x="2028" y="1946"/>
                    <a:pt x="2097" y="1865"/>
                  </a:cubicBezTo>
                  <a:cubicBezTo>
                    <a:pt x="2211" y="1759"/>
                    <a:pt x="2309" y="1678"/>
                    <a:pt x="2395" y="1625"/>
                  </a:cubicBezTo>
                  <a:cubicBezTo>
                    <a:pt x="2465" y="1584"/>
                    <a:pt x="2525" y="1558"/>
                    <a:pt x="2585" y="1538"/>
                  </a:cubicBezTo>
                  <a:cubicBezTo>
                    <a:pt x="2683" y="1521"/>
                    <a:pt x="2783" y="1518"/>
                    <a:pt x="2874" y="1518"/>
                  </a:cubicBezTo>
                  <a:lnTo>
                    <a:pt x="3091" y="1521"/>
                  </a:lnTo>
                  <a:lnTo>
                    <a:pt x="3114" y="1518"/>
                  </a:lnTo>
                  <a:cubicBezTo>
                    <a:pt x="3252" y="1501"/>
                    <a:pt x="3372" y="1450"/>
                    <a:pt x="3482" y="1367"/>
                  </a:cubicBezTo>
                  <a:cubicBezTo>
                    <a:pt x="3639" y="1246"/>
                    <a:pt x="3743" y="1063"/>
                    <a:pt x="3769" y="862"/>
                  </a:cubicBezTo>
                  <a:cubicBezTo>
                    <a:pt x="3797" y="665"/>
                    <a:pt x="3740" y="461"/>
                    <a:pt x="3619" y="303"/>
                  </a:cubicBezTo>
                  <a:cubicBezTo>
                    <a:pt x="3519" y="169"/>
                    <a:pt x="3322" y="16"/>
                    <a:pt x="3098" y="9"/>
                  </a:cubicBezTo>
                  <a:cubicBezTo>
                    <a:pt x="2984" y="6"/>
                    <a:pt x="2866" y="2"/>
                    <a:pt x="2753" y="2"/>
                  </a:cubicBezTo>
                  <a:lnTo>
                    <a:pt x="2686" y="2"/>
                  </a:lnTo>
                  <a:cubicBezTo>
                    <a:pt x="2634" y="1"/>
                    <a:pt x="2582" y="0"/>
                    <a:pt x="252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45" name="Google Shape;145;p2"/>
          <p:cNvGrpSpPr/>
          <p:nvPr/>
        </p:nvGrpSpPr>
        <p:grpSpPr>
          <a:xfrm rot="-5110898">
            <a:off x="7953013" y="602943"/>
            <a:ext cx="682215" cy="566900"/>
            <a:chOff x="3478568" y="540468"/>
            <a:chExt cx="511644" cy="425160"/>
          </a:xfrm>
        </p:grpSpPr>
        <p:sp>
          <p:nvSpPr>
            <p:cNvPr id="146" name="Google Shape;146;p2"/>
            <p:cNvSpPr/>
            <p:nvPr/>
          </p:nvSpPr>
          <p:spPr>
            <a:xfrm>
              <a:off x="3501543" y="547189"/>
              <a:ext cx="481637" cy="395340"/>
            </a:xfrm>
            <a:custGeom>
              <a:avLst/>
              <a:gdLst/>
              <a:ahLst/>
              <a:cxnLst/>
              <a:rect l="l" t="t" r="r" b="b"/>
              <a:pathLst>
                <a:path w="23290" h="19117" extrusionOk="0">
                  <a:moveTo>
                    <a:pt x="17814" y="0"/>
                  </a:moveTo>
                  <a:cubicBezTo>
                    <a:pt x="12614" y="2857"/>
                    <a:pt x="2908" y="11048"/>
                    <a:pt x="2722" y="11645"/>
                  </a:cubicBezTo>
                  <a:cubicBezTo>
                    <a:pt x="2542" y="12248"/>
                    <a:pt x="0" y="18154"/>
                    <a:pt x="0" y="18154"/>
                  </a:cubicBezTo>
                  <a:lnTo>
                    <a:pt x="732" y="19117"/>
                  </a:lnTo>
                  <a:cubicBezTo>
                    <a:pt x="2176" y="18834"/>
                    <a:pt x="8101" y="17043"/>
                    <a:pt x="8101" y="17043"/>
                  </a:cubicBezTo>
                  <a:cubicBezTo>
                    <a:pt x="8519" y="16819"/>
                    <a:pt x="9039" y="16523"/>
                    <a:pt x="9629" y="16177"/>
                  </a:cubicBezTo>
                  <a:cubicBezTo>
                    <a:pt x="14283" y="13500"/>
                    <a:pt x="23289" y="7954"/>
                    <a:pt x="23289" y="7954"/>
                  </a:cubicBezTo>
                  <a:cubicBezTo>
                    <a:pt x="23090" y="7119"/>
                    <a:pt x="22821" y="6304"/>
                    <a:pt x="22487" y="5521"/>
                  </a:cubicBezTo>
                  <a:cubicBezTo>
                    <a:pt x="22269" y="5020"/>
                    <a:pt x="22018" y="4532"/>
                    <a:pt x="21742" y="4064"/>
                  </a:cubicBezTo>
                  <a:cubicBezTo>
                    <a:pt x="21357" y="3415"/>
                    <a:pt x="20921" y="2805"/>
                    <a:pt x="20426" y="2234"/>
                  </a:cubicBezTo>
                  <a:cubicBezTo>
                    <a:pt x="19695" y="1348"/>
                    <a:pt x="18809" y="591"/>
                    <a:pt x="1781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7" name="Google Shape;147;p2"/>
            <p:cNvSpPr/>
            <p:nvPr/>
          </p:nvSpPr>
          <p:spPr>
            <a:xfrm>
              <a:off x="3494367" y="540468"/>
              <a:ext cx="495844" cy="408844"/>
            </a:xfrm>
            <a:custGeom>
              <a:avLst/>
              <a:gdLst/>
              <a:ahLst/>
              <a:cxnLst/>
              <a:rect l="l" t="t" r="r" b="b"/>
              <a:pathLst>
                <a:path w="23977" h="19770" extrusionOk="0">
                  <a:moveTo>
                    <a:pt x="18154" y="697"/>
                  </a:moveTo>
                  <a:cubicBezTo>
                    <a:pt x="19053" y="1256"/>
                    <a:pt x="19855" y="1956"/>
                    <a:pt x="20529" y="2771"/>
                  </a:cubicBezTo>
                  <a:cubicBezTo>
                    <a:pt x="21011" y="3329"/>
                    <a:pt x="21435" y="3920"/>
                    <a:pt x="21807" y="4549"/>
                  </a:cubicBezTo>
                  <a:cubicBezTo>
                    <a:pt x="22077" y="5011"/>
                    <a:pt x="22320" y="5480"/>
                    <a:pt x="22532" y="5968"/>
                  </a:cubicBezTo>
                  <a:cubicBezTo>
                    <a:pt x="22834" y="6667"/>
                    <a:pt x="23078" y="7393"/>
                    <a:pt x="23264" y="8131"/>
                  </a:cubicBezTo>
                  <a:cubicBezTo>
                    <a:pt x="21910" y="8959"/>
                    <a:pt x="14027" y="13799"/>
                    <a:pt x="9816" y="16226"/>
                  </a:cubicBezTo>
                  <a:lnTo>
                    <a:pt x="9675" y="16303"/>
                  </a:lnTo>
                  <a:cubicBezTo>
                    <a:pt x="9148" y="16611"/>
                    <a:pt x="8699" y="16868"/>
                    <a:pt x="8320" y="17067"/>
                  </a:cubicBezTo>
                  <a:cubicBezTo>
                    <a:pt x="7890" y="17195"/>
                    <a:pt x="2838" y="18723"/>
                    <a:pt x="1208" y="19089"/>
                  </a:cubicBezTo>
                  <a:lnTo>
                    <a:pt x="713" y="18434"/>
                  </a:lnTo>
                  <a:cubicBezTo>
                    <a:pt x="1137" y="17445"/>
                    <a:pt x="3153" y="12746"/>
                    <a:pt x="3364" y="12092"/>
                  </a:cubicBezTo>
                  <a:cubicBezTo>
                    <a:pt x="3852" y="11321"/>
                    <a:pt x="13032" y="3573"/>
                    <a:pt x="18154" y="697"/>
                  </a:cubicBezTo>
                  <a:close/>
                  <a:moveTo>
                    <a:pt x="18165" y="0"/>
                  </a:moveTo>
                  <a:cubicBezTo>
                    <a:pt x="18111" y="0"/>
                    <a:pt x="18057" y="15"/>
                    <a:pt x="18007" y="43"/>
                  </a:cubicBezTo>
                  <a:cubicBezTo>
                    <a:pt x="13128" y="2726"/>
                    <a:pt x="3018" y="11039"/>
                    <a:pt x="2755" y="11880"/>
                  </a:cubicBezTo>
                  <a:cubicBezTo>
                    <a:pt x="2613" y="12355"/>
                    <a:pt x="752" y="16714"/>
                    <a:pt x="46" y="18350"/>
                  </a:cubicBezTo>
                  <a:cubicBezTo>
                    <a:pt x="1" y="18460"/>
                    <a:pt x="20" y="18582"/>
                    <a:pt x="91" y="18671"/>
                  </a:cubicBezTo>
                  <a:lnTo>
                    <a:pt x="822" y="19641"/>
                  </a:lnTo>
                  <a:cubicBezTo>
                    <a:pt x="880" y="19718"/>
                    <a:pt x="976" y="19769"/>
                    <a:pt x="1079" y="19769"/>
                  </a:cubicBezTo>
                  <a:cubicBezTo>
                    <a:pt x="1098" y="19769"/>
                    <a:pt x="1118" y="19769"/>
                    <a:pt x="1137" y="19763"/>
                  </a:cubicBezTo>
                  <a:cubicBezTo>
                    <a:pt x="2581" y="19480"/>
                    <a:pt x="8294" y="17747"/>
                    <a:pt x="8538" y="17676"/>
                  </a:cubicBezTo>
                  <a:cubicBezTo>
                    <a:pt x="8558" y="17670"/>
                    <a:pt x="8577" y="17664"/>
                    <a:pt x="8590" y="17657"/>
                  </a:cubicBezTo>
                  <a:cubicBezTo>
                    <a:pt x="8988" y="17452"/>
                    <a:pt x="9456" y="17176"/>
                    <a:pt x="9996" y="16861"/>
                  </a:cubicBezTo>
                  <a:lnTo>
                    <a:pt x="10137" y="16784"/>
                  </a:lnTo>
                  <a:cubicBezTo>
                    <a:pt x="14739" y="14133"/>
                    <a:pt x="23713" y="8612"/>
                    <a:pt x="23803" y="8555"/>
                  </a:cubicBezTo>
                  <a:cubicBezTo>
                    <a:pt x="23919" y="8484"/>
                    <a:pt x="23977" y="8343"/>
                    <a:pt x="23945" y="8208"/>
                  </a:cubicBezTo>
                  <a:cubicBezTo>
                    <a:pt x="23746" y="7354"/>
                    <a:pt x="23469" y="6520"/>
                    <a:pt x="23123" y="5717"/>
                  </a:cubicBezTo>
                  <a:cubicBezTo>
                    <a:pt x="22905" y="5204"/>
                    <a:pt x="22648" y="4703"/>
                    <a:pt x="22365" y="4222"/>
                  </a:cubicBezTo>
                  <a:cubicBezTo>
                    <a:pt x="21974" y="3560"/>
                    <a:pt x="21524" y="2938"/>
                    <a:pt x="21024" y="2354"/>
                  </a:cubicBezTo>
                  <a:cubicBezTo>
                    <a:pt x="20266" y="1436"/>
                    <a:pt x="19355" y="653"/>
                    <a:pt x="18328" y="49"/>
                  </a:cubicBezTo>
                  <a:cubicBezTo>
                    <a:pt x="18278" y="16"/>
                    <a:pt x="18222" y="0"/>
                    <a:pt x="1816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8" name="Google Shape;148;p2"/>
            <p:cNvSpPr/>
            <p:nvPr/>
          </p:nvSpPr>
          <p:spPr>
            <a:xfrm>
              <a:off x="3478568" y="922469"/>
              <a:ext cx="37989" cy="43159"/>
            </a:xfrm>
            <a:custGeom>
              <a:avLst/>
              <a:gdLst/>
              <a:ahLst/>
              <a:cxnLst/>
              <a:rect l="l" t="t" r="r" b="b"/>
              <a:pathLst>
                <a:path w="1837" h="2087" extrusionOk="0">
                  <a:moveTo>
                    <a:pt x="1111" y="0"/>
                  </a:moveTo>
                  <a:lnTo>
                    <a:pt x="1" y="1753"/>
                  </a:lnTo>
                  <a:lnTo>
                    <a:pt x="296" y="2087"/>
                  </a:lnTo>
                  <a:lnTo>
                    <a:pt x="1837" y="970"/>
                  </a:lnTo>
                  <a:lnTo>
                    <a:pt x="111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9" name="Google Shape;149;p2"/>
            <p:cNvSpPr/>
            <p:nvPr/>
          </p:nvSpPr>
          <p:spPr>
            <a:xfrm>
              <a:off x="3555994" y="593119"/>
              <a:ext cx="410725" cy="293801"/>
            </a:xfrm>
            <a:custGeom>
              <a:avLst/>
              <a:gdLst/>
              <a:ahLst/>
              <a:cxnLst/>
              <a:rect l="l" t="t" r="r" b="b"/>
              <a:pathLst>
                <a:path w="19861" h="14207" extrusionOk="0">
                  <a:moveTo>
                    <a:pt x="17813" y="0"/>
                  </a:moveTo>
                  <a:cubicBezTo>
                    <a:pt x="12658" y="2581"/>
                    <a:pt x="3151" y="9680"/>
                    <a:pt x="3151" y="9680"/>
                  </a:cubicBezTo>
                  <a:cubicBezTo>
                    <a:pt x="0" y="12374"/>
                    <a:pt x="359" y="14206"/>
                    <a:pt x="2022" y="14206"/>
                  </a:cubicBezTo>
                  <a:cubicBezTo>
                    <a:pt x="2765" y="14206"/>
                    <a:pt x="3767" y="13841"/>
                    <a:pt x="4833" y="13025"/>
                  </a:cubicBezTo>
                  <a:cubicBezTo>
                    <a:pt x="8293" y="10387"/>
                    <a:pt x="19860" y="3287"/>
                    <a:pt x="19860" y="3287"/>
                  </a:cubicBezTo>
                  <a:cubicBezTo>
                    <a:pt x="19353" y="2093"/>
                    <a:pt x="18660" y="989"/>
                    <a:pt x="178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0" name="Google Shape;150;p2"/>
            <p:cNvSpPr/>
            <p:nvPr/>
          </p:nvSpPr>
          <p:spPr>
            <a:xfrm>
              <a:off x="3558351" y="586460"/>
              <a:ext cx="415792" cy="307077"/>
            </a:xfrm>
            <a:custGeom>
              <a:avLst/>
              <a:gdLst/>
              <a:ahLst/>
              <a:cxnLst/>
              <a:rect l="l" t="t" r="r" b="b"/>
              <a:pathLst>
                <a:path w="20106" h="14849" extrusionOk="0">
                  <a:moveTo>
                    <a:pt x="17615" y="727"/>
                  </a:moveTo>
                  <a:lnTo>
                    <a:pt x="17615" y="733"/>
                  </a:lnTo>
                  <a:cubicBezTo>
                    <a:pt x="18309" y="1568"/>
                    <a:pt x="18886" y="2492"/>
                    <a:pt x="19342" y="3481"/>
                  </a:cubicBezTo>
                  <a:cubicBezTo>
                    <a:pt x="17660" y="4514"/>
                    <a:pt x="7678" y="10683"/>
                    <a:pt x="4526" y="13090"/>
                  </a:cubicBezTo>
                  <a:cubicBezTo>
                    <a:pt x="3513" y="13861"/>
                    <a:pt x="2560" y="14202"/>
                    <a:pt x="1898" y="14202"/>
                  </a:cubicBezTo>
                  <a:cubicBezTo>
                    <a:pt x="1541" y="14202"/>
                    <a:pt x="1269" y="14103"/>
                    <a:pt x="1118" y="13918"/>
                  </a:cubicBezTo>
                  <a:cubicBezTo>
                    <a:pt x="694" y="13385"/>
                    <a:pt x="1176" y="12012"/>
                    <a:pt x="3223" y="10253"/>
                  </a:cubicBezTo>
                  <a:cubicBezTo>
                    <a:pt x="3320" y="10189"/>
                    <a:pt x="12499" y="3352"/>
                    <a:pt x="17615" y="727"/>
                  </a:cubicBezTo>
                  <a:close/>
                  <a:moveTo>
                    <a:pt x="17694" y="1"/>
                  </a:moveTo>
                  <a:cubicBezTo>
                    <a:pt x="17646" y="1"/>
                    <a:pt x="17597" y="11"/>
                    <a:pt x="17551" y="33"/>
                  </a:cubicBezTo>
                  <a:cubicBezTo>
                    <a:pt x="12435" y="2601"/>
                    <a:pt x="2934" y="9669"/>
                    <a:pt x="2825" y="9752"/>
                  </a:cubicBezTo>
                  <a:cubicBezTo>
                    <a:pt x="251" y="11954"/>
                    <a:pt x="1" y="13559"/>
                    <a:pt x="617" y="14323"/>
                  </a:cubicBezTo>
                  <a:cubicBezTo>
                    <a:pt x="887" y="14656"/>
                    <a:pt x="1336" y="14849"/>
                    <a:pt x="1920" y="14849"/>
                  </a:cubicBezTo>
                  <a:cubicBezTo>
                    <a:pt x="2723" y="14849"/>
                    <a:pt x="3769" y="14483"/>
                    <a:pt x="4912" y="13604"/>
                  </a:cubicBezTo>
                  <a:cubicBezTo>
                    <a:pt x="8320" y="11004"/>
                    <a:pt x="19804" y="3962"/>
                    <a:pt x="19920" y="3885"/>
                  </a:cubicBezTo>
                  <a:cubicBezTo>
                    <a:pt x="20055" y="3801"/>
                    <a:pt x="20106" y="3635"/>
                    <a:pt x="20048" y="3487"/>
                  </a:cubicBezTo>
                  <a:cubicBezTo>
                    <a:pt x="19522" y="2261"/>
                    <a:pt x="18809" y="1125"/>
                    <a:pt x="17936" y="117"/>
                  </a:cubicBezTo>
                  <a:cubicBezTo>
                    <a:pt x="17877" y="41"/>
                    <a:pt x="17787" y="1"/>
                    <a:pt x="1769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1" name="Google Shape;151;p2"/>
            <p:cNvSpPr/>
            <p:nvPr/>
          </p:nvSpPr>
          <p:spPr>
            <a:xfrm>
              <a:off x="3501398" y="547189"/>
              <a:ext cx="449790" cy="395340"/>
            </a:xfrm>
            <a:custGeom>
              <a:avLst/>
              <a:gdLst/>
              <a:ahLst/>
              <a:cxnLst/>
              <a:rect l="l" t="t" r="r" b="b"/>
              <a:pathLst>
                <a:path w="21750" h="19117" extrusionOk="0">
                  <a:moveTo>
                    <a:pt x="17821" y="0"/>
                  </a:moveTo>
                  <a:cubicBezTo>
                    <a:pt x="12621" y="2857"/>
                    <a:pt x="2909" y="11048"/>
                    <a:pt x="2723" y="11645"/>
                  </a:cubicBezTo>
                  <a:cubicBezTo>
                    <a:pt x="2543" y="12248"/>
                    <a:pt x="1" y="18154"/>
                    <a:pt x="1" y="18154"/>
                  </a:cubicBezTo>
                  <a:lnTo>
                    <a:pt x="733" y="19117"/>
                  </a:lnTo>
                  <a:cubicBezTo>
                    <a:pt x="2177" y="18834"/>
                    <a:pt x="8102" y="17043"/>
                    <a:pt x="8102" y="17043"/>
                  </a:cubicBezTo>
                  <a:cubicBezTo>
                    <a:pt x="8526" y="16819"/>
                    <a:pt x="9039" y="16523"/>
                    <a:pt x="9630" y="16177"/>
                  </a:cubicBezTo>
                  <a:cubicBezTo>
                    <a:pt x="9232" y="15060"/>
                    <a:pt x="8949" y="13911"/>
                    <a:pt x="8789" y="12736"/>
                  </a:cubicBezTo>
                  <a:lnTo>
                    <a:pt x="6940" y="12678"/>
                  </a:lnTo>
                  <a:cubicBezTo>
                    <a:pt x="6600" y="12004"/>
                    <a:pt x="6645" y="11195"/>
                    <a:pt x="7062" y="10560"/>
                  </a:cubicBezTo>
                  <a:cubicBezTo>
                    <a:pt x="7479" y="9944"/>
                    <a:pt x="8006" y="9411"/>
                    <a:pt x="8616" y="8987"/>
                  </a:cubicBezTo>
                  <a:cubicBezTo>
                    <a:pt x="11504" y="6715"/>
                    <a:pt x="14451" y="4519"/>
                    <a:pt x="17461" y="2401"/>
                  </a:cubicBezTo>
                  <a:cubicBezTo>
                    <a:pt x="17718" y="2189"/>
                    <a:pt x="18026" y="2041"/>
                    <a:pt x="18354" y="1971"/>
                  </a:cubicBezTo>
                  <a:cubicBezTo>
                    <a:pt x="18382" y="1970"/>
                    <a:pt x="18411" y="1969"/>
                    <a:pt x="18439" y="1969"/>
                  </a:cubicBezTo>
                  <a:cubicBezTo>
                    <a:pt x="18828" y="1969"/>
                    <a:pt x="19211" y="2090"/>
                    <a:pt x="19528" y="2318"/>
                  </a:cubicBezTo>
                  <a:cubicBezTo>
                    <a:pt x="20324" y="2818"/>
                    <a:pt x="21069" y="3402"/>
                    <a:pt x="21749" y="4057"/>
                  </a:cubicBezTo>
                  <a:cubicBezTo>
                    <a:pt x="21364" y="3409"/>
                    <a:pt x="20928" y="2805"/>
                    <a:pt x="20433" y="2234"/>
                  </a:cubicBezTo>
                  <a:cubicBezTo>
                    <a:pt x="19702" y="1348"/>
                    <a:pt x="18816" y="591"/>
                    <a:pt x="17821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2" name="Google Shape;152;p2"/>
            <p:cNvSpPr/>
            <p:nvPr/>
          </p:nvSpPr>
          <p:spPr>
            <a:xfrm>
              <a:off x="3501543" y="787987"/>
              <a:ext cx="167425" cy="154542"/>
            </a:xfrm>
            <a:custGeom>
              <a:avLst/>
              <a:gdLst/>
              <a:ahLst/>
              <a:cxnLst/>
              <a:rect l="l" t="t" r="r" b="b"/>
              <a:pathLst>
                <a:path w="8096" h="7473" extrusionOk="0">
                  <a:moveTo>
                    <a:pt x="2722" y="1"/>
                  </a:moveTo>
                  <a:cubicBezTo>
                    <a:pt x="2536" y="604"/>
                    <a:pt x="0" y="6510"/>
                    <a:pt x="0" y="6510"/>
                  </a:cubicBezTo>
                  <a:lnTo>
                    <a:pt x="732" y="7473"/>
                  </a:lnTo>
                  <a:cubicBezTo>
                    <a:pt x="944" y="7434"/>
                    <a:pt x="1259" y="7357"/>
                    <a:pt x="1631" y="7261"/>
                  </a:cubicBezTo>
                  <a:cubicBezTo>
                    <a:pt x="3794" y="6690"/>
                    <a:pt x="8095" y="5399"/>
                    <a:pt x="8095" y="5399"/>
                  </a:cubicBezTo>
                  <a:cubicBezTo>
                    <a:pt x="8095" y="5399"/>
                    <a:pt x="7582" y="3114"/>
                    <a:pt x="7338" y="2915"/>
                  </a:cubicBezTo>
                  <a:cubicBezTo>
                    <a:pt x="7271" y="2859"/>
                    <a:pt x="7077" y="2843"/>
                    <a:pt x="6829" y="2843"/>
                  </a:cubicBezTo>
                  <a:cubicBezTo>
                    <a:pt x="6476" y="2843"/>
                    <a:pt x="6012" y="2876"/>
                    <a:pt x="5652" y="2876"/>
                  </a:cubicBezTo>
                  <a:cubicBezTo>
                    <a:pt x="5336" y="2876"/>
                    <a:pt x="5100" y="2850"/>
                    <a:pt x="5084" y="2755"/>
                  </a:cubicBezTo>
                  <a:cubicBezTo>
                    <a:pt x="5046" y="2549"/>
                    <a:pt x="5495" y="1381"/>
                    <a:pt x="5688" y="713"/>
                  </a:cubicBezTo>
                  <a:cubicBezTo>
                    <a:pt x="5746" y="566"/>
                    <a:pt x="5771" y="418"/>
                    <a:pt x="5771" y="257"/>
                  </a:cubicBezTo>
                  <a:cubicBezTo>
                    <a:pt x="5681" y="33"/>
                    <a:pt x="2722" y="1"/>
                    <a:pt x="272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3" name="Google Shape;153;p2"/>
            <p:cNvSpPr/>
            <p:nvPr/>
          </p:nvSpPr>
          <p:spPr>
            <a:xfrm>
              <a:off x="3493850" y="781225"/>
              <a:ext cx="182935" cy="168749"/>
            </a:xfrm>
            <a:custGeom>
              <a:avLst/>
              <a:gdLst/>
              <a:ahLst/>
              <a:cxnLst/>
              <a:rect l="l" t="t" r="r" b="b"/>
              <a:pathLst>
                <a:path w="8846" h="8160" extrusionOk="0">
                  <a:moveTo>
                    <a:pt x="3312" y="655"/>
                  </a:moveTo>
                  <a:cubicBezTo>
                    <a:pt x="4295" y="674"/>
                    <a:pt x="5367" y="726"/>
                    <a:pt x="5790" y="803"/>
                  </a:cubicBezTo>
                  <a:cubicBezTo>
                    <a:pt x="5784" y="854"/>
                    <a:pt x="5765" y="899"/>
                    <a:pt x="5745" y="950"/>
                  </a:cubicBezTo>
                  <a:cubicBezTo>
                    <a:pt x="5681" y="1181"/>
                    <a:pt x="5585" y="1477"/>
                    <a:pt x="5482" y="1766"/>
                  </a:cubicBezTo>
                  <a:cubicBezTo>
                    <a:pt x="5193" y="2626"/>
                    <a:pt x="5097" y="2947"/>
                    <a:pt x="5135" y="3139"/>
                  </a:cubicBezTo>
                  <a:cubicBezTo>
                    <a:pt x="5187" y="3454"/>
                    <a:pt x="5490" y="3525"/>
                    <a:pt x="5995" y="3525"/>
                  </a:cubicBezTo>
                  <a:cubicBezTo>
                    <a:pt x="6179" y="3525"/>
                    <a:pt x="6390" y="3516"/>
                    <a:pt x="6625" y="3505"/>
                  </a:cubicBezTo>
                  <a:cubicBezTo>
                    <a:pt x="6809" y="3501"/>
                    <a:pt x="7042" y="3492"/>
                    <a:pt x="7233" y="3492"/>
                  </a:cubicBezTo>
                  <a:cubicBezTo>
                    <a:pt x="7348" y="3492"/>
                    <a:pt x="7448" y="3496"/>
                    <a:pt x="7511" y="3505"/>
                  </a:cubicBezTo>
                  <a:cubicBezTo>
                    <a:pt x="7639" y="3756"/>
                    <a:pt x="7889" y="4654"/>
                    <a:pt x="8088" y="5508"/>
                  </a:cubicBezTo>
                  <a:cubicBezTo>
                    <a:pt x="7087" y="5803"/>
                    <a:pt x="3730" y="6798"/>
                    <a:pt x="1919" y="7280"/>
                  </a:cubicBezTo>
                  <a:cubicBezTo>
                    <a:pt x="1663" y="7344"/>
                    <a:pt x="1425" y="7402"/>
                    <a:pt x="1233" y="7447"/>
                  </a:cubicBezTo>
                  <a:lnTo>
                    <a:pt x="738" y="6792"/>
                  </a:lnTo>
                  <a:cubicBezTo>
                    <a:pt x="1130" y="5880"/>
                    <a:pt x="2889" y="1778"/>
                    <a:pt x="3312" y="655"/>
                  </a:cubicBezTo>
                  <a:close/>
                  <a:moveTo>
                    <a:pt x="2857" y="0"/>
                  </a:moveTo>
                  <a:lnTo>
                    <a:pt x="2786" y="231"/>
                  </a:lnTo>
                  <a:cubicBezTo>
                    <a:pt x="2638" y="713"/>
                    <a:pt x="777" y="5072"/>
                    <a:pt x="71" y="6708"/>
                  </a:cubicBezTo>
                  <a:lnTo>
                    <a:pt x="0" y="6882"/>
                  </a:lnTo>
                  <a:lnTo>
                    <a:pt x="969" y="8159"/>
                  </a:lnTo>
                  <a:lnTo>
                    <a:pt x="1162" y="8114"/>
                  </a:lnTo>
                  <a:cubicBezTo>
                    <a:pt x="1393" y="8069"/>
                    <a:pt x="1720" y="7992"/>
                    <a:pt x="2080" y="7896"/>
                  </a:cubicBezTo>
                  <a:cubicBezTo>
                    <a:pt x="4224" y="7331"/>
                    <a:pt x="8518" y="6041"/>
                    <a:pt x="8557" y="6028"/>
                  </a:cubicBezTo>
                  <a:lnTo>
                    <a:pt x="8846" y="5945"/>
                  </a:lnTo>
                  <a:lnTo>
                    <a:pt x="8782" y="5649"/>
                  </a:lnTo>
                  <a:cubicBezTo>
                    <a:pt x="8249" y="3261"/>
                    <a:pt x="7998" y="3056"/>
                    <a:pt x="7915" y="2985"/>
                  </a:cubicBezTo>
                  <a:cubicBezTo>
                    <a:pt x="7782" y="2874"/>
                    <a:pt x="7588" y="2840"/>
                    <a:pt x="7215" y="2840"/>
                  </a:cubicBezTo>
                  <a:cubicBezTo>
                    <a:pt x="7049" y="2840"/>
                    <a:pt x="6847" y="2847"/>
                    <a:pt x="6599" y="2857"/>
                  </a:cubicBezTo>
                  <a:cubicBezTo>
                    <a:pt x="6440" y="2866"/>
                    <a:pt x="6217" y="2875"/>
                    <a:pt x="6025" y="2875"/>
                  </a:cubicBezTo>
                  <a:cubicBezTo>
                    <a:pt x="5946" y="2875"/>
                    <a:pt x="5872" y="2873"/>
                    <a:pt x="5809" y="2870"/>
                  </a:cubicBezTo>
                  <a:cubicBezTo>
                    <a:pt x="5874" y="2639"/>
                    <a:pt x="6002" y="2247"/>
                    <a:pt x="6098" y="1971"/>
                  </a:cubicBezTo>
                  <a:cubicBezTo>
                    <a:pt x="6201" y="1669"/>
                    <a:pt x="6304" y="1368"/>
                    <a:pt x="6362" y="1149"/>
                  </a:cubicBezTo>
                  <a:cubicBezTo>
                    <a:pt x="6432" y="963"/>
                    <a:pt x="6464" y="771"/>
                    <a:pt x="6458" y="578"/>
                  </a:cubicBezTo>
                  <a:lnTo>
                    <a:pt x="6458" y="520"/>
                  </a:lnTo>
                  <a:lnTo>
                    <a:pt x="6445" y="469"/>
                  </a:lnTo>
                  <a:cubicBezTo>
                    <a:pt x="6362" y="257"/>
                    <a:pt x="6278" y="39"/>
                    <a:pt x="309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4" name="Google Shape;154;p2"/>
            <p:cNvSpPr/>
            <p:nvPr/>
          </p:nvSpPr>
          <p:spPr>
            <a:xfrm>
              <a:off x="3501543" y="787987"/>
              <a:ext cx="119365" cy="154542"/>
            </a:xfrm>
            <a:custGeom>
              <a:avLst/>
              <a:gdLst/>
              <a:ahLst/>
              <a:cxnLst/>
              <a:rect l="l" t="t" r="r" b="b"/>
              <a:pathLst>
                <a:path w="5772" h="7473" extrusionOk="0">
                  <a:moveTo>
                    <a:pt x="2722" y="1"/>
                  </a:moveTo>
                  <a:cubicBezTo>
                    <a:pt x="2536" y="604"/>
                    <a:pt x="0" y="6510"/>
                    <a:pt x="0" y="6510"/>
                  </a:cubicBezTo>
                  <a:lnTo>
                    <a:pt x="732" y="7473"/>
                  </a:lnTo>
                  <a:cubicBezTo>
                    <a:pt x="944" y="7434"/>
                    <a:pt x="1259" y="7357"/>
                    <a:pt x="1631" y="7261"/>
                  </a:cubicBezTo>
                  <a:cubicBezTo>
                    <a:pt x="2209" y="5849"/>
                    <a:pt x="2703" y="4379"/>
                    <a:pt x="3300" y="2998"/>
                  </a:cubicBezTo>
                  <a:cubicBezTo>
                    <a:pt x="3942" y="1535"/>
                    <a:pt x="4763" y="964"/>
                    <a:pt x="5688" y="707"/>
                  </a:cubicBezTo>
                  <a:cubicBezTo>
                    <a:pt x="5746" y="566"/>
                    <a:pt x="5771" y="412"/>
                    <a:pt x="5771" y="257"/>
                  </a:cubicBezTo>
                  <a:cubicBezTo>
                    <a:pt x="5681" y="33"/>
                    <a:pt x="2722" y="1"/>
                    <a:pt x="2722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5" name="Google Shape;155;p2"/>
            <p:cNvSpPr/>
            <p:nvPr/>
          </p:nvSpPr>
          <p:spPr>
            <a:xfrm>
              <a:off x="3694963" y="606768"/>
              <a:ext cx="140996" cy="86877"/>
            </a:xfrm>
            <a:custGeom>
              <a:avLst/>
              <a:gdLst/>
              <a:ahLst/>
              <a:cxnLst/>
              <a:rect l="l" t="t" r="r" b="b"/>
              <a:pathLst>
                <a:path w="6818" h="4201" extrusionOk="0">
                  <a:moveTo>
                    <a:pt x="6764" y="1"/>
                  </a:moveTo>
                  <a:cubicBezTo>
                    <a:pt x="6734" y="1"/>
                    <a:pt x="6694" y="10"/>
                    <a:pt x="6651" y="27"/>
                  </a:cubicBezTo>
                  <a:cubicBezTo>
                    <a:pt x="6073" y="316"/>
                    <a:pt x="5502" y="598"/>
                    <a:pt x="4937" y="919"/>
                  </a:cubicBezTo>
                  <a:cubicBezTo>
                    <a:pt x="4378" y="1247"/>
                    <a:pt x="3807" y="1542"/>
                    <a:pt x="3274" y="1889"/>
                  </a:cubicBezTo>
                  <a:cubicBezTo>
                    <a:pt x="2735" y="2235"/>
                    <a:pt x="2189" y="2588"/>
                    <a:pt x="1656" y="2948"/>
                  </a:cubicBezTo>
                  <a:cubicBezTo>
                    <a:pt x="1124" y="3307"/>
                    <a:pt x="610" y="3686"/>
                    <a:pt x="90" y="4071"/>
                  </a:cubicBezTo>
                  <a:cubicBezTo>
                    <a:pt x="39" y="4110"/>
                    <a:pt x="0" y="4161"/>
                    <a:pt x="7" y="4187"/>
                  </a:cubicBezTo>
                  <a:cubicBezTo>
                    <a:pt x="11" y="4196"/>
                    <a:pt x="21" y="4200"/>
                    <a:pt x="35" y="4200"/>
                  </a:cubicBezTo>
                  <a:cubicBezTo>
                    <a:pt x="61" y="4200"/>
                    <a:pt x="100" y="4186"/>
                    <a:pt x="141" y="4161"/>
                  </a:cubicBezTo>
                  <a:lnTo>
                    <a:pt x="1785" y="3173"/>
                  </a:lnTo>
                  <a:lnTo>
                    <a:pt x="3435" y="2178"/>
                  </a:lnTo>
                  <a:lnTo>
                    <a:pt x="5078" y="1170"/>
                  </a:lnTo>
                  <a:lnTo>
                    <a:pt x="6715" y="155"/>
                  </a:lnTo>
                  <a:cubicBezTo>
                    <a:pt x="6779" y="117"/>
                    <a:pt x="6817" y="66"/>
                    <a:pt x="6811" y="27"/>
                  </a:cubicBezTo>
                  <a:cubicBezTo>
                    <a:pt x="6808" y="9"/>
                    <a:pt x="6790" y="1"/>
                    <a:pt x="676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6" name="Google Shape;156;p2"/>
            <p:cNvSpPr/>
            <p:nvPr/>
          </p:nvSpPr>
          <p:spPr>
            <a:xfrm>
              <a:off x="3640802" y="756802"/>
              <a:ext cx="63860" cy="47316"/>
            </a:xfrm>
            <a:custGeom>
              <a:avLst/>
              <a:gdLst/>
              <a:ahLst/>
              <a:cxnLst/>
              <a:rect l="l" t="t" r="r" b="b"/>
              <a:pathLst>
                <a:path w="3088" h="2288" extrusionOk="0">
                  <a:moveTo>
                    <a:pt x="3020" y="0"/>
                  </a:moveTo>
                  <a:cubicBezTo>
                    <a:pt x="3003" y="0"/>
                    <a:pt x="2985" y="7"/>
                    <a:pt x="2972" y="19"/>
                  </a:cubicBezTo>
                  <a:cubicBezTo>
                    <a:pt x="2709" y="180"/>
                    <a:pt x="2446" y="328"/>
                    <a:pt x="2189" y="501"/>
                  </a:cubicBezTo>
                  <a:cubicBezTo>
                    <a:pt x="1939" y="674"/>
                    <a:pt x="1688" y="848"/>
                    <a:pt x="1438" y="1027"/>
                  </a:cubicBezTo>
                  <a:lnTo>
                    <a:pt x="726" y="1599"/>
                  </a:lnTo>
                  <a:cubicBezTo>
                    <a:pt x="488" y="1798"/>
                    <a:pt x="257" y="1997"/>
                    <a:pt x="32" y="2202"/>
                  </a:cubicBezTo>
                  <a:cubicBezTo>
                    <a:pt x="7" y="2221"/>
                    <a:pt x="0" y="2247"/>
                    <a:pt x="7" y="2273"/>
                  </a:cubicBezTo>
                  <a:cubicBezTo>
                    <a:pt x="19" y="2282"/>
                    <a:pt x="34" y="2287"/>
                    <a:pt x="48" y="2287"/>
                  </a:cubicBezTo>
                  <a:cubicBezTo>
                    <a:pt x="63" y="2287"/>
                    <a:pt x="77" y="2282"/>
                    <a:pt x="90" y="2273"/>
                  </a:cubicBezTo>
                  <a:cubicBezTo>
                    <a:pt x="353" y="2112"/>
                    <a:pt x="616" y="1958"/>
                    <a:pt x="873" y="1791"/>
                  </a:cubicBezTo>
                  <a:lnTo>
                    <a:pt x="1631" y="1278"/>
                  </a:lnTo>
                  <a:cubicBezTo>
                    <a:pt x="1875" y="1091"/>
                    <a:pt x="2125" y="905"/>
                    <a:pt x="2356" y="713"/>
                  </a:cubicBezTo>
                  <a:cubicBezTo>
                    <a:pt x="2594" y="520"/>
                    <a:pt x="2825" y="315"/>
                    <a:pt x="3056" y="116"/>
                  </a:cubicBezTo>
                  <a:cubicBezTo>
                    <a:pt x="3081" y="90"/>
                    <a:pt x="3088" y="52"/>
                    <a:pt x="3069" y="19"/>
                  </a:cubicBezTo>
                  <a:cubicBezTo>
                    <a:pt x="3056" y="7"/>
                    <a:pt x="3038" y="0"/>
                    <a:pt x="30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7" name="Google Shape;157;p2"/>
            <p:cNvSpPr/>
            <p:nvPr/>
          </p:nvSpPr>
          <p:spPr>
            <a:xfrm>
              <a:off x="3732125" y="639670"/>
              <a:ext cx="181757" cy="101187"/>
            </a:xfrm>
            <a:custGeom>
              <a:avLst/>
              <a:gdLst/>
              <a:ahLst/>
              <a:cxnLst/>
              <a:rect l="l" t="t" r="r" b="b"/>
              <a:pathLst>
                <a:path w="8789" h="4893" extrusionOk="0">
                  <a:moveTo>
                    <a:pt x="8714" y="1"/>
                  </a:moveTo>
                  <a:cubicBezTo>
                    <a:pt x="8678" y="1"/>
                    <a:pt x="8631" y="12"/>
                    <a:pt x="8583" y="34"/>
                  </a:cubicBezTo>
                  <a:cubicBezTo>
                    <a:pt x="7839" y="349"/>
                    <a:pt x="7100" y="676"/>
                    <a:pt x="6375" y="1036"/>
                  </a:cubicBezTo>
                  <a:cubicBezTo>
                    <a:pt x="5643" y="1395"/>
                    <a:pt x="4924" y="1761"/>
                    <a:pt x="4218" y="2159"/>
                  </a:cubicBezTo>
                  <a:cubicBezTo>
                    <a:pt x="3518" y="2557"/>
                    <a:pt x="2819" y="2968"/>
                    <a:pt x="2132" y="3398"/>
                  </a:cubicBezTo>
                  <a:cubicBezTo>
                    <a:pt x="1451" y="3828"/>
                    <a:pt x="777" y="4278"/>
                    <a:pt x="116" y="4746"/>
                  </a:cubicBezTo>
                  <a:cubicBezTo>
                    <a:pt x="58" y="4791"/>
                    <a:pt x="1" y="4855"/>
                    <a:pt x="7" y="4881"/>
                  </a:cubicBezTo>
                  <a:cubicBezTo>
                    <a:pt x="11" y="4889"/>
                    <a:pt x="20" y="4893"/>
                    <a:pt x="34" y="4893"/>
                  </a:cubicBezTo>
                  <a:cubicBezTo>
                    <a:pt x="64" y="4893"/>
                    <a:pt x="114" y="4874"/>
                    <a:pt x="168" y="4843"/>
                  </a:cubicBezTo>
                  <a:cubicBezTo>
                    <a:pt x="861" y="4425"/>
                    <a:pt x="1567" y="4027"/>
                    <a:pt x="2267" y="3629"/>
                  </a:cubicBezTo>
                  <a:lnTo>
                    <a:pt x="4379" y="2455"/>
                  </a:lnTo>
                  <a:cubicBezTo>
                    <a:pt x="5078" y="2057"/>
                    <a:pt x="5791" y="1678"/>
                    <a:pt x="6503" y="1299"/>
                  </a:cubicBezTo>
                  <a:lnTo>
                    <a:pt x="8641" y="176"/>
                  </a:lnTo>
                  <a:cubicBezTo>
                    <a:pt x="8731" y="124"/>
                    <a:pt x="8789" y="79"/>
                    <a:pt x="8782" y="34"/>
                  </a:cubicBezTo>
                  <a:cubicBezTo>
                    <a:pt x="8776" y="12"/>
                    <a:pt x="8750" y="1"/>
                    <a:pt x="871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8" name="Google Shape;158;p2"/>
            <p:cNvSpPr/>
            <p:nvPr/>
          </p:nvSpPr>
          <p:spPr>
            <a:xfrm>
              <a:off x="3684065" y="791151"/>
              <a:ext cx="123625" cy="75854"/>
            </a:xfrm>
            <a:custGeom>
              <a:avLst/>
              <a:gdLst/>
              <a:ahLst/>
              <a:cxnLst/>
              <a:rect l="l" t="t" r="r" b="b"/>
              <a:pathLst>
                <a:path w="5978" h="3668" extrusionOk="0">
                  <a:moveTo>
                    <a:pt x="5900" y="0"/>
                  </a:moveTo>
                  <a:cubicBezTo>
                    <a:pt x="5873" y="0"/>
                    <a:pt x="5839" y="11"/>
                    <a:pt x="5804" y="34"/>
                  </a:cubicBezTo>
                  <a:lnTo>
                    <a:pt x="4385" y="926"/>
                  </a:lnTo>
                  <a:cubicBezTo>
                    <a:pt x="3929" y="1228"/>
                    <a:pt x="3429" y="1510"/>
                    <a:pt x="2960" y="1812"/>
                  </a:cubicBezTo>
                  <a:cubicBezTo>
                    <a:pt x="2492" y="2114"/>
                    <a:pt x="2004" y="2403"/>
                    <a:pt x="1529" y="2691"/>
                  </a:cubicBezTo>
                  <a:cubicBezTo>
                    <a:pt x="1054" y="2974"/>
                    <a:pt x="572" y="3263"/>
                    <a:pt x="84" y="3545"/>
                  </a:cubicBezTo>
                  <a:cubicBezTo>
                    <a:pt x="33" y="3577"/>
                    <a:pt x="1" y="3622"/>
                    <a:pt x="7" y="3648"/>
                  </a:cubicBezTo>
                  <a:cubicBezTo>
                    <a:pt x="10" y="3661"/>
                    <a:pt x="27" y="3667"/>
                    <a:pt x="49" y="3667"/>
                  </a:cubicBezTo>
                  <a:cubicBezTo>
                    <a:pt x="71" y="3667"/>
                    <a:pt x="100" y="3661"/>
                    <a:pt x="129" y="3648"/>
                  </a:cubicBezTo>
                  <a:cubicBezTo>
                    <a:pt x="643" y="3423"/>
                    <a:pt x="1143" y="3186"/>
                    <a:pt x="1651" y="2923"/>
                  </a:cubicBezTo>
                  <a:cubicBezTo>
                    <a:pt x="2158" y="2659"/>
                    <a:pt x="2646" y="2396"/>
                    <a:pt x="3127" y="2101"/>
                  </a:cubicBezTo>
                  <a:cubicBezTo>
                    <a:pt x="3608" y="1806"/>
                    <a:pt x="4083" y="1497"/>
                    <a:pt x="4546" y="1176"/>
                  </a:cubicBezTo>
                  <a:cubicBezTo>
                    <a:pt x="5008" y="856"/>
                    <a:pt x="5451" y="515"/>
                    <a:pt x="5887" y="156"/>
                  </a:cubicBezTo>
                  <a:cubicBezTo>
                    <a:pt x="5958" y="111"/>
                    <a:pt x="5977" y="79"/>
                    <a:pt x="5958" y="34"/>
                  </a:cubicBezTo>
                  <a:cubicBezTo>
                    <a:pt x="5948" y="11"/>
                    <a:pt x="5927" y="0"/>
                    <a:pt x="590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9" name="Google Shape;159;p2"/>
            <p:cNvSpPr/>
            <p:nvPr/>
          </p:nvSpPr>
          <p:spPr>
            <a:xfrm>
              <a:off x="3906830" y="680947"/>
              <a:ext cx="66155" cy="40264"/>
            </a:xfrm>
            <a:custGeom>
              <a:avLst/>
              <a:gdLst/>
              <a:ahLst/>
              <a:cxnLst/>
              <a:rect l="l" t="t" r="r" b="b"/>
              <a:pathLst>
                <a:path w="3199" h="1947" extrusionOk="0">
                  <a:moveTo>
                    <a:pt x="3093" y="1"/>
                  </a:moveTo>
                  <a:cubicBezTo>
                    <a:pt x="3077" y="1"/>
                    <a:pt x="3060" y="7"/>
                    <a:pt x="3043" y="22"/>
                  </a:cubicBezTo>
                  <a:cubicBezTo>
                    <a:pt x="2799" y="183"/>
                    <a:pt x="2549" y="343"/>
                    <a:pt x="2305" y="503"/>
                  </a:cubicBezTo>
                  <a:cubicBezTo>
                    <a:pt x="2061" y="670"/>
                    <a:pt x="1804" y="818"/>
                    <a:pt x="1560" y="972"/>
                  </a:cubicBezTo>
                  <a:cubicBezTo>
                    <a:pt x="1316" y="1126"/>
                    <a:pt x="1066" y="1274"/>
                    <a:pt x="809" y="1421"/>
                  </a:cubicBezTo>
                  <a:cubicBezTo>
                    <a:pt x="552" y="1569"/>
                    <a:pt x="302" y="1717"/>
                    <a:pt x="39" y="1852"/>
                  </a:cubicBezTo>
                  <a:cubicBezTo>
                    <a:pt x="0" y="1864"/>
                    <a:pt x="0" y="1890"/>
                    <a:pt x="7" y="1909"/>
                  </a:cubicBezTo>
                  <a:cubicBezTo>
                    <a:pt x="16" y="1933"/>
                    <a:pt x="36" y="1946"/>
                    <a:pt x="57" y="1946"/>
                  </a:cubicBezTo>
                  <a:cubicBezTo>
                    <a:pt x="64" y="1946"/>
                    <a:pt x="71" y="1945"/>
                    <a:pt x="77" y="1941"/>
                  </a:cubicBezTo>
                  <a:cubicBezTo>
                    <a:pt x="366" y="1858"/>
                    <a:pt x="649" y="1762"/>
                    <a:pt x="925" y="1646"/>
                  </a:cubicBezTo>
                  <a:cubicBezTo>
                    <a:pt x="1201" y="1524"/>
                    <a:pt x="1464" y="1389"/>
                    <a:pt x="1727" y="1242"/>
                  </a:cubicBezTo>
                  <a:cubicBezTo>
                    <a:pt x="1984" y="1088"/>
                    <a:pt x="2228" y="921"/>
                    <a:pt x="2472" y="735"/>
                  </a:cubicBezTo>
                  <a:cubicBezTo>
                    <a:pt x="2703" y="548"/>
                    <a:pt x="2928" y="349"/>
                    <a:pt x="3133" y="131"/>
                  </a:cubicBezTo>
                  <a:cubicBezTo>
                    <a:pt x="3199" y="86"/>
                    <a:pt x="3153" y="1"/>
                    <a:pt x="309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0" name="Google Shape;160;p2"/>
            <p:cNvSpPr/>
            <p:nvPr/>
          </p:nvSpPr>
          <p:spPr>
            <a:xfrm>
              <a:off x="3844831" y="577982"/>
              <a:ext cx="23513" cy="11932"/>
            </a:xfrm>
            <a:custGeom>
              <a:avLst/>
              <a:gdLst/>
              <a:ahLst/>
              <a:cxnLst/>
              <a:rect l="l" t="t" r="r" b="b"/>
              <a:pathLst>
                <a:path w="1137" h="577" extrusionOk="0">
                  <a:moveTo>
                    <a:pt x="1047" y="0"/>
                  </a:moveTo>
                  <a:cubicBezTo>
                    <a:pt x="951" y="33"/>
                    <a:pt x="854" y="58"/>
                    <a:pt x="777" y="97"/>
                  </a:cubicBezTo>
                  <a:lnTo>
                    <a:pt x="521" y="199"/>
                  </a:lnTo>
                  <a:lnTo>
                    <a:pt x="277" y="328"/>
                  </a:lnTo>
                  <a:lnTo>
                    <a:pt x="26" y="463"/>
                  </a:lnTo>
                  <a:cubicBezTo>
                    <a:pt x="7" y="475"/>
                    <a:pt x="1" y="495"/>
                    <a:pt x="1" y="520"/>
                  </a:cubicBezTo>
                  <a:cubicBezTo>
                    <a:pt x="7" y="540"/>
                    <a:pt x="20" y="552"/>
                    <a:pt x="33" y="572"/>
                  </a:cubicBezTo>
                  <a:cubicBezTo>
                    <a:pt x="84" y="575"/>
                    <a:pt x="137" y="577"/>
                    <a:pt x="191" y="577"/>
                  </a:cubicBezTo>
                  <a:cubicBezTo>
                    <a:pt x="244" y="577"/>
                    <a:pt x="299" y="575"/>
                    <a:pt x="354" y="572"/>
                  </a:cubicBezTo>
                  <a:cubicBezTo>
                    <a:pt x="456" y="552"/>
                    <a:pt x="553" y="533"/>
                    <a:pt x="655" y="501"/>
                  </a:cubicBezTo>
                  <a:cubicBezTo>
                    <a:pt x="745" y="450"/>
                    <a:pt x="835" y="398"/>
                    <a:pt x="918" y="341"/>
                  </a:cubicBezTo>
                  <a:cubicBezTo>
                    <a:pt x="996" y="270"/>
                    <a:pt x="1066" y="193"/>
                    <a:pt x="1130" y="110"/>
                  </a:cubicBezTo>
                  <a:cubicBezTo>
                    <a:pt x="1137" y="97"/>
                    <a:pt x="1130" y="71"/>
                    <a:pt x="1105" y="45"/>
                  </a:cubicBezTo>
                  <a:cubicBezTo>
                    <a:pt x="1092" y="26"/>
                    <a:pt x="1066" y="7"/>
                    <a:pt x="104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61" name="Google Shape;161;p2"/>
          <p:cNvGrpSpPr/>
          <p:nvPr/>
        </p:nvGrpSpPr>
        <p:grpSpPr>
          <a:xfrm>
            <a:off x="466583" y="250131"/>
            <a:ext cx="973796" cy="926404"/>
            <a:chOff x="435062" y="187598"/>
            <a:chExt cx="730347" cy="694803"/>
          </a:xfrm>
        </p:grpSpPr>
        <p:sp>
          <p:nvSpPr>
            <p:cNvPr id="162" name="Google Shape;162;p2"/>
            <p:cNvSpPr/>
            <p:nvPr/>
          </p:nvSpPr>
          <p:spPr>
            <a:xfrm rot="9076706">
              <a:off x="676192" y="272498"/>
              <a:ext cx="354711" cy="548269"/>
            </a:xfrm>
            <a:custGeom>
              <a:avLst/>
              <a:gdLst/>
              <a:ahLst/>
              <a:cxnLst/>
              <a:rect l="l" t="t" r="r" b="b"/>
              <a:pathLst>
                <a:path w="17153" h="26513" extrusionOk="0">
                  <a:moveTo>
                    <a:pt x="1136" y="1"/>
                  </a:moveTo>
                  <a:lnTo>
                    <a:pt x="0" y="611"/>
                  </a:lnTo>
                  <a:cubicBezTo>
                    <a:pt x="77" y="2177"/>
                    <a:pt x="706" y="9129"/>
                    <a:pt x="706" y="9129"/>
                  </a:cubicBezTo>
                  <a:cubicBezTo>
                    <a:pt x="905" y="9668"/>
                    <a:pt x="1162" y="10342"/>
                    <a:pt x="1470" y="11113"/>
                  </a:cubicBezTo>
                  <a:cubicBezTo>
                    <a:pt x="2837" y="14534"/>
                    <a:pt x="5078" y="19843"/>
                    <a:pt x="6528" y="23245"/>
                  </a:cubicBezTo>
                  <a:lnTo>
                    <a:pt x="7928" y="26512"/>
                  </a:lnTo>
                  <a:cubicBezTo>
                    <a:pt x="8839" y="26435"/>
                    <a:pt x="9745" y="26281"/>
                    <a:pt x="10624" y="26050"/>
                  </a:cubicBezTo>
                  <a:cubicBezTo>
                    <a:pt x="11959" y="25691"/>
                    <a:pt x="13230" y="25132"/>
                    <a:pt x="14398" y="24394"/>
                  </a:cubicBezTo>
                  <a:cubicBezTo>
                    <a:pt x="15150" y="23919"/>
                    <a:pt x="15849" y="23367"/>
                    <a:pt x="16478" y="22744"/>
                  </a:cubicBezTo>
                  <a:cubicBezTo>
                    <a:pt x="16722" y="22513"/>
                    <a:pt x="16947" y="22256"/>
                    <a:pt x="17152" y="21993"/>
                  </a:cubicBezTo>
                  <a:cubicBezTo>
                    <a:pt x="16754" y="20915"/>
                    <a:pt x="16196" y="19657"/>
                    <a:pt x="15535" y="18321"/>
                  </a:cubicBezTo>
                  <a:cubicBezTo>
                    <a:pt x="12575" y="12281"/>
                    <a:pt x="7716" y="4539"/>
                    <a:pt x="7222" y="4308"/>
                  </a:cubicBezTo>
                  <a:cubicBezTo>
                    <a:pt x="6618" y="4019"/>
                    <a:pt x="1136" y="1"/>
                    <a:pt x="1136" y="1"/>
                  </a:cubicBezTo>
                  <a:close/>
                </a:path>
              </a:pathLst>
            </a:custGeom>
            <a:solidFill>
              <a:srgbClr val="FFBE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3" name="Google Shape;163;p2"/>
            <p:cNvSpPr/>
            <p:nvPr/>
          </p:nvSpPr>
          <p:spPr>
            <a:xfrm rot="9076706">
              <a:off x="668378" y="265331"/>
              <a:ext cx="369849" cy="562828"/>
            </a:xfrm>
            <a:custGeom>
              <a:avLst/>
              <a:gdLst/>
              <a:ahLst/>
              <a:cxnLst/>
              <a:rect l="l" t="t" r="r" b="b"/>
              <a:pathLst>
                <a:path w="17885" h="27217" extrusionOk="0">
                  <a:moveTo>
                    <a:pt x="1464" y="756"/>
                  </a:moveTo>
                  <a:cubicBezTo>
                    <a:pt x="2504" y="1520"/>
                    <a:pt x="6740" y="4614"/>
                    <a:pt x="7401" y="4954"/>
                  </a:cubicBezTo>
                  <a:cubicBezTo>
                    <a:pt x="8024" y="5487"/>
                    <a:pt x="12684" y="12921"/>
                    <a:pt x="15573" y="18820"/>
                  </a:cubicBezTo>
                  <a:cubicBezTo>
                    <a:pt x="16196" y="20072"/>
                    <a:pt x="16722" y="21259"/>
                    <a:pt x="17114" y="22274"/>
                  </a:cubicBezTo>
                  <a:cubicBezTo>
                    <a:pt x="16947" y="22473"/>
                    <a:pt x="16774" y="22665"/>
                    <a:pt x="16587" y="22838"/>
                  </a:cubicBezTo>
                  <a:cubicBezTo>
                    <a:pt x="15971" y="23448"/>
                    <a:pt x="15297" y="23987"/>
                    <a:pt x="14565" y="24443"/>
                  </a:cubicBezTo>
                  <a:cubicBezTo>
                    <a:pt x="13429" y="25169"/>
                    <a:pt x="12190" y="25714"/>
                    <a:pt x="10893" y="26061"/>
                  </a:cubicBezTo>
                  <a:cubicBezTo>
                    <a:pt x="10110" y="26266"/>
                    <a:pt x="9314" y="26408"/>
                    <a:pt x="8512" y="26491"/>
                  </a:cubicBezTo>
                  <a:lnTo>
                    <a:pt x="7209" y="23455"/>
                  </a:lnTo>
                  <a:cubicBezTo>
                    <a:pt x="6182" y="21067"/>
                    <a:pt x="3653" y="15110"/>
                    <a:pt x="2150" y="11335"/>
                  </a:cubicBezTo>
                  <a:cubicBezTo>
                    <a:pt x="1881" y="10674"/>
                    <a:pt x="1624" y="10006"/>
                    <a:pt x="1399" y="9403"/>
                  </a:cubicBezTo>
                  <a:cubicBezTo>
                    <a:pt x="1348" y="8819"/>
                    <a:pt x="822" y="2964"/>
                    <a:pt x="719" y="1161"/>
                  </a:cubicBezTo>
                  <a:lnTo>
                    <a:pt x="1464" y="756"/>
                  </a:lnTo>
                  <a:close/>
                  <a:moveTo>
                    <a:pt x="1495" y="0"/>
                  </a:moveTo>
                  <a:cubicBezTo>
                    <a:pt x="1436" y="0"/>
                    <a:pt x="1377" y="15"/>
                    <a:pt x="1322" y="44"/>
                  </a:cubicBezTo>
                  <a:lnTo>
                    <a:pt x="193" y="660"/>
                  </a:lnTo>
                  <a:cubicBezTo>
                    <a:pt x="71" y="724"/>
                    <a:pt x="0" y="852"/>
                    <a:pt x="6" y="981"/>
                  </a:cubicBezTo>
                  <a:cubicBezTo>
                    <a:pt x="83" y="2534"/>
                    <a:pt x="687" y="9230"/>
                    <a:pt x="713" y="9512"/>
                  </a:cubicBezTo>
                  <a:cubicBezTo>
                    <a:pt x="713" y="9544"/>
                    <a:pt x="719" y="9576"/>
                    <a:pt x="732" y="9602"/>
                  </a:cubicBezTo>
                  <a:cubicBezTo>
                    <a:pt x="963" y="10225"/>
                    <a:pt x="1233" y="10918"/>
                    <a:pt x="1502" y="11598"/>
                  </a:cubicBezTo>
                  <a:cubicBezTo>
                    <a:pt x="3004" y="15379"/>
                    <a:pt x="5540" y="21343"/>
                    <a:pt x="6561" y="23737"/>
                  </a:cubicBezTo>
                  <a:lnTo>
                    <a:pt x="7960" y="27005"/>
                  </a:lnTo>
                  <a:cubicBezTo>
                    <a:pt x="8018" y="27133"/>
                    <a:pt x="8146" y="27216"/>
                    <a:pt x="8281" y="27216"/>
                  </a:cubicBezTo>
                  <a:lnTo>
                    <a:pt x="8313" y="27216"/>
                  </a:lnTo>
                  <a:cubicBezTo>
                    <a:pt x="9250" y="27139"/>
                    <a:pt x="10168" y="26985"/>
                    <a:pt x="11073" y="26741"/>
                  </a:cubicBezTo>
                  <a:cubicBezTo>
                    <a:pt x="12441" y="26382"/>
                    <a:pt x="13744" y="25804"/>
                    <a:pt x="14938" y="25047"/>
                  </a:cubicBezTo>
                  <a:cubicBezTo>
                    <a:pt x="15714" y="24559"/>
                    <a:pt x="16427" y="23994"/>
                    <a:pt x="17075" y="23352"/>
                  </a:cubicBezTo>
                  <a:cubicBezTo>
                    <a:pt x="17332" y="23108"/>
                    <a:pt x="17570" y="22838"/>
                    <a:pt x="17788" y="22562"/>
                  </a:cubicBezTo>
                  <a:cubicBezTo>
                    <a:pt x="17865" y="22460"/>
                    <a:pt x="17884" y="22338"/>
                    <a:pt x="17839" y="22222"/>
                  </a:cubicBezTo>
                  <a:cubicBezTo>
                    <a:pt x="17435" y="21150"/>
                    <a:pt x="16870" y="19866"/>
                    <a:pt x="16209" y="18525"/>
                  </a:cubicBezTo>
                  <a:cubicBezTo>
                    <a:pt x="13532" y="13075"/>
                    <a:pt x="8429" y="4678"/>
                    <a:pt x="7729" y="4345"/>
                  </a:cubicBezTo>
                  <a:cubicBezTo>
                    <a:pt x="7305" y="4146"/>
                    <a:pt x="3890" y="1674"/>
                    <a:pt x="1701" y="69"/>
                  </a:cubicBezTo>
                  <a:cubicBezTo>
                    <a:pt x="1641" y="23"/>
                    <a:pt x="1568" y="0"/>
                    <a:pt x="149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4" name="Google Shape;164;p2"/>
            <p:cNvSpPr/>
            <p:nvPr/>
          </p:nvSpPr>
          <p:spPr>
            <a:xfrm rot="9076706">
              <a:off x="1122277" y="690921"/>
              <a:ext cx="34803" cy="43571"/>
            </a:xfrm>
            <a:custGeom>
              <a:avLst/>
              <a:gdLst/>
              <a:ahLst/>
              <a:cxnLst/>
              <a:rect l="l" t="t" r="r" b="b"/>
              <a:pathLst>
                <a:path w="1683" h="2107" extrusionOk="0">
                  <a:moveTo>
                    <a:pt x="399" y="1"/>
                  </a:moveTo>
                  <a:lnTo>
                    <a:pt x="1" y="257"/>
                  </a:lnTo>
                  <a:lnTo>
                    <a:pt x="547" y="2106"/>
                  </a:lnTo>
                  <a:lnTo>
                    <a:pt x="1683" y="1490"/>
                  </a:lnTo>
                  <a:lnTo>
                    <a:pt x="3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5" name="Google Shape;165;p2"/>
            <p:cNvSpPr/>
            <p:nvPr/>
          </p:nvSpPr>
          <p:spPr>
            <a:xfrm rot="9076706">
              <a:off x="711767" y="280197"/>
              <a:ext cx="269410" cy="447520"/>
            </a:xfrm>
            <a:custGeom>
              <a:avLst/>
              <a:gdLst/>
              <a:ahLst/>
              <a:cxnLst/>
              <a:rect l="l" t="t" r="r" b="b"/>
              <a:pathLst>
                <a:path w="13028" h="21641" extrusionOk="0">
                  <a:moveTo>
                    <a:pt x="1643" y="1"/>
                  </a:moveTo>
                  <a:cubicBezTo>
                    <a:pt x="390" y="1"/>
                    <a:pt x="0" y="1905"/>
                    <a:pt x="1332" y="4315"/>
                  </a:cubicBezTo>
                  <a:cubicBezTo>
                    <a:pt x="3559" y="8365"/>
                    <a:pt x="9253" y="21640"/>
                    <a:pt x="9253" y="21640"/>
                  </a:cubicBezTo>
                  <a:cubicBezTo>
                    <a:pt x="10588" y="21281"/>
                    <a:pt x="11859" y="20722"/>
                    <a:pt x="13027" y="19984"/>
                  </a:cubicBezTo>
                  <a:cubicBezTo>
                    <a:pt x="11121" y="14168"/>
                    <a:pt x="5113" y="3063"/>
                    <a:pt x="5113" y="3063"/>
                  </a:cubicBezTo>
                  <a:cubicBezTo>
                    <a:pt x="3738" y="876"/>
                    <a:pt x="2492" y="1"/>
                    <a:pt x="16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6" name="Google Shape;166;p2"/>
            <p:cNvSpPr/>
            <p:nvPr/>
          </p:nvSpPr>
          <p:spPr>
            <a:xfrm rot="9076706">
              <a:off x="703999" y="273650"/>
              <a:ext cx="282768" cy="461975"/>
            </a:xfrm>
            <a:custGeom>
              <a:avLst/>
              <a:gdLst/>
              <a:ahLst/>
              <a:cxnLst/>
              <a:rect l="l" t="t" r="r" b="b"/>
              <a:pathLst>
                <a:path w="13674" h="22340" extrusionOk="0">
                  <a:moveTo>
                    <a:pt x="1876" y="706"/>
                  </a:moveTo>
                  <a:cubicBezTo>
                    <a:pt x="1887" y="706"/>
                    <a:pt x="1897" y="706"/>
                    <a:pt x="1907" y="707"/>
                  </a:cubicBezTo>
                  <a:cubicBezTo>
                    <a:pt x="2613" y="707"/>
                    <a:pt x="3782" y="1541"/>
                    <a:pt x="5065" y="3583"/>
                  </a:cubicBezTo>
                  <a:cubicBezTo>
                    <a:pt x="5123" y="3692"/>
                    <a:pt x="10900" y="14399"/>
                    <a:pt x="12865" y="20183"/>
                  </a:cubicBezTo>
                  <a:cubicBezTo>
                    <a:pt x="11883" y="20786"/>
                    <a:pt x="10823" y="21248"/>
                    <a:pt x="9719" y="21569"/>
                  </a:cubicBezTo>
                  <a:cubicBezTo>
                    <a:pt x="8878" y="19624"/>
                    <a:pt x="3929" y="8185"/>
                    <a:pt x="1894" y="4501"/>
                  </a:cubicBezTo>
                  <a:cubicBezTo>
                    <a:pt x="893" y="2684"/>
                    <a:pt x="938" y="1156"/>
                    <a:pt x="1560" y="790"/>
                  </a:cubicBezTo>
                  <a:cubicBezTo>
                    <a:pt x="1655" y="737"/>
                    <a:pt x="1765" y="706"/>
                    <a:pt x="1876" y="706"/>
                  </a:cubicBezTo>
                  <a:close/>
                  <a:moveTo>
                    <a:pt x="1893" y="1"/>
                  </a:moveTo>
                  <a:cubicBezTo>
                    <a:pt x="1631" y="1"/>
                    <a:pt x="1398" y="66"/>
                    <a:pt x="1201" y="180"/>
                  </a:cubicBezTo>
                  <a:cubicBezTo>
                    <a:pt x="270" y="733"/>
                    <a:pt x="1" y="2511"/>
                    <a:pt x="1284" y="4834"/>
                  </a:cubicBezTo>
                  <a:cubicBezTo>
                    <a:pt x="3480" y="8821"/>
                    <a:pt x="9135" y="21993"/>
                    <a:pt x="9193" y="22128"/>
                  </a:cubicBezTo>
                  <a:cubicBezTo>
                    <a:pt x="9251" y="22256"/>
                    <a:pt x="9373" y="22340"/>
                    <a:pt x="9514" y="22340"/>
                  </a:cubicBezTo>
                  <a:cubicBezTo>
                    <a:pt x="9546" y="22340"/>
                    <a:pt x="9578" y="22333"/>
                    <a:pt x="9610" y="22327"/>
                  </a:cubicBezTo>
                  <a:cubicBezTo>
                    <a:pt x="10978" y="21961"/>
                    <a:pt x="12281" y="21390"/>
                    <a:pt x="13475" y="20626"/>
                  </a:cubicBezTo>
                  <a:cubicBezTo>
                    <a:pt x="13609" y="20542"/>
                    <a:pt x="13674" y="20375"/>
                    <a:pt x="13622" y="20221"/>
                  </a:cubicBezTo>
                  <a:cubicBezTo>
                    <a:pt x="11722" y="14444"/>
                    <a:pt x="5739" y="3352"/>
                    <a:pt x="5669" y="3223"/>
                  </a:cubicBezTo>
                  <a:cubicBezTo>
                    <a:pt x="4168" y="838"/>
                    <a:pt x="2835" y="1"/>
                    <a:pt x="189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7" name="Google Shape;167;p2"/>
            <p:cNvSpPr/>
            <p:nvPr/>
          </p:nvSpPr>
          <p:spPr>
            <a:xfrm rot="9076706">
              <a:off x="694999" y="345565"/>
              <a:ext cx="354856" cy="470743"/>
            </a:xfrm>
            <a:custGeom>
              <a:avLst/>
              <a:gdLst/>
              <a:ahLst/>
              <a:cxnLst/>
              <a:rect l="l" t="t" r="r" b="b"/>
              <a:pathLst>
                <a:path w="17160" h="22764" extrusionOk="0">
                  <a:moveTo>
                    <a:pt x="1130" y="1"/>
                  </a:moveTo>
                  <a:lnTo>
                    <a:pt x="1" y="623"/>
                  </a:lnTo>
                  <a:cubicBezTo>
                    <a:pt x="71" y="2183"/>
                    <a:pt x="700" y="9135"/>
                    <a:pt x="700" y="9135"/>
                  </a:cubicBezTo>
                  <a:cubicBezTo>
                    <a:pt x="899" y="9674"/>
                    <a:pt x="1163" y="10348"/>
                    <a:pt x="1471" y="11119"/>
                  </a:cubicBezTo>
                  <a:cubicBezTo>
                    <a:pt x="3114" y="11003"/>
                    <a:pt x="4494" y="10329"/>
                    <a:pt x="4443" y="8577"/>
                  </a:cubicBezTo>
                  <a:lnTo>
                    <a:pt x="4443" y="8577"/>
                  </a:lnTo>
                  <a:cubicBezTo>
                    <a:pt x="5354" y="8737"/>
                    <a:pt x="6266" y="9032"/>
                    <a:pt x="7158" y="9276"/>
                  </a:cubicBezTo>
                  <a:cubicBezTo>
                    <a:pt x="7401" y="8954"/>
                    <a:pt x="7663" y="8816"/>
                    <a:pt x="7934" y="8816"/>
                  </a:cubicBezTo>
                  <a:cubicBezTo>
                    <a:pt x="9253" y="8816"/>
                    <a:pt x="10774" y="12077"/>
                    <a:pt x="11222" y="13089"/>
                  </a:cubicBezTo>
                  <a:cubicBezTo>
                    <a:pt x="12704" y="16453"/>
                    <a:pt x="14470" y="19688"/>
                    <a:pt x="16485" y="22763"/>
                  </a:cubicBezTo>
                  <a:cubicBezTo>
                    <a:pt x="16729" y="22532"/>
                    <a:pt x="16954" y="22275"/>
                    <a:pt x="17159" y="22012"/>
                  </a:cubicBezTo>
                  <a:cubicBezTo>
                    <a:pt x="16761" y="20934"/>
                    <a:pt x="16203" y="19676"/>
                    <a:pt x="15535" y="18327"/>
                  </a:cubicBezTo>
                  <a:cubicBezTo>
                    <a:pt x="12570" y="12287"/>
                    <a:pt x="7710" y="4545"/>
                    <a:pt x="7216" y="4314"/>
                  </a:cubicBezTo>
                  <a:cubicBezTo>
                    <a:pt x="6612" y="4025"/>
                    <a:pt x="1130" y="1"/>
                    <a:pt x="1130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8" name="Google Shape;168;p2"/>
            <p:cNvSpPr/>
            <p:nvPr/>
          </p:nvSpPr>
          <p:spPr>
            <a:xfrm rot="9076706">
              <a:off x="955267" y="560692"/>
              <a:ext cx="149366" cy="188926"/>
            </a:xfrm>
            <a:custGeom>
              <a:avLst/>
              <a:gdLst/>
              <a:ahLst/>
              <a:cxnLst/>
              <a:rect l="l" t="t" r="r" b="b"/>
              <a:pathLst>
                <a:path w="7223" h="9136" extrusionOk="0">
                  <a:moveTo>
                    <a:pt x="1137" y="1"/>
                  </a:moveTo>
                  <a:lnTo>
                    <a:pt x="219" y="502"/>
                  </a:lnTo>
                  <a:lnTo>
                    <a:pt x="1" y="624"/>
                  </a:lnTo>
                  <a:cubicBezTo>
                    <a:pt x="71" y="2183"/>
                    <a:pt x="700" y="9136"/>
                    <a:pt x="700" y="9136"/>
                  </a:cubicBezTo>
                  <a:cubicBezTo>
                    <a:pt x="700" y="9136"/>
                    <a:pt x="1875" y="9039"/>
                    <a:pt x="2690" y="8911"/>
                  </a:cubicBezTo>
                  <a:cubicBezTo>
                    <a:pt x="2953" y="8892"/>
                    <a:pt x="3210" y="8827"/>
                    <a:pt x="3448" y="8718"/>
                  </a:cubicBezTo>
                  <a:cubicBezTo>
                    <a:pt x="3692" y="8500"/>
                    <a:pt x="3653" y="6375"/>
                    <a:pt x="3955" y="6369"/>
                  </a:cubicBezTo>
                  <a:cubicBezTo>
                    <a:pt x="3956" y="6369"/>
                    <a:pt x="3956" y="6369"/>
                    <a:pt x="3957" y="6369"/>
                  </a:cubicBezTo>
                  <a:cubicBezTo>
                    <a:pt x="4261" y="6369"/>
                    <a:pt x="6154" y="7481"/>
                    <a:pt x="6461" y="7481"/>
                  </a:cubicBezTo>
                  <a:cubicBezTo>
                    <a:pt x="6467" y="7481"/>
                    <a:pt x="6473" y="7480"/>
                    <a:pt x="6478" y="7479"/>
                  </a:cubicBezTo>
                  <a:cubicBezTo>
                    <a:pt x="6728" y="7434"/>
                    <a:pt x="7222" y="4321"/>
                    <a:pt x="7222" y="4321"/>
                  </a:cubicBezTo>
                  <a:cubicBezTo>
                    <a:pt x="6619" y="4032"/>
                    <a:pt x="1137" y="1"/>
                    <a:pt x="11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9" name="Google Shape;169;p2"/>
            <p:cNvSpPr/>
            <p:nvPr/>
          </p:nvSpPr>
          <p:spPr>
            <a:xfrm rot="9076706">
              <a:off x="947493" y="552945"/>
              <a:ext cx="164752" cy="205242"/>
            </a:xfrm>
            <a:custGeom>
              <a:avLst/>
              <a:gdLst/>
              <a:ahLst/>
              <a:cxnLst/>
              <a:rect l="l" t="t" r="r" b="b"/>
              <a:pathLst>
                <a:path w="7967" h="9925" extrusionOk="0">
                  <a:moveTo>
                    <a:pt x="1464" y="828"/>
                  </a:moveTo>
                  <a:cubicBezTo>
                    <a:pt x="2433" y="1534"/>
                    <a:pt x="6118" y="4230"/>
                    <a:pt x="7196" y="4904"/>
                  </a:cubicBezTo>
                  <a:cubicBezTo>
                    <a:pt x="7029" y="5925"/>
                    <a:pt x="6804" y="7029"/>
                    <a:pt x="6663" y="7472"/>
                  </a:cubicBezTo>
                  <a:cubicBezTo>
                    <a:pt x="6419" y="7369"/>
                    <a:pt x="6008" y="7164"/>
                    <a:pt x="5713" y="7016"/>
                  </a:cubicBezTo>
                  <a:cubicBezTo>
                    <a:pt x="4895" y="6607"/>
                    <a:pt x="4550" y="6432"/>
                    <a:pt x="4324" y="6432"/>
                  </a:cubicBezTo>
                  <a:cubicBezTo>
                    <a:pt x="4316" y="6432"/>
                    <a:pt x="4309" y="6432"/>
                    <a:pt x="4301" y="6432"/>
                  </a:cubicBezTo>
                  <a:cubicBezTo>
                    <a:pt x="3832" y="6439"/>
                    <a:pt x="3775" y="7016"/>
                    <a:pt x="3678" y="7966"/>
                  </a:cubicBezTo>
                  <a:cubicBezTo>
                    <a:pt x="3653" y="8262"/>
                    <a:pt x="3614" y="8557"/>
                    <a:pt x="3556" y="8852"/>
                  </a:cubicBezTo>
                  <a:cubicBezTo>
                    <a:pt x="3377" y="8923"/>
                    <a:pt x="3184" y="8961"/>
                    <a:pt x="2991" y="8974"/>
                  </a:cubicBezTo>
                  <a:cubicBezTo>
                    <a:pt x="2471" y="9058"/>
                    <a:pt x="1785" y="9128"/>
                    <a:pt x="1380" y="9167"/>
                  </a:cubicBezTo>
                  <a:cubicBezTo>
                    <a:pt x="1258" y="7806"/>
                    <a:pt x="815" y="2857"/>
                    <a:pt x="719" y="1233"/>
                  </a:cubicBezTo>
                  <a:lnTo>
                    <a:pt x="1464" y="828"/>
                  </a:lnTo>
                  <a:close/>
                  <a:moveTo>
                    <a:pt x="1521" y="0"/>
                  </a:moveTo>
                  <a:lnTo>
                    <a:pt x="0" y="835"/>
                  </a:lnTo>
                  <a:lnTo>
                    <a:pt x="6" y="1053"/>
                  </a:lnTo>
                  <a:cubicBezTo>
                    <a:pt x="77" y="2600"/>
                    <a:pt x="680" y="9295"/>
                    <a:pt x="713" y="9578"/>
                  </a:cubicBezTo>
                  <a:lnTo>
                    <a:pt x="738" y="9924"/>
                  </a:lnTo>
                  <a:lnTo>
                    <a:pt x="1085" y="9899"/>
                  </a:lnTo>
                  <a:cubicBezTo>
                    <a:pt x="1136" y="9892"/>
                    <a:pt x="2285" y="9802"/>
                    <a:pt x="3075" y="9674"/>
                  </a:cubicBezTo>
                  <a:cubicBezTo>
                    <a:pt x="3377" y="9648"/>
                    <a:pt x="3672" y="9578"/>
                    <a:pt x="3948" y="9449"/>
                  </a:cubicBezTo>
                  <a:lnTo>
                    <a:pt x="4038" y="9391"/>
                  </a:lnTo>
                  <a:cubicBezTo>
                    <a:pt x="4237" y="9212"/>
                    <a:pt x="4288" y="8878"/>
                    <a:pt x="4372" y="8037"/>
                  </a:cubicBezTo>
                  <a:cubicBezTo>
                    <a:pt x="4404" y="7793"/>
                    <a:pt x="4436" y="7427"/>
                    <a:pt x="4481" y="7203"/>
                  </a:cubicBezTo>
                  <a:cubicBezTo>
                    <a:pt x="4725" y="7305"/>
                    <a:pt x="5116" y="7504"/>
                    <a:pt x="5399" y="7645"/>
                  </a:cubicBezTo>
                  <a:cubicBezTo>
                    <a:pt x="6289" y="8096"/>
                    <a:pt x="6606" y="8243"/>
                    <a:pt x="6818" y="8243"/>
                  </a:cubicBezTo>
                  <a:cubicBezTo>
                    <a:pt x="6845" y="8243"/>
                    <a:pt x="6870" y="8240"/>
                    <a:pt x="6894" y="8236"/>
                  </a:cubicBezTo>
                  <a:cubicBezTo>
                    <a:pt x="7138" y="8191"/>
                    <a:pt x="7395" y="8140"/>
                    <a:pt x="7921" y="4782"/>
                  </a:cubicBezTo>
                  <a:lnTo>
                    <a:pt x="7966" y="4526"/>
                  </a:lnTo>
                  <a:lnTo>
                    <a:pt x="7729" y="4410"/>
                  </a:lnTo>
                  <a:cubicBezTo>
                    <a:pt x="7305" y="4211"/>
                    <a:pt x="3897" y="1740"/>
                    <a:pt x="1701" y="129"/>
                  </a:cubicBezTo>
                  <a:lnTo>
                    <a:pt x="152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0" name="Google Shape;170;p2"/>
            <p:cNvSpPr/>
            <p:nvPr/>
          </p:nvSpPr>
          <p:spPr>
            <a:xfrm rot="9076706">
              <a:off x="956662" y="566141"/>
              <a:ext cx="144858" cy="184273"/>
            </a:xfrm>
            <a:custGeom>
              <a:avLst/>
              <a:gdLst/>
              <a:ahLst/>
              <a:cxnLst/>
              <a:rect l="l" t="t" r="r" b="b"/>
              <a:pathLst>
                <a:path w="7005" h="8911" extrusionOk="0">
                  <a:moveTo>
                    <a:pt x="919" y="1"/>
                  </a:moveTo>
                  <a:lnTo>
                    <a:pt x="1" y="502"/>
                  </a:lnTo>
                  <a:cubicBezTo>
                    <a:pt x="1400" y="2331"/>
                    <a:pt x="2934" y="4045"/>
                    <a:pt x="4597" y="5637"/>
                  </a:cubicBezTo>
                  <a:cubicBezTo>
                    <a:pt x="4340" y="5717"/>
                    <a:pt x="4077" y="5757"/>
                    <a:pt x="3814" y="5757"/>
                  </a:cubicBezTo>
                  <a:cubicBezTo>
                    <a:pt x="3426" y="5757"/>
                    <a:pt x="3040" y="5671"/>
                    <a:pt x="2684" y="5502"/>
                  </a:cubicBezTo>
                  <a:cubicBezTo>
                    <a:pt x="2549" y="6638"/>
                    <a:pt x="2479" y="7775"/>
                    <a:pt x="2472" y="8911"/>
                  </a:cubicBezTo>
                  <a:cubicBezTo>
                    <a:pt x="2735" y="8892"/>
                    <a:pt x="2992" y="8827"/>
                    <a:pt x="3230" y="8718"/>
                  </a:cubicBezTo>
                  <a:cubicBezTo>
                    <a:pt x="3474" y="8500"/>
                    <a:pt x="3435" y="6375"/>
                    <a:pt x="3737" y="6369"/>
                  </a:cubicBezTo>
                  <a:cubicBezTo>
                    <a:pt x="3738" y="6369"/>
                    <a:pt x="3738" y="6369"/>
                    <a:pt x="3739" y="6369"/>
                  </a:cubicBezTo>
                  <a:cubicBezTo>
                    <a:pt x="4043" y="6369"/>
                    <a:pt x="5936" y="7481"/>
                    <a:pt x="6243" y="7481"/>
                  </a:cubicBezTo>
                  <a:cubicBezTo>
                    <a:pt x="6249" y="7481"/>
                    <a:pt x="6255" y="7480"/>
                    <a:pt x="6260" y="7479"/>
                  </a:cubicBezTo>
                  <a:cubicBezTo>
                    <a:pt x="6510" y="7434"/>
                    <a:pt x="7004" y="4321"/>
                    <a:pt x="7004" y="4321"/>
                  </a:cubicBezTo>
                  <a:cubicBezTo>
                    <a:pt x="6401" y="4032"/>
                    <a:pt x="919" y="1"/>
                    <a:pt x="919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1" name="Google Shape;171;p2"/>
            <p:cNvSpPr/>
            <p:nvPr/>
          </p:nvSpPr>
          <p:spPr>
            <a:xfrm rot="9076706">
              <a:off x="468389" y="251653"/>
              <a:ext cx="276378" cy="209440"/>
            </a:xfrm>
            <a:custGeom>
              <a:avLst/>
              <a:gdLst/>
              <a:ahLst/>
              <a:cxnLst/>
              <a:rect l="l" t="t" r="r" b="b"/>
              <a:pathLst>
                <a:path w="13365" h="10128" extrusionOk="0">
                  <a:moveTo>
                    <a:pt x="9218" y="1"/>
                  </a:moveTo>
                  <a:cubicBezTo>
                    <a:pt x="9218" y="1"/>
                    <a:pt x="8377" y="623"/>
                    <a:pt x="7235" y="1361"/>
                  </a:cubicBezTo>
                  <a:cubicBezTo>
                    <a:pt x="6439" y="1875"/>
                    <a:pt x="5617" y="2344"/>
                    <a:pt x="4776" y="2767"/>
                  </a:cubicBezTo>
                  <a:cubicBezTo>
                    <a:pt x="1554" y="4334"/>
                    <a:pt x="39" y="4520"/>
                    <a:pt x="0" y="4520"/>
                  </a:cubicBezTo>
                  <a:cubicBezTo>
                    <a:pt x="1239" y="7601"/>
                    <a:pt x="2638" y="9905"/>
                    <a:pt x="5065" y="10111"/>
                  </a:cubicBezTo>
                  <a:cubicBezTo>
                    <a:pt x="5186" y="10122"/>
                    <a:pt x="5311" y="10128"/>
                    <a:pt x="5439" y="10128"/>
                  </a:cubicBezTo>
                  <a:cubicBezTo>
                    <a:pt x="6329" y="10128"/>
                    <a:pt x="7369" y="9850"/>
                    <a:pt x="8576" y="9238"/>
                  </a:cubicBezTo>
                  <a:cubicBezTo>
                    <a:pt x="13365" y="6818"/>
                    <a:pt x="9218" y="1"/>
                    <a:pt x="92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2" name="Google Shape;172;p2"/>
            <p:cNvSpPr/>
            <p:nvPr/>
          </p:nvSpPr>
          <p:spPr>
            <a:xfrm rot="9076706">
              <a:off x="496152" y="235089"/>
              <a:ext cx="254996" cy="223977"/>
            </a:xfrm>
            <a:custGeom>
              <a:avLst/>
              <a:gdLst/>
              <a:ahLst/>
              <a:cxnLst/>
              <a:rect l="l" t="t" r="r" b="b"/>
              <a:pathLst>
                <a:path w="12331" h="10831" extrusionOk="0">
                  <a:moveTo>
                    <a:pt x="9526" y="868"/>
                  </a:moveTo>
                  <a:cubicBezTo>
                    <a:pt x="10046" y="1837"/>
                    <a:pt x="11432" y="4745"/>
                    <a:pt x="10784" y="7011"/>
                  </a:cubicBezTo>
                  <a:cubicBezTo>
                    <a:pt x="10501" y="8006"/>
                    <a:pt x="9847" y="8770"/>
                    <a:pt x="8839" y="9277"/>
                  </a:cubicBezTo>
                  <a:cubicBezTo>
                    <a:pt x="7727" y="9842"/>
                    <a:pt x="6734" y="10128"/>
                    <a:pt x="5865" y="10128"/>
                  </a:cubicBezTo>
                  <a:cubicBezTo>
                    <a:pt x="5746" y="10128"/>
                    <a:pt x="5628" y="10123"/>
                    <a:pt x="5514" y="10112"/>
                  </a:cubicBezTo>
                  <a:cubicBezTo>
                    <a:pt x="3254" y="9926"/>
                    <a:pt x="1951" y="7660"/>
                    <a:pt x="905" y="5137"/>
                  </a:cubicBezTo>
                  <a:cubicBezTo>
                    <a:pt x="1598" y="4983"/>
                    <a:pt x="3036" y="4559"/>
                    <a:pt x="5353" y="3436"/>
                  </a:cubicBezTo>
                  <a:cubicBezTo>
                    <a:pt x="6207" y="3006"/>
                    <a:pt x="7035" y="2531"/>
                    <a:pt x="7837" y="2011"/>
                  </a:cubicBezTo>
                  <a:cubicBezTo>
                    <a:pt x="8563" y="1549"/>
                    <a:pt x="9173" y="1118"/>
                    <a:pt x="9526" y="868"/>
                  </a:cubicBezTo>
                  <a:close/>
                  <a:moveTo>
                    <a:pt x="9637" y="0"/>
                  </a:moveTo>
                  <a:cubicBezTo>
                    <a:pt x="9566" y="0"/>
                    <a:pt x="9493" y="23"/>
                    <a:pt x="9429" y="72"/>
                  </a:cubicBezTo>
                  <a:cubicBezTo>
                    <a:pt x="9423" y="79"/>
                    <a:pt x="8588" y="701"/>
                    <a:pt x="7465" y="1420"/>
                  </a:cubicBezTo>
                  <a:cubicBezTo>
                    <a:pt x="6682" y="1927"/>
                    <a:pt x="5873" y="2389"/>
                    <a:pt x="5045" y="2807"/>
                  </a:cubicBezTo>
                  <a:cubicBezTo>
                    <a:pt x="1891" y="4332"/>
                    <a:pt x="414" y="4527"/>
                    <a:pt x="423" y="4527"/>
                  </a:cubicBezTo>
                  <a:lnTo>
                    <a:pt x="423" y="4527"/>
                  </a:lnTo>
                  <a:cubicBezTo>
                    <a:pt x="420" y="4527"/>
                    <a:pt x="417" y="4527"/>
                    <a:pt x="414" y="4527"/>
                  </a:cubicBezTo>
                  <a:cubicBezTo>
                    <a:pt x="169" y="4527"/>
                    <a:pt x="1" y="4780"/>
                    <a:pt x="96" y="5009"/>
                  </a:cubicBezTo>
                  <a:cubicBezTo>
                    <a:pt x="1251" y="7884"/>
                    <a:pt x="2702" y="10580"/>
                    <a:pt x="5456" y="10812"/>
                  </a:cubicBezTo>
                  <a:cubicBezTo>
                    <a:pt x="5584" y="10824"/>
                    <a:pt x="5719" y="10831"/>
                    <a:pt x="5854" y="10831"/>
                  </a:cubicBezTo>
                  <a:cubicBezTo>
                    <a:pt x="6836" y="10831"/>
                    <a:pt x="7940" y="10523"/>
                    <a:pt x="9153" y="9906"/>
                  </a:cubicBezTo>
                  <a:cubicBezTo>
                    <a:pt x="10347" y="9303"/>
                    <a:pt x="11124" y="8391"/>
                    <a:pt x="11464" y="7204"/>
                  </a:cubicBezTo>
                  <a:cubicBezTo>
                    <a:pt x="12331" y="4155"/>
                    <a:pt x="10039" y="329"/>
                    <a:pt x="9936" y="168"/>
                  </a:cubicBezTo>
                  <a:cubicBezTo>
                    <a:pt x="9869" y="61"/>
                    <a:pt x="9754" y="0"/>
                    <a:pt x="963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3" name="Google Shape;173;p2"/>
            <p:cNvSpPr/>
            <p:nvPr/>
          </p:nvSpPr>
          <p:spPr>
            <a:xfrm rot="9076706">
              <a:off x="474920" y="276788"/>
              <a:ext cx="171659" cy="209833"/>
            </a:xfrm>
            <a:custGeom>
              <a:avLst/>
              <a:gdLst/>
              <a:ahLst/>
              <a:cxnLst/>
              <a:rect l="l" t="t" r="r" b="b"/>
              <a:pathLst>
                <a:path w="8301" h="10147" extrusionOk="0">
                  <a:moveTo>
                    <a:pt x="4161" y="0"/>
                  </a:moveTo>
                  <a:cubicBezTo>
                    <a:pt x="4160" y="0"/>
                    <a:pt x="3326" y="623"/>
                    <a:pt x="2177" y="1361"/>
                  </a:cubicBezTo>
                  <a:cubicBezTo>
                    <a:pt x="2813" y="2594"/>
                    <a:pt x="3230" y="3922"/>
                    <a:pt x="3422" y="5296"/>
                  </a:cubicBezTo>
                  <a:cubicBezTo>
                    <a:pt x="3570" y="6490"/>
                    <a:pt x="3525" y="7819"/>
                    <a:pt x="2742" y="8724"/>
                  </a:cubicBezTo>
                  <a:cubicBezTo>
                    <a:pt x="2061" y="9520"/>
                    <a:pt x="1009" y="9802"/>
                    <a:pt x="1" y="10130"/>
                  </a:cubicBezTo>
                  <a:cubicBezTo>
                    <a:pt x="122" y="10141"/>
                    <a:pt x="247" y="10147"/>
                    <a:pt x="375" y="10147"/>
                  </a:cubicBezTo>
                  <a:cubicBezTo>
                    <a:pt x="1265" y="10147"/>
                    <a:pt x="2305" y="9869"/>
                    <a:pt x="3512" y="9257"/>
                  </a:cubicBezTo>
                  <a:cubicBezTo>
                    <a:pt x="8301" y="6837"/>
                    <a:pt x="4161" y="1"/>
                    <a:pt x="4161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4" name="Google Shape;174;p2"/>
            <p:cNvSpPr/>
            <p:nvPr/>
          </p:nvSpPr>
          <p:spPr>
            <a:xfrm rot="9076706">
              <a:off x="593475" y="328245"/>
              <a:ext cx="219593" cy="169405"/>
            </a:xfrm>
            <a:custGeom>
              <a:avLst/>
              <a:gdLst/>
              <a:ahLst/>
              <a:cxnLst/>
              <a:rect l="l" t="t" r="r" b="b"/>
              <a:pathLst>
                <a:path w="10619" h="8192" extrusionOk="0">
                  <a:moveTo>
                    <a:pt x="9007" y="0"/>
                  </a:moveTo>
                  <a:cubicBezTo>
                    <a:pt x="8378" y="610"/>
                    <a:pt x="7685" y="1156"/>
                    <a:pt x="6940" y="1612"/>
                  </a:cubicBezTo>
                  <a:cubicBezTo>
                    <a:pt x="3962" y="3518"/>
                    <a:pt x="1" y="4924"/>
                    <a:pt x="1" y="4924"/>
                  </a:cubicBezTo>
                  <a:cubicBezTo>
                    <a:pt x="219" y="5412"/>
                    <a:pt x="418" y="5906"/>
                    <a:pt x="566" y="6259"/>
                  </a:cubicBezTo>
                  <a:cubicBezTo>
                    <a:pt x="720" y="6606"/>
                    <a:pt x="848" y="6914"/>
                    <a:pt x="957" y="7177"/>
                  </a:cubicBezTo>
                  <a:lnTo>
                    <a:pt x="1400" y="8191"/>
                  </a:lnTo>
                  <a:cubicBezTo>
                    <a:pt x="3846" y="7601"/>
                    <a:pt x="6189" y="6625"/>
                    <a:pt x="8339" y="5303"/>
                  </a:cubicBezTo>
                  <a:cubicBezTo>
                    <a:pt x="9142" y="4815"/>
                    <a:pt x="9899" y="4269"/>
                    <a:pt x="10618" y="3672"/>
                  </a:cubicBezTo>
                  <a:cubicBezTo>
                    <a:pt x="10458" y="3229"/>
                    <a:pt x="10265" y="2754"/>
                    <a:pt x="10047" y="2260"/>
                  </a:cubicBezTo>
                  <a:cubicBezTo>
                    <a:pt x="9919" y="1945"/>
                    <a:pt x="9771" y="1631"/>
                    <a:pt x="9623" y="1297"/>
                  </a:cubicBezTo>
                  <a:cubicBezTo>
                    <a:pt x="9424" y="880"/>
                    <a:pt x="9219" y="443"/>
                    <a:pt x="9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5" name="Google Shape;175;p2"/>
            <p:cNvSpPr/>
            <p:nvPr/>
          </p:nvSpPr>
          <p:spPr>
            <a:xfrm rot="9076706">
              <a:off x="585484" y="320853"/>
              <a:ext cx="235909" cy="183983"/>
            </a:xfrm>
            <a:custGeom>
              <a:avLst/>
              <a:gdLst/>
              <a:ahLst/>
              <a:cxnLst/>
              <a:rect l="l" t="t" r="r" b="b"/>
              <a:pathLst>
                <a:path w="11408" h="8897" extrusionOk="0">
                  <a:moveTo>
                    <a:pt x="9302" y="936"/>
                  </a:moveTo>
                  <a:cubicBezTo>
                    <a:pt x="9437" y="1232"/>
                    <a:pt x="9572" y="1514"/>
                    <a:pt x="9700" y="1797"/>
                  </a:cubicBezTo>
                  <a:lnTo>
                    <a:pt x="9726" y="1848"/>
                  </a:lnTo>
                  <a:cubicBezTo>
                    <a:pt x="9867" y="2156"/>
                    <a:pt x="10008" y="2451"/>
                    <a:pt x="10130" y="2753"/>
                  </a:cubicBezTo>
                  <a:cubicBezTo>
                    <a:pt x="10303" y="3145"/>
                    <a:pt x="10464" y="3536"/>
                    <a:pt x="10611" y="3909"/>
                  </a:cubicBezTo>
                  <a:cubicBezTo>
                    <a:pt x="9963" y="4435"/>
                    <a:pt x="9276" y="4923"/>
                    <a:pt x="8557" y="5353"/>
                  </a:cubicBezTo>
                  <a:cubicBezTo>
                    <a:pt x="6529" y="6611"/>
                    <a:pt x="4321" y="7548"/>
                    <a:pt x="2010" y="8132"/>
                  </a:cubicBezTo>
                  <a:lnTo>
                    <a:pt x="1689" y="7394"/>
                  </a:lnTo>
                  <a:cubicBezTo>
                    <a:pt x="1580" y="7131"/>
                    <a:pt x="1445" y="6817"/>
                    <a:pt x="1297" y="6470"/>
                  </a:cubicBezTo>
                  <a:cubicBezTo>
                    <a:pt x="1233" y="6335"/>
                    <a:pt x="1162" y="6162"/>
                    <a:pt x="1098" y="6001"/>
                  </a:cubicBezTo>
                  <a:cubicBezTo>
                    <a:pt x="1028" y="5834"/>
                    <a:pt x="957" y="5655"/>
                    <a:pt x="873" y="5475"/>
                  </a:cubicBezTo>
                  <a:cubicBezTo>
                    <a:pt x="1920" y="5083"/>
                    <a:pt x="5072" y="3838"/>
                    <a:pt x="7530" y="2265"/>
                  </a:cubicBezTo>
                  <a:cubicBezTo>
                    <a:pt x="8159" y="1880"/>
                    <a:pt x="8750" y="1437"/>
                    <a:pt x="9302" y="936"/>
                  </a:cubicBezTo>
                  <a:close/>
                  <a:moveTo>
                    <a:pt x="9416" y="1"/>
                  </a:moveTo>
                  <a:cubicBezTo>
                    <a:pt x="9323" y="1"/>
                    <a:pt x="9236" y="38"/>
                    <a:pt x="9167" y="102"/>
                  </a:cubicBezTo>
                  <a:cubicBezTo>
                    <a:pt x="8557" y="699"/>
                    <a:pt x="7883" y="1225"/>
                    <a:pt x="7158" y="1668"/>
                  </a:cubicBezTo>
                  <a:cubicBezTo>
                    <a:pt x="4250" y="3530"/>
                    <a:pt x="328" y="4929"/>
                    <a:pt x="289" y="4942"/>
                  </a:cubicBezTo>
                  <a:cubicBezTo>
                    <a:pt x="97" y="5013"/>
                    <a:pt x="0" y="5231"/>
                    <a:pt x="84" y="5417"/>
                  </a:cubicBezTo>
                  <a:cubicBezTo>
                    <a:pt x="212" y="5706"/>
                    <a:pt x="341" y="6008"/>
                    <a:pt x="450" y="6271"/>
                  </a:cubicBezTo>
                  <a:cubicBezTo>
                    <a:pt x="520" y="6451"/>
                    <a:pt x="591" y="6611"/>
                    <a:pt x="655" y="6752"/>
                  </a:cubicBezTo>
                  <a:cubicBezTo>
                    <a:pt x="803" y="7093"/>
                    <a:pt x="931" y="7401"/>
                    <a:pt x="1040" y="7670"/>
                  </a:cubicBezTo>
                  <a:lnTo>
                    <a:pt x="1483" y="8685"/>
                  </a:lnTo>
                  <a:cubicBezTo>
                    <a:pt x="1535" y="8813"/>
                    <a:pt x="1663" y="8896"/>
                    <a:pt x="1804" y="8896"/>
                  </a:cubicBezTo>
                  <a:cubicBezTo>
                    <a:pt x="1830" y="8896"/>
                    <a:pt x="1856" y="8890"/>
                    <a:pt x="1888" y="8884"/>
                  </a:cubicBezTo>
                  <a:cubicBezTo>
                    <a:pt x="4372" y="8287"/>
                    <a:pt x="6747" y="7298"/>
                    <a:pt x="8923" y="5950"/>
                  </a:cubicBezTo>
                  <a:cubicBezTo>
                    <a:pt x="9745" y="5456"/>
                    <a:pt x="10522" y="4904"/>
                    <a:pt x="11253" y="4287"/>
                  </a:cubicBezTo>
                  <a:cubicBezTo>
                    <a:pt x="11369" y="4191"/>
                    <a:pt x="11407" y="4037"/>
                    <a:pt x="11356" y="3896"/>
                  </a:cubicBezTo>
                  <a:cubicBezTo>
                    <a:pt x="11176" y="3440"/>
                    <a:pt x="10984" y="2959"/>
                    <a:pt x="10778" y="2484"/>
                  </a:cubicBezTo>
                  <a:cubicBezTo>
                    <a:pt x="10656" y="2182"/>
                    <a:pt x="10515" y="1874"/>
                    <a:pt x="10368" y="1559"/>
                  </a:cubicBezTo>
                  <a:lnTo>
                    <a:pt x="10342" y="1501"/>
                  </a:lnTo>
                  <a:cubicBezTo>
                    <a:pt x="10149" y="1084"/>
                    <a:pt x="9944" y="648"/>
                    <a:pt x="9726" y="198"/>
                  </a:cubicBezTo>
                  <a:cubicBezTo>
                    <a:pt x="9681" y="96"/>
                    <a:pt x="9584" y="25"/>
                    <a:pt x="9475" y="6"/>
                  </a:cubicBezTo>
                  <a:cubicBezTo>
                    <a:pt x="9455" y="2"/>
                    <a:pt x="9436" y="1"/>
                    <a:pt x="941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6" name="Google Shape;176;p2"/>
            <p:cNvSpPr/>
            <p:nvPr/>
          </p:nvSpPr>
          <p:spPr>
            <a:xfrm rot="9076706">
              <a:off x="603967" y="349699"/>
              <a:ext cx="195936" cy="121615"/>
            </a:xfrm>
            <a:custGeom>
              <a:avLst/>
              <a:gdLst/>
              <a:ahLst/>
              <a:cxnLst/>
              <a:rect l="l" t="t" r="r" b="b"/>
              <a:pathLst>
                <a:path w="9475" h="5881" extrusionOk="0">
                  <a:moveTo>
                    <a:pt x="9051" y="1"/>
                  </a:moveTo>
                  <a:cubicBezTo>
                    <a:pt x="6419" y="2632"/>
                    <a:pt x="2497" y="4186"/>
                    <a:pt x="0" y="4963"/>
                  </a:cubicBezTo>
                  <a:cubicBezTo>
                    <a:pt x="148" y="5309"/>
                    <a:pt x="276" y="5617"/>
                    <a:pt x="385" y="5881"/>
                  </a:cubicBezTo>
                  <a:cubicBezTo>
                    <a:pt x="2908" y="5104"/>
                    <a:pt x="6728" y="3583"/>
                    <a:pt x="9475" y="970"/>
                  </a:cubicBezTo>
                  <a:cubicBezTo>
                    <a:pt x="9347" y="662"/>
                    <a:pt x="9199" y="341"/>
                    <a:pt x="90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7" name="Google Shape;177;p2"/>
            <p:cNvSpPr/>
            <p:nvPr/>
          </p:nvSpPr>
          <p:spPr>
            <a:xfrm rot="9076706">
              <a:off x="600114" y="345042"/>
              <a:ext cx="205118" cy="132244"/>
            </a:xfrm>
            <a:custGeom>
              <a:avLst/>
              <a:gdLst/>
              <a:ahLst/>
              <a:cxnLst/>
              <a:rect l="l" t="t" r="r" b="b"/>
              <a:pathLst>
                <a:path w="9919" h="6395" extrusionOk="0">
                  <a:moveTo>
                    <a:pt x="9232" y="611"/>
                  </a:moveTo>
                  <a:cubicBezTo>
                    <a:pt x="9328" y="823"/>
                    <a:pt x="9418" y="1028"/>
                    <a:pt x="9508" y="1233"/>
                  </a:cubicBezTo>
                  <a:cubicBezTo>
                    <a:pt x="6876" y="3686"/>
                    <a:pt x="3319" y="5156"/>
                    <a:pt x="726" y="5971"/>
                  </a:cubicBezTo>
                  <a:cubicBezTo>
                    <a:pt x="668" y="5836"/>
                    <a:pt x="604" y="5688"/>
                    <a:pt x="540" y="5534"/>
                  </a:cubicBezTo>
                  <a:lnTo>
                    <a:pt x="469" y="5374"/>
                  </a:lnTo>
                  <a:cubicBezTo>
                    <a:pt x="3127" y="4533"/>
                    <a:pt x="6702" y="3044"/>
                    <a:pt x="9232" y="611"/>
                  </a:cubicBezTo>
                  <a:close/>
                  <a:moveTo>
                    <a:pt x="9341" y="1"/>
                  </a:moveTo>
                  <a:lnTo>
                    <a:pt x="9161" y="181"/>
                  </a:lnTo>
                  <a:cubicBezTo>
                    <a:pt x="6619" y="2729"/>
                    <a:pt x="2877" y="4263"/>
                    <a:pt x="180" y="5098"/>
                  </a:cubicBezTo>
                  <a:lnTo>
                    <a:pt x="1" y="5156"/>
                  </a:lnTo>
                  <a:lnTo>
                    <a:pt x="219" y="5669"/>
                  </a:lnTo>
                  <a:cubicBezTo>
                    <a:pt x="309" y="5881"/>
                    <a:pt x="392" y="6074"/>
                    <a:pt x="463" y="6247"/>
                  </a:cubicBezTo>
                  <a:lnTo>
                    <a:pt x="521" y="6394"/>
                  </a:lnTo>
                  <a:lnTo>
                    <a:pt x="675" y="6350"/>
                  </a:lnTo>
                  <a:cubicBezTo>
                    <a:pt x="3339" y="5528"/>
                    <a:pt x="7094" y="4000"/>
                    <a:pt x="9835" y="1394"/>
                  </a:cubicBezTo>
                  <a:lnTo>
                    <a:pt x="9918" y="1310"/>
                  </a:lnTo>
                  <a:lnTo>
                    <a:pt x="9873" y="1201"/>
                  </a:lnTo>
                  <a:cubicBezTo>
                    <a:pt x="9752" y="906"/>
                    <a:pt x="9617" y="604"/>
                    <a:pt x="9469" y="283"/>
                  </a:cubicBezTo>
                  <a:lnTo>
                    <a:pt x="934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8" name="Google Shape;178;p2"/>
            <p:cNvSpPr/>
            <p:nvPr/>
          </p:nvSpPr>
          <p:spPr>
            <a:xfrm rot="9076706">
              <a:off x="616641" y="418757"/>
              <a:ext cx="76224" cy="109662"/>
            </a:xfrm>
            <a:custGeom>
              <a:avLst/>
              <a:gdLst/>
              <a:ahLst/>
              <a:cxnLst/>
              <a:rect l="l" t="t" r="r" b="b"/>
              <a:pathLst>
                <a:path w="3686" h="5303" extrusionOk="0">
                  <a:moveTo>
                    <a:pt x="2068" y="0"/>
                  </a:moveTo>
                  <a:cubicBezTo>
                    <a:pt x="1439" y="617"/>
                    <a:pt x="745" y="1156"/>
                    <a:pt x="1" y="1618"/>
                  </a:cubicBezTo>
                  <a:cubicBezTo>
                    <a:pt x="604" y="2793"/>
                    <a:pt x="1073" y="4025"/>
                    <a:pt x="1406" y="5303"/>
                  </a:cubicBezTo>
                  <a:cubicBezTo>
                    <a:pt x="2209" y="4815"/>
                    <a:pt x="2966" y="4269"/>
                    <a:pt x="3685" y="3672"/>
                  </a:cubicBezTo>
                  <a:cubicBezTo>
                    <a:pt x="3525" y="3229"/>
                    <a:pt x="3332" y="2754"/>
                    <a:pt x="3108" y="2266"/>
                  </a:cubicBezTo>
                  <a:cubicBezTo>
                    <a:pt x="2979" y="1952"/>
                    <a:pt x="2832" y="1631"/>
                    <a:pt x="2684" y="1303"/>
                  </a:cubicBezTo>
                  <a:cubicBezTo>
                    <a:pt x="2485" y="880"/>
                    <a:pt x="2279" y="450"/>
                    <a:pt x="2068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9" name="Google Shape;179;p2"/>
            <p:cNvSpPr/>
            <p:nvPr/>
          </p:nvSpPr>
          <p:spPr>
            <a:xfrm rot="9076706">
              <a:off x="980133" y="633967"/>
              <a:ext cx="93077" cy="80153"/>
            </a:xfrm>
            <a:custGeom>
              <a:avLst/>
              <a:gdLst/>
              <a:ahLst/>
              <a:cxnLst/>
              <a:rect l="l" t="t" r="r" b="b"/>
              <a:pathLst>
                <a:path w="4501" h="3876" extrusionOk="0">
                  <a:moveTo>
                    <a:pt x="57" y="0"/>
                  </a:moveTo>
                  <a:cubicBezTo>
                    <a:pt x="41" y="0"/>
                    <a:pt x="27" y="4"/>
                    <a:pt x="19" y="9"/>
                  </a:cubicBezTo>
                  <a:cubicBezTo>
                    <a:pt x="0" y="28"/>
                    <a:pt x="19" y="80"/>
                    <a:pt x="58" y="112"/>
                  </a:cubicBezTo>
                  <a:cubicBezTo>
                    <a:pt x="449" y="407"/>
                    <a:pt x="783" y="721"/>
                    <a:pt x="1149" y="1023"/>
                  </a:cubicBezTo>
                  <a:cubicBezTo>
                    <a:pt x="1521" y="1325"/>
                    <a:pt x="1868" y="1639"/>
                    <a:pt x="2221" y="1948"/>
                  </a:cubicBezTo>
                  <a:cubicBezTo>
                    <a:pt x="2574" y="2249"/>
                    <a:pt x="2921" y="2564"/>
                    <a:pt x="3274" y="2885"/>
                  </a:cubicBezTo>
                  <a:lnTo>
                    <a:pt x="4327" y="3841"/>
                  </a:lnTo>
                  <a:cubicBezTo>
                    <a:pt x="4349" y="3863"/>
                    <a:pt x="4379" y="3876"/>
                    <a:pt x="4411" y="3876"/>
                  </a:cubicBezTo>
                  <a:cubicBezTo>
                    <a:pt x="4426" y="3876"/>
                    <a:pt x="4441" y="3873"/>
                    <a:pt x="4455" y="3867"/>
                  </a:cubicBezTo>
                  <a:cubicBezTo>
                    <a:pt x="4500" y="3848"/>
                    <a:pt x="4494" y="3783"/>
                    <a:pt x="4455" y="3738"/>
                  </a:cubicBezTo>
                  <a:cubicBezTo>
                    <a:pt x="4160" y="3360"/>
                    <a:pt x="3845" y="3000"/>
                    <a:pt x="3511" y="2666"/>
                  </a:cubicBezTo>
                  <a:cubicBezTo>
                    <a:pt x="3158" y="2320"/>
                    <a:pt x="2825" y="1986"/>
                    <a:pt x="2459" y="1678"/>
                  </a:cubicBezTo>
                  <a:cubicBezTo>
                    <a:pt x="2093" y="1376"/>
                    <a:pt x="1714" y="1087"/>
                    <a:pt x="1329" y="805"/>
                  </a:cubicBezTo>
                  <a:cubicBezTo>
                    <a:pt x="944" y="522"/>
                    <a:pt x="539" y="266"/>
                    <a:pt x="129" y="22"/>
                  </a:cubicBezTo>
                  <a:cubicBezTo>
                    <a:pt x="106" y="7"/>
                    <a:pt x="79" y="0"/>
                    <a:pt x="5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0" name="Google Shape;180;p2"/>
            <p:cNvSpPr/>
            <p:nvPr/>
          </p:nvSpPr>
          <p:spPr>
            <a:xfrm rot="9076706">
              <a:off x="993512" y="633291"/>
              <a:ext cx="40635" cy="38153"/>
            </a:xfrm>
            <a:custGeom>
              <a:avLst/>
              <a:gdLst/>
              <a:ahLst/>
              <a:cxnLst/>
              <a:rect l="l" t="t" r="r" b="b"/>
              <a:pathLst>
                <a:path w="1965" h="1845" extrusionOk="0">
                  <a:moveTo>
                    <a:pt x="53" y="0"/>
                  </a:moveTo>
                  <a:cubicBezTo>
                    <a:pt x="41" y="0"/>
                    <a:pt x="30" y="3"/>
                    <a:pt x="20" y="10"/>
                  </a:cubicBezTo>
                  <a:cubicBezTo>
                    <a:pt x="1" y="29"/>
                    <a:pt x="1" y="61"/>
                    <a:pt x="20" y="74"/>
                  </a:cubicBezTo>
                  <a:cubicBezTo>
                    <a:pt x="135" y="260"/>
                    <a:pt x="257" y="433"/>
                    <a:pt x="392" y="600"/>
                  </a:cubicBezTo>
                  <a:cubicBezTo>
                    <a:pt x="527" y="767"/>
                    <a:pt x="662" y="934"/>
                    <a:pt x="822" y="1075"/>
                  </a:cubicBezTo>
                  <a:cubicBezTo>
                    <a:pt x="983" y="1217"/>
                    <a:pt x="1150" y="1358"/>
                    <a:pt x="1317" y="1486"/>
                  </a:cubicBezTo>
                  <a:cubicBezTo>
                    <a:pt x="1490" y="1615"/>
                    <a:pt x="1676" y="1730"/>
                    <a:pt x="1862" y="1839"/>
                  </a:cubicBezTo>
                  <a:cubicBezTo>
                    <a:pt x="1871" y="1843"/>
                    <a:pt x="1879" y="1844"/>
                    <a:pt x="1888" y="1844"/>
                  </a:cubicBezTo>
                  <a:cubicBezTo>
                    <a:pt x="1911" y="1844"/>
                    <a:pt x="1932" y="1832"/>
                    <a:pt x="1946" y="1814"/>
                  </a:cubicBezTo>
                  <a:cubicBezTo>
                    <a:pt x="1946" y="1782"/>
                    <a:pt x="1965" y="1743"/>
                    <a:pt x="1946" y="1717"/>
                  </a:cubicBezTo>
                  <a:cubicBezTo>
                    <a:pt x="1798" y="1563"/>
                    <a:pt x="1657" y="1409"/>
                    <a:pt x="1509" y="1262"/>
                  </a:cubicBezTo>
                  <a:lnTo>
                    <a:pt x="1053" y="825"/>
                  </a:lnTo>
                  <a:lnTo>
                    <a:pt x="578" y="414"/>
                  </a:lnTo>
                  <a:lnTo>
                    <a:pt x="91" y="10"/>
                  </a:lnTo>
                  <a:cubicBezTo>
                    <a:pt x="78" y="3"/>
                    <a:pt x="65" y="0"/>
                    <a:pt x="5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1" name="Google Shape;181;p2"/>
            <p:cNvSpPr/>
            <p:nvPr/>
          </p:nvSpPr>
          <p:spPr>
            <a:xfrm rot="9076706">
              <a:off x="782456" y="505934"/>
              <a:ext cx="99984" cy="170397"/>
            </a:xfrm>
            <a:custGeom>
              <a:avLst/>
              <a:gdLst/>
              <a:ahLst/>
              <a:cxnLst/>
              <a:rect l="l" t="t" r="r" b="b"/>
              <a:pathLst>
                <a:path w="4835" h="8240" extrusionOk="0">
                  <a:moveTo>
                    <a:pt x="37" y="1"/>
                  </a:moveTo>
                  <a:cubicBezTo>
                    <a:pt x="33" y="1"/>
                    <a:pt x="29" y="2"/>
                    <a:pt x="26" y="3"/>
                  </a:cubicBezTo>
                  <a:cubicBezTo>
                    <a:pt x="0" y="16"/>
                    <a:pt x="20" y="80"/>
                    <a:pt x="65" y="157"/>
                  </a:cubicBezTo>
                  <a:cubicBezTo>
                    <a:pt x="488" y="799"/>
                    <a:pt x="886" y="1448"/>
                    <a:pt x="1291" y="2103"/>
                  </a:cubicBezTo>
                  <a:cubicBezTo>
                    <a:pt x="1689" y="2757"/>
                    <a:pt x="2074" y="3418"/>
                    <a:pt x="2452" y="4080"/>
                  </a:cubicBezTo>
                  <a:cubicBezTo>
                    <a:pt x="2838" y="4741"/>
                    <a:pt x="3197" y="5408"/>
                    <a:pt x="3576" y="6082"/>
                  </a:cubicBezTo>
                  <a:cubicBezTo>
                    <a:pt x="3961" y="6750"/>
                    <a:pt x="4308" y="7424"/>
                    <a:pt x="4661" y="8105"/>
                  </a:cubicBezTo>
                  <a:cubicBezTo>
                    <a:pt x="4703" y="8189"/>
                    <a:pt x="4751" y="8240"/>
                    <a:pt x="4789" y="8240"/>
                  </a:cubicBezTo>
                  <a:cubicBezTo>
                    <a:pt x="4791" y="8240"/>
                    <a:pt x="4793" y="8240"/>
                    <a:pt x="4796" y="8239"/>
                  </a:cubicBezTo>
                  <a:cubicBezTo>
                    <a:pt x="4834" y="8226"/>
                    <a:pt x="4834" y="8143"/>
                    <a:pt x="4796" y="8047"/>
                  </a:cubicBezTo>
                  <a:cubicBezTo>
                    <a:pt x="4507" y="7347"/>
                    <a:pt x="4192" y="6628"/>
                    <a:pt x="3845" y="5941"/>
                  </a:cubicBezTo>
                  <a:cubicBezTo>
                    <a:pt x="3505" y="5254"/>
                    <a:pt x="3152" y="4567"/>
                    <a:pt x="2754" y="3906"/>
                  </a:cubicBezTo>
                  <a:cubicBezTo>
                    <a:pt x="2356" y="3239"/>
                    <a:pt x="1945" y="2584"/>
                    <a:pt x="1515" y="1955"/>
                  </a:cubicBezTo>
                  <a:cubicBezTo>
                    <a:pt x="1079" y="1319"/>
                    <a:pt x="623" y="703"/>
                    <a:pt x="148" y="93"/>
                  </a:cubicBezTo>
                  <a:cubicBezTo>
                    <a:pt x="109" y="37"/>
                    <a:pt x="65" y="1"/>
                    <a:pt x="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2" name="Google Shape;182;p2"/>
            <p:cNvSpPr/>
            <p:nvPr/>
          </p:nvSpPr>
          <p:spPr>
            <a:xfrm rot="9076706">
              <a:off x="754451" y="439031"/>
              <a:ext cx="30150" cy="58460"/>
            </a:xfrm>
            <a:custGeom>
              <a:avLst/>
              <a:gdLst/>
              <a:ahLst/>
              <a:cxnLst/>
              <a:rect l="l" t="t" r="r" b="b"/>
              <a:pathLst>
                <a:path w="1458" h="2827" extrusionOk="0">
                  <a:moveTo>
                    <a:pt x="73" y="1"/>
                  </a:moveTo>
                  <a:cubicBezTo>
                    <a:pt x="61" y="1"/>
                    <a:pt x="50" y="4"/>
                    <a:pt x="39" y="9"/>
                  </a:cubicBezTo>
                  <a:cubicBezTo>
                    <a:pt x="13" y="22"/>
                    <a:pt x="0" y="54"/>
                    <a:pt x="13" y="80"/>
                  </a:cubicBezTo>
                  <a:cubicBezTo>
                    <a:pt x="97" y="305"/>
                    <a:pt x="167" y="542"/>
                    <a:pt x="270" y="786"/>
                  </a:cubicBezTo>
                  <a:cubicBezTo>
                    <a:pt x="366" y="1024"/>
                    <a:pt x="456" y="1261"/>
                    <a:pt x="565" y="1486"/>
                  </a:cubicBezTo>
                  <a:cubicBezTo>
                    <a:pt x="681" y="1710"/>
                    <a:pt x="796" y="1942"/>
                    <a:pt x="918" y="2153"/>
                  </a:cubicBezTo>
                  <a:cubicBezTo>
                    <a:pt x="1040" y="2372"/>
                    <a:pt x="1175" y="2583"/>
                    <a:pt x="1323" y="2795"/>
                  </a:cubicBezTo>
                  <a:cubicBezTo>
                    <a:pt x="1337" y="2814"/>
                    <a:pt x="1358" y="2826"/>
                    <a:pt x="1381" y="2826"/>
                  </a:cubicBezTo>
                  <a:cubicBezTo>
                    <a:pt x="1389" y="2826"/>
                    <a:pt x="1398" y="2824"/>
                    <a:pt x="1406" y="2821"/>
                  </a:cubicBezTo>
                  <a:cubicBezTo>
                    <a:pt x="1438" y="2802"/>
                    <a:pt x="1458" y="2770"/>
                    <a:pt x="1451" y="2731"/>
                  </a:cubicBezTo>
                  <a:cubicBezTo>
                    <a:pt x="1374" y="2500"/>
                    <a:pt x="1291" y="2275"/>
                    <a:pt x="1188" y="2031"/>
                  </a:cubicBezTo>
                  <a:cubicBezTo>
                    <a:pt x="1092" y="1781"/>
                    <a:pt x="983" y="1550"/>
                    <a:pt x="880" y="1325"/>
                  </a:cubicBezTo>
                  <a:cubicBezTo>
                    <a:pt x="771" y="1101"/>
                    <a:pt x="655" y="876"/>
                    <a:pt x="527" y="664"/>
                  </a:cubicBezTo>
                  <a:cubicBezTo>
                    <a:pt x="398" y="446"/>
                    <a:pt x="257" y="234"/>
                    <a:pt x="122" y="22"/>
                  </a:cubicBezTo>
                  <a:cubicBezTo>
                    <a:pt x="107" y="7"/>
                    <a:pt x="90" y="1"/>
                    <a:pt x="7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3" name="Google Shape;183;p2"/>
            <p:cNvSpPr/>
            <p:nvPr/>
          </p:nvSpPr>
          <p:spPr>
            <a:xfrm rot="9076706">
              <a:off x="853841" y="497161"/>
              <a:ext cx="65471" cy="125275"/>
            </a:xfrm>
            <a:custGeom>
              <a:avLst/>
              <a:gdLst/>
              <a:ahLst/>
              <a:cxnLst/>
              <a:rect l="l" t="t" r="r" b="b"/>
              <a:pathLst>
                <a:path w="3166" h="6058" extrusionOk="0">
                  <a:moveTo>
                    <a:pt x="51" y="0"/>
                  </a:moveTo>
                  <a:cubicBezTo>
                    <a:pt x="45" y="0"/>
                    <a:pt x="39" y="1"/>
                    <a:pt x="32" y="3"/>
                  </a:cubicBezTo>
                  <a:cubicBezTo>
                    <a:pt x="0" y="16"/>
                    <a:pt x="0" y="67"/>
                    <a:pt x="32" y="125"/>
                  </a:cubicBezTo>
                  <a:cubicBezTo>
                    <a:pt x="309" y="594"/>
                    <a:pt x="565" y="1082"/>
                    <a:pt x="828" y="1557"/>
                  </a:cubicBezTo>
                  <a:cubicBezTo>
                    <a:pt x="1092" y="2038"/>
                    <a:pt x="1342" y="2526"/>
                    <a:pt x="1580" y="3014"/>
                  </a:cubicBezTo>
                  <a:cubicBezTo>
                    <a:pt x="1830" y="3495"/>
                    <a:pt x="2067" y="3990"/>
                    <a:pt x="2305" y="4478"/>
                  </a:cubicBezTo>
                  <a:cubicBezTo>
                    <a:pt x="2536" y="4972"/>
                    <a:pt x="2767" y="5466"/>
                    <a:pt x="3005" y="5960"/>
                  </a:cubicBezTo>
                  <a:cubicBezTo>
                    <a:pt x="3028" y="6020"/>
                    <a:pt x="3074" y="6057"/>
                    <a:pt x="3106" y="6057"/>
                  </a:cubicBezTo>
                  <a:cubicBezTo>
                    <a:pt x="3109" y="6057"/>
                    <a:pt x="3111" y="6057"/>
                    <a:pt x="3114" y="6057"/>
                  </a:cubicBezTo>
                  <a:cubicBezTo>
                    <a:pt x="3146" y="6044"/>
                    <a:pt x="3165" y="5980"/>
                    <a:pt x="3146" y="5909"/>
                  </a:cubicBezTo>
                  <a:cubicBezTo>
                    <a:pt x="2985" y="5383"/>
                    <a:pt x="2799" y="4863"/>
                    <a:pt x="2587" y="4356"/>
                  </a:cubicBezTo>
                  <a:cubicBezTo>
                    <a:pt x="2369" y="3842"/>
                    <a:pt x="2144" y="3335"/>
                    <a:pt x="1888" y="2853"/>
                  </a:cubicBezTo>
                  <a:cubicBezTo>
                    <a:pt x="1631" y="2366"/>
                    <a:pt x="1361" y="1884"/>
                    <a:pt x="1066" y="1422"/>
                  </a:cubicBezTo>
                  <a:cubicBezTo>
                    <a:pt x="764" y="953"/>
                    <a:pt x="456" y="504"/>
                    <a:pt x="122" y="67"/>
                  </a:cubicBezTo>
                  <a:cubicBezTo>
                    <a:pt x="96" y="25"/>
                    <a:pt x="78" y="0"/>
                    <a:pt x="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4" name="Google Shape;184;p2"/>
            <p:cNvSpPr/>
            <p:nvPr/>
          </p:nvSpPr>
          <p:spPr>
            <a:xfrm rot="9076706">
              <a:off x="836317" y="372918"/>
              <a:ext cx="76886" cy="158734"/>
            </a:xfrm>
            <a:custGeom>
              <a:avLst/>
              <a:gdLst/>
              <a:ahLst/>
              <a:cxnLst/>
              <a:rect l="l" t="t" r="r" b="b"/>
              <a:pathLst>
                <a:path w="3718" h="7676" extrusionOk="0">
                  <a:moveTo>
                    <a:pt x="40" y="1"/>
                  </a:moveTo>
                  <a:cubicBezTo>
                    <a:pt x="35" y="1"/>
                    <a:pt x="31" y="1"/>
                    <a:pt x="27" y="3"/>
                  </a:cubicBezTo>
                  <a:cubicBezTo>
                    <a:pt x="1" y="10"/>
                    <a:pt x="14" y="80"/>
                    <a:pt x="52" y="144"/>
                  </a:cubicBezTo>
                  <a:cubicBezTo>
                    <a:pt x="393" y="741"/>
                    <a:pt x="701" y="1345"/>
                    <a:pt x="1022" y="1955"/>
                  </a:cubicBezTo>
                  <a:cubicBezTo>
                    <a:pt x="1343" y="2558"/>
                    <a:pt x="1631" y="3174"/>
                    <a:pt x="1927" y="3784"/>
                  </a:cubicBezTo>
                  <a:cubicBezTo>
                    <a:pt x="2222" y="4400"/>
                    <a:pt x="2498" y="5029"/>
                    <a:pt x="2768" y="5652"/>
                  </a:cubicBezTo>
                  <a:cubicBezTo>
                    <a:pt x="3037" y="6275"/>
                    <a:pt x="3300" y="6904"/>
                    <a:pt x="3551" y="7546"/>
                  </a:cubicBezTo>
                  <a:cubicBezTo>
                    <a:pt x="3580" y="7616"/>
                    <a:pt x="3636" y="7676"/>
                    <a:pt x="3665" y="7676"/>
                  </a:cubicBezTo>
                  <a:cubicBezTo>
                    <a:pt x="3668" y="7676"/>
                    <a:pt x="3671" y="7675"/>
                    <a:pt x="3673" y="7674"/>
                  </a:cubicBezTo>
                  <a:cubicBezTo>
                    <a:pt x="3692" y="7661"/>
                    <a:pt x="3718" y="7584"/>
                    <a:pt x="3692" y="7501"/>
                  </a:cubicBezTo>
                  <a:cubicBezTo>
                    <a:pt x="3506" y="6833"/>
                    <a:pt x="3300" y="6178"/>
                    <a:pt x="3050" y="5537"/>
                  </a:cubicBezTo>
                  <a:cubicBezTo>
                    <a:pt x="2806" y="4895"/>
                    <a:pt x="2543" y="4253"/>
                    <a:pt x="2241" y="3636"/>
                  </a:cubicBezTo>
                  <a:cubicBezTo>
                    <a:pt x="1940" y="3020"/>
                    <a:pt x="1619" y="2410"/>
                    <a:pt x="1266" y="1820"/>
                  </a:cubicBezTo>
                  <a:cubicBezTo>
                    <a:pt x="912" y="1223"/>
                    <a:pt x="534" y="645"/>
                    <a:pt x="142" y="87"/>
                  </a:cubicBezTo>
                  <a:cubicBezTo>
                    <a:pt x="109" y="36"/>
                    <a:pt x="70" y="1"/>
                    <a:pt x="4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5" name="Google Shape;185;p2"/>
            <p:cNvSpPr/>
            <p:nvPr/>
          </p:nvSpPr>
          <p:spPr>
            <a:xfrm rot="9076706">
              <a:off x="549384" y="305681"/>
              <a:ext cx="39849" cy="117872"/>
            </a:xfrm>
            <a:custGeom>
              <a:avLst/>
              <a:gdLst/>
              <a:ahLst/>
              <a:cxnLst/>
              <a:rect l="l" t="t" r="r" b="b"/>
              <a:pathLst>
                <a:path w="1927" h="5700" extrusionOk="0">
                  <a:moveTo>
                    <a:pt x="874" y="0"/>
                  </a:moveTo>
                  <a:cubicBezTo>
                    <a:pt x="869" y="0"/>
                    <a:pt x="867" y="2"/>
                    <a:pt x="867" y="5"/>
                  </a:cubicBezTo>
                  <a:cubicBezTo>
                    <a:pt x="848" y="50"/>
                    <a:pt x="848" y="101"/>
                    <a:pt x="867" y="146"/>
                  </a:cubicBezTo>
                  <a:cubicBezTo>
                    <a:pt x="1060" y="634"/>
                    <a:pt x="1220" y="1141"/>
                    <a:pt x="1342" y="1655"/>
                  </a:cubicBezTo>
                  <a:cubicBezTo>
                    <a:pt x="1477" y="2156"/>
                    <a:pt x="1554" y="2676"/>
                    <a:pt x="1573" y="3196"/>
                  </a:cubicBezTo>
                  <a:cubicBezTo>
                    <a:pt x="1605" y="3696"/>
                    <a:pt x="1496" y="4203"/>
                    <a:pt x="1259" y="4653"/>
                  </a:cubicBezTo>
                  <a:cubicBezTo>
                    <a:pt x="1027" y="5108"/>
                    <a:pt x="610" y="5449"/>
                    <a:pt x="116" y="5590"/>
                  </a:cubicBezTo>
                  <a:cubicBezTo>
                    <a:pt x="65" y="5603"/>
                    <a:pt x="7" y="5622"/>
                    <a:pt x="7" y="5661"/>
                  </a:cubicBezTo>
                  <a:cubicBezTo>
                    <a:pt x="0" y="5699"/>
                    <a:pt x="52" y="5699"/>
                    <a:pt x="116" y="5699"/>
                  </a:cubicBezTo>
                  <a:cubicBezTo>
                    <a:pt x="681" y="5609"/>
                    <a:pt x="1175" y="5282"/>
                    <a:pt x="1477" y="4800"/>
                  </a:cubicBezTo>
                  <a:cubicBezTo>
                    <a:pt x="1772" y="4312"/>
                    <a:pt x="1926" y="3754"/>
                    <a:pt x="1907" y="3183"/>
                  </a:cubicBezTo>
                  <a:cubicBezTo>
                    <a:pt x="1888" y="2637"/>
                    <a:pt x="1791" y="2091"/>
                    <a:pt x="1624" y="1571"/>
                  </a:cubicBezTo>
                  <a:cubicBezTo>
                    <a:pt x="1464" y="1052"/>
                    <a:pt x="1246" y="557"/>
                    <a:pt x="983" y="82"/>
                  </a:cubicBezTo>
                  <a:cubicBezTo>
                    <a:pt x="951" y="35"/>
                    <a:pt x="893" y="0"/>
                    <a:pt x="8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6" name="Google Shape;186;p2"/>
            <p:cNvSpPr/>
            <p:nvPr/>
          </p:nvSpPr>
          <p:spPr>
            <a:xfrm rot="9076706">
              <a:off x="577488" y="328479"/>
              <a:ext cx="12366" cy="77403"/>
            </a:xfrm>
            <a:custGeom>
              <a:avLst/>
              <a:gdLst/>
              <a:ahLst/>
              <a:cxnLst/>
              <a:rect l="l" t="t" r="r" b="b"/>
              <a:pathLst>
                <a:path w="598" h="3743" extrusionOk="0">
                  <a:moveTo>
                    <a:pt x="97" y="0"/>
                  </a:moveTo>
                  <a:cubicBezTo>
                    <a:pt x="91" y="0"/>
                    <a:pt x="84" y="1"/>
                    <a:pt x="78" y="2"/>
                  </a:cubicBezTo>
                  <a:cubicBezTo>
                    <a:pt x="39" y="15"/>
                    <a:pt x="20" y="60"/>
                    <a:pt x="27" y="98"/>
                  </a:cubicBezTo>
                  <a:cubicBezTo>
                    <a:pt x="104" y="387"/>
                    <a:pt x="161" y="689"/>
                    <a:pt x="200" y="991"/>
                  </a:cubicBezTo>
                  <a:cubicBezTo>
                    <a:pt x="232" y="1286"/>
                    <a:pt x="251" y="1581"/>
                    <a:pt x="251" y="1876"/>
                  </a:cubicBezTo>
                  <a:cubicBezTo>
                    <a:pt x="251" y="2178"/>
                    <a:pt x="232" y="2480"/>
                    <a:pt x="193" y="2775"/>
                  </a:cubicBezTo>
                  <a:cubicBezTo>
                    <a:pt x="155" y="3077"/>
                    <a:pt x="91" y="3372"/>
                    <a:pt x="7" y="3667"/>
                  </a:cubicBezTo>
                  <a:cubicBezTo>
                    <a:pt x="1" y="3693"/>
                    <a:pt x="7" y="3719"/>
                    <a:pt x="33" y="3738"/>
                  </a:cubicBezTo>
                  <a:cubicBezTo>
                    <a:pt x="41" y="3741"/>
                    <a:pt x="50" y="3743"/>
                    <a:pt x="59" y="3743"/>
                  </a:cubicBezTo>
                  <a:cubicBezTo>
                    <a:pt x="83" y="3743"/>
                    <a:pt x="105" y="3730"/>
                    <a:pt x="110" y="3706"/>
                  </a:cubicBezTo>
                  <a:cubicBezTo>
                    <a:pt x="264" y="3423"/>
                    <a:pt x="380" y="3128"/>
                    <a:pt x="463" y="2826"/>
                  </a:cubicBezTo>
                  <a:cubicBezTo>
                    <a:pt x="540" y="2518"/>
                    <a:pt x="585" y="2204"/>
                    <a:pt x="598" y="1883"/>
                  </a:cubicBezTo>
                  <a:cubicBezTo>
                    <a:pt x="598" y="1562"/>
                    <a:pt x="566" y="1247"/>
                    <a:pt x="502" y="933"/>
                  </a:cubicBezTo>
                  <a:cubicBezTo>
                    <a:pt x="425" y="625"/>
                    <a:pt x="315" y="323"/>
                    <a:pt x="168" y="40"/>
                  </a:cubicBezTo>
                  <a:cubicBezTo>
                    <a:pt x="152" y="14"/>
                    <a:pt x="127" y="0"/>
                    <a:pt x="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7" name="Google Shape;187;p2"/>
            <p:cNvSpPr/>
            <p:nvPr/>
          </p:nvSpPr>
          <p:spPr>
            <a:xfrm rot="9076706">
              <a:off x="639746" y="454236"/>
              <a:ext cx="22768" cy="48327"/>
            </a:xfrm>
            <a:custGeom>
              <a:avLst/>
              <a:gdLst/>
              <a:ahLst/>
              <a:cxnLst/>
              <a:rect l="l" t="t" r="r" b="b"/>
              <a:pathLst>
                <a:path w="1101" h="2337" extrusionOk="0">
                  <a:moveTo>
                    <a:pt x="72" y="0"/>
                  </a:moveTo>
                  <a:cubicBezTo>
                    <a:pt x="35" y="0"/>
                    <a:pt x="1" y="36"/>
                    <a:pt x="15" y="75"/>
                  </a:cubicBezTo>
                  <a:cubicBezTo>
                    <a:pt x="105" y="255"/>
                    <a:pt x="189" y="448"/>
                    <a:pt x="266" y="627"/>
                  </a:cubicBezTo>
                  <a:cubicBezTo>
                    <a:pt x="349" y="813"/>
                    <a:pt x="413" y="1000"/>
                    <a:pt x="497" y="1186"/>
                  </a:cubicBezTo>
                  <a:cubicBezTo>
                    <a:pt x="574" y="1366"/>
                    <a:pt x="651" y="1552"/>
                    <a:pt x="721" y="1738"/>
                  </a:cubicBezTo>
                  <a:lnTo>
                    <a:pt x="946" y="2309"/>
                  </a:lnTo>
                  <a:cubicBezTo>
                    <a:pt x="962" y="2325"/>
                    <a:pt x="987" y="2336"/>
                    <a:pt x="1013" y="2336"/>
                  </a:cubicBezTo>
                  <a:cubicBezTo>
                    <a:pt x="1018" y="2336"/>
                    <a:pt x="1024" y="2336"/>
                    <a:pt x="1030" y="2335"/>
                  </a:cubicBezTo>
                  <a:cubicBezTo>
                    <a:pt x="1068" y="2328"/>
                    <a:pt x="1100" y="2303"/>
                    <a:pt x="1100" y="2277"/>
                  </a:cubicBezTo>
                  <a:cubicBezTo>
                    <a:pt x="1087" y="2065"/>
                    <a:pt x="1062" y="1853"/>
                    <a:pt x="1017" y="1648"/>
                  </a:cubicBezTo>
                  <a:cubicBezTo>
                    <a:pt x="965" y="1443"/>
                    <a:pt x="901" y="1237"/>
                    <a:pt x="818" y="1045"/>
                  </a:cubicBezTo>
                  <a:cubicBezTo>
                    <a:pt x="721" y="852"/>
                    <a:pt x="619" y="672"/>
                    <a:pt x="503" y="492"/>
                  </a:cubicBezTo>
                  <a:cubicBezTo>
                    <a:pt x="381" y="319"/>
                    <a:pt x="246" y="159"/>
                    <a:pt x="105" y="11"/>
                  </a:cubicBezTo>
                  <a:cubicBezTo>
                    <a:pt x="95" y="4"/>
                    <a:pt x="83" y="0"/>
                    <a:pt x="7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8" name="Google Shape;188;p2"/>
            <p:cNvSpPr/>
            <p:nvPr/>
          </p:nvSpPr>
          <p:spPr>
            <a:xfrm rot="9076706">
              <a:off x="641892" y="440981"/>
              <a:ext cx="20865" cy="41152"/>
            </a:xfrm>
            <a:custGeom>
              <a:avLst/>
              <a:gdLst/>
              <a:ahLst/>
              <a:cxnLst/>
              <a:rect l="l" t="t" r="r" b="b"/>
              <a:pathLst>
                <a:path w="1009" h="1990" extrusionOk="0">
                  <a:moveTo>
                    <a:pt x="74" y="1"/>
                  </a:moveTo>
                  <a:cubicBezTo>
                    <a:pt x="61" y="1"/>
                    <a:pt x="47" y="5"/>
                    <a:pt x="39" y="18"/>
                  </a:cubicBezTo>
                  <a:cubicBezTo>
                    <a:pt x="20" y="30"/>
                    <a:pt x="1" y="50"/>
                    <a:pt x="7" y="75"/>
                  </a:cubicBezTo>
                  <a:cubicBezTo>
                    <a:pt x="65" y="242"/>
                    <a:pt x="116" y="416"/>
                    <a:pt x="180" y="576"/>
                  </a:cubicBezTo>
                  <a:lnTo>
                    <a:pt x="379" y="1058"/>
                  </a:lnTo>
                  <a:lnTo>
                    <a:pt x="604" y="1526"/>
                  </a:lnTo>
                  <a:cubicBezTo>
                    <a:pt x="687" y="1674"/>
                    <a:pt x="777" y="1828"/>
                    <a:pt x="874" y="1976"/>
                  </a:cubicBezTo>
                  <a:cubicBezTo>
                    <a:pt x="883" y="1985"/>
                    <a:pt x="896" y="1990"/>
                    <a:pt x="910" y="1990"/>
                  </a:cubicBezTo>
                  <a:cubicBezTo>
                    <a:pt x="923" y="1990"/>
                    <a:pt x="938" y="1985"/>
                    <a:pt x="951" y="1976"/>
                  </a:cubicBezTo>
                  <a:cubicBezTo>
                    <a:pt x="983" y="1969"/>
                    <a:pt x="1008" y="1943"/>
                    <a:pt x="1008" y="1911"/>
                  </a:cubicBezTo>
                  <a:cubicBezTo>
                    <a:pt x="983" y="1738"/>
                    <a:pt x="944" y="1558"/>
                    <a:pt x="886" y="1391"/>
                  </a:cubicBezTo>
                  <a:cubicBezTo>
                    <a:pt x="829" y="1218"/>
                    <a:pt x="764" y="1058"/>
                    <a:pt x="694" y="897"/>
                  </a:cubicBezTo>
                  <a:cubicBezTo>
                    <a:pt x="610" y="737"/>
                    <a:pt x="521" y="583"/>
                    <a:pt x="424" y="435"/>
                  </a:cubicBezTo>
                  <a:cubicBezTo>
                    <a:pt x="322" y="281"/>
                    <a:pt x="212" y="140"/>
                    <a:pt x="97" y="5"/>
                  </a:cubicBezTo>
                  <a:cubicBezTo>
                    <a:pt x="90" y="2"/>
                    <a:pt x="82" y="1"/>
                    <a:pt x="7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89" name="Google Shape;189;p2"/>
          <p:cNvGrpSpPr/>
          <p:nvPr/>
        </p:nvGrpSpPr>
        <p:grpSpPr>
          <a:xfrm rot="3257869">
            <a:off x="10772803" y="2158501"/>
            <a:ext cx="682224" cy="566907"/>
            <a:chOff x="3478568" y="540468"/>
            <a:chExt cx="511644" cy="425160"/>
          </a:xfrm>
        </p:grpSpPr>
        <p:sp>
          <p:nvSpPr>
            <p:cNvPr id="190" name="Google Shape;190;p2"/>
            <p:cNvSpPr/>
            <p:nvPr/>
          </p:nvSpPr>
          <p:spPr>
            <a:xfrm>
              <a:off x="3501543" y="547189"/>
              <a:ext cx="481637" cy="395340"/>
            </a:xfrm>
            <a:custGeom>
              <a:avLst/>
              <a:gdLst/>
              <a:ahLst/>
              <a:cxnLst/>
              <a:rect l="l" t="t" r="r" b="b"/>
              <a:pathLst>
                <a:path w="23290" h="19117" extrusionOk="0">
                  <a:moveTo>
                    <a:pt x="17814" y="0"/>
                  </a:moveTo>
                  <a:cubicBezTo>
                    <a:pt x="12614" y="2857"/>
                    <a:pt x="2908" y="11048"/>
                    <a:pt x="2722" y="11645"/>
                  </a:cubicBezTo>
                  <a:cubicBezTo>
                    <a:pt x="2542" y="12248"/>
                    <a:pt x="0" y="18154"/>
                    <a:pt x="0" y="18154"/>
                  </a:cubicBezTo>
                  <a:lnTo>
                    <a:pt x="732" y="19117"/>
                  </a:lnTo>
                  <a:cubicBezTo>
                    <a:pt x="2176" y="18834"/>
                    <a:pt x="8101" y="17043"/>
                    <a:pt x="8101" y="17043"/>
                  </a:cubicBezTo>
                  <a:cubicBezTo>
                    <a:pt x="8519" y="16819"/>
                    <a:pt x="9039" y="16523"/>
                    <a:pt x="9629" y="16177"/>
                  </a:cubicBezTo>
                  <a:cubicBezTo>
                    <a:pt x="14283" y="13500"/>
                    <a:pt x="23289" y="7954"/>
                    <a:pt x="23289" y="7954"/>
                  </a:cubicBezTo>
                  <a:cubicBezTo>
                    <a:pt x="23090" y="7119"/>
                    <a:pt x="22821" y="6304"/>
                    <a:pt x="22487" y="5521"/>
                  </a:cubicBezTo>
                  <a:cubicBezTo>
                    <a:pt x="22269" y="5020"/>
                    <a:pt x="22018" y="4532"/>
                    <a:pt x="21742" y="4064"/>
                  </a:cubicBezTo>
                  <a:cubicBezTo>
                    <a:pt x="21357" y="3415"/>
                    <a:pt x="20921" y="2805"/>
                    <a:pt x="20426" y="2234"/>
                  </a:cubicBezTo>
                  <a:cubicBezTo>
                    <a:pt x="19695" y="1348"/>
                    <a:pt x="18809" y="591"/>
                    <a:pt x="1781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1" name="Google Shape;191;p2"/>
            <p:cNvSpPr/>
            <p:nvPr/>
          </p:nvSpPr>
          <p:spPr>
            <a:xfrm>
              <a:off x="3494367" y="540468"/>
              <a:ext cx="495844" cy="408844"/>
            </a:xfrm>
            <a:custGeom>
              <a:avLst/>
              <a:gdLst/>
              <a:ahLst/>
              <a:cxnLst/>
              <a:rect l="l" t="t" r="r" b="b"/>
              <a:pathLst>
                <a:path w="23977" h="19770" extrusionOk="0">
                  <a:moveTo>
                    <a:pt x="18154" y="697"/>
                  </a:moveTo>
                  <a:cubicBezTo>
                    <a:pt x="19053" y="1256"/>
                    <a:pt x="19855" y="1956"/>
                    <a:pt x="20529" y="2771"/>
                  </a:cubicBezTo>
                  <a:cubicBezTo>
                    <a:pt x="21011" y="3329"/>
                    <a:pt x="21435" y="3920"/>
                    <a:pt x="21807" y="4549"/>
                  </a:cubicBezTo>
                  <a:cubicBezTo>
                    <a:pt x="22077" y="5011"/>
                    <a:pt x="22320" y="5480"/>
                    <a:pt x="22532" y="5968"/>
                  </a:cubicBezTo>
                  <a:cubicBezTo>
                    <a:pt x="22834" y="6667"/>
                    <a:pt x="23078" y="7393"/>
                    <a:pt x="23264" y="8131"/>
                  </a:cubicBezTo>
                  <a:cubicBezTo>
                    <a:pt x="21910" y="8959"/>
                    <a:pt x="14027" y="13799"/>
                    <a:pt x="9816" y="16226"/>
                  </a:cubicBezTo>
                  <a:lnTo>
                    <a:pt x="9675" y="16303"/>
                  </a:lnTo>
                  <a:cubicBezTo>
                    <a:pt x="9148" y="16611"/>
                    <a:pt x="8699" y="16868"/>
                    <a:pt x="8320" y="17067"/>
                  </a:cubicBezTo>
                  <a:cubicBezTo>
                    <a:pt x="7890" y="17195"/>
                    <a:pt x="2838" y="18723"/>
                    <a:pt x="1208" y="19089"/>
                  </a:cubicBezTo>
                  <a:lnTo>
                    <a:pt x="713" y="18434"/>
                  </a:lnTo>
                  <a:cubicBezTo>
                    <a:pt x="1137" y="17445"/>
                    <a:pt x="3153" y="12746"/>
                    <a:pt x="3364" y="12092"/>
                  </a:cubicBezTo>
                  <a:cubicBezTo>
                    <a:pt x="3852" y="11321"/>
                    <a:pt x="13032" y="3573"/>
                    <a:pt x="18154" y="697"/>
                  </a:cubicBezTo>
                  <a:close/>
                  <a:moveTo>
                    <a:pt x="18165" y="0"/>
                  </a:moveTo>
                  <a:cubicBezTo>
                    <a:pt x="18111" y="0"/>
                    <a:pt x="18057" y="15"/>
                    <a:pt x="18007" y="43"/>
                  </a:cubicBezTo>
                  <a:cubicBezTo>
                    <a:pt x="13128" y="2726"/>
                    <a:pt x="3018" y="11039"/>
                    <a:pt x="2755" y="11880"/>
                  </a:cubicBezTo>
                  <a:cubicBezTo>
                    <a:pt x="2613" y="12355"/>
                    <a:pt x="752" y="16714"/>
                    <a:pt x="46" y="18350"/>
                  </a:cubicBezTo>
                  <a:cubicBezTo>
                    <a:pt x="1" y="18460"/>
                    <a:pt x="20" y="18582"/>
                    <a:pt x="91" y="18671"/>
                  </a:cubicBezTo>
                  <a:lnTo>
                    <a:pt x="822" y="19641"/>
                  </a:lnTo>
                  <a:cubicBezTo>
                    <a:pt x="880" y="19718"/>
                    <a:pt x="976" y="19769"/>
                    <a:pt x="1079" y="19769"/>
                  </a:cubicBezTo>
                  <a:cubicBezTo>
                    <a:pt x="1098" y="19769"/>
                    <a:pt x="1118" y="19769"/>
                    <a:pt x="1137" y="19763"/>
                  </a:cubicBezTo>
                  <a:cubicBezTo>
                    <a:pt x="2581" y="19480"/>
                    <a:pt x="8294" y="17747"/>
                    <a:pt x="8538" y="17676"/>
                  </a:cubicBezTo>
                  <a:cubicBezTo>
                    <a:pt x="8558" y="17670"/>
                    <a:pt x="8577" y="17664"/>
                    <a:pt x="8590" y="17657"/>
                  </a:cubicBezTo>
                  <a:cubicBezTo>
                    <a:pt x="8988" y="17452"/>
                    <a:pt x="9456" y="17176"/>
                    <a:pt x="9996" y="16861"/>
                  </a:cubicBezTo>
                  <a:lnTo>
                    <a:pt x="10137" y="16784"/>
                  </a:lnTo>
                  <a:cubicBezTo>
                    <a:pt x="14739" y="14133"/>
                    <a:pt x="23713" y="8612"/>
                    <a:pt x="23803" y="8555"/>
                  </a:cubicBezTo>
                  <a:cubicBezTo>
                    <a:pt x="23919" y="8484"/>
                    <a:pt x="23977" y="8343"/>
                    <a:pt x="23945" y="8208"/>
                  </a:cubicBezTo>
                  <a:cubicBezTo>
                    <a:pt x="23746" y="7354"/>
                    <a:pt x="23469" y="6520"/>
                    <a:pt x="23123" y="5717"/>
                  </a:cubicBezTo>
                  <a:cubicBezTo>
                    <a:pt x="22905" y="5204"/>
                    <a:pt x="22648" y="4703"/>
                    <a:pt x="22365" y="4222"/>
                  </a:cubicBezTo>
                  <a:cubicBezTo>
                    <a:pt x="21974" y="3560"/>
                    <a:pt x="21524" y="2938"/>
                    <a:pt x="21024" y="2354"/>
                  </a:cubicBezTo>
                  <a:cubicBezTo>
                    <a:pt x="20266" y="1436"/>
                    <a:pt x="19355" y="653"/>
                    <a:pt x="18328" y="49"/>
                  </a:cubicBezTo>
                  <a:cubicBezTo>
                    <a:pt x="18278" y="16"/>
                    <a:pt x="18222" y="0"/>
                    <a:pt x="1816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2" name="Google Shape;192;p2"/>
            <p:cNvSpPr/>
            <p:nvPr/>
          </p:nvSpPr>
          <p:spPr>
            <a:xfrm>
              <a:off x="3478568" y="922469"/>
              <a:ext cx="37989" cy="43159"/>
            </a:xfrm>
            <a:custGeom>
              <a:avLst/>
              <a:gdLst/>
              <a:ahLst/>
              <a:cxnLst/>
              <a:rect l="l" t="t" r="r" b="b"/>
              <a:pathLst>
                <a:path w="1837" h="2087" extrusionOk="0">
                  <a:moveTo>
                    <a:pt x="1111" y="0"/>
                  </a:moveTo>
                  <a:lnTo>
                    <a:pt x="1" y="1753"/>
                  </a:lnTo>
                  <a:lnTo>
                    <a:pt x="296" y="2087"/>
                  </a:lnTo>
                  <a:lnTo>
                    <a:pt x="1837" y="970"/>
                  </a:lnTo>
                  <a:lnTo>
                    <a:pt x="111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3" name="Google Shape;193;p2"/>
            <p:cNvSpPr/>
            <p:nvPr/>
          </p:nvSpPr>
          <p:spPr>
            <a:xfrm>
              <a:off x="3555994" y="593119"/>
              <a:ext cx="410725" cy="293801"/>
            </a:xfrm>
            <a:custGeom>
              <a:avLst/>
              <a:gdLst/>
              <a:ahLst/>
              <a:cxnLst/>
              <a:rect l="l" t="t" r="r" b="b"/>
              <a:pathLst>
                <a:path w="19861" h="14207" extrusionOk="0">
                  <a:moveTo>
                    <a:pt x="17813" y="0"/>
                  </a:moveTo>
                  <a:cubicBezTo>
                    <a:pt x="12658" y="2581"/>
                    <a:pt x="3151" y="9680"/>
                    <a:pt x="3151" y="9680"/>
                  </a:cubicBezTo>
                  <a:cubicBezTo>
                    <a:pt x="0" y="12374"/>
                    <a:pt x="359" y="14206"/>
                    <a:pt x="2022" y="14206"/>
                  </a:cubicBezTo>
                  <a:cubicBezTo>
                    <a:pt x="2765" y="14206"/>
                    <a:pt x="3767" y="13841"/>
                    <a:pt x="4833" y="13025"/>
                  </a:cubicBezTo>
                  <a:cubicBezTo>
                    <a:pt x="8293" y="10387"/>
                    <a:pt x="19860" y="3287"/>
                    <a:pt x="19860" y="3287"/>
                  </a:cubicBezTo>
                  <a:cubicBezTo>
                    <a:pt x="19353" y="2093"/>
                    <a:pt x="18660" y="989"/>
                    <a:pt x="1781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4" name="Google Shape;194;p2"/>
            <p:cNvSpPr/>
            <p:nvPr/>
          </p:nvSpPr>
          <p:spPr>
            <a:xfrm>
              <a:off x="3558351" y="586460"/>
              <a:ext cx="415792" cy="307077"/>
            </a:xfrm>
            <a:custGeom>
              <a:avLst/>
              <a:gdLst/>
              <a:ahLst/>
              <a:cxnLst/>
              <a:rect l="l" t="t" r="r" b="b"/>
              <a:pathLst>
                <a:path w="20106" h="14849" extrusionOk="0">
                  <a:moveTo>
                    <a:pt x="17615" y="727"/>
                  </a:moveTo>
                  <a:lnTo>
                    <a:pt x="17615" y="733"/>
                  </a:lnTo>
                  <a:cubicBezTo>
                    <a:pt x="18309" y="1568"/>
                    <a:pt x="18886" y="2492"/>
                    <a:pt x="19342" y="3481"/>
                  </a:cubicBezTo>
                  <a:cubicBezTo>
                    <a:pt x="17660" y="4514"/>
                    <a:pt x="7678" y="10683"/>
                    <a:pt x="4526" y="13090"/>
                  </a:cubicBezTo>
                  <a:cubicBezTo>
                    <a:pt x="3513" y="13861"/>
                    <a:pt x="2560" y="14202"/>
                    <a:pt x="1898" y="14202"/>
                  </a:cubicBezTo>
                  <a:cubicBezTo>
                    <a:pt x="1541" y="14202"/>
                    <a:pt x="1269" y="14103"/>
                    <a:pt x="1118" y="13918"/>
                  </a:cubicBezTo>
                  <a:cubicBezTo>
                    <a:pt x="694" y="13385"/>
                    <a:pt x="1176" y="12012"/>
                    <a:pt x="3223" y="10253"/>
                  </a:cubicBezTo>
                  <a:cubicBezTo>
                    <a:pt x="3320" y="10189"/>
                    <a:pt x="12499" y="3352"/>
                    <a:pt x="17615" y="727"/>
                  </a:cubicBezTo>
                  <a:close/>
                  <a:moveTo>
                    <a:pt x="17694" y="1"/>
                  </a:moveTo>
                  <a:cubicBezTo>
                    <a:pt x="17646" y="1"/>
                    <a:pt x="17597" y="11"/>
                    <a:pt x="17551" y="33"/>
                  </a:cubicBezTo>
                  <a:cubicBezTo>
                    <a:pt x="12435" y="2601"/>
                    <a:pt x="2934" y="9669"/>
                    <a:pt x="2825" y="9752"/>
                  </a:cubicBezTo>
                  <a:cubicBezTo>
                    <a:pt x="251" y="11954"/>
                    <a:pt x="1" y="13559"/>
                    <a:pt x="617" y="14323"/>
                  </a:cubicBezTo>
                  <a:cubicBezTo>
                    <a:pt x="887" y="14656"/>
                    <a:pt x="1336" y="14849"/>
                    <a:pt x="1920" y="14849"/>
                  </a:cubicBezTo>
                  <a:cubicBezTo>
                    <a:pt x="2723" y="14849"/>
                    <a:pt x="3769" y="14483"/>
                    <a:pt x="4912" y="13604"/>
                  </a:cubicBezTo>
                  <a:cubicBezTo>
                    <a:pt x="8320" y="11004"/>
                    <a:pt x="19804" y="3962"/>
                    <a:pt x="19920" y="3885"/>
                  </a:cubicBezTo>
                  <a:cubicBezTo>
                    <a:pt x="20055" y="3801"/>
                    <a:pt x="20106" y="3635"/>
                    <a:pt x="20048" y="3487"/>
                  </a:cubicBezTo>
                  <a:cubicBezTo>
                    <a:pt x="19522" y="2261"/>
                    <a:pt x="18809" y="1125"/>
                    <a:pt x="17936" y="117"/>
                  </a:cubicBezTo>
                  <a:cubicBezTo>
                    <a:pt x="17877" y="41"/>
                    <a:pt x="17787" y="1"/>
                    <a:pt x="1769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5" name="Google Shape;195;p2"/>
            <p:cNvSpPr/>
            <p:nvPr/>
          </p:nvSpPr>
          <p:spPr>
            <a:xfrm>
              <a:off x="3501398" y="547189"/>
              <a:ext cx="449790" cy="395340"/>
            </a:xfrm>
            <a:custGeom>
              <a:avLst/>
              <a:gdLst/>
              <a:ahLst/>
              <a:cxnLst/>
              <a:rect l="l" t="t" r="r" b="b"/>
              <a:pathLst>
                <a:path w="21750" h="19117" extrusionOk="0">
                  <a:moveTo>
                    <a:pt x="17821" y="0"/>
                  </a:moveTo>
                  <a:cubicBezTo>
                    <a:pt x="12621" y="2857"/>
                    <a:pt x="2909" y="11048"/>
                    <a:pt x="2723" y="11645"/>
                  </a:cubicBezTo>
                  <a:cubicBezTo>
                    <a:pt x="2543" y="12248"/>
                    <a:pt x="1" y="18154"/>
                    <a:pt x="1" y="18154"/>
                  </a:cubicBezTo>
                  <a:lnTo>
                    <a:pt x="733" y="19117"/>
                  </a:lnTo>
                  <a:cubicBezTo>
                    <a:pt x="2177" y="18834"/>
                    <a:pt x="8102" y="17043"/>
                    <a:pt x="8102" y="17043"/>
                  </a:cubicBezTo>
                  <a:cubicBezTo>
                    <a:pt x="8526" y="16819"/>
                    <a:pt x="9039" y="16523"/>
                    <a:pt x="9630" y="16177"/>
                  </a:cubicBezTo>
                  <a:cubicBezTo>
                    <a:pt x="9232" y="15060"/>
                    <a:pt x="8949" y="13911"/>
                    <a:pt x="8789" y="12736"/>
                  </a:cubicBezTo>
                  <a:lnTo>
                    <a:pt x="6940" y="12678"/>
                  </a:lnTo>
                  <a:cubicBezTo>
                    <a:pt x="6600" y="12004"/>
                    <a:pt x="6645" y="11195"/>
                    <a:pt x="7062" y="10560"/>
                  </a:cubicBezTo>
                  <a:cubicBezTo>
                    <a:pt x="7479" y="9944"/>
                    <a:pt x="8006" y="9411"/>
                    <a:pt x="8616" y="8987"/>
                  </a:cubicBezTo>
                  <a:cubicBezTo>
                    <a:pt x="11504" y="6715"/>
                    <a:pt x="14451" y="4519"/>
                    <a:pt x="17461" y="2401"/>
                  </a:cubicBezTo>
                  <a:cubicBezTo>
                    <a:pt x="17718" y="2189"/>
                    <a:pt x="18026" y="2041"/>
                    <a:pt x="18354" y="1971"/>
                  </a:cubicBezTo>
                  <a:cubicBezTo>
                    <a:pt x="18382" y="1970"/>
                    <a:pt x="18411" y="1969"/>
                    <a:pt x="18439" y="1969"/>
                  </a:cubicBezTo>
                  <a:cubicBezTo>
                    <a:pt x="18828" y="1969"/>
                    <a:pt x="19211" y="2090"/>
                    <a:pt x="19528" y="2318"/>
                  </a:cubicBezTo>
                  <a:cubicBezTo>
                    <a:pt x="20324" y="2818"/>
                    <a:pt x="21069" y="3402"/>
                    <a:pt x="21749" y="4057"/>
                  </a:cubicBezTo>
                  <a:cubicBezTo>
                    <a:pt x="21364" y="3409"/>
                    <a:pt x="20928" y="2805"/>
                    <a:pt x="20433" y="2234"/>
                  </a:cubicBezTo>
                  <a:cubicBezTo>
                    <a:pt x="19702" y="1348"/>
                    <a:pt x="18816" y="591"/>
                    <a:pt x="17821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6" name="Google Shape;196;p2"/>
            <p:cNvSpPr/>
            <p:nvPr/>
          </p:nvSpPr>
          <p:spPr>
            <a:xfrm>
              <a:off x="3501543" y="787987"/>
              <a:ext cx="167425" cy="154542"/>
            </a:xfrm>
            <a:custGeom>
              <a:avLst/>
              <a:gdLst/>
              <a:ahLst/>
              <a:cxnLst/>
              <a:rect l="l" t="t" r="r" b="b"/>
              <a:pathLst>
                <a:path w="8096" h="7473" extrusionOk="0">
                  <a:moveTo>
                    <a:pt x="2722" y="1"/>
                  </a:moveTo>
                  <a:cubicBezTo>
                    <a:pt x="2536" y="604"/>
                    <a:pt x="0" y="6510"/>
                    <a:pt x="0" y="6510"/>
                  </a:cubicBezTo>
                  <a:lnTo>
                    <a:pt x="732" y="7473"/>
                  </a:lnTo>
                  <a:cubicBezTo>
                    <a:pt x="944" y="7434"/>
                    <a:pt x="1259" y="7357"/>
                    <a:pt x="1631" y="7261"/>
                  </a:cubicBezTo>
                  <a:cubicBezTo>
                    <a:pt x="3794" y="6690"/>
                    <a:pt x="8095" y="5399"/>
                    <a:pt x="8095" y="5399"/>
                  </a:cubicBezTo>
                  <a:cubicBezTo>
                    <a:pt x="8095" y="5399"/>
                    <a:pt x="7582" y="3114"/>
                    <a:pt x="7338" y="2915"/>
                  </a:cubicBezTo>
                  <a:cubicBezTo>
                    <a:pt x="7271" y="2859"/>
                    <a:pt x="7077" y="2843"/>
                    <a:pt x="6829" y="2843"/>
                  </a:cubicBezTo>
                  <a:cubicBezTo>
                    <a:pt x="6476" y="2843"/>
                    <a:pt x="6012" y="2876"/>
                    <a:pt x="5652" y="2876"/>
                  </a:cubicBezTo>
                  <a:cubicBezTo>
                    <a:pt x="5336" y="2876"/>
                    <a:pt x="5100" y="2850"/>
                    <a:pt x="5084" y="2755"/>
                  </a:cubicBezTo>
                  <a:cubicBezTo>
                    <a:pt x="5046" y="2549"/>
                    <a:pt x="5495" y="1381"/>
                    <a:pt x="5688" y="713"/>
                  </a:cubicBezTo>
                  <a:cubicBezTo>
                    <a:pt x="5746" y="566"/>
                    <a:pt x="5771" y="418"/>
                    <a:pt x="5771" y="257"/>
                  </a:cubicBezTo>
                  <a:cubicBezTo>
                    <a:pt x="5681" y="33"/>
                    <a:pt x="2722" y="1"/>
                    <a:pt x="272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7" name="Google Shape;197;p2"/>
            <p:cNvSpPr/>
            <p:nvPr/>
          </p:nvSpPr>
          <p:spPr>
            <a:xfrm>
              <a:off x="3493850" y="781225"/>
              <a:ext cx="182935" cy="168749"/>
            </a:xfrm>
            <a:custGeom>
              <a:avLst/>
              <a:gdLst/>
              <a:ahLst/>
              <a:cxnLst/>
              <a:rect l="l" t="t" r="r" b="b"/>
              <a:pathLst>
                <a:path w="8846" h="8160" extrusionOk="0">
                  <a:moveTo>
                    <a:pt x="3312" y="655"/>
                  </a:moveTo>
                  <a:cubicBezTo>
                    <a:pt x="4295" y="674"/>
                    <a:pt x="5367" y="726"/>
                    <a:pt x="5790" y="803"/>
                  </a:cubicBezTo>
                  <a:cubicBezTo>
                    <a:pt x="5784" y="854"/>
                    <a:pt x="5765" y="899"/>
                    <a:pt x="5745" y="950"/>
                  </a:cubicBezTo>
                  <a:cubicBezTo>
                    <a:pt x="5681" y="1181"/>
                    <a:pt x="5585" y="1477"/>
                    <a:pt x="5482" y="1766"/>
                  </a:cubicBezTo>
                  <a:cubicBezTo>
                    <a:pt x="5193" y="2626"/>
                    <a:pt x="5097" y="2947"/>
                    <a:pt x="5135" y="3139"/>
                  </a:cubicBezTo>
                  <a:cubicBezTo>
                    <a:pt x="5187" y="3454"/>
                    <a:pt x="5490" y="3525"/>
                    <a:pt x="5995" y="3525"/>
                  </a:cubicBezTo>
                  <a:cubicBezTo>
                    <a:pt x="6179" y="3525"/>
                    <a:pt x="6390" y="3516"/>
                    <a:pt x="6625" y="3505"/>
                  </a:cubicBezTo>
                  <a:cubicBezTo>
                    <a:pt x="6809" y="3501"/>
                    <a:pt x="7042" y="3492"/>
                    <a:pt x="7233" y="3492"/>
                  </a:cubicBezTo>
                  <a:cubicBezTo>
                    <a:pt x="7348" y="3492"/>
                    <a:pt x="7448" y="3496"/>
                    <a:pt x="7511" y="3505"/>
                  </a:cubicBezTo>
                  <a:cubicBezTo>
                    <a:pt x="7639" y="3756"/>
                    <a:pt x="7889" y="4654"/>
                    <a:pt x="8088" y="5508"/>
                  </a:cubicBezTo>
                  <a:cubicBezTo>
                    <a:pt x="7087" y="5803"/>
                    <a:pt x="3730" y="6798"/>
                    <a:pt x="1919" y="7280"/>
                  </a:cubicBezTo>
                  <a:cubicBezTo>
                    <a:pt x="1663" y="7344"/>
                    <a:pt x="1425" y="7402"/>
                    <a:pt x="1233" y="7447"/>
                  </a:cubicBezTo>
                  <a:lnTo>
                    <a:pt x="738" y="6792"/>
                  </a:lnTo>
                  <a:cubicBezTo>
                    <a:pt x="1130" y="5880"/>
                    <a:pt x="2889" y="1778"/>
                    <a:pt x="3312" y="655"/>
                  </a:cubicBezTo>
                  <a:close/>
                  <a:moveTo>
                    <a:pt x="2857" y="0"/>
                  </a:moveTo>
                  <a:lnTo>
                    <a:pt x="2786" y="231"/>
                  </a:lnTo>
                  <a:cubicBezTo>
                    <a:pt x="2638" y="713"/>
                    <a:pt x="777" y="5072"/>
                    <a:pt x="71" y="6708"/>
                  </a:cubicBezTo>
                  <a:lnTo>
                    <a:pt x="0" y="6882"/>
                  </a:lnTo>
                  <a:lnTo>
                    <a:pt x="969" y="8159"/>
                  </a:lnTo>
                  <a:lnTo>
                    <a:pt x="1162" y="8114"/>
                  </a:lnTo>
                  <a:cubicBezTo>
                    <a:pt x="1393" y="8069"/>
                    <a:pt x="1720" y="7992"/>
                    <a:pt x="2080" y="7896"/>
                  </a:cubicBezTo>
                  <a:cubicBezTo>
                    <a:pt x="4224" y="7331"/>
                    <a:pt x="8518" y="6041"/>
                    <a:pt x="8557" y="6028"/>
                  </a:cubicBezTo>
                  <a:lnTo>
                    <a:pt x="8846" y="5945"/>
                  </a:lnTo>
                  <a:lnTo>
                    <a:pt x="8782" y="5649"/>
                  </a:lnTo>
                  <a:cubicBezTo>
                    <a:pt x="8249" y="3261"/>
                    <a:pt x="7998" y="3056"/>
                    <a:pt x="7915" y="2985"/>
                  </a:cubicBezTo>
                  <a:cubicBezTo>
                    <a:pt x="7782" y="2874"/>
                    <a:pt x="7588" y="2840"/>
                    <a:pt x="7215" y="2840"/>
                  </a:cubicBezTo>
                  <a:cubicBezTo>
                    <a:pt x="7049" y="2840"/>
                    <a:pt x="6847" y="2847"/>
                    <a:pt x="6599" y="2857"/>
                  </a:cubicBezTo>
                  <a:cubicBezTo>
                    <a:pt x="6440" y="2866"/>
                    <a:pt x="6217" y="2875"/>
                    <a:pt x="6025" y="2875"/>
                  </a:cubicBezTo>
                  <a:cubicBezTo>
                    <a:pt x="5946" y="2875"/>
                    <a:pt x="5872" y="2873"/>
                    <a:pt x="5809" y="2870"/>
                  </a:cubicBezTo>
                  <a:cubicBezTo>
                    <a:pt x="5874" y="2639"/>
                    <a:pt x="6002" y="2247"/>
                    <a:pt x="6098" y="1971"/>
                  </a:cubicBezTo>
                  <a:cubicBezTo>
                    <a:pt x="6201" y="1669"/>
                    <a:pt x="6304" y="1368"/>
                    <a:pt x="6362" y="1149"/>
                  </a:cubicBezTo>
                  <a:cubicBezTo>
                    <a:pt x="6432" y="963"/>
                    <a:pt x="6464" y="771"/>
                    <a:pt x="6458" y="578"/>
                  </a:cubicBezTo>
                  <a:lnTo>
                    <a:pt x="6458" y="520"/>
                  </a:lnTo>
                  <a:lnTo>
                    <a:pt x="6445" y="469"/>
                  </a:lnTo>
                  <a:cubicBezTo>
                    <a:pt x="6362" y="257"/>
                    <a:pt x="6278" y="39"/>
                    <a:pt x="309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8" name="Google Shape;198;p2"/>
            <p:cNvSpPr/>
            <p:nvPr/>
          </p:nvSpPr>
          <p:spPr>
            <a:xfrm>
              <a:off x="3501543" y="787987"/>
              <a:ext cx="119365" cy="154542"/>
            </a:xfrm>
            <a:custGeom>
              <a:avLst/>
              <a:gdLst/>
              <a:ahLst/>
              <a:cxnLst/>
              <a:rect l="l" t="t" r="r" b="b"/>
              <a:pathLst>
                <a:path w="5772" h="7473" extrusionOk="0">
                  <a:moveTo>
                    <a:pt x="2722" y="1"/>
                  </a:moveTo>
                  <a:cubicBezTo>
                    <a:pt x="2536" y="604"/>
                    <a:pt x="0" y="6510"/>
                    <a:pt x="0" y="6510"/>
                  </a:cubicBezTo>
                  <a:lnTo>
                    <a:pt x="732" y="7473"/>
                  </a:lnTo>
                  <a:cubicBezTo>
                    <a:pt x="944" y="7434"/>
                    <a:pt x="1259" y="7357"/>
                    <a:pt x="1631" y="7261"/>
                  </a:cubicBezTo>
                  <a:cubicBezTo>
                    <a:pt x="2209" y="5849"/>
                    <a:pt x="2703" y="4379"/>
                    <a:pt x="3300" y="2998"/>
                  </a:cubicBezTo>
                  <a:cubicBezTo>
                    <a:pt x="3942" y="1535"/>
                    <a:pt x="4763" y="964"/>
                    <a:pt x="5688" y="707"/>
                  </a:cubicBezTo>
                  <a:cubicBezTo>
                    <a:pt x="5746" y="566"/>
                    <a:pt x="5771" y="412"/>
                    <a:pt x="5771" y="257"/>
                  </a:cubicBezTo>
                  <a:cubicBezTo>
                    <a:pt x="5681" y="33"/>
                    <a:pt x="2722" y="1"/>
                    <a:pt x="2722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9" name="Google Shape;199;p2"/>
            <p:cNvSpPr/>
            <p:nvPr/>
          </p:nvSpPr>
          <p:spPr>
            <a:xfrm>
              <a:off x="3694963" y="606768"/>
              <a:ext cx="140996" cy="86877"/>
            </a:xfrm>
            <a:custGeom>
              <a:avLst/>
              <a:gdLst/>
              <a:ahLst/>
              <a:cxnLst/>
              <a:rect l="l" t="t" r="r" b="b"/>
              <a:pathLst>
                <a:path w="6818" h="4201" extrusionOk="0">
                  <a:moveTo>
                    <a:pt x="6764" y="1"/>
                  </a:moveTo>
                  <a:cubicBezTo>
                    <a:pt x="6734" y="1"/>
                    <a:pt x="6694" y="10"/>
                    <a:pt x="6651" y="27"/>
                  </a:cubicBezTo>
                  <a:cubicBezTo>
                    <a:pt x="6073" y="316"/>
                    <a:pt x="5502" y="598"/>
                    <a:pt x="4937" y="919"/>
                  </a:cubicBezTo>
                  <a:cubicBezTo>
                    <a:pt x="4378" y="1247"/>
                    <a:pt x="3807" y="1542"/>
                    <a:pt x="3274" y="1889"/>
                  </a:cubicBezTo>
                  <a:cubicBezTo>
                    <a:pt x="2735" y="2235"/>
                    <a:pt x="2189" y="2588"/>
                    <a:pt x="1656" y="2948"/>
                  </a:cubicBezTo>
                  <a:cubicBezTo>
                    <a:pt x="1124" y="3307"/>
                    <a:pt x="610" y="3686"/>
                    <a:pt x="90" y="4071"/>
                  </a:cubicBezTo>
                  <a:cubicBezTo>
                    <a:pt x="39" y="4110"/>
                    <a:pt x="0" y="4161"/>
                    <a:pt x="7" y="4187"/>
                  </a:cubicBezTo>
                  <a:cubicBezTo>
                    <a:pt x="11" y="4196"/>
                    <a:pt x="21" y="4200"/>
                    <a:pt x="35" y="4200"/>
                  </a:cubicBezTo>
                  <a:cubicBezTo>
                    <a:pt x="61" y="4200"/>
                    <a:pt x="100" y="4186"/>
                    <a:pt x="141" y="4161"/>
                  </a:cubicBezTo>
                  <a:lnTo>
                    <a:pt x="1785" y="3173"/>
                  </a:lnTo>
                  <a:lnTo>
                    <a:pt x="3435" y="2178"/>
                  </a:lnTo>
                  <a:lnTo>
                    <a:pt x="5078" y="1170"/>
                  </a:lnTo>
                  <a:lnTo>
                    <a:pt x="6715" y="155"/>
                  </a:lnTo>
                  <a:cubicBezTo>
                    <a:pt x="6779" y="117"/>
                    <a:pt x="6817" y="66"/>
                    <a:pt x="6811" y="27"/>
                  </a:cubicBezTo>
                  <a:cubicBezTo>
                    <a:pt x="6808" y="9"/>
                    <a:pt x="6790" y="1"/>
                    <a:pt x="676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0" name="Google Shape;200;p2"/>
            <p:cNvSpPr/>
            <p:nvPr/>
          </p:nvSpPr>
          <p:spPr>
            <a:xfrm>
              <a:off x="3640802" y="756802"/>
              <a:ext cx="63860" cy="47316"/>
            </a:xfrm>
            <a:custGeom>
              <a:avLst/>
              <a:gdLst/>
              <a:ahLst/>
              <a:cxnLst/>
              <a:rect l="l" t="t" r="r" b="b"/>
              <a:pathLst>
                <a:path w="3088" h="2288" extrusionOk="0">
                  <a:moveTo>
                    <a:pt x="3020" y="0"/>
                  </a:moveTo>
                  <a:cubicBezTo>
                    <a:pt x="3003" y="0"/>
                    <a:pt x="2985" y="7"/>
                    <a:pt x="2972" y="19"/>
                  </a:cubicBezTo>
                  <a:cubicBezTo>
                    <a:pt x="2709" y="180"/>
                    <a:pt x="2446" y="328"/>
                    <a:pt x="2189" y="501"/>
                  </a:cubicBezTo>
                  <a:cubicBezTo>
                    <a:pt x="1939" y="674"/>
                    <a:pt x="1688" y="848"/>
                    <a:pt x="1438" y="1027"/>
                  </a:cubicBezTo>
                  <a:lnTo>
                    <a:pt x="726" y="1599"/>
                  </a:lnTo>
                  <a:cubicBezTo>
                    <a:pt x="488" y="1798"/>
                    <a:pt x="257" y="1997"/>
                    <a:pt x="32" y="2202"/>
                  </a:cubicBezTo>
                  <a:cubicBezTo>
                    <a:pt x="7" y="2221"/>
                    <a:pt x="0" y="2247"/>
                    <a:pt x="7" y="2273"/>
                  </a:cubicBezTo>
                  <a:cubicBezTo>
                    <a:pt x="19" y="2282"/>
                    <a:pt x="34" y="2287"/>
                    <a:pt x="48" y="2287"/>
                  </a:cubicBezTo>
                  <a:cubicBezTo>
                    <a:pt x="63" y="2287"/>
                    <a:pt x="77" y="2282"/>
                    <a:pt x="90" y="2273"/>
                  </a:cubicBezTo>
                  <a:cubicBezTo>
                    <a:pt x="353" y="2112"/>
                    <a:pt x="616" y="1958"/>
                    <a:pt x="873" y="1791"/>
                  </a:cubicBezTo>
                  <a:lnTo>
                    <a:pt x="1631" y="1278"/>
                  </a:lnTo>
                  <a:cubicBezTo>
                    <a:pt x="1875" y="1091"/>
                    <a:pt x="2125" y="905"/>
                    <a:pt x="2356" y="713"/>
                  </a:cubicBezTo>
                  <a:cubicBezTo>
                    <a:pt x="2594" y="520"/>
                    <a:pt x="2825" y="315"/>
                    <a:pt x="3056" y="116"/>
                  </a:cubicBezTo>
                  <a:cubicBezTo>
                    <a:pt x="3081" y="90"/>
                    <a:pt x="3088" y="52"/>
                    <a:pt x="3069" y="19"/>
                  </a:cubicBezTo>
                  <a:cubicBezTo>
                    <a:pt x="3056" y="7"/>
                    <a:pt x="3038" y="0"/>
                    <a:pt x="30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1" name="Google Shape;201;p2"/>
            <p:cNvSpPr/>
            <p:nvPr/>
          </p:nvSpPr>
          <p:spPr>
            <a:xfrm>
              <a:off x="3732125" y="639670"/>
              <a:ext cx="181757" cy="101187"/>
            </a:xfrm>
            <a:custGeom>
              <a:avLst/>
              <a:gdLst/>
              <a:ahLst/>
              <a:cxnLst/>
              <a:rect l="l" t="t" r="r" b="b"/>
              <a:pathLst>
                <a:path w="8789" h="4893" extrusionOk="0">
                  <a:moveTo>
                    <a:pt x="8714" y="1"/>
                  </a:moveTo>
                  <a:cubicBezTo>
                    <a:pt x="8678" y="1"/>
                    <a:pt x="8631" y="12"/>
                    <a:pt x="8583" y="34"/>
                  </a:cubicBezTo>
                  <a:cubicBezTo>
                    <a:pt x="7839" y="349"/>
                    <a:pt x="7100" y="676"/>
                    <a:pt x="6375" y="1036"/>
                  </a:cubicBezTo>
                  <a:cubicBezTo>
                    <a:pt x="5643" y="1395"/>
                    <a:pt x="4924" y="1761"/>
                    <a:pt x="4218" y="2159"/>
                  </a:cubicBezTo>
                  <a:cubicBezTo>
                    <a:pt x="3518" y="2557"/>
                    <a:pt x="2819" y="2968"/>
                    <a:pt x="2132" y="3398"/>
                  </a:cubicBezTo>
                  <a:cubicBezTo>
                    <a:pt x="1451" y="3828"/>
                    <a:pt x="777" y="4278"/>
                    <a:pt x="116" y="4746"/>
                  </a:cubicBezTo>
                  <a:cubicBezTo>
                    <a:pt x="58" y="4791"/>
                    <a:pt x="1" y="4855"/>
                    <a:pt x="7" y="4881"/>
                  </a:cubicBezTo>
                  <a:cubicBezTo>
                    <a:pt x="11" y="4889"/>
                    <a:pt x="20" y="4893"/>
                    <a:pt x="34" y="4893"/>
                  </a:cubicBezTo>
                  <a:cubicBezTo>
                    <a:pt x="64" y="4893"/>
                    <a:pt x="114" y="4874"/>
                    <a:pt x="168" y="4843"/>
                  </a:cubicBezTo>
                  <a:cubicBezTo>
                    <a:pt x="861" y="4425"/>
                    <a:pt x="1567" y="4027"/>
                    <a:pt x="2267" y="3629"/>
                  </a:cubicBezTo>
                  <a:lnTo>
                    <a:pt x="4379" y="2455"/>
                  </a:lnTo>
                  <a:cubicBezTo>
                    <a:pt x="5078" y="2057"/>
                    <a:pt x="5791" y="1678"/>
                    <a:pt x="6503" y="1299"/>
                  </a:cubicBezTo>
                  <a:lnTo>
                    <a:pt x="8641" y="176"/>
                  </a:lnTo>
                  <a:cubicBezTo>
                    <a:pt x="8731" y="124"/>
                    <a:pt x="8789" y="79"/>
                    <a:pt x="8782" y="34"/>
                  </a:cubicBezTo>
                  <a:cubicBezTo>
                    <a:pt x="8776" y="12"/>
                    <a:pt x="8750" y="1"/>
                    <a:pt x="871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2" name="Google Shape;202;p2"/>
            <p:cNvSpPr/>
            <p:nvPr/>
          </p:nvSpPr>
          <p:spPr>
            <a:xfrm>
              <a:off x="3684065" y="791151"/>
              <a:ext cx="123625" cy="75854"/>
            </a:xfrm>
            <a:custGeom>
              <a:avLst/>
              <a:gdLst/>
              <a:ahLst/>
              <a:cxnLst/>
              <a:rect l="l" t="t" r="r" b="b"/>
              <a:pathLst>
                <a:path w="5978" h="3668" extrusionOk="0">
                  <a:moveTo>
                    <a:pt x="5900" y="0"/>
                  </a:moveTo>
                  <a:cubicBezTo>
                    <a:pt x="5873" y="0"/>
                    <a:pt x="5839" y="11"/>
                    <a:pt x="5804" y="34"/>
                  </a:cubicBezTo>
                  <a:lnTo>
                    <a:pt x="4385" y="926"/>
                  </a:lnTo>
                  <a:cubicBezTo>
                    <a:pt x="3929" y="1228"/>
                    <a:pt x="3429" y="1510"/>
                    <a:pt x="2960" y="1812"/>
                  </a:cubicBezTo>
                  <a:cubicBezTo>
                    <a:pt x="2492" y="2114"/>
                    <a:pt x="2004" y="2403"/>
                    <a:pt x="1529" y="2691"/>
                  </a:cubicBezTo>
                  <a:cubicBezTo>
                    <a:pt x="1054" y="2974"/>
                    <a:pt x="572" y="3263"/>
                    <a:pt x="84" y="3545"/>
                  </a:cubicBezTo>
                  <a:cubicBezTo>
                    <a:pt x="33" y="3577"/>
                    <a:pt x="1" y="3622"/>
                    <a:pt x="7" y="3648"/>
                  </a:cubicBezTo>
                  <a:cubicBezTo>
                    <a:pt x="10" y="3661"/>
                    <a:pt x="27" y="3667"/>
                    <a:pt x="49" y="3667"/>
                  </a:cubicBezTo>
                  <a:cubicBezTo>
                    <a:pt x="71" y="3667"/>
                    <a:pt x="100" y="3661"/>
                    <a:pt x="129" y="3648"/>
                  </a:cubicBezTo>
                  <a:cubicBezTo>
                    <a:pt x="643" y="3423"/>
                    <a:pt x="1143" y="3186"/>
                    <a:pt x="1651" y="2923"/>
                  </a:cubicBezTo>
                  <a:cubicBezTo>
                    <a:pt x="2158" y="2659"/>
                    <a:pt x="2646" y="2396"/>
                    <a:pt x="3127" y="2101"/>
                  </a:cubicBezTo>
                  <a:cubicBezTo>
                    <a:pt x="3608" y="1806"/>
                    <a:pt x="4083" y="1497"/>
                    <a:pt x="4546" y="1176"/>
                  </a:cubicBezTo>
                  <a:cubicBezTo>
                    <a:pt x="5008" y="856"/>
                    <a:pt x="5451" y="515"/>
                    <a:pt x="5887" y="156"/>
                  </a:cubicBezTo>
                  <a:cubicBezTo>
                    <a:pt x="5958" y="111"/>
                    <a:pt x="5977" y="79"/>
                    <a:pt x="5958" y="34"/>
                  </a:cubicBezTo>
                  <a:cubicBezTo>
                    <a:pt x="5948" y="11"/>
                    <a:pt x="5927" y="0"/>
                    <a:pt x="590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3" name="Google Shape;203;p2"/>
            <p:cNvSpPr/>
            <p:nvPr/>
          </p:nvSpPr>
          <p:spPr>
            <a:xfrm>
              <a:off x="3906830" y="680947"/>
              <a:ext cx="66155" cy="40264"/>
            </a:xfrm>
            <a:custGeom>
              <a:avLst/>
              <a:gdLst/>
              <a:ahLst/>
              <a:cxnLst/>
              <a:rect l="l" t="t" r="r" b="b"/>
              <a:pathLst>
                <a:path w="3199" h="1947" extrusionOk="0">
                  <a:moveTo>
                    <a:pt x="3093" y="1"/>
                  </a:moveTo>
                  <a:cubicBezTo>
                    <a:pt x="3077" y="1"/>
                    <a:pt x="3060" y="7"/>
                    <a:pt x="3043" y="22"/>
                  </a:cubicBezTo>
                  <a:cubicBezTo>
                    <a:pt x="2799" y="183"/>
                    <a:pt x="2549" y="343"/>
                    <a:pt x="2305" y="503"/>
                  </a:cubicBezTo>
                  <a:cubicBezTo>
                    <a:pt x="2061" y="670"/>
                    <a:pt x="1804" y="818"/>
                    <a:pt x="1560" y="972"/>
                  </a:cubicBezTo>
                  <a:cubicBezTo>
                    <a:pt x="1316" y="1126"/>
                    <a:pt x="1066" y="1274"/>
                    <a:pt x="809" y="1421"/>
                  </a:cubicBezTo>
                  <a:cubicBezTo>
                    <a:pt x="552" y="1569"/>
                    <a:pt x="302" y="1717"/>
                    <a:pt x="39" y="1852"/>
                  </a:cubicBezTo>
                  <a:cubicBezTo>
                    <a:pt x="0" y="1864"/>
                    <a:pt x="0" y="1890"/>
                    <a:pt x="7" y="1909"/>
                  </a:cubicBezTo>
                  <a:cubicBezTo>
                    <a:pt x="16" y="1933"/>
                    <a:pt x="36" y="1946"/>
                    <a:pt x="57" y="1946"/>
                  </a:cubicBezTo>
                  <a:cubicBezTo>
                    <a:pt x="64" y="1946"/>
                    <a:pt x="71" y="1945"/>
                    <a:pt x="77" y="1941"/>
                  </a:cubicBezTo>
                  <a:cubicBezTo>
                    <a:pt x="366" y="1858"/>
                    <a:pt x="649" y="1762"/>
                    <a:pt x="925" y="1646"/>
                  </a:cubicBezTo>
                  <a:cubicBezTo>
                    <a:pt x="1201" y="1524"/>
                    <a:pt x="1464" y="1389"/>
                    <a:pt x="1727" y="1242"/>
                  </a:cubicBezTo>
                  <a:cubicBezTo>
                    <a:pt x="1984" y="1088"/>
                    <a:pt x="2228" y="921"/>
                    <a:pt x="2472" y="735"/>
                  </a:cubicBezTo>
                  <a:cubicBezTo>
                    <a:pt x="2703" y="548"/>
                    <a:pt x="2928" y="349"/>
                    <a:pt x="3133" y="131"/>
                  </a:cubicBezTo>
                  <a:cubicBezTo>
                    <a:pt x="3199" y="86"/>
                    <a:pt x="3153" y="1"/>
                    <a:pt x="309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4" name="Google Shape;204;p2"/>
            <p:cNvSpPr/>
            <p:nvPr/>
          </p:nvSpPr>
          <p:spPr>
            <a:xfrm>
              <a:off x="3844831" y="577982"/>
              <a:ext cx="23513" cy="11932"/>
            </a:xfrm>
            <a:custGeom>
              <a:avLst/>
              <a:gdLst/>
              <a:ahLst/>
              <a:cxnLst/>
              <a:rect l="l" t="t" r="r" b="b"/>
              <a:pathLst>
                <a:path w="1137" h="577" extrusionOk="0">
                  <a:moveTo>
                    <a:pt x="1047" y="0"/>
                  </a:moveTo>
                  <a:cubicBezTo>
                    <a:pt x="951" y="33"/>
                    <a:pt x="854" y="58"/>
                    <a:pt x="777" y="97"/>
                  </a:cubicBezTo>
                  <a:lnTo>
                    <a:pt x="521" y="199"/>
                  </a:lnTo>
                  <a:lnTo>
                    <a:pt x="277" y="328"/>
                  </a:lnTo>
                  <a:lnTo>
                    <a:pt x="26" y="463"/>
                  </a:lnTo>
                  <a:cubicBezTo>
                    <a:pt x="7" y="475"/>
                    <a:pt x="1" y="495"/>
                    <a:pt x="1" y="520"/>
                  </a:cubicBezTo>
                  <a:cubicBezTo>
                    <a:pt x="7" y="540"/>
                    <a:pt x="20" y="552"/>
                    <a:pt x="33" y="572"/>
                  </a:cubicBezTo>
                  <a:cubicBezTo>
                    <a:pt x="84" y="575"/>
                    <a:pt x="137" y="577"/>
                    <a:pt x="191" y="577"/>
                  </a:cubicBezTo>
                  <a:cubicBezTo>
                    <a:pt x="244" y="577"/>
                    <a:pt x="299" y="575"/>
                    <a:pt x="354" y="572"/>
                  </a:cubicBezTo>
                  <a:cubicBezTo>
                    <a:pt x="456" y="552"/>
                    <a:pt x="553" y="533"/>
                    <a:pt x="655" y="501"/>
                  </a:cubicBezTo>
                  <a:cubicBezTo>
                    <a:pt x="745" y="450"/>
                    <a:pt x="835" y="398"/>
                    <a:pt x="918" y="341"/>
                  </a:cubicBezTo>
                  <a:cubicBezTo>
                    <a:pt x="996" y="270"/>
                    <a:pt x="1066" y="193"/>
                    <a:pt x="1130" y="110"/>
                  </a:cubicBezTo>
                  <a:cubicBezTo>
                    <a:pt x="1137" y="97"/>
                    <a:pt x="1130" y="71"/>
                    <a:pt x="1105" y="45"/>
                  </a:cubicBezTo>
                  <a:cubicBezTo>
                    <a:pt x="1092" y="26"/>
                    <a:pt x="1066" y="7"/>
                    <a:pt x="104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205" name="Google Shape;205;p2"/>
          <p:cNvGrpSpPr/>
          <p:nvPr/>
        </p:nvGrpSpPr>
        <p:grpSpPr>
          <a:xfrm rot="-5130198">
            <a:off x="1342038" y="5810430"/>
            <a:ext cx="973775" cy="926383"/>
            <a:chOff x="435062" y="187598"/>
            <a:chExt cx="730347" cy="694803"/>
          </a:xfrm>
        </p:grpSpPr>
        <p:sp>
          <p:nvSpPr>
            <p:cNvPr id="206" name="Google Shape;206;p2"/>
            <p:cNvSpPr/>
            <p:nvPr/>
          </p:nvSpPr>
          <p:spPr>
            <a:xfrm rot="9076706">
              <a:off x="676192" y="272498"/>
              <a:ext cx="354711" cy="548269"/>
            </a:xfrm>
            <a:custGeom>
              <a:avLst/>
              <a:gdLst/>
              <a:ahLst/>
              <a:cxnLst/>
              <a:rect l="l" t="t" r="r" b="b"/>
              <a:pathLst>
                <a:path w="17153" h="26513" extrusionOk="0">
                  <a:moveTo>
                    <a:pt x="1136" y="1"/>
                  </a:moveTo>
                  <a:lnTo>
                    <a:pt x="0" y="611"/>
                  </a:lnTo>
                  <a:cubicBezTo>
                    <a:pt x="77" y="2177"/>
                    <a:pt x="706" y="9129"/>
                    <a:pt x="706" y="9129"/>
                  </a:cubicBezTo>
                  <a:cubicBezTo>
                    <a:pt x="905" y="9668"/>
                    <a:pt x="1162" y="10342"/>
                    <a:pt x="1470" y="11113"/>
                  </a:cubicBezTo>
                  <a:cubicBezTo>
                    <a:pt x="2837" y="14534"/>
                    <a:pt x="5078" y="19843"/>
                    <a:pt x="6528" y="23245"/>
                  </a:cubicBezTo>
                  <a:lnTo>
                    <a:pt x="7928" y="26512"/>
                  </a:lnTo>
                  <a:cubicBezTo>
                    <a:pt x="8839" y="26435"/>
                    <a:pt x="9745" y="26281"/>
                    <a:pt x="10624" y="26050"/>
                  </a:cubicBezTo>
                  <a:cubicBezTo>
                    <a:pt x="11959" y="25691"/>
                    <a:pt x="13230" y="25132"/>
                    <a:pt x="14398" y="24394"/>
                  </a:cubicBezTo>
                  <a:cubicBezTo>
                    <a:pt x="15150" y="23919"/>
                    <a:pt x="15849" y="23367"/>
                    <a:pt x="16478" y="22744"/>
                  </a:cubicBezTo>
                  <a:cubicBezTo>
                    <a:pt x="16722" y="22513"/>
                    <a:pt x="16947" y="22256"/>
                    <a:pt x="17152" y="21993"/>
                  </a:cubicBezTo>
                  <a:cubicBezTo>
                    <a:pt x="16754" y="20915"/>
                    <a:pt x="16196" y="19657"/>
                    <a:pt x="15535" y="18321"/>
                  </a:cubicBezTo>
                  <a:cubicBezTo>
                    <a:pt x="12575" y="12281"/>
                    <a:pt x="7716" y="4539"/>
                    <a:pt x="7222" y="4308"/>
                  </a:cubicBezTo>
                  <a:cubicBezTo>
                    <a:pt x="6618" y="4019"/>
                    <a:pt x="1136" y="1"/>
                    <a:pt x="113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7" name="Google Shape;207;p2"/>
            <p:cNvSpPr/>
            <p:nvPr/>
          </p:nvSpPr>
          <p:spPr>
            <a:xfrm rot="9076706">
              <a:off x="668378" y="265331"/>
              <a:ext cx="369849" cy="562828"/>
            </a:xfrm>
            <a:custGeom>
              <a:avLst/>
              <a:gdLst/>
              <a:ahLst/>
              <a:cxnLst/>
              <a:rect l="l" t="t" r="r" b="b"/>
              <a:pathLst>
                <a:path w="17885" h="27217" extrusionOk="0">
                  <a:moveTo>
                    <a:pt x="1464" y="756"/>
                  </a:moveTo>
                  <a:cubicBezTo>
                    <a:pt x="2504" y="1520"/>
                    <a:pt x="6740" y="4614"/>
                    <a:pt x="7401" y="4954"/>
                  </a:cubicBezTo>
                  <a:cubicBezTo>
                    <a:pt x="8024" y="5487"/>
                    <a:pt x="12684" y="12921"/>
                    <a:pt x="15573" y="18820"/>
                  </a:cubicBezTo>
                  <a:cubicBezTo>
                    <a:pt x="16196" y="20072"/>
                    <a:pt x="16722" y="21259"/>
                    <a:pt x="17114" y="22274"/>
                  </a:cubicBezTo>
                  <a:cubicBezTo>
                    <a:pt x="16947" y="22473"/>
                    <a:pt x="16774" y="22665"/>
                    <a:pt x="16587" y="22838"/>
                  </a:cubicBezTo>
                  <a:cubicBezTo>
                    <a:pt x="15971" y="23448"/>
                    <a:pt x="15297" y="23987"/>
                    <a:pt x="14565" y="24443"/>
                  </a:cubicBezTo>
                  <a:cubicBezTo>
                    <a:pt x="13429" y="25169"/>
                    <a:pt x="12190" y="25714"/>
                    <a:pt x="10893" y="26061"/>
                  </a:cubicBezTo>
                  <a:cubicBezTo>
                    <a:pt x="10110" y="26266"/>
                    <a:pt x="9314" y="26408"/>
                    <a:pt x="8512" y="26491"/>
                  </a:cubicBezTo>
                  <a:lnTo>
                    <a:pt x="7209" y="23455"/>
                  </a:lnTo>
                  <a:cubicBezTo>
                    <a:pt x="6182" y="21067"/>
                    <a:pt x="3653" y="15110"/>
                    <a:pt x="2150" y="11335"/>
                  </a:cubicBezTo>
                  <a:cubicBezTo>
                    <a:pt x="1881" y="10674"/>
                    <a:pt x="1624" y="10006"/>
                    <a:pt x="1399" y="9403"/>
                  </a:cubicBezTo>
                  <a:cubicBezTo>
                    <a:pt x="1348" y="8819"/>
                    <a:pt x="822" y="2964"/>
                    <a:pt x="719" y="1161"/>
                  </a:cubicBezTo>
                  <a:lnTo>
                    <a:pt x="1464" y="756"/>
                  </a:lnTo>
                  <a:close/>
                  <a:moveTo>
                    <a:pt x="1495" y="0"/>
                  </a:moveTo>
                  <a:cubicBezTo>
                    <a:pt x="1436" y="0"/>
                    <a:pt x="1377" y="15"/>
                    <a:pt x="1322" y="44"/>
                  </a:cubicBezTo>
                  <a:lnTo>
                    <a:pt x="193" y="660"/>
                  </a:lnTo>
                  <a:cubicBezTo>
                    <a:pt x="71" y="724"/>
                    <a:pt x="0" y="852"/>
                    <a:pt x="6" y="981"/>
                  </a:cubicBezTo>
                  <a:cubicBezTo>
                    <a:pt x="83" y="2534"/>
                    <a:pt x="687" y="9230"/>
                    <a:pt x="713" y="9512"/>
                  </a:cubicBezTo>
                  <a:cubicBezTo>
                    <a:pt x="713" y="9544"/>
                    <a:pt x="719" y="9576"/>
                    <a:pt x="732" y="9602"/>
                  </a:cubicBezTo>
                  <a:cubicBezTo>
                    <a:pt x="963" y="10225"/>
                    <a:pt x="1233" y="10918"/>
                    <a:pt x="1502" y="11598"/>
                  </a:cubicBezTo>
                  <a:cubicBezTo>
                    <a:pt x="3004" y="15379"/>
                    <a:pt x="5540" y="21343"/>
                    <a:pt x="6561" y="23737"/>
                  </a:cubicBezTo>
                  <a:lnTo>
                    <a:pt x="7960" y="27005"/>
                  </a:lnTo>
                  <a:cubicBezTo>
                    <a:pt x="8018" y="27133"/>
                    <a:pt x="8146" y="27216"/>
                    <a:pt x="8281" y="27216"/>
                  </a:cubicBezTo>
                  <a:lnTo>
                    <a:pt x="8313" y="27216"/>
                  </a:lnTo>
                  <a:cubicBezTo>
                    <a:pt x="9250" y="27139"/>
                    <a:pt x="10168" y="26985"/>
                    <a:pt x="11073" y="26741"/>
                  </a:cubicBezTo>
                  <a:cubicBezTo>
                    <a:pt x="12441" y="26382"/>
                    <a:pt x="13744" y="25804"/>
                    <a:pt x="14938" y="25047"/>
                  </a:cubicBezTo>
                  <a:cubicBezTo>
                    <a:pt x="15714" y="24559"/>
                    <a:pt x="16427" y="23994"/>
                    <a:pt x="17075" y="23352"/>
                  </a:cubicBezTo>
                  <a:cubicBezTo>
                    <a:pt x="17332" y="23108"/>
                    <a:pt x="17570" y="22838"/>
                    <a:pt x="17788" y="22562"/>
                  </a:cubicBezTo>
                  <a:cubicBezTo>
                    <a:pt x="17865" y="22460"/>
                    <a:pt x="17884" y="22338"/>
                    <a:pt x="17839" y="22222"/>
                  </a:cubicBezTo>
                  <a:cubicBezTo>
                    <a:pt x="17435" y="21150"/>
                    <a:pt x="16870" y="19866"/>
                    <a:pt x="16209" y="18525"/>
                  </a:cubicBezTo>
                  <a:cubicBezTo>
                    <a:pt x="13532" y="13075"/>
                    <a:pt x="8429" y="4678"/>
                    <a:pt x="7729" y="4345"/>
                  </a:cubicBezTo>
                  <a:cubicBezTo>
                    <a:pt x="7305" y="4146"/>
                    <a:pt x="3890" y="1674"/>
                    <a:pt x="1701" y="69"/>
                  </a:cubicBezTo>
                  <a:cubicBezTo>
                    <a:pt x="1641" y="23"/>
                    <a:pt x="1568" y="0"/>
                    <a:pt x="149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8" name="Google Shape;208;p2"/>
            <p:cNvSpPr/>
            <p:nvPr/>
          </p:nvSpPr>
          <p:spPr>
            <a:xfrm rot="9076706">
              <a:off x="1122277" y="690921"/>
              <a:ext cx="34803" cy="43571"/>
            </a:xfrm>
            <a:custGeom>
              <a:avLst/>
              <a:gdLst/>
              <a:ahLst/>
              <a:cxnLst/>
              <a:rect l="l" t="t" r="r" b="b"/>
              <a:pathLst>
                <a:path w="1683" h="2107" extrusionOk="0">
                  <a:moveTo>
                    <a:pt x="399" y="1"/>
                  </a:moveTo>
                  <a:lnTo>
                    <a:pt x="1" y="257"/>
                  </a:lnTo>
                  <a:lnTo>
                    <a:pt x="547" y="2106"/>
                  </a:lnTo>
                  <a:lnTo>
                    <a:pt x="1683" y="1490"/>
                  </a:lnTo>
                  <a:lnTo>
                    <a:pt x="3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9" name="Google Shape;209;p2"/>
            <p:cNvSpPr/>
            <p:nvPr/>
          </p:nvSpPr>
          <p:spPr>
            <a:xfrm rot="9076706">
              <a:off x="711767" y="280197"/>
              <a:ext cx="269410" cy="447520"/>
            </a:xfrm>
            <a:custGeom>
              <a:avLst/>
              <a:gdLst/>
              <a:ahLst/>
              <a:cxnLst/>
              <a:rect l="l" t="t" r="r" b="b"/>
              <a:pathLst>
                <a:path w="13028" h="21641" extrusionOk="0">
                  <a:moveTo>
                    <a:pt x="1643" y="1"/>
                  </a:moveTo>
                  <a:cubicBezTo>
                    <a:pt x="390" y="1"/>
                    <a:pt x="0" y="1905"/>
                    <a:pt x="1332" y="4315"/>
                  </a:cubicBezTo>
                  <a:cubicBezTo>
                    <a:pt x="3559" y="8365"/>
                    <a:pt x="9253" y="21640"/>
                    <a:pt x="9253" y="21640"/>
                  </a:cubicBezTo>
                  <a:cubicBezTo>
                    <a:pt x="10588" y="21281"/>
                    <a:pt x="11859" y="20722"/>
                    <a:pt x="13027" y="19984"/>
                  </a:cubicBezTo>
                  <a:cubicBezTo>
                    <a:pt x="11121" y="14168"/>
                    <a:pt x="5113" y="3063"/>
                    <a:pt x="5113" y="3063"/>
                  </a:cubicBezTo>
                  <a:cubicBezTo>
                    <a:pt x="3738" y="876"/>
                    <a:pt x="2492" y="1"/>
                    <a:pt x="16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" name="Google Shape;210;p2"/>
            <p:cNvSpPr/>
            <p:nvPr/>
          </p:nvSpPr>
          <p:spPr>
            <a:xfrm rot="9076706">
              <a:off x="703999" y="273650"/>
              <a:ext cx="282768" cy="461975"/>
            </a:xfrm>
            <a:custGeom>
              <a:avLst/>
              <a:gdLst/>
              <a:ahLst/>
              <a:cxnLst/>
              <a:rect l="l" t="t" r="r" b="b"/>
              <a:pathLst>
                <a:path w="13674" h="22340" extrusionOk="0">
                  <a:moveTo>
                    <a:pt x="1876" y="706"/>
                  </a:moveTo>
                  <a:cubicBezTo>
                    <a:pt x="1887" y="706"/>
                    <a:pt x="1897" y="706"/>
                    <a:pt x="1907" y="707"/>
                  </a:cubicBezTo>
                  <a:cubicBezTo>
                    <a:pt x="2613" y="707"/>
                    <a:pt x="3782" y="1541"/>
                    <a:pt x="5065" y="3583"/>
                  </a:cubicBezTo>
                  <a:cubicBezTo>
                    <a:pt x="5123" y="3692"/>
                    <a:pt x="10900" y="14399"/>
                    <a:pt x="12865" y="20183"/>
                  </a:cubicBezTo>
                  <a:cubicBezTo>
                    <a:pt x="11883" y="20786"/>
                    <a:pt x="10823" y="21248"/>
                    <a:pt x="9719" y="21569"/>
                  </a:cubicBezTo>
                  <a:cubicBezTo>
                    <a:pt x="8878" y="19624"/>
                    <a:pt x="3929" y="8185"/>
                    <a:pt x="1894" y="4501"/>
                  </a:cubicBezTo>
                  <a:cubicBezTo>
                    <a:pt x="893" y="2684"/>
                    <a:pt x="938" y="1156"/>
                    <a:pt x="1560" y="790"/>
                  </a:cubicBezTo>
                  <a:cubicBezTo>
                    <a:pt x="1655" y="737"/>
                    <a:pt x="1765" y="706"/>
                    <a:pt x="1876" y="706"/>
                  </a:cubicBezTo>
                  <a:close/>
                  <a:moveTo>
                    <a:pt x="1893" y="1"/>
                  </a:moveTo>
                  <a:cubicBezTo>
                    <a:pt x="1631" y="1"/>
                    <a:pt x="1398" y="66"/>
                    <a:pt x="1201" y="180"/>
                  </a:cubicBezTo>
                  <a:cubicBezTo>
                    <a:pt x="270" y="733"/>
                    <a:pt x="1" y="2511"/>
                    <a:pt x="1284" y="4834"/>
                  </a:cubicBezTo>
                  <a:cubicBezTo>
                    <a:pt x="3480" y="8821"/>
                    <a:pt x="9135" y="21993"/>
                    <a:pt x="9193" y="22128"/>
                  </a:cubicBezTo>
                  <a:cubicBezTo>
                    <a:pt x="9251" y="22256"/>
                    <a:pt x="9373" y="22340"/>
                    <a:pt x="9514" y="22340"/>
                  </a:cubicBezTo>
                  <a:cubicBezTo>
                    <a:pt x="9546" y="22340"/>
                    <a:pt x="9578" y="22333"/>
                    <a:pt x="9610" y="22327"/>
                  </a:cubicBezTo>
                  <a:cubicBezTo>
                    <a:pt x="10978" y="21961"/>
                    <a:pt x="12281" y="21390"/>
                    <a:pt x="13475" y="20626"/>
                  </a:cubicBezTo>
                  <a:cubicBezTo>
                    <a:pt x="13609" y="20542"/>
                    <a:pt x="13674" y="20375"/>
                    <a:pt x="13622" y="20221"/>
                  </a:cubicBezTo>
                  <a:cubicBezTo>
                    <a:pt x="11722" y="14444"/>
                    <a:pt x="5739" y="3352"/>
                    <a:pt x="5669" y="3223"/>
                  </a:cubicBezTo>
                  <a:cubicBezTo>
                    <a:pt x="4168" y="838"/>
                    <a:pt x="2835" y="1"/>
                    <a:pt x="189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1" name="Google Shape;211;p2"/>
            <p:cNvSpPr/>
            <p:nvPr/>
          </p:nvSpPr>
          <p:spPr>
            <a:xfrm rot="9076706">
              <a:off x="694999" y="345565"/>
              <a:ext cx="354856" cy="470743"/>
            </a:xfrm>
            <a:custGeom>
              <a:avLst/>
              <a:gdLst/>
              <a:ahLst/>
              <a:cxnLst/>
              <a:rect l="l" t="t" r="r" b="b"/>
              <a:pathLst>
                <a:path w="17160" h="22764" extrusionOk="0">
                  <a:moveTo>
                    <a:pt x="1130" y="1"/>
                  </a:moveTo>
                  <a:lnTo>
                    <a:pt x="1" y="623"/>
                  </a:lnTo>
                  <a:cubicBezTo>
                    <a:pt x="71" y="2183"/>
                    <a:pt x="700" y="9135"/>
                    <a:pt x="700" y="9135"/>
                  </a:cubicBezTo>
                  <a:cubicBezTo>
                    <a:pt x="899" y="9674"/>
                    <a:pt x="1163" y="10348"/>
                    <a:pt x="1471" y="11119"/>
                  </a:cubicBezTo>
                  <a:cubicBezTo>
                    <a:pt x="3114" y="11003"/>
                    <a:pt x="4494" y="10329"/>
                    <a:pt x="4443" y="8577"/>
                  </a:cubicBezTo>
                  <a:lnTo>
                    <a:pt x="4443" y="8577"/>
                  </a:lnTo>
                  <a:cubicBezTo>
                    <a:pt x="5354" y="8737"/>
                    <a:pt x="6266" y="9032"/>
                    <a:pt x="7158" y="9276"/>
                  </a:cubicBezTo>
                  <a:cubicBezTo>
                    <a:pt x="7401" y="8954"/>
                    <a:pt x="7663" y="8816"/>
                    <a:pt x="7934" y="8816"/>
                  </a:cubicBezTo>
                  <a:cubicBezTo>
                    <a:pt x="9253" y="8816"/>
                    <a:pt x="10774" y="12077"/>
                    <a:pt x="11222" y="13089"/>
                  </a:cubicBezTo>
                  <a:cubicBezTo>
                    <a:pt x="12704" y="16453"/>
                    <a:pt x="14470" y="19688"/>
                    <a:pt x="16485" y="22763"/>
                  </a:cubicBezTo>
                  <a:cubicBezTo>
                    <a:pt x="16729" y="22532"/>
                    <a:pt x="16954" y="22275"/>
                    <a:pt x="17159" y="22012"/>
                  </a:cubicBezTo>
                  <a:cubicBezTo>
                    <a:pt x="16761" y="20934"/>
                    <a:pt x="16203" y="19676"/>
                    <a:pt x="15535" y="18327"/>
                  </a:cubicBezTo>
                  <a:cubicBezTo>
                    <a:pt x="12570" y="12287"/>
                    <a:pt x="7710" y="4545"/>
                    <a:pt x="7216" y="4314"/>
                  </a:cubicBezTo>
                  <a:cubicBezTo>
                    <a:pt x="6612" y="4025"/>
                    <a:pt x="1130" y="1"/>
                    <a:pt x="1130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2" name="Google Shape;212;p2"/>
            <p:cNvSpPr/>
            <p:nvPr/>
          </p:nvSpPr>
          <p:spPr>
            <a:xfrm rot="9076706">
              <a:off x="955267" y="560692"/>
              <a:ext cx="149366" cy="188926"/>
            </a:xfrm>
            <a:custGeom>
              <a:avLst/>
              <a:gdLst/>
              <a:ahLst/>
              <a:cxnLst/>
              <a:rect l="l" t="t" r="r" b="b"/>
              <a:pathLst>
                <a:path w="7223" h="9136" extrusionOk="0">
                  <a:moveTo>
                    <a:pt x="1137" y="1"/>
                  </a:moveTo>
                  <a:lnTo>
                    <a:pt x="219" y="502"/>
                  </a:lnTo>
                  <a:lnTo>
                    <a:pt x="1" y="624"/>
                  </a:lnTo>
                  <a:cubicBezTo>
                    <a:pt x="71" y="2183"/>
                    <a:pt x="700" y="9136"/>
                    <a:pt x="700" y="9136"/>
                  </a:cubicBezTo>
                  <a:cubicBezTo>
                    <a:pt x="700" y="9136"/>
                    <a:pt x="1875" y="9039"/>
                    <a:pt x="2690" y="8911"/>
                  </a:cubicBezTo>
                  <a:cubicBezTo>
                    <a:pt x="2953" y="8892"/>
                    <a:pt x="3210" y="8827"/>
                    <a:pt x="3448" y="8718"/>
                  </a:cubicBezTo>
                  <a:cubicBezTo>
                    <a:pt x="3692" y="8500"/>
                    <a:pt x="3653" y="6375"/>
                    <a:pt x="3955" y="6369"/>
                  </a:cubicBezTo>
                  <a:cubicBezTo>
                    <a:pt x="3956" y="6369"/>
                    <a:pt x="3956" y="6369"/>
                    <a:pt x="3957" y="6369"/>
                  </a:cubicBezTo>
                  <a:cubicBezTo>
                    <a:pt x="4261" y="6369"/>
                    <a:pt x="6154" y="7481"/>
                    <a:pt x="6461" y="7481"/>
                  </a:cubicBezTo>
                  <a:cubicBezTo>
                    <a:pt x="6467" y="7481"/>
                    <a:pt x="6473" y="7480"/>
                    <a:pt x="6478" y="7479"/>
                  </a:cubicBezTo>
                  <a:cubicBezTo>
                    <a:pt x="6728" y="7434"/>
                    <a:pt x="7222" y="4321"/>
                    <a:pt x="7222" y="4321"/>
                  </a:cubicBezTo>
                  <a:cubicBezTo>
                    <a:pt x="6619" y="4032"/>
                    <a:pt x="1137" y="1"/>
                    <a:pt x="11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3" name="Google Shape;213;p2"/>
            <p:cNvSpPr/>
            <p:nvPr/>
          </p:nvSpPr>
          <p:spPr>
            <a:xfrm rot="9076706">
              <a:off x="947493" y="552945"/>
              <a:ext cx="164752" cy="205242"/>
            </a:xfrm>
            <a:custGeom>
              <a:avLst/>
              <a:gdLst/>
              <a:ahLst/>
              <a:cxnLst/>
              <a:rect l="l" t="t" r="r" b="b"/>
              <a:pathLst>
                <a:path w="7967" h="9925" extrusionOk="0">
                  <a:moveTo>
                    <a:pt x="1464" y="828"/>
                  </a:moveTo>
                  <a:cubicBezTo>
                    <a:pt x="2433" y="1534"/>
                    <a:pt x="6118" y="4230"/>
                    <a:pt x="7196" y="4904"/>
                  </a:cubicBezTo>
                  <a:cubicBezTo>
                    <a:pt x="7029" y="5925"/>
                    <a:pt x="6804" y="7029"/>
                    <a:pt x="6663" y="7472"/>
                  </a:cubicBezTo>
                  <a:cubicBezTo>
                    <a:pt x="6419" y="7369"/>
                    <a:pt x="6008" y="7164"/>
                    <a:pt x="5713" y="7016"/>
                  </a:cubicBezTo>
                  <a:cubicBezTo>
                    <a:pt x="4895" y="6607"/>
                    <a:pt x="4550" y="6432"/>
                    <a:pt x="4324" y="6432"/>
                  </a:cubicBezTo>
                  <a:cubicBezTo>
                    <a:pt x="4316" y="6432"/>
                    <a:pt x="4309" y="6432"/>
                    <a:pt x="4301" y="6432"/>
                  </a:cubicBezTo>
                  <a:cubicBezTo>
                    <a:pt x="3832" y="6439"/>
                    <a:pt x="3775" y="7016"/>
                    <a:pt x="3678" y="7966"/>
                  </a:cubicBezTo>
                  <a:cubicBezTo>
                    <a:pt x="3653" y="8262"/>
                    <a:pt x="3614" y="8557"/>
                    <a:pt x="3556" y="8852"/>
                  </a:cubicBezTo>
                  <a:cubicBezTo>
                    <a:pt x="3377" y="8923"/>
                    <a:pt x="3184" y="8961"/>
                    <a:pt x="2991" y="8974"/>
                  </a:cubicBezTo>
                  <a:cubicBezTo>
                    <a:pt x="2471" y="9058"/>
                    <a:pt x="1785" y="9128"/>
                    <a:pt x="1380" y="9167"/>
                  </a:cubicBezTo>
                  <a:cubicBezTo>
                    <a:pt x="1258" y="7806"/>
                    <a:pt x="815" y="2857"/>
                    <a:pt x="719" y="1233"/>
                  </a:cubicBezTo>
                  <a:lnTo>
                    <a:pt x="1464" y="828"/>
                  </a:lnTo>
                  <a:close/>
                  <a:moveTo>
                    <a:pt x="1521" y="0"/>
                  </a:moveTo>
                  <a:lnTo>
                    <a:pt x="0" y="835"/>
                  </a:lnTo>
                  <a:lnTo>
                    <a:pt x="6" y="1053"/>
                  </a:lnTo>
                  <a:cubicBezTo>
                    <a:pt x="77" y="2600"/>
                    <a:pt x="680" y="9295"/>
                    <a:pt x="713" y="9578"/>
                  </a:cubicBezTo>
                  <a:lnTo>
                    <a:pt x="738" y="9924"/>
                  </a:lnTo>
                  <a:lnTo>
                    <a:pt x="1085" y="9899"/>
                  </a:lnTo>
                  <a:cubicBezTo>
                    <a:pt x="1136" y="9892"/>
                    <a:pt x="2285" y="9802"/>
                    <a:pt x="3075" y="9674"/>
                  </a:cubicBezTo>
                  <a:cubicBezTo>
                    <a:pt x="3377" y="9648"/>
                    <a:pt x="3672" y="9578"/>
                    <a:pt x="3948" y="9449"/>
                  </a:cubicBezTo>
                  <a:lnTo>
                    <a:pt x="4038" y="9391"/>
                  </a:lnTo>
                  <a:cubicBezTo>
                    <a:pt x="4237" y="9212"/>
                    <a:pt x="4288" y="8878"/>
                    <a:pt x="4372" y="8037"/>
                  </a:cubicBezTo>
                  <a:cubicBezTo>
                    <a:pt x="4404" y="7793"/>
                    <a:pt x="4436" y="7427"/>
                    <a:pt x="4481" y="7203"/>
                  </a:cubicBezTo>
                  <a:cubicBezTo>
                    <a:pt x="4725" y="7305"/>
                    <a:pt x="5116" y="7504"/>
                    <a:pt x="5399" y="7645"/>
                  </a:cubicBezTo>
                  <a:cubicBezTo>
                    <a:pt x="6289" y="8096"/>
                    <a:pt x="6606" y="8243"/>
                    <a:pt x="6818" y="8243"/>
                  </a:cubicBezTo>
                  <a:cubicBezTo>
                    <a:pt x="6845" y="8243"/>
                    <a:pt x="6870" y="8240"/>
                    <a:pt x="6894" y="8236"/>
                  </a:cubicBezTo>
                  <a:cubicBezTo>
                    <a:pt x="7138" y="8191"/>
                    <a:pt x="7395" y="8140"/>
                    <a:pt x="7921" y="4782"/>
                  </a:cubicBezTo>
                  <a:lnTo>
                    <a:pt x="7966" y="4526"/>
                  </a:lnTo>
                  <a:lnTo>
                    <a:pt x="7729" y="4410"/>
                  </a:lnTo>
                  <a:cubicBezTo>
                    <a:pt x="7305" y="4211"/>
                    <a:pt x="3897" y="1740"/>
                    <a:pt x="1701" y="129"/>
                  </a:cubicBezTo>
                  <a:lnTo>
                    <a:pt x="152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4" name="Google Shape;214;p2"/>
            <p:cNvSpPr/>
            <p:nvPr/>
          </p:nvSpPr>
          <p:spPr>
            <a:xfrm rot="9076706">
              <a:off x="956662" y="566141"/>
              <a:ext cx="144858" cy="184273"/>
            </a:xfrm>
            <a:custGeom>
              <a:avLst/>
              <a:gdLst/>
              <a:ahLst/>
              <a:cxnLst/>
              <a:rect l="l" t="t" r="r" b="b"/>
              <a:pathLst>
                <a:path w="7005" h="8911" extrusionOk="0">
                  <a:moveTo>
                    <a:pt x="919" y="1"/>
                  </a:moveTo>
                  <a:lnTo>
                    <a:pt x="1" y="502"/>
                  </a:lnTo>
                  <a:cubicBezTo>
                    <a:pt x="1400" y="2331"/>
                    <a:pt x="2934" y="4045"/>
                    <a:pt x="4597" y="5637"/>
                  </a:cubicBezTo>
                  <a:cubicBezTo>
                    <a:pt x="4340" y="5717"/>
                    <a:pt x="4077" y="5757"/>
                    <a:pt x="3814" y="5757"/>
                  </a:cubicBezTo>
                  <a:cubicBezTo>
                    <a:pt x="3426" y="5757"/>
                    <a:pt x="3040" y="5671"/>
                    <a:pt x="2684" y="5502"/>
                  </a:cubicBezTo>
                  <a:cubicBezTo>
                    <a:pt x="2549" y="6638"/>
                    <a:pt x="2479" y="7775"/>
                    <a:pt x="2472" y="8911"/>
                  </a:cubicBezTo>
                  <a:cubicBezTo>
                    <a:pt x="2735" y="8892"/>
                    <a:pt x="2992" y="8827"/>
                    <a:pt x="3230" y="8718"/>
                  </a:cubicBezTo>
                  <a:cubicBezTo>
                    <a:pt x="3474" y="8500"/>
                    <a:pt x="3435" y="6375"/>
                    <a:pt x="3737" y="6369"/>
                  </a:cubicBezTo>
                  <a:cubicBezTo>
                    <a:pt x="3738" y="6369"/>
                    <a:pt x="3738" y="6369"/>
                    <a:pt x="3739" y="6369"/>
                  </a:cubicBezTo>
                  <a:cubicBezTo>
                    <a:pt x="4043" y="6369"/>
                    <a:pt x="5936" y="7481"/>
                    <a:pt x="6243" y="7481"/>
                  </a:cubicBezTo>
                  <a:cubicBezTo>
                    <a:pt x="6249" y="7481"/>
                    <a:pt x="6255" y="7480"/>
                    <a:pt x="6260" y="7479"/>
                  </a:cubicBezTo>
                  <a:cubicBezTo>
                    <a:pt x="6510" y="7434"/>
                    <a:pt x="7004" y="4321"/>
                    <a:pt x="7004" y="4321"/>
                  </a:cubicBezTo>
                  <a:cubicBezTo>
                    <a:pt x="6401" y="4032"/>
                    <a:pt x="919" y="1"/>
                    <a:pt x="919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5" name="Google Shape;215;p2"/>
            <p:cNvSpPr/>
            <p:nvPr/>
          </p:nvSpPr>
          <p:spPr>
            <a:xfrm rot="9076706">
              <a:off x="468389" y="251653"/>
              <a:ext cx="276378" cy="209440"/>
            </a:xfrm>
            <a:custGeom>
              <a:avLst/>
              <a:gdLst/>
              <a:ahLst/>
              <a:cxnLst/>
              <a:rect l="l" t="t" r="r" b="b"/>
              <a:pathLst>
                <a:path w="13365" h="10128" extrusionOk="0">
                  <a:moveTo>
                    <a:pt x="9218" y="1"/>
                  </a:moveTo>
                  <a:cubicBezTo>
                    <a:pt x="9218" y="1"/>
                    <a:pt x="8377" y="623"/>
                    <a:pt x="7235" y="1361"/>
                  </a:cubicBezTo>
                  <a:cubicBezTo>
                    <a:pt x="6439" y="1875"/>
                    <a:pt x="5617" y="2344"/>
                    <a:pt x="4776" y="2767"/>
                  </a:cubicBezTo>
                  <a:cubicBezTo>
                    <a:pt x="1554" y="4334"/>
                    <a:pt x="39" y="4520"/>
                    <a:pt x="0" y="4520"/>
                  </a:cubicBezTo>
                  <a:cubicBezTo>
                    <a:pt x="1239" y="7601"/>
                    <a:pt x="2638" y="9905"/>
                    <a:pt x="5065" y="10111"/>
                  </a:cubicBezTo>
                  <a:cubicBezTo>
                    <a:pt x="5186" y="10122"/>
                    <a:pt x="5311" y="10128"/>
                    <a:pt x="5439" y="10128"/>
                  </a:cubicBezTo>
                  <a:cubicBezTo>
                    <a:pt x="6329" y="10128"/>
                    <a:pt x="7369" y="9850"/>
                    <a:pt x="8576" y="9238"/>
                  </a:cubicBezTo>
                  <a:cubicBezTo>
                    <a:pt x="13365" y="6818"/>
                    <a:pt x="9218" y="1"/>
                    <a:pt x="92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6" name="Google Shape;216;p2"/>
            <p:cNvSpPr/>
            <p:nvPr/>
          </p:nvSpPr>
          <p:spPr>
            <a:xfrm rot="9076706">
              <a:off x="496152" y="235089"/>
              <a:ext cx="254996" cy="223977"/>
            </a:xfrm>
            <a:custGeom>
              <a:avLst/>
              <a:gdLst/>
              <a:ahLst/>
              <a:cxnLst/>
              <a:rect l="l" t="t" r="r" b="b"/>
              <a:pathLst>
                <a:path w="12331" h="10831" extrusionOk="0">
                  <a:moveTo>
                    <a:pt x="9526" y="868"/>
                  </a:moveTo>
                  <a:cubicBezTo>
                    <a:pt x="10046" y="1837"/>
                    <a:pt x="11432" y="4745"/>
                    <a:pt x="10784" y="7011"/>
                  </a:cubicBezTo>
                  <a:cubicBezTo>
                    <a:pt x="10501" y="8006"/>
                    <a:pt x="9847" y="8770"/>
                    <a:pt x="8839" y="9277"/>
                  </a:cubicBezTo>
                  <a:cubicBezTo>
                    <a:pt x="7727" y="9842"/>
                    <a:pt x="6734" y="10128"/>
                    <a:pt x="5865" y="10128"/>
                  </a:cubicBezTo>
                  <a:cubicBezTo>
                    <a:pt x="5746" y="10128"/>
                    <a:pt x="5628" y="10123"/>
                    <a:pt x="5514" y="10112"/>
                  </a:cubicBezTo>
                  <a:cubicBezTo>
                    <a:pt x="3254" y="9926"/>
                    <a:pt x="1951" y="7660"/>
                    <a:pt x="905" y="5137"/>
                  </a:cubicBezTo>
                  <a:cubicBezTo>
                    <a:pt x="1598" y="4983"/>
                    <a:pt x="3036" y="4559"/>
                    <a:pt x="5353" y="3436"/>
                  </a:cubicBezTo>
                  <a:cubicBezTo>
                    <a:pt x="6207" y="3006"/>
                    <a:pt x="7035" y="2531"/>
                    <a:pt x="7837" y="2011"/>
                  </a:cubicBezTo>
                  <a:cubicBezTo>
                    <a:pt x="8563" y="1549"/>
                    <a:pt x="9173" y="1118"/>
                    <a:pt x="9526" y="868"/>
                  </a:cubicBezTo>
                  <a:close/>
                  <a:moveTo>
                    <a:pt x="9637" y="0"/>
                  </a:moveTo>
                  <a:cubicBezTo>
                    <a:pt x="9566" y="0"/>
                    <a:pt x="9493" y="23"/>
                    <a:pt x="9429" y="72"/>
                  </a:cubicBezTo>
                  <a:cubicBezTo>
                    <a:pt x="9423" y="79"/>
                    <a:pt x="8588" y="701"/>
                    <a:pt x="7465" y="1420"/>
                  </a:cubicBezTo>
                  <a:cubicBezTo>
                    <a:pt x="6682" y="1927"/>
                    <a:pt x="5873" y="2389"/>
                    <a:pt x="5045" y="2807"/>
                  </a:cubicBezTo>
                  <a:cubicBezTo>
                    <a:pt x="1891" y="4332"/>
                    <a:pt x="414" y="4527"/>
                    <a:pt x="423" y="4527"/>
                  </a:cubicBezTo>
                  <a:lnTo>
                    <a:pt x="423" y="4527"/>
                  </a:lnTo>
                  <a:cubicBezTo>
                    <a:pt x="420" y="4527"/>
                    <a:pt x="417" y="4527"/>
                    <a:pt x="414" y="4527"/>
                  </a:cubicBezTo>
                  <a:cubicBezTo>
                    <a:pt x="169" y="4527"/>
                    <a:pt x="1" y="4780"/>
                    <a:pt x="96" y="5009"/>
                  </a:cubicBezTo>
                  <a:cubicBezTo>
                    <a:pt x="1251" y="7884"/>
                    <a:pt x="2702" y="10580"/>
                    <a:pt x="5456" y="10812"/>
                  </a:cubicBezTo>
                  <a:cubicBezTo>
                    <a:pt x="5584" y="10824"/>
                    <a:pt x="5719" y="10831"/>
                    <a:pt x="5854" y="10831"/>
                  </a:cubicBezTo>
                  <a:cubicBezTo>
                    <a:pt x="6836" y="10831"/>
                    <a:pt x="7940" y="10523"/>
                    <a:pt x="9153" y="9906"/>
                  </a:cubicBezTo>
                  <a:cubicBezTo>
                    <a:pt x="10347" y="9303"/>
                    <a:pt x="11124" y="8391"/>
                    <a:pt x="11464" y="7204"/>
                  </a:cubicBezTo>
                  <a:cubicBezTo>
                    <a:pt x="12331" y="4155"/>
                    <a:pt x="10039" y="329"/>
                    <a:pt x="9936" y="168"/>
                  </a:cubicBezTo>
                  <a:cubicBezTo>
                    <a:pt x="9869" y="61"/>
                    <a:pt x="9754" y="0"/>
                    <a:pt x="963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7" name="Google Shape;217;p2"/>
            <p:cNvSpPr/>
            <p:nvPr/>
          </p:nvSpPr>
          <p:spPr>
            <a:xfrm rot="9076706">
              <a:off x="474920" y="276788"/>
              <a:ext cx="171659" cy="209833"/>
            </a:xfrm>
            <a:custGeom>
              <a:avLst/>
              <a:gdLst/>
              <a:ahLst/>
              <a:cxnLst/>
              <a:rect l="l" t="t" r="r" b="b"/>
              <a:pathLst>
                <a:path w="8301" h="10147" extrusionOk="0">
                  <a:moveTo>
                    <a:pt x="4161" y="0"/>
                  </a:moveTo>
                  <a:cubicBezTo>
                    <a:pt x="4160" y="0"/>
                    <a:pt x="3326" y="623"/>
                    <a:pt x="2177" y="1361"/>
                  </a:cubicBezTo>
                  <a:cubicBezTo>
                    <a:pt x="2813" y="2594"/>
                    <a:pt x="3230" y="3922"/>
                    <a:pt x="3422" y="5296"/>
                  </a:cubicBezTo>
                  <a:cubicBezTo>
                    <a:pt x="3570" y="6490"/>
                    <a:pt x="3525" y="7819"/>
                    <a:pt x="2742" y="8724"/>
                  </a:cubicBezTo>
                  <a:cubicBezTo>
                    <a:pt x="2061" y="9520"/>
                    <a:pt x="1009" y="9802"/>
                    <a:pt x="1" y="10130"/>
                  </a:cubicBezTo>
                  <a:cubicBezTo>
                    <a:pt x="122" y="10141"/>
                    <a:pt x="247" y="10147"/>
                    <a:pt x="375" y="10147"/>
                  </a:cubicBezTo>
                  <a:cubicBezTo>
                    <a:pt x="1265" y="10147"/>
                    <a:pt x="2305" y="9869"/>
                    <a:pt x="3512" y="9257"/>
                  </a:cubicBezTo>
                  <a:cubicBezTo>
                    <a:pt x="8301" y="6837"/>
                    <a:pt x="4161" y="1"/>
                    <a:pt x="4161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8" name="Google Shape;218;p2"/>
            <p:cNvSpPr/>
            <p:nvPr/>
          </p:nvSpPr>
          <p:spPr>
            <a:xfrm rot="9076706">
              <a:off x="593475" y="328245"/>
              <a:ext cx="219593" cy="169405"/>
            </a:xfrm>
            <a:custGeom>
              <a:avLst/>
              <a:gdLst/>
              <a:ahLst/>
              <a:cxnLst/>
              <a:rect l="l" t="t" r="r" b="b"/>
              <a:pathLst>
                <a:path w="10619" h="8192" extrusionOk="0">
                  <a:moveTo>
                    <a:pt x="9007" y="0"/>
                  </a:moveTo>
                  <a:cubicBezTo>
                    <a:pt x="8378" y="610"/>
                    <a:pt x="7685" y="1156"/>
                    <a:pt x="6940" y="1612"/>
                  </a:cubicBezTo>
                  <a:cubicBezTo>
                    <a:pt x="3962" y="3518"/>
                    <a:pt x="1" y="4924"/>
                    <a:pt x="1" y="4924"/>
                  </a:cubicBezTo>
                  <a:cubicBezTo>
                    <a:pt x="219" y="5412"/>
                    <a:pt x="418" y="5906"/>
                    <a:pt x="566" y="6259"/>
                  </a:cubicBezTo>
                  <a:cubicBezTo>
                    <a:pt x="720" y="6606"/>
                    <a:pt x="848" y="6914"/>
                    <a:pt x="957" y="7177"/>
                  </a:cubicBezTo>
                  <a:lnTo>
                    <a:pt x="1400" y="8191"/>
                  </a:lnTo>
                  <a:cubicBezTo>
                    <a:pt x="3846" y="7601"/>
                    <a:pt x="6189" y="6625"/>
                    <a:pt x="8339" y="5303"/>
                  </a:cubicBezTo>
                  <a:cubicBezTo>
                    <a:pt x="9142" y="4815"/>
                    <a:pt x="9899" y="4269"/>
                    <a:pt x="10618" y="3672"/>
                  </a:cubicBezTo>
                  <a:cubicBezTo>
                    <a:pt x="10458" y="3229"/>
                    <a:pt x="10265" y="2754"/>
                    <a:pt x="10047" y="2260"/>
                  </a:cubicBezTo>
                  <a:cubicBezTo>
                    <a:pt x="9919" y="1945"/>
                    <a:pt x="9771" y="1631"/>
                    <a:pt x="9623" y="1297"/>
                  </a:cubicBezTo>
                  <a:cubicBezTo>
                    <a:pt x="9424" y="880"/>
                    <a:pt x="9219" y="443"/>
                    <a:pt x="900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9" name="Google Shape;219;p2"/>
            <p:cNvSpPr/>
            <p:nvPr/>
          </p:nvSpPr>
          <p:spPr>
            <a:xfrm rot="9076706">
              <a:off x="585484" y="320853"/>
              <a:ext cx="235909" cy="183983"/>
            </a:xfrm>
            <a:custGeom>
              <a:avLst/>
              <a:gdLst/>
              <a:ahLst/>
              <a:cxnLst/>
              <a:rect l="l" t="t" r="r" b="b"/>
              <a:pathLst>
                <a:path w="11408" h="8897" extrusionOk="0">
                  <a:moveTo>
                    <a:pt x="9302" y="936"/>
                  </a:moveTo>
                  <a:cubicBezTo>
                    <a:pt x="9437" y="1232"/>
                    <a:pt x="9572" y="1514"/>
                    <a:pt x="9700" y="1797"/>
                  </a:cubicBezTo>
                  <a:lnTo>
                    <a:pt x="9726" y="1848"/>
                  </a:lnTo>
                  <a:cubicBezTo>
                    <a:pt x="9867" y="2156"/>
                    <a:pt x="10008" y="2451"/>
                    <a:pt x="10130" y="2753"/>
                  </a:cubicBezTo>
                  <a:cubicBezTo>
                    <a:pt x="10303" y="3145"/>
                    <a:pt x="10464" y="3536"/>
                    <a:pt x="10611" y="3909"/>
                  </a:cubicBezTo>
                  <a:cubicBezTo>
                    <a:pt x="9963" y="4435"/>
                    <a:pt x="9276" y="4923"/>
                    <a:pt x="8557" y="5353"/>
                  </a:cubicBezTo>
                  <a:cubicBezTo>
                    <a:pt x="6529" y="6611"/>
                    <a:pt x="4321" y="7548"/>
                    <a:pt x="2010" y="8132"/>
                  </a:cubicBezTo>
                  <a:lnTo>
                    <a:pt x="1689" y="7394"/>
                  </a:lnTo>
                  <a:cubicBezTo>
                    <a:pt x="1580" y="7131"/>
                    <a:pt x="1445" y="6817"/>
                    <a:pt x="1297" y="6470"/>
                  </a:cubicBezTo>
                  <a:cubicBezTo>
                    <a:pt x="1233" y="6335"/>
                    <a:pt x="1162" y="6162"/>
                    <a:pt x="1098" y="6001"/>
                  </a:cubicBezTo>
                  <a:cubicBezTo>
                    <a:pt x="1028" y="5834"/>
                    <a:pt x="957" y="5655"/>
                    <a:pt x="873" y="5475"/>
                  </a:cubicBezTo>
                  <a:cubicBezTo>
                    <a:pt x="1920" y="5083"/>
                    <a:pt x="5072" y="3838"/>
                    <a:pt x="7530" y="2265"/>
                  </a:cubicBezTo>
                  <a:cubicBezTo>
                    <a:pt x="8159" y="1880"/>
                    <a:pt x="8750" y="1437"/>
                    <a:pt x="9302" y="936"/>
                  </a:cubicBezTo>
                  <a:close/>
                  <a:moveTo>
                    <a:pt x="9416" y="1"/>
                  </a:moveTo>
                  <a:cubicBezTo>
                    <a:pt x="9323" y="1"/>
                    <a:pt x="9236" y="38"/>
                    <a:pt x="9167" y="102"/>
                  </a:cubicBezTo>
                  <a:cubicBezTo>
                    <a:pt x="8557" y="699"/>
                    <a:pt x="7883" y="1225"/>
                    <a:pt x="7158" y="1668"/>
                  </a:cubicBezTo>
                  <a:cubicBezTo>
                    <a:pt x="4250" y="3530"/>
                    <a:pt x="328" y="4929"/>
                    <a:pt x="289" y="4942"/>
                  </a:cubicBezTo>
                  <a:cubicBezTo>
                    <a:pt x="97" y="5013"/>
                    <a:pt x="0" y="5231"/>
                    <a:pt x="84" y="5417"/>
                  </a:cubicBezTo>
                  <a:cubicBezTo>
                    <a:pt x="212" y="5706"/>
                    <a:pt x="341" y="6008"/>
                    <a:pt x="450" y="6271"/>
                  </a:cubicBezTo>
                  <a:cubicBezTo>
                    <a:pt x="520" y="6451"/>
                    <a:pt x="591" y="6611"/>
                    <a:pt x="655" y="6752"/>
                  </a:cubicBezTo>
                  <a:cubicBezTo>
                    <a:pt x="803" y="7093"/>
                    <a:pt x="931" y="7401"/>
                    <a:pt x="1040" y="7670"/>
                  </a:cubicBezTo>
                  <a:lnTo>
                    <a:pt x="1483" y="8685"/>
                  </a:lnTo>
                  <a:cubicBezTo>
                    <a:pt x="1535" y="8813"/>
                    <a:pt x="1663" y="8896"/>
                    <a:pt x="1804" y="8896"/>
                  </a:cubicBezTo>
                  <a:cubicBezTo>
                    <a:pt x="1830" y="8896"/>
                    <a:pt x="1856" y="8890"/>
                    <a:pt x="1888" y="8884"/>
                  </a:cubicBezTo>
                  <a:cubicBezTo>
                    <a:pt x="4372" y="8287"/>
                    <a:pt x="6747" y="7298"/>
                    <a:pt x="8923" y="5950"/>
                  </a:cubicBezTo>
                  <a:cubicBezTo>
                    <a:pt x="9745" y="5456"/>
                    <a:pt x="10522" y="4904"/>
                    <a:pt x="11253" y="4287"/>
                  </a:cubicBezTo>
                  <a:cubicBezTo>
                    <a:pt x="11369" y="4191"/>
                    <a:pt x="11407" y="4037"/>
                    <a:pt x="11356" y="3896"/>
                  </a:cubicBezTo>
                  <a:cubicBezTo>
                    <a:pt x="11176" y="3440"/>
                    <a:pt x="10984" y="2959"/>
                    <a:pt x="10778" y="2484"/>
                  </a:cubicBezTo>
                  <a:cubicBezTo>
                    <a:pt x="10656" y="2182"/>
                    <a:pt x="10515" y="1874"/>
                    <a:pt x="10368" y="1559"/>
                  </a:cubicBezTo>
                  <a:lnTo>
                    <a:pt x="10342" y="1501"/>
                  </a:lnTo>
                  <a:cubicBezTo>
                    <a:pt x="10149" y="1084"/>
                    <a:pt x="9944" y="648"/>
                    <a:pt x="9726" y="198"/>
                  </a:cubicBezTo>
                  <a:cubicBezTo>
                    <a:pt x="9681" y="96"/>
                    <a:pt x="9584" y="25"/>
                    <a:pt x="9475" y="6"/>
                  </a:cubicBezTo>
                  <a:cubicBezTo>
                    <a:pt x="9455" y="2"/>
                    <a:pt x="9436" y="1"/>
                    <a:pt x="941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0" name="Google Shape;220;p2"/>
            <p:cNvSpPr/>
            <p:nvPr/>
          </p:nvSpPr>
          <p:spPr>
            <a:xfrm rot="9076706">
              <a:off x="603967" y="349699"/>
              <a:ext cx="195936" cy="121615"/>
            </a:xfrm>
            <a:custGeom>
              <a:avLst/>
              <a:gdLst/>
              <a:ahLst/>
              <a:cxnLst/>
              <a:rect l="l" t="t" r="r" b="b"/>
              <a:pathLst>
                <a:path w="9475" h="5881" extrusionOk="0">
                  <a:moveTo>
                    <a:pt x="9051" y="1"/>
                  </a:moveTo>
                  <a:cubicBezTo>
                    <a:pt x="6419" y="2632"/>
                    <a:pt x="2497" y="4186"/>
                    <a:pt x="0" y="4963"/>
                  </a:cubicBezTo>
                  <a:cubicBezTo>
                    <a:pt x="148" y="5309"/>
                    <a:pt x="276" y="5617"/>
                    <a:pt x="385" y="5881"/>
                  </a:cubicBezTo>
                  <a:cubicBezTo>
                    <a:pt x="2908" y="5104"/>
                    <a:pt x="6728" y="3583"/>
                    <a:pt x="9475" y="970"/>
                  </a:cubicBezTo>
                  <a:cubicBezTo>
                    <a:pt x="9347" y="662"/>
                    <a:pt x="9199" y="341"/>
                    <a:pt x="90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1" name="Google Shape;221;p2"/>
            <p:cNvSpPr/>
            <p:nvPr/>
          </p:nvSpPr>
          <p:spPr>
            <a:xfrm rot="9076706">
              <a:off x="600114" y="345042"/>
              <a:ext cx="205118" cy="132244"/>
            </a:xfrm>
            <a:custGeom>
              <a:avLst/>
              <a:gdLst/>
              <a:ahLst/>
              <a:cxnLst/>
              <a:rect l="l" t="t" r="r" b="b"/>
              <a:pathLst>
                <a:path w="9919" h="6395" extrusionOk="0">
                  <a:moveTo>
                    <a:pt x="9232" y="611"/>
                  </a:moveTo>
                  <a:cubicBezTo>
                    <a:pt x="9328" y="823"/>
                    <a:pt x="9418" y="1028"/>
                    <a:pt x="9508" y="1233"/>
                  </a:cubicBezTo>
                  <a:cubicBezTo>
                    <a:pt x="6876" y="3686"/>
                    <a:pt x="3319" y="5156"/>
                    <a:pt x="726" y="5971"/>
                  </a:cubicBezTo>
                  <a:cubicBezTo>
                    <a:pt x="668" y="5836"/>
                    <a:pt x="604" y="5688"/>
                    <a:pt x="540" y="5534"/>
                  </a:cubicBezTo>
                  <a:lnTo>
                    <a:pt x="469" y="5374"/>
                  </a:lnTo>
                  <a:cubicBezTo>
                    <a:pt x="3127" y="4533"/>
                    <a:pt x="6702" y="3044"/>
                    <a:pt x="9232" y="611"/>
                  </a:cubicBezTo>
                  <a:close/>
                  <a:moveTo>
                    <a:pt x="9341" y="1"/>
                  </a:moveTo>
                  <a:lnTo>
                    <a:pt x="9161" y="181"/>
                  </a:lnTo>
                  <a:cubicBezTo>
                    <a:pt x="6619" y="2729"/>
                    <a:pt x="2877" y="4263"/>
                    <a:pt x="180" y="5098"/>
                  </a:cubicBezTo>
                  <a:lnTo>
                    <a:pt x="1" y="5156"/>
                  </a:lnTo>
                  <a:lnTo>
                    <a:pt x="219" y="5669"/>
                  </a:lnTo>
                  <a:cubicBezTo>
                    <a:pt x="309" y="5881"/>
                    <a:pt x="392" y="6074"/>
                    <a:pt x="463" y="6247"/>
                  </a:cubicBezTo>
                  <a:lnTo>
                    <a:pt x="521" y="6394"/>
                  </a:lnTo>
                  <a:lnTo>
                    <a:pt x="675" y="6350"/>
                  </a:lnTo>
                  <a:cubicBezTo>
                    <a:pt x="3339" y="5528"/>
                    <a:pt x="7094" y="4000"/>
                    <a:pt x="9835" y="1394"/>
                  </a:cubicBezTo>
                  <a:lnTo>
                    <a:pt x="9918" y="1310"/>
                  </a:lnTo>
                  <a:lnTo>
                    <a:pt x="9873" y="1201"/>
                  </a:lnTo>
                  <a:cubicBezTo>
                    <a:pt x="9752" y="906"/>
                    <a:pt x="9617" y="604"/>
                    <a:pt x="9469" y="283"/>
                  </a:cubicBezTo>
                  <a:lnTo>
                    <a:pt x="934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2" name="Google Shape;222;p2"/>
            <p:cNvSpPr/>
            <p:nvPr/>
          </p:nvSpPr>
          <p:spPr>
            <a:xfrm rot="9076706">
              <a:off x="616641" y="418757"/>
              <a:ext cx="76224" cy="109662"/>
            </a:xfrm>
            <a:custGeom>
              <a:avLst/>
              <a:gdLst/>
              <a:ahLst/>
              <a:cxnLst/>
              <a:rect l="l" t="t" r="r" b="b"/>
              <a:pathLst>
                <a:path w="3686" h="5303" extrusionOk="0">
                  <a:moveTo>
                    <a:pt x="2068" y="0"/>
                  </a:moveTo>
                  <a:cubicBezTo>
                    <a:pt x="1439" y="617"/>
                    <a:pt x="745" y="1156"/>
                    <a:pt x="1" y="1618"/>
                  </a:cubicBezTo>
                  <a:cubicBezTo>
                    <a:pt x="604" y="2793"/>
                    <a:pt x="1073" y="4025"/>
                    <a:pt x="1406" y="5303"/>
                  </a:cubicBezTo>
                  <a:cubicBezTo>
                    <a:pt x="2209" y="4815"/>
                    <a:pt x="2966" y="4269"/>
                    <a:pt x="3685" y="3672"/>
                  </a:cubicBezTo>
                  <a:cubicBezTo>
                    <a:pt x="3525" y="3229"/>
                    <a:pt x="3332" y="2754"/>
                    <a:pt x="3108" y="2266"/>
                  </a:cubicBezTo>
                  <a:cubicBezTo>
                    <a:pt x="2979" y="1952"/>
                    <a:pt x="2832" y="1631"/>
                    <a:pt x="2684" y="1303"/>
                  </a:cubicBezTo>
                  <a:cubicBezTo>
                    <a:pt x="2485" y="880"/>
                    <a:pt x="2279" y="450"/>
                    <a:pt x="2068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3" name="Google Shape;223;p2"/>
            <p:cNvSpPr/>
            <p:nvPr/>
          </p:nvSpPr>
          <p:spPr>
            <a:xfrm rot="9076706">
              <a:off x="980133" y="633967"/>
              <a:ext cx="93077" cy="80153"/>
            </a:xfrm>
            <a:custGeom>
              <a:avLst/>
              <a:gdLst/>
              <a:ahLst/>
              <a:cxnLst/>
              <a:rect l="l" t="t" r="r" b="b"/>
              <a:pathLst>
                <a:path w="4501" h="3876" extrusionOk="0">
                  <a:moveTo>
                    <a:pt x="57" y="0"/>
                  </a:moveTo>
                  <a:cubicBezTo>
                    <a:pt x="41" y="0"/>
                    <a:pt x="27" y="4"/>
                    <a:pt x="19" y="9"/>
                  </a:cubicBezTo>
                  <a:cubicBezTo>
                    <a:pt x="0" y="28"/>
                    <a:pt x="19" y="80"/>
                    <a:pt x="58" y="112"/>
                  </a:cubicBezTo>
                  <a:cubicBezTo>
                    <a:pt x="449" y="407"/>
                    <a:pt x="783" y="721"/>
                    <a:pt x="1149" y="1023"/>
                  </a:cubicBezTo>
                  <a:cubicBezTo>
                    <a:pt x="1521" y="1325"/>
                    <a:pt x="1868" y="1639"/>
                    <a:pt x="2221" y="1948"/>
                  </a:cubicBezTo>
                  <a:cubicBezTo>
                    <a:pt x="2574" y="2249"/>
                    <a:pt x="2921" y="2564"/>
                    <a:pt x="3274" y="2885"/>
                  </a:cubicBezTo>
                  <a:lnTo>
                    <a:pt x="4327" y="3841"/>
                  </a:lnTo>
                  <a:cubicBezTo>
                    <a:pt x="4349" y="3863"/>
                    <a:pt x="4379" y="3876"/>
                    <a:pt x="4411" y="3876"/>
                  </a:cubicBezTo>
                  <a:cubicBezTo>
                    <a:pt x="4426" y="3876"/>
                    <a:pt x="4441" y="3873"/>
                    <a:pt x="4455" y="3867"/>
                  </a:cubicBezTo>
                  <a:cubicBezTo>
                    <a:pt x="4500" y="3848"/>
                    <a:pt x="4494" y="3783"/>
                    <a:pt x="4455" y="3738"/>
                  </a:cubicBezTo>
                  <a:cubicBezTo>
                    <a:pt x="4160" y="3360"/>
                    <a:pt x="3845" y="3000"/>
                    <a:pt x="3511" y="2666"/>
                  </a:cubicBezTo>
                  <a:cubicBezTo>
                    <a:pt x="3158" y="2320"/>
                    <a:pt x="2825" y="1986"/>
                    <a:pt x="2459" y="1678"/>
                  </a:cubicBezTo>
                  <a:cubicBezTo>
                    <a:pt x="2093" y="1376"/>
                    <a:pt x="1714" y="1087"/>
                    <a:pt x="1329" y="805"/>
                  </a:cubicBezTo>
                  <a:cubicBezTo>
                    <a:pt x="944" y="522"/>
                    <a:pt x="539" y="266"/>
                    <a:pt x="129" y="22"/>
                  </a:cubicBezTo>
                  <a:cubicBezTo>
                    <a:pt x="106" y="7"/>
                    <a:pt x="79" y="0"/>
                    <a:pt x="5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4" name="Google Shape;224;p2"/>
            <p:cNvSpPr/>
            <p:nvPr/>
          </p:nvSpPr>
          <p:spPr>
            <a:xfrm rot="9076706">
              <a:off x="993512" y="633291"/>
              <a:ext cx="40635" cy="38153"/>
            </a:xfrm>
            <a:custGeom>
              <a:avLst/>
              <a:gdLst/>
              <a:ahLst/>
              <a:cxnLst/>
              <a:rect l="l" t="t" r="r" b="b"/>
              <a:pathLst>
                <a:path w="1965" h="1845" extrusionOk="0">
                  <a:moveTo>
                    <a:pt x="53" y="0"/>
                  </a:moveTo>
                  <a:cubicBezTo>
                    <a:pt x="41" y="0"/>
                    <a:pt x="30" y="3"/>
                    <a:pt x="20" y="10"/>
                  </a:cubicBezTo>
                  <a:cubicBezTo>
                    <a:pt x="1" y="29"/>
                    <a:pt x="1" y="61"/>
                    <a:pt x="20" y="74"/>
                  </a:cubicBezTo>
                  <a:cubicBezTo>
                    <a:pt x="135" y="260"/>
                    <a:pt x="257" y="433"/>
                    <a:pt x="392" y="600"/>
                  </a:cubicBezTo>
                  <a:cubicBezTo>
                    <a:pt x="527" y="767"/>
                    <a:pt x="662" y="934"/>
                    <a:pt x="822" y="1075"/>
                  </a:cubicBezTo>
                  <a:cubicBezTo>
                    <a:pt x="983" y="1217"/>
                    <a:pt x="1150" y="1358"/>
                    <a:pt x="1317" y="1486"/>
                  </a:cubicBezTo>
                  <a:cubicBezTo>
                    <a:pt x="1490" y="1615"/>
                    <a:pt x="1676" y="1730"/>
                    <a:pt x="1862" y="1839"/>
                  </a:cubicBezTo>
                  <a:cubicBezTo>
                    <a:pt x="1871" y="1843"/>
                    <a:pt x="1879" y="1844"/>
                    <a:pt x="1888" y="1844"/>
                  </a:cubicBezTo>
                  <a:cubicBezTo>
                    <a:pt x="1911" y="1844"/>
                    <a:pt x="1932" y="1832"/>
                    <a:pt x="1946" y="1814"/>
                  </a:cubicBezTo>
                  <a:cubicBezTo>
                    <a:pt x="1946" y="1782"/>
                    <a:pt x="1965" y="1743"/>
                    <a:pt x="1946" y="1717"/>
                  </a:cubicBezTo>
                  <a:cubicBezTo>
                    <a:pt x="1798" y="1563"/>
                    <a:pt x="1657" y="1409"/>
                    <a:pt x="1509" y="1262"/>
                  </a:cubicBezTo>
                  <a:lnTo>
                    <a:pt x="1053" y="825"/>
                  </a:lnTo>
                  <a:lnTo>
                    <a:pt x="578" y="414"/>
                  </a:lnTo>
                  <a:lnTo>
                    <a:pt x="91" y="10"/>
                  </a:lnTo>
                  <a:cubicBezTo>
                    <a:pt x="78" y="3"/>
                    <a:pt x="65" y="0"/>
                    <a:pt x="5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5" name="Google Shape;225;p2"/>
            <p:cNvSpPr/>
            <p:nvPr/>
          </p:nvSpPr>
          <p:spPr>
            <a:xfrm rot="9076706">
              <a:off x="782456" y="505934"/>
              <a:ext cx="99984" cy="170397"/>
            </a:xfrm>
            <a:custGeom>
              <a:avLst/>
              <a:gdLst/>
              <a:ahLst/>
              <a:cxnLst/>
              <a:rect l="l" t="t" r="r" b="b"/>
              <a:pathLst>
                <a:path w="4835" h="8240" extrusionOk="0">
                  <a:moveTo>
                    <a:pt x="37" y="1"/>
                  </a:moveTo>
                  <a:cubicBezTo>
                    <a:pt x="33" y="1"/>
                    <a:pt x="29" y="2"/>
                    <a:pt x="26" y="3"/>
                  </a:cubicBezTo>
                  <a:cubicBezTo>
                    <a:pt x="0" y="16"/>
                    <a:pt x="20" y="80"/>
                    <a:pt x="65" y="157"/>
                  </a:cubicBezTo>
                  <a:cubicBezTo>
                    <a:pt x="488" y="799"/>
                    <a:pt x="886" y="1448"/>
                    <a:pt x="1291" y="2103"/>
                  </a:cubicBezTo>
                  <a:cubicBezTo>
                    <a:pt x="1689" y="2757"/>
                    <a:pt x="2074" y="3418"/>
                    <a:pt x="2452" y="4080"/>
                  </a:cubicBezTo>
                  <a:cubicBezTo>
                    <a:pt x="2838" y="4741"/>
                    <a:pt x="3197" y="5408"/>
                    <a:pt x="3576" y="6082"/>
                  </a:cubicBezTo>
                  <a:cubicBezTo>
                    <a:pt x="3961" y="6750"/>
                    <a:pt x="4308" y="7424"/>
                    <a:pt x="4661" y="8105"/>
                  </a:cubicBezTo>
                  <a:cubicBezTo>
                    <a:pt x="4703" y="8189"/>
                    <a:pt x="4751" y="8240"/>
                    <a:pt x="4789" y="8240"/>
                  </a:cubicBezTo>
                  <a:cubicBezTo>
                    <a:pt x="4791" y="8240"/>
                    <a:pt x="4793" y="8240"/>
                    <a:pt x="4796" y="8239"/>
                  </a:cubicBezTo>
                  <a:cubicBezTo>
                    <a:pt x="4834" y="8226"/>
                    <a:pt x="4834" y="8143"/>
                    <a:pt x="4796" y="8047"/>
                  </a:cubicBezTo>
                  <a:cubicBezTo>
                    <a:pt x="4507" y="7347"/>
                    <a:pt x="4192" y="6628"/>
                    <a:pt x="3845" y="5941"/>
                  </a:cubicBezTo>
                  <a:cubicBezTo>
                    <a:pt x="3505" y="5254"/>
                    <a:pt x="3152" y="4567"/>
                    <a:pt x="2754" y="3906"/>
                  </a:cubicBezTo>
                  <a:cubicBezTo>
                    <a:pt x="2356" y="3239"/>
                    <a:pt x="1945" y="2584"/>
                    <a:pt x="1515" y="1955"/>
                  </a:cubicBezTo>
                  <a:cubicBezTo>
                    <a:pt x="1079" y="1319"/>
                    <a:pt x="623" y="703"/>
                    <a:pt x="148" y="93"/>
                  </a:cubicBezTo>
                  <a:cubicBezTo>
                    <a:pt x="109" y="37"/>
                    <a:pt x="65" y="1"/>
                    <a:pt x="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6" name="Google Shape;226;p2"/>
            <p:cNvSpPr/>
            <p:nvPr/>
          </p:nvSpPr>
          <p:spPr>
            <a:xfrm rot="9076706">
              <a:off x="754451" y="439031"/>
              <a:ext cx="30150" cy="58460"/>
            </a:xfrm>
            <a:custGeom>
              <a:avLst/>
              <a:gdLst/>
              <a:ahLst/>
              <a:cxnLst/>
              <a:rect l="l" t="t" r="r" b="b"/>
              <a:pathLst>
                <a:path w="1458" h="2827" extrusionOk="0">
                  <a:moveTo>
                    <a:pt x="73" y="1"/>
                  </a:moveTo>
                  <a:cubicBezTo>
                    <a:pt x="61" y="1"/>
                    <a:pt x="50" y="4"/>
                    <a:pt x="39" y="9"/>
                  </a:cubicBezTo>
                  <a:cubicBezTo>
                    <a:pt x="13" y="22"/>
                    <a:pt x="0" y="54"/>
                    <a:pt x="13" y="80"/>
                  </a:cubicBezTo>
                  <a:cubicBezTo>
                    <a:pt x="97" y="305"/>
                    <a:pt x="167" y="542"/>
                    <a:pt x="270" y="786"/>
                  </a:cubicBezTo>
                  <a:cubicBezTo>
                    <a:pt x="366" y="1024"/>
                    <a:pt x="456" y="1261"/>
                    <a:pt x="565" y="1486"/>
                  </a:cubicBezTo>
                  <a:cubicBezTo>
                    <a:pt x="681" y="1710"/>
                    <a:pt x="796" y="1942"/>
                    <a:pt x="918" y="2153"/>
                  </a:cubicBezTo>
                  <a:cubicBezTo>
                    <a:pt x="1040" y="2372"/>
                    <a:pt x="1175" y="2583"/>
                    <a:pt x="1323" y="2795"/>
                  </a:cubicBezTo>
                  <a:cubicBezTo>
                    <a:pt x="1337" y="2814"/>
                    <a:pt x="1358" y="2826"/>
                    <a:pt x="1381" y="2826"/>
                  </a:cubicBezTo>
                  <a:cubicBezTo>
                    <a:pt x="1389" y="2826"/>
                    <a:pt x="1398" y="2824"/>
                    <a:pt x="1406" y="2821"/>
                  </a:cubicBezTo>
                  <a:cubicBezTo>
                    <a:pt x="1438" y="2802"/>
                    <a:pt x="1458" y="2770"/>
                    <a:pt x="1451" y="2731"/>
                  </a:cubicBezTo>
                  <a:cubicBezTo>
                    <a:pt x="1374" y="2500"/>
                    <a:pt x="1291" y="2275"/>
                    <a:pt x="1188" y="2031"/>
                  </a:cubicBezTo>
                  <a:cubicBezTo>
                    <a:pt x="1092" y="1781"/>
                    <a:pt x="983" y="1550"/>
                    <a:pt x="880" y="1325"/>
                  </a:cubicBezTo>
                  <a:cubicBezTo>
                    <a:pt x="771" y="1101"/>
                    <a:pt x="655" y="876"/>
                    <a:pt x="527" y="664"/>
                  </a:cubicBezTo>
                  <a:cubicBezTo>
                    <a:pt x="398" y="446"/>
                    <a:pt x="257" y="234"/>
                    <a:pt x="122" y="22"/>
                  </a:cubicBezTo>
                  <a:cubicBezTo>
                    <a:pt x="107" y="7"/>
                    <a:pt x="90" y="1"/>
                    <a:pt x="7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7" name="Google Shape;227;p2"/>
            <p:cNvSpPr/>
            <p:nvPr/>
          </p:nvSpPr>
          <p:spPr>
            <a:xfrm rot="9076706">
              <a:off x="853841" y="497161"/>
              <a:ext cx="65471" cy="125275"/>
            </a:xfrm>
            <a:custGeom>
              <a:avLst/>
              <a:gdLst/>
              <a:ahLst/>
              <a:cxnLst/>
              <a:rect l="l" t="t" r="r" b="b"/>
              <a:pathLst>
                <a:path w="3166" h="6058" extrusionOk="0">
                  <a:moveTo>
                    <a:pt x="51" y="0"/>
                  </a:moveTo>
                  <a:cubicBezTo>
                    <a:pt x="45" y="0"/>
                    <a:pt x="39" y="1"/>
                    <a:pt x="32" y="3"/>
                  </a:cubicBezTo>
                  <a:cubicBezTo>
                    <a:pt x="0" y="16"/>
                    <a:pt x="0" y="67"/>
                    <a:pt x="32" y="125"/>
                  </a:cubicBezTo>
                  <a:cubicBezTo>
                    <a:pt x="309" y="594"/>
                    <a:pt x="565" y="1082"/>
                    <a:pt x="828" y="1557"/>
                  </a:cubicBezTo>
                  <a:cubicBezTo>
                    <a:pt x="1092" y="2038"/>
                    <a:pt x="1342" y="2526"/>
                    <a:pt x="1580" y="3014"/>
                  </a:cubicBezTo>
                  <a:cubicBezTo>
                    <a:pt x="1830" y="3495"/>
                    <a:pt x="2067" y="3990"/>
                    <a:pt x="2305" y="4478"/>
                  </a:cubicBezTo>
                  <a:cubicBezTo>
                    <a:pt x="2536" y="4972"/>
                    <a:pt x="2767" y="5466"/>
                    <a:pt x="3005" y="5960"/>
                  </a:cubicBezTo>
                  <a:cubicBezTo>
                    <a:pt x="3028" y="6020"/>
                    <a:pt x="3074" y="6057"/>
                    <a:pt x="3106" y="6057"/>
                  </a:cubicBezTo>
                  <a:cubicBezTo>
                    <a:pt x="3109" y="6057"/>
                    <a:pt x="3111" y="6057"/>
                    <a:pt x="3114" y="6057"/>
                  </a:cubicBezTo>
                  <a:cubicBezTo>
                    <a:pt x="3146" y="6044"/>
                    <a:pt x="3165" y="5980"/>
                    <a:pt x="3146" y="5909"/>
                  </a:cubicBezTo>
                  <a:cubicBezTo>
                    <a:pt x="2985" y="5383"/>
                    <a:pt x="2799" y="4863"/>
                    <a:pt x="2587" y="4356"/>
                  </a:cubicBezTo>
                  <a:cubicBezTo>
                    <a:pt x="2369" y="3842"/>
                    <a:pt x="2144" y="3335"/>
                    <a:pt x="1888" y="2853"/>
                  </a:cubicBezTo>
                  <a:cubicBezTo>
                    <a:pt x="1631" y="2366"/>
                    <a:pt x="1361" y="1884"/>
                    <a:pt x="1066" y="1422"/>
                  </a:cubicBezTo>
                  <a:cubicBezTo>
                    <a:pt x="764" y="953"/>
                    <a:pt x="456" y="504"/>
                    <a:pt x="122" y="67"/>
                  </a:cubicBezTo>
                  <a:cubicBezTo>
                    <a:pt x="96" y="25"/>
                    <a:pt x="78" y="0"/>
                    <a:pt x="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8" name="Google Shape;228;p2"/>
            <p:cNvSpPr/>
            <p:nvPr/>
          </p:nvSpPr>
          <p:spPr>
            <a:xfrm rot="9076706">
              <a:off x="836317" y="372918"/>
              <a:ext cx="76886" cy="158734"/>
            </a:xfrm>
            <a:custGeom>
              <a:avLst/>
              <a:gdLst/>
              <a:ahLst/>
              <a:cxnLst/>
              <a:rect l="l" t="t" r="r" b="b"/>
              <a:pathLst>
                <a:path w="3718" h="7676" extrusionOk="0">
                  <a:moveTo>
                    <a:pt x="40" y="1"/>
                  </a:moveTo>
                  <a:cubicBezTo>
                    <a:pt x="35" y="1"/>
                    <a:pt x="31" y="1"/>
                    <a:pt x="27" y="3"/>
                  </a:cubicBezTo>
                  <a:cubicBezTo>
                    <a:pt x="1" y="10"/>
                    <a:pt x="14" y="80"/>
                    <a:pt x="52" y="144"/>
                  </a:cubicBezTo>
                  <a:cubicBezTo>
                    <a:pt x="393" y="741"/>
                    <a:pt x="701" y="1345"/>
                    <a:pt x="1022" y="1955"/>
                  </a:cubicBezTo>
                  <a:cubicBezTo>
                    <a:pt x="1343" y="2558"/>
                    <a:pt x="1631" y="3174"/>
                    <a:pt x="1927" y="3784"/>
                  </a:cubicBezTo>
                  <a:cubicBezTo>
                    <a:pt x="2222" y="4400"/>
                    <a:pt x="2498" y="5029"/>
                    <a:pt x="2768" y="5652"/>
                  </a:cubicBezTo>
                  <a:cubicBezTo>
                    <a:pt x="3037" y="6275"/>
                    <a:pt x="3300" y="6904"/>
                    <a:pt x="3551" y="7546"/>
                  </a:cubicBezTo>
                  <a:cubicBezTo>
                    <a:pt x="3580" y="7616"/>
                    <a:pt x="3636" y="7676"/>
                    <a:pt x="3665" y="7676"/>
                  </a:cubicBezTo>
                  <a:cubicBezTo>
                    <a:pt x="3668" y="7676"/>
                    <a:pt x="3671" y="7675"/>
                    <a:pt x="3673" y="7674"/>
                  </a:cubicBezTo>
                  <a:cubicBezTo>
                    <a:pt x="3692" y="7661"/>
                    <a:pt x="3718" y="7584"/>
                    <a:pt x="3692" y="7501"/>
                  </a:cubicBezTo>
                  <a:cubicBezTo>
                    <a:pt x="3506" y="6833"/>
                    <a:pt x="3300" y="6178"/>
                    <a:pt x="3050" y="5537"/>
                  </a:cubicBezTo>
                  <a:cubicBezTo>
                    <a:pt x="2806" y="4895"/>
                    <a:pt x="2543" y="4253"/>
                    <a:pt x="2241" y="3636"/>
                  </a:cubicBezTo>
                  <a:cubicBezTo>
                    <a:pt x="1940" y="3020"/>
                    <a:pt x="1619" y="2410"/>
                    <a:pt x="1266" y="1820"/>
                  </a:cubicBezTo>
                  <a:cubicBezTo>
                    <a:pt x="912" y="1223"/>
                    <a:pt x="534" y="645"/>
                    <a:pt x="142" y="87"/>
                  </a:cubicBezTo>
                  <a:cubicBezTo>
                    <a:pt x="109" y="36"/>
                    <a:pt x="70" y="1"/>
                    <a:pt x="4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9" name="Google Shape;229;p2"/>
            <p:cNvSpPr/>
            <p:nvPr/>
          </p:nvSpPr>
          <p:spPr>
            <a:xfrm rot="9076706">
              <a:off x="549384" y="305681"/>
              <a:ext cx="39849" cy="117872"/>
            </a:xfrm>
            <a:custGeom>
              <a:avLst/>
              <a:gdLst/>
              <a:ahLst/>
              <a:cxnLst/>
              <a:rect l="l" t="t" r="r" b="b"/>
              <a:pathLst>
                <a:path w="1927" h="5700" extrusionOk="0">
                  <a:moveTo>
                    <a:pt x="874" y="0"/>
                  </a:moveTo>
                  <a:cubicBezTo>
                    <a:pt x="869" y="0"/>
                    <a:pt x="867" y="2"/>
                    <a:pt x="867" y="5"/>
                  </a:cubicBezTo>
                  <a:cubicBezTo>
                    <a:pt x="848" y="50"/>
                    <a:pt x="848" y="101"/>
                    <a:pt x="867" y="146"/>
                  </a:cubicBezTo>
                  <a:cubicBezTo>
                    <a:pt x="1060" y="634"/>
                    <a:pt x="1220" y="1141"/>
                    <a:pt x="1342" y="1655"/>
                  </a:cubicBezTo>
                  <a:cubicBezTo>
                    <a:pt x="1477" y="2156"/>
                    <a:pt x="1554" y="2676"/>
                    <a:pt x="1573" y="3196"/>
                  </a:cubicBezTo>
                  <a:cubicBezTo>
                    <a:pt x="1605" y="3696"/>
                    <a:pt x="1496" y="4203"/>
                    <a:pt x="1259" y="4653"/>
                  </a:cubicBezTo>
                  <a:cubicBezTo>
                    <a:pt x="1027" y="5108"/>
                    <a:pt x="610" y="5449"/>
                    <a:pt x="116" y="5590"/>
                  </a:cubicBezTo>
                  <a:cubicBezTo>
                    <a:pt x="65" y="5603"/>
                    <a:pt x="7" y="5622"/>
                    <a:pt x="7" y="5661"/>
                  </a:cubicBezTo>
                  <a:cubicBezTo>
                    <a:pt x="0" y="5699"/>
                    <a:pt x="52" y="5699"/>
                    <a:pt x="116" y="5699"/>
                  </a:cubicBezTo>
                  <a:cubicBezTo>
                    <a:pt x="681" y="5609"/>
                    <a:pt x="1175" y="5282"/>
                    <a:pt x="1477" y="4800"/>
                  </a:cubicBezTo>
                  <a:cubicBezTo>
                    <a:pt x="1772" y="4312"/>
                    <a:pt x="1926" y="3754"/>
                    <a:pt x="1907" y="3183"/>
                  </a:cubicBezTo>
                  <a:cubicBezTo>
                    <a:pt x="1888" y="2637"/>
                    <a:pt x="1791" y="2091"/>
                    <a:pt x="1624" y="1571"/>
                  </a:cubicBezTo>
                  <a:cubicBezTo>
                    <a:pt x="1464" y="1052"/>
                    <a:pt x="1246" y="557"/>
                    <a:pt x="983" y="82"/>
                  </a:cubicBezTo>
                  <a:cubicBezTo>
                    <a:pt x="951" y="35"/>
                    <a:pt x="893" y="0"/>
                    <a:pt x="8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0" name="Google Shape;230;p2"/>
            <p:cNvSpPr/>
            <p:nvPr/>
          </p:nvSpPr>
          <p:spPr>
            <a:xfrm rot="9076706">
              <a:off x="577488" y="328479"/>
              <a:ext cx="12366" cy="77403"/>
            </a:xfrm>
            <a:custGeom>
              <a:avLst/>
              <a:gdLst/>
              <a:ahLst/>
              <a:cxnLst/>
              <a:rect l="l" t="t" r="r" b="b"/>
              <a:pathLst>
                <a:path w="598" h="3743" extrusionOk="0">
                  <a:moveTo>
                    <a:pt x="97" y="0"/>
                  </a:moveTo>
                  <a:cubicBezTo>
                    <a:pt x="91" y="0"/>
                    <a:pt x="84" y="1"/>
                    <a:pt x="78" y="2"/>
                  </a:cubicBezTo>
                  <a:cubicBezTo>
                    <a:pt x="39" y="15"/>
                    <a:pt x="20" y="60"/>
                    <a:pt x="27" y="98"/>
                  </a:cubicBezTo>
                  <a:cubicBezTo>
                    <a:pt x="104" y="387"/>
                    <a:pt x="161" y="689"/>
                    <a:pt x="200" y="991"/>
                  </a:cubicBezTo>
                  <a:cubicBezTo>
                    <a:pt x="232" y="1286"/>
                    <a:pt x="251" y="1581"/>
                    <a:pt x="251" y="1876"/>
                  </a:cubicBezTo>
                  <a:cubicBezTo>
                    <a:pt x="251" y="2178"/>
                    <a:pt x="232" y="2480"/>
                    <a:pt x="193" y="2775"/>
                  </a:cubicBezTo>
                  <a:cubicBezTo>
                    <a:pt x="155" y="3077"/>
                    <a:pt x="91" y="3372"/>
                    <a:pt x="7" y="3667"/>
                  </a:cubicBezTo>
                  <a:cubicBezTo>
                    <a:pt x="1" y="3693"/>
                    <a:pt x="7" y="3719"/>
                    <a:pt x="33" y="3738"/>
                  </a:cubicBezTo>
                  <a:cubicBezTo>
                    <a:pt x="41" y="3741"/>
                    <a:pt x="50" y="3743"/>
                    <a:pt x="59" y="3743"/>
                  </a:cubicBezTo>
                  <a:cubicBezTo>
                    <a:pt x="83" y="3743"/>
                    <a:pt x="105" y="3730"/>
                    <a:pt x="110" y="3706"/>
                  </a:cubicBezTo>
                  <a:cubicBezTo>
                    <a:pt x="264" y="3423"/>
                    <a:pt x="380" y="3128"/>
                    <a:pt x="463" y="2826"/>
                  </a:cubicBezTo>
                  <a:cubicBezTo>
                    <a:pt x="540" y="2518"/>
                    <a:pt x="585" y="2204"/>
                    <a:pt x="598" y="1883"/>
                  </a:cubicBezTo>
                  <a:cubicBezTo>
                    <a:pt x="598" y="1562"/>
                    <a:pt x="566" y="1247"/>
                    <a:pt x="502" y="933"/>
                  </a:cubicBezTo>
                  <a:cubicBezTo>
                    <a:pt x="425" y="625"/>
                    <a:pt x="315" y="323"/>
                    <a:pt x="168" y="40"/>
                  </a:cubicBezTo>
                  <a:cubicBezTo>
                    <a:pt x="152" y="14"/>
                    <a:pt x="127" y="0"/>
                    <a:pt x="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1" name="Google Shape;231;p2"/>
            <p:cNvSpPr/>
            <p:nvPr/>
          </p:nvSpPr>
          <p:spPr>
            <a:xfrm rot="9076706">
              <a:off x="639746" y="454236"/>
              <a:ext cx="22768" cy="48327"/>
            </a:xfrm>
            <a:custGeom>
              <a:avLst/>
              <a:gdLst/>
              <a:ahLst/>
              <a:cxnLst/>
              <a:rect l="l" t="t" r="r" b="b"/>
              <a:pathLst>
                <a:path w="1101" h="2337" extrusionOk="0">
                  <a:moveTo>
                    <a:pt x="72" y="0"/>
                  </a:moveTo>
                  <a:cubicBezTo>
                    <a:pt x="35" y="0"/>
                    <a:pt x="1" y="36"/>
                    <a:pt x="15" y="75"/>
                  </a:cubicBezTo>
                  <a:cubicBezTo>
                    <a:pt x="105" y="255"/>
                    <a:pt x="189" y="448"/>
                    <a:pt x="266" y="627"/>
                  </a:cubicBezTo>
                  <a:cubicBezTo>
                    <a:pt x="349" y="813"/>
                    <a:pt x="413" y="1000"/>
                    <a:pt x="497" y="1186"/>
                  </a:cubicBezTo>
                  <a:cubicBezTo>
                    <a:pt x="574" y="1366"/>
                    <a:pt x="651" y="1552"/>
                    <a:pt x="721" y="1738"/>
                  </a:cubicBezTo>
                  <a:lnTo>
                    <a:pt x="946" y="2309"/>
                  </a:lnTo>
                  <a:cubicBezTo>
                    <a:pt x="962" y="2325"/>
                    <a:pt x="987" y="2336"/>
                    <a:pt x="1013" y="2336"/>
                  </a:cubicBezTo>
                  <a:cubicBezTo>
                    <a:pt x="1018" y="2336"/>
                    <a:pt x="1024" y="2336"/>
                    <a:pt x="1030" y="2335"/>
                  </a:cubicBezTo>
                  <a:cubicBezTo>
                    <a:pt x="1068" y="2328"/>
                    <a:pt x="1100" y="2303"/>
                    <a:pt x="1100" y="2277"/>
                  </a:cubicBezTo>
                  <a:cubicBezTo>
                    <a:pt x="1087" y="2065"/>
                    <a:pt x="1062" y="1853"/>
                    <a:pt x="1017" y="1648"/>
                  </a:cubicBezTo>
                  <a:cubicBezTo>
                    <a:pt x="965" y="1443"/>
                    <a:pt x="901" y="1237"/>
                    <a:pt x="818" y="1045"/>
                  </a:cubicBezTo>
                  <a:cubicBezTo>
                    <a:pt x="721" y="852"/>
                    <a:pt x="619" y="672"/>
                    <a:pt x="503" y="492"/>
                  </a:cubicBezTo>
                  <a:cubicBezTo>
                    <a:pt x="381" y="319"/>
                    <a:pt x="246" y="159"/>
                    <a:pt x="105" y="11"/>
                  </a:cubicBezTo>
                  <a:cubicBezTo>
                    <a:pt x="95" y="4"/>
                    <a:pt x="83" y="0"/>
                    <a:pt x="7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2" name="Google Shape;232;p2"/>
            <p:cNvSpPr/>
            <p:nvPr/>
          </p:nvSpPr>
          <p:spPr>
            <a:xfrm rot="9076706">
              <a:off x="641892" y="440981"/>
              <a:ext cx="20865" cy="41152"/>
            </a:xfrm>
            <a:custGeom>
              <a:avLst/>
              <a:gdLst/>
              <a:ahLst/>
              <a:cxnLst/>
              <a:rect l="l" t="t" r="r" b="b"/>
              <a:pathLst>
                <a:path w="1009" h="1990" extrusionOk="0">
                  <a:moveTo>
                    <a:pt x="74" y="1"/>
                  </a:moveTo>
                  <a:cubicBezTo>
                    <a:pt x="61" y="1"/>
                    <a:pt x="47" y="5"/>
                    <a:pt x="39" y="18"/>
                  </a:cubicBezTo>
                  <a:cubicBezTo>
                    <a:pt x="20" y="30"/>
                    <a:pt x="1" y="50"/>
                    <a:pt x="7" y="75"/>
                  </a:cubicBezTo>
                  <a:cubicBezTo>
                    <a:pt x="65" y="242"/>
                    <a:pt x="116" y="416"/>
                    <a:pt x="180" y="576"/>
                  </a:cubicBezTo>
                  <a:lnTo>
                    <a:pt x="379" y="1058"/>
                  </a:lnTo>
                  <a:lnTo>
                    <a:pt x="604" y="1526"/>
                  </a:lnTo>
                  <a:cubicBezTo>
                    <a:pt x="687" y="1674"/>
                    <a:pt x="777" y="1828"/>
                    <a:pt x="874" y="1976"/>
                  </a:cubicBezTo>
                  <a:cubicBezTo>
                    <a:pt x="883" y="1985"/>
                    <a:pt x="896" y="1990"/>
                    <a:pt x="910" y="1990"/>
                  </a:cubicBezTo>
                  <a:cubicBezTo>
                    <a:pt x="923" y="1990"/>
                    <a:pt x="938" y="1985"/>
                    <a:pt x="951" y="1976"/>
                  </a:cubicBezTo>
                  <a:cubicBezTo>
                    <a:pt x="983" y="1969"/>
                    <a:pt x="1008" y="1943"/>
                    <a:pt x="1008" y="1911"/>
                  </a:cubicBezTo>
                  <a:cubicBezTo>
                    <a:pt x="983" y="1738"/>
                    <a:pt x="944" y="1558"/>
                    <a:pt x="886" y="1391"/>
                  </a:cubicBezTo>
                  <a:cubicBezTo>
                    <a:pt x="829" y="1218"/>
                    <a:pt x="764" y="1058"/>
                    <a:pt x="694" y="897"/>
                  </a:cubicBezTo>
                  <a:cubicBezTo>
                    <a:pt x="610" y="737"/>
                    <a:pt x="521" y="583"/>
                    <a:pt x="424" y="435"/>
                  </a:cubicBezTo>
                  <a:cubicBezTo>
                    <a:pt x="322" y="281"/>
                    <a:pt x="212" y="140"/>
                    <a:pt x="97" y="5"/>
                  </a:cubicBezTo>
                  <a:cubicBezTo>
                    <a:pt x="90" y="2"/>
                    <a:pt x="82" y="1"/>
                    <a:pt x="7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3304238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4" name="Google Shape;234;p3"/>
          <p:cNvGrpSpPr/>
          <p:nvPr/>
        </p:nvGrpSpPr>
        <p:grpSpPr>
          <a:xfrm>
            <a:off x="-66100" y="6033"/>
            <a:ext cx="12338000" cy="6852000"/>
            <a:chOff x="-49575" y="4525"/>
            <a:chExt cx="9253500" cy="5139000"/>
          </a:xfrm>
        </p:grpSpPr>
        <p:grpSp>
          <p:nvGrpSpPr>
            <p:cNvPr id="235" name="Google Shape;235;p3"/>
            <p:cNvGrpSpPr/>
            <p:nvPr/>
          </p:nvGrpSpPr>
          <p:grpSpPr>
            <a:xfrm>
              <a:off x="-49575" y="4525"/>
              <a:ext cx="9253500" cy="5139000"/>
              <a:chOff x="-49575" y="4525"/>
              <a:chExt cx="9253500" cy="5139000"/>
            </a:xfrm>
          </p:grpSpPr>
          <p:cxnSp>
            <p:nvCxnSpPr>
              <p:cNvPr id="236" name="Google Shape;236;p3"/>
              <p:cNvCxnSpPr/>
              <p:nvPr/>
            </p:nvCxnSpPr>
            <p:spPr>
              <a:xfrm>
                <a:off x="13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7" name="Google Shape;237;p3"/>
              <p:cNvCxnSpPr/>
              <p:nvPr/>
            </p:nvCxnSpPr>
            <p:spPr>
              <a:xfrm>
                <a:off x="29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8" name="Google Shape;238;p3"/>
              <p:cNvCxnSpPr/>
              <p:nvPr/>
            </p:nvCxnSpPr>
            <p:spPr>
              <a:xfrm>
                <a:off x="45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9" name="Google Shape;239;p3"/>
              <p:cNvCxnSpPr/>
              <p:nvPr/>
            </p:nvCxnSpPr>
            <p:spPr>
              <a:xfrm>
                <a:off x="61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0" name="Google Shape;240;p3"/>
              <p:cNvCxnSpPr/>
              <p:nvPr/>
            </p:nvCxnSpPr>
            <p:spPr>
              <a:xfrm>
                <a:off x="77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1" name="Google Shape;241;p3"/>
              <p:cNvCxnSpPr/>
              <p:nvPr/>
            </p:nvCxnSpPr>
            <p:spPr>
              <a:xfrm>
                <a:off x="92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2" name="Google Shape;242;p3"/>
              <p:cNvCxnSpPr/>
              <p:nvPr/>
            </p:nvCxnSpPr>
            <p:spPr>
              <a:xfrm>
                <a:off x="108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3" name="Google Shape;243;p3"/>
              <p:cNvCxnSpPr/>
              <p:nvPr/>
            </p:nvCxnSpPr>
            <p:spPr>
              <a:xfrm>
                <a:off x="1246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4" name="Google Shape;244;p3"/>
              <p:cNvCxnSpPr/>
              <p:nvPr/>
            </p:nvCxnSpPr>
            <p:spPr>
              <a:xfrm>
                <a:off x="1404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5" name="Google Shape;245;p3"/>
              <p:cNvCxnSpPr/>
              <p:nvPr/>
            </p:nvCxnSpPr>
            <p:spPr>
              <a:xfrm>
                <a:off x="1563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6" name="Google Shape;246;p3"/>
              <p:cNvCxnSpPr/>
              <p:nvPr/>
            </p:nvCxnSpPr>
            <p:spPr>
              <a:xfrm>
                <a:off x="1721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7" name="Google Shape;247;p3"/>
              <p:cNvCxnSpPr/>
              <p:nvPr/>
            </p:nvCxnSpPr>
            <p:spPr>
              <a:xfrm>
                <a:off x="1880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8" name="Google Shape;248;p3"/>
              <p:cNvCxnSpPr/>
              <p:nvPr/>
            </p:nvCxnSpPr>
            <p:spPr>
              <a:xfrm>
                <a:off x="2039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9" name="Google Shape;249;p3"/>
              <p:cNvCxnSpPr/>
              <p:nvPr/>
            </p:nvCxnSpPr>
            <p:spPr>
              <a:xfrm>
                <a:off x="2197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0" name="Google Shape;250;p3"/>
              <p:cNvCxnSpPr/>
              <p:nvPr/>
            </p:nvCxnSpPr>
            <p:spPr>
              <a:xfrm>
                <a:off x="2356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1" name="Google Shape;251;p3"/>
              <p:cNvCxnSpPr/>
              <p:nvPr/>
            </p:nvCxnSpPr>
            <p:spPr>
              <a:xfrm>
                <a:off x="2514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2" name="Google Shape;252;p3"/>
              <p:cNvCxnSpPr/>
              <p:nvPr/>
            </p:nvCxnSpPr>
            <p:spPr>
              <a:xfrm>
                <a:off x="2673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3" name="Google Shape;253;p3"/>
              <p:cNvCxnSpPr/>
              <p:nvPr/>
            </p:nvCxnSpPr>
            <p:spPr>
              <a:xfrm>
                <a:off x="2832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4" name="Google Shape;254;p3"/>
              <p:cNvCxnSpPr/>
              <p:nvPr/>
            </p:nvCxnSpPr>
            <p:spPr>
              <a:xfrm>
                <a:off x="2990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5" name="Google Shape;255;p3"/>
              <p:cNvCxnSpPr/>
              <p:nvPr/>
            </p:nvCxnSpPr>
            <p:spPr>
              <a:xfrm>
                <a:off x="3149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6" name="Google Shape;256;p3"/>
              <p:cNvCxnSpPr/>
              <p:nvPr/>
            </p:nvCxnSpPr>
            <p:spPr>
              <a:xfrm>
                <a:off x="3307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7" name="Google Shape;257;p3"/>
              <p:cNvCxnSpPr/>
              <p:nvPr/>
            </p:nvCxnSpPr>
            <p:spPr>
              <a:xfrm>
                <a:off x="3466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8" name="Google Shape;258;p3"/>
              <p:cNvCxnSpPr/>
              <p:nvPr/>
            </p:nvCxnSpPr>
            <p:spPr>
              <a:xfrm>
                <a:off x="3625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9" name="Google Shape;259;p3"/>
              <p:cNvCxnSpPr/>
              <p:nvPr/>
            </p:nvCxnSpPr>
            <p:spPr>
              <a:xfrm>
                <a:off x="3783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60" name="Google Shape;260;p3"/>
              <p:cNvCxnSpPr/>
              <p:nvPr/>
            </p:nvCxnSpPr>
            <p:spPr>
              <a:xfrm>
                <a:off x="3942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61" name="Google Shape;261;p3"/>
              <p:cNvCxnSpPr/>
              <p:nvPr/>
            </p:nvCxnSpPr>
            <p:spPr>
              <a:xfrm>
                <a:off x="4100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62" name="Google Shape;262;p3"/>
              <p:cNvCxnSpPr/>
              <p:nvPr/>
            </p:nvCxnSpPr>
            <p:spPr>
              <a:xfrm>
                <a:off x="4259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63" name="Google Shape;263;p3"/>
              <p:cNvCxnSpPr/>
              <p:nvPr/>
            </p:nvCxnSpPr>
            <p:spPr>
              <a:xfrm>
                <a:off x="4418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64" name="Google Shape;264;p3"/>
              <p:cNvCxnSpPr/>
              <p:nvPr/>
            </p:nvCxnSpPr>
            <p:spPr>
              <a:xfrm>
                <a:off x="4576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65" name="Google Shape;265;p3"/>
              <p:cNvCxnSpPr/>
              <p:nvPr/>
            </p:nvCxnSpPr>
            <p:spPr>
              <a:xfrm>
                <a:off x="4735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66" name="Google Shape;266;p3"/>
              <p:cNvCxnSpPr/>
              <p:nvPr/>
            </p:nvCxnSpPr>
            <p:spPr>
              <a:xfrm>
                <a:off x="4893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67" name="Google Shape;267;p3"/>
              <p:cNvCxnSpPr/>
              <p:nvPr/>
            </p:nvCxnSpPr>
            <p:spPr>
              <a:xfrm>
                <a:off x="5052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68" name="Google Shape;268;p3"/>
              <p:cNvCxnSpPr/>
              <p:nvPr/>
            </p:nvCxnSpPr>
            <p:spPr>
              <a:xfrm>
                <a:off x="5211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69" name="Google Shape;269;p3"/>
              <p:cNvCxnSpPr/>
              <p:nvPr/>
            </p:nvCxnSpPr>
            <p:spPr>
              <a:xfrm>
                <a:off x="5369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70" name="Google Shape;270;p3"/>
              <p:cNvCxnSpPr/>
              <p:nvPr/>
            </p:nvCxnSpPr>
            <p:spPr>
              <a:xfrm>
                <a:off x="5528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71" name="Google Shape;271;p3"/>
              <p:cNvCxnSpPr/>
              <p:nvPr/>
            </p:nvCxnSpPr>
            <p:spPr>
              <a:xfrm>
                <a:off x="5686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72" name="Google Shape;272;p3"/>
              <p:cNvCxnSpPr/>
              <p:nvPr/>
            </p:nvCxnSpPr>
            <p:spPr>
              <a:xfrm>
                <a:off x="5845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73" name="Google Shape;273;p3"/>
              <p:cNvCxnSpPr/>
              <p:nvPr/>
            </p:nvCxnSpPr>
            <p:spPr>
              <a:xfrm>
                <a:off x="6004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74" name="Google Shape;274;p3"/>
              <p:cNvCxnSpPr/>
              <p:nvPr/>
            </p:nvCxnSpPr>
            <p:spPr>
              <a:xfrm>
                <a:off x="6162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75" name="Google Shape;275;p3"/>
              <p:cNvCxnSpPr/>
              <p:nvPr/>
            </p:nvCxnSpPr>
            <p:spPr>
              <a:xfrm>
                <a:off x="6321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76" name="Google Shape;276;p3"/>
              <p:cNvCxnSpPr/>
              <p:nvPr/>
            </p:nvCxnSpPr>
            <p:spPr>
              <a:xfrm>
                <a:off x="6479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77" name="Google Shape;277;p3"/>
              <p:cNvCxnSpPr/>
              <p:nvPr/>
            </p:nvCxnSpPr>
            <p:spPr>
              <a:xfrm>
                <a:off x="6638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78" name="Google Shape;278;p3"/>
              <p:cNvCxnSpPr/>
              <p:nvPr/>
            </p:nvCxnSpPr>
            <p:spPr>
              <a:xfrm>
                <a:off x="6797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79" name="Google Shape;279;p3"/>
              <p:cNvCxnSpPr/>
              <p:nvPr/>
            </p:nvCxnSpPr>
            <p:spPr>
              <a:xfrm>
                <a:off x="6955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80" name="Google Shape;280;p3"/>
              <p:cNvCxnSpPr/>
              <p:nvPr/>
            </p:nvCxnSpPr>
            <p:spPr>
              <a:xfrm>
                <a:off x="7114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81" name="Google Shape;281;p3"/>
              <p:cNvCxnSpPr/>
              <p:nvPr/>
            </p:nvCxnSpPr>
            <p:spPr>
              <a:xfrm>
                <a:off x="7272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82" name="Google Shape;282;p3"/>
              <p:cNvCxnSpPr/>
              <p:nvPr/>
            </p:nvCxnSpPr>
            <p:spPr>
              <a:xfrm>
                <a:off x="7431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83" name="Google Shape;283;p3"/>
              <p:cNvCxnSpPr/>
              <p:nvPr/>
            </p:nvCxnSpPr>
            <p:spPr>
              <a:xfrm>
                <a:off x="7590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84" name="Google Shape;284;p3"/>
              <p:cNvCxnSpPr/>
              <p:nvPr/>
            </p:nvCxnSpPr>
            <p:spPr>
              <a:xfrm>
                <a:off x="7748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85" name="Google Shape;285;p3"/>
              <p:cNvCxnSpPr/>
              <p:nvPr/>
            </p:nvCxnSpPr>
            <p:spPr>
              <a:xfrm>
                <a:off x="7907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86" name="Google Shape;286;p3"/>
              <p:cNvCxnSpPr/>
              <p:nvPr/>
            </p:nvCxnSpPr>
            <p:spPr>
              <a:xfrm>
                <a:off x="806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87" name="Google Shape;287;p3"/>
              <p:cNvCxnSpPr/>
              <p:nvPr/>
            </p:nvCxnSpPr>
            <p:spPr>
              <a:xfrm>
                <a:off x="822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88" name="Google Shape;288;p3"/>
              <p:cNvCxnSpPr/>
              <p:nvPr/>
            </p:nvCxnSpPr>
            <p:spPr>
              <a:xfrm>
                <a:off x="838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89" name="Google Shape;289;p3"/>
              <p:cNvCxnSpPr/>
              <p:nvPr/>
            </p:nvCxnSpPr>
            <p:spPr>
              <a:xfrm>
                <a:off x="854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0" name="Google Shape;290;p3"/>
              <p:cNvCxnSpPr/>
              <p:nvPr/>
            </p:nvCxnSpPr>
            <p:spPr>
              <a:xfrm>
                <a:off x="870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1" name="Google Shape;291;p3"/>
              <p:cNvCxnSpPr/>
              <p:nvPr/>
            </p:nvCxnSpPr>
            <p:spPr>
              <a:xfrm>
                <a:off x="885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2" name="Google Shape;292;p3"/>
              <p:cNvCxnSpPr/>
              <p:nvPr/>
            </p:nvCxnSpPr>
            <p:spPr>
              <a:xfrm>
                <a:off x="901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3" name="Google Shape;293;p3"/>
              <p:cNvCxnSpPr/>
              <p:nvPr/>
            </p:nvCxnSpPr>
            <p:spPr>
              <a:xfrm rot="10800000">
                <a:off x="-49575" y="170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4" name="Google Shape;294;p3"/>
              <p:cNvCxnSpPr/>
              <p:nvPr/>
            </p:nvCxnSpPr>
            <p:spPr>
              <a:xfrm rot="10800000">
                <a:off x="-49575" y="329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5" name="Google Shape;295;p3"/>
              <p:cNvCxnSpPr/>
              <p:nvPr/>
            </p:nvCxnSpPr>
            <p:spPr>
              <a:xfrm rot="10800000">
                <a:off x="-49575" y="487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6" name="Google Shape;296;p3"/>
              <p:cNvCxnSpPr/>
              <p:nvPr/>
            </p:nvCxnSpPr>
            <p:spPr>
              <a:xfrm rot="10800000">
                <a:off x="-49575" y="646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" name="Google Shape;297;p3"/>
              <p:cNvCxnSpPr/>
              <p:nvPr/>
            </p:nvCxnSpPr>
            <p:spPr>
              <a:xfrm rot="10800000">
                <a:off x="-49575" y="805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8" name="Google Shape;298;p3"/>
              <p:cNvCxnSpPr/>
              <p:nvPr/>
            </p:nvCxnSpPr>
            <p:spPr>
              <a:xfrm rot="10800000">
                <a:off x="-49575" y="963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9" name="Google Shape;299;p3"/>
              <p:cNvCxnSpPr/>
              <p:nvPr/>
            </p:nvCxnSpPr>
            <p:spPr>
              <a:xfrm rot="10800000">
                <a:off x="-49575" y="1122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00" name="Google Shape;300;p3"/>
              <p:cNvCxnSpPr/>
              <p:nvPr/>
            </p:nvCxnSpPr>
            <p:spPr>
              <a:xfrm rot="10800000">
                <a:off x="-49575" y="1281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01" name="Google Shape;301;p3"/>
              <p:cNvCxnSpPr/>
              <p:nvPr/>
            </p:nvCxnSpPr>
            <p:spPr>
              <a:xfrm rot="10800000">
                <a:off x="-49575" y="1439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02" name="Google Shape;302;p3"/>
              <p:cNvCxnSpPr/>
              <p:nvPr/>
            </p:nvCxnSpPr>
            <p:spPr>
              <a:xfrm rot="10800000">
                <a:off x="-49575" y="1598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03" name="Google Shape;303;p3"/>
              <p:cNvCxnSpPr/>
              <p:nvPr/>
            </p:nvCxnSpPr>
            <p:spPr>
              <a:xfrm rot="10800000">
                <a:off x="-49575" y="1756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04" name="Google Shape;304;p3"/>
              <p:cNvCxnSpPr/>
              <p:nvPr/>
            </p:nvCxnSpPr>
            <p:spPr>
              <a:xfrm rot="10800000">
                <a:off x="-49575" y="1915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05" name="Google Shape;305;p3"/>
              <p:cNvCxnSpPr/>
              <p:nvPr/>
            </p:nvCxnSpPr>
            <p:spPr>
              <a:xfrm rot="10800000">
                <a:off x="-49575" y="2074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06" name="Google Shape;306;p3"/>
              <p:cNvCxnSpPr/>
              <p:nvPr/>
            </p:nvCxnSpPr>
            <p:spPr>
              <a:xfrm rot="10800000">
                <a:off x="-49575" y="2232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07" name="Google Shape;307;p3"/>
              <p:cNvCxnSpPr/>
              <p:nvPr/>
            </p:nvCxnSpPr>
            <p:spPr>
              <a:xfrm rot="10800000">
                <a:off x="-49575" y="2391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08" name="Google Shape;308;p3"/>
              <p:cNvCxnSpPr/>
              <p:nvPr/>
            </p:nvCxnSpPr>
            <p:spPr>
              <a:xfrm rot="10800000">
                <a:off x="-49575" y="2550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09" name="Google Shape;309;p3"/>
              <p:cNvCxnSpPr/>
              <p:nvPr/>
            </p:nvCxnSpPr>
            <p:spPr>
              <a:xfrm rot="10800000">
                <a:off x="-49575" y="2708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0" name="Google Shape;310;p3"/>
              <p:cNvCxnSpPr/>
              <p:nvPr/>
            </p:nvCxnSpPr>
            <p:spPr>
              <a:xfrm rot="10800000">
                <a:off x="-49575" y="2867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1" name="Google Shape;311;p3"/>
              <p:cNvCxnSpPr/>
              <p:nvPr/>
            </p:nvCxnSpPr>
            <p:spPr>
              <a:xfrm rot="10800000">
                <a:off x="-49575" y="3025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2" name="Google Shape;312;p3"/>
              <p:cNvCxnSpPr/>
              <p:nvPr/>
            </p:nvCxnSpPr>
            <p:spPr>
              <a:xfrm rot="10800000">
                <a:off x="-49575" y="3184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3" name="Google Shape;313;p3"/>
              <p:cNvCxnSpPr/>
              <p:nvPr/>
            </p:nvCxnSpPr>
            <p:spPr>
              <a:xfrm rot="10800000">
                <a:off x="-49575" y="3343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4" name="Google Shape;314;p3"/>
              <p:cNvCxnSpPr/>
              <p:nvPr/>
            </p:nvCxnSpPr>
            <p:spPr>
              <a:xfrm rot="10800000">
                <a:off x="-49575" y="3501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5" name="Google Shape;315;p3"/>
              <p:cNvCxnSpPr/>
              <p:nvPr/>
            </p:nvCxnSpPr>
            <p:spPr>
              <a:xfrm rot="10800000">
                <a:off x="-49575" y="3660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6" name="Google Shape;316;p3"/>
              <p:cNvCxnSpPr/>
              <p:nvPr/>
            </p:nvCxnSpPr>
            <p:spPr>
              <a:xfrm rot="10800000">
                <a:off x="-49575" y="3819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7" name="Google Shape;317;p3"/>
              <p:cNvCxnSpPr/>
              <p:nvPr/>
            </p:nvCxnSpPr>
            <p:spPr>
              <a:xfrm rot="10800000">
                <a:off x="-49575" y="3977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8" name="Google Shape;318;p3"/>
              <p:cNvCxnSpPr/>
              <p:nvPr/>
            </p:nvCxnSpPr>
            <p:spPr>
              <a:xfrm rot="10800000">
                <a:off x="-49575" y="4136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9" name="Google Shape;319;p3"/>
              <p:cNvCxnSpPr/>
              <p:nvPr/>
            </p:nvCxnSpPr>
            <p:spPr>
              <a:xfrm rot="10800000">
                <a:off x="-49575" y="4294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320" name="Google Shape;320;p3"/>
            <p:cNvCxnSpPr/>
            <p:nvPr/>
          </p:nvCxnSpPr>
          <p:spPr>
            <a:xfrm rot="10800000">
              <a:off x="-49575" y="44535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1" name="Google Shape;321;p3"/>
            <p:cNvCxnSpPr/>
            <p:nvPr/>
          </p:nvCxnSpPr>
          <p:spPr>
            <a:xfrm rot="10800000">
              <a:off x="-49575" y="461215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2" name="Google Shape;322;p3"/>
            <p:cNvCxnSpPr/>
            <p:nvPr/>
          </p:nvCxnSpPr>
          <p:spPr>
            <a:xfrm rot="10800000">
              <a:off x="-49575" y="477077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3" name="Google Shape;323;p3"/>
            <p:cNvCxnSpPr/>
            <p:nvPr/>
          </p:nvCxnSpPr>
          <p:spPr>
            <a:xfrm rot="10800000">
              <a:off x="-49575" y="492940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4" name="Google Shape;324;p3"/>
            <p:cNvCxnSpPr/>
            <p:nvPr/>
          </p:nvCxnSpPr>
          <p:spPr>
            <a:xfrm rot="10800000">
              <a:off x="-49575" y="50880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325" name="Google Shape;325;p3"/>
          <p:cNvGrpSpPr/>
          <p:nvPr/>
        </p:nvGrpSpPr>
        <p:grpSpPr>
          <a:xfrm flipH="1">
            <a:off x="599754" y="518634"/>
            <a:ext cx="10926269" cy="4608716"/>
            <a:chOff x="449815" y="388975"/>
            <a:chExt cx="8194702" cy="3456537"/>
          </a:xfrm>
        </p:grpSpPr>
        <p:sp>
          <p:nvSpPr>
            <p:cNvPr id="326" name="Google Shape;326;p3"/>
            <p:cNvSpPr/>
            <p:nvPr/>
          </p:nvSpPr>
          <p:spPr>
            <a:xfrm rot="10800000">
              <a:off x="853970" y="642557"/>
              <a:ext cx="7436055" cy="2879268"/>
            </a:xfrm>
            <a:custGeom>
              <a:avLst/>
              <a:gdLst/>
              <a:ahLst/>
              <a:cxnLst/>
              <a:rect l="l" t="t" r="r" b="b"/>
              <a:pathLst>
                <a:path w="40258" h="29674" extrusionOk="0">
                  <a:moveTo>
                    <a:pt x="36470" y="989"/>
                  </a:moveTo>
                  <a:cubicBezTo>
                    <a:pt x="36245" y="944"/>
                    <a:pt x="36017" y="903"/>
                    <a:pt x="35785" y="882"/>
                  </a:cubicBezTo>
                  <a:cubicBezTo>
                    <a:pt x="34672" y="778"/>
                    <a:pt x="33549" y="713"/>
                    <a:pt x="32429" y="685"/>
                  </a:cubicBezTo>
                  <a:cubicBezTo>
                    <a:pt x="30887" y="640"/>
                    <a:pt x="29346" y="654"/>
                    <a:pt x="27808" y="640"/>
                  </a:cubicBezTo>
                  <a:cubicBezTo>
                    <a:pt x="27210" y="636"/>
                    <a:pt x="26612" y="640"/>
                    <a:pt x="26014" y="630"/>
                  </a:cubicBezTo>
                  <a:cubicBezTo>
                    <a:pt x="25308" y="619"/>
                    <a:pt x="24607" y="598"/>
                    <a:pt x="23906" y="560"/>
                  </a:cubicBezTo>
                  <a:cubicBezTo>
                    <a:pt x="22416" y="477"/>
                    <a:pt x="20926" y="432"/>
                    <a:pt x="19447" y="260"/>
                  </a:cubicBezTo>
                  <a:cubicBezTo>
                    <a:pt x="17984" y="94"/>
                    <a:pt x="16529" y="18"/>
                    <a:pt x="15064" y="8"/>
                  </a:cubicBezTo>
                  <a:cubicBezTo>
                    <a:pt x="13765" y="0"/>
                    <a:pt x="12468" y="91"/>
                    <a:pt x="11172" y="198"/>
                  </a:cubicBezTo>
                  <a:cubicBezTo>
                    <a:pt x="10630" y="246"/>
                    <a:pt x="10080" y="177"/>
                    <a:pt x="9534" y="201"/>
                  </a:cubicBezTo>
                  <a:cubicBezTo>
                    <a:pt x="8593" y="239"/>
                    <a:pt x="7657" y="180"/>
                    <a:pt x="6720" y="94"/>
                  </a:cubicBezTo>
                  <a:cubicBezTo>
                    <a:pt x="6565" y="73"/>
                    <a:pt x="6406" y="73"/>
                    <a:pt x="6254" y="91"/>
                  </a:cubicBezTo>
                  <a:cubicBezTo>
                    <a:pt x="5286" y="270"/>
                    <a:pt x="4318" y="453"/>
                    <a:pt x="3347" y="640"/>
                  </a:cubicBezTo>
                  <a:cubicBezTo>
                    <a:pt x="2666" y="767"/>
                    <a:pt x="2078" y="1069"/>
                    <a:pt x="1674" y="1694"/>
                  </a:cubicBezTo>
                  <a:cubicBezTo>
                    <a:pt x="1339" y="2209"/>
                    <a:pt x="958" y="2720"/>
                    <a:pt x="810" y="3342"/>
                  </a:cubicBezTo>
                  <a:cubicBezTo>
                    <a:pt x="647" y="4010"/>
                    <a:pt x="499" y="4680"/>
                    <a:pt x="513" y="5400"/>
                  </a:cubicBezTo>
                  <a:cubicBezTo>
                    <a:pt x="516" y="5786"/>
                    <a:pt x="447" y="6170"/>
                    <a:pt x="412" y="6561"/>
                  </a:cubicBezTo>
                  <a:cubicBezTo>
                    <a:pt x="350" y="7283"/>
                    <a:pt x="277" y="8002"/>
                    <a:pt x="232" y="8731"/>
                  </a:cubicBezTo>
                  <a:cubicBezTo>
                    <a:pt x="184" y="9426"/>
                    <a:pt x="170" y="10128"/>
                    <a:pt x="149" y="10822"/>
                  </a:cubicBezTo>
                  <a:cubicBezTo>
                    <a:pt x="119" y="11915"/>
                    <a:pt x="74" y="13006"/>
                    <a:pt x="63" y="14096"/>
                  </a:cubicBezTo>
                  <a:cubicBezTo>
                    <a:pt x="57" y="15530"/>
                    <a:pt x="122" y="16961"/>
                    <a:pt x="63" y="18382"/>
                  </a:cubicBezTo>
                  <a:cubicBezTo>
                    <a:pt x="1" y="19844"/>
                    <a:pt x="12" y="21292"/>
                    <a:pt x="132" y="22750"/>
                  </a:cubicBezTo>
                  <a:cubicBezTo>
                    <a:pt x="212" y="23732"/>
                    <a:pt x="364" y="24700"/>
                    <a:pt x="706" y="25633"/>
                  </a:cubicBezTo>
                  <a:cubicBezTo>
                    <a:pt x="1194" y="26957"/>
                    <a:pt x="2027" y="27880"/>
                    <a:pt x="3250" y="28419"/>
                  </a:cubicBezTo>
                  <a:cubicBezTo>
                    <a:pt x="3855" y="28689"/>
                    <a:pt x="4477" y="28875"/>
                    <a:pt x="5106" y="29003"/>
                  </a:cubicBezTo>
                  <a:cubicBezTo>
                    <a:pt x="5787" y="29145"/>
                    <a:pt x="6478" y="29217"/>
                    <a:pt x="7167" y="29255"/>
                  </a:cubicBezTo>
                  <a:cubicBezTo>
                    <a:pt x="8963" y="29348"/>
                    <a:pt x="10764" y="29390"/>
                    <a:pt x="12565" y="29477"/>
                  </a:cubicBezTo>
                  <a:cubicBezTo>
                    <a:pt x="14234" y="29570"/>
                    <a:pt x="15897" y="29597"/>
                    <a:pt x="17566" y="29556"/>
                  </a:cubicBezTo>
                  <a:cubicBezTo>
                    <a:pt x="18635" y="29528"/>
                    <a:pt x="19702" y="29556"/>
                    <a:pt x="20771" y="29584"/>
                  </a:cubicBezTo>
                  <a:cubicBezTo>
                    <a:pt x="22388" y="29618"/>
                    <a:pt x="24006" y="29674"/>
                    <a:pt x="25616" y="29542"/>
                  </a:cubicBezTo>
                  <a:cubicBezTo>
                    <a:pt x="25979" y="29514"/>
                    <a:pt x="26345" y="29501"/>
                    <a:pt x="26709" y="29525"/>
                  </a:cubicBezTo>
                  <a:cubicBezTo>
                    <a:pt x="26768" y="29528"/>
                    <a:pt x="26830" y="29535"/>
                    <a:pt x="26889" y="29549"/>
                  </a:cubicBezTo>
                  <a:cubicBezTo>
                    <a:pt x="27130" y="29597"/>
                    <a:pt x="31195" y="28983"/>
                    <a:pt x="31319" y="28979"/>
                  </a:cubicBezTo>
                  <a:cubicBezTo>
                    <a:pt x="32332" y="28910"/>
                    <a:pt x="33348" y="28837"/>
                    <a:pt x="34361" y="28778"/>
                  </a:cubicBezTo>
                  <a:cubicBezTo>
                    <a:pt x="35371" y="28710"/>
                    <a:pt x="36379" y="28592"/>
                    <a:pt x="37396" y="28613"/>
                  </a:cubicBezTo>
                  <a:cubicBezTo>
                    <a:pt x="37942" y="28627"/>
                    <a:pt x="38353" y="28474"/>
                    <a:pt x="38710" y="28094"/>
                  </a:cubicBezTo>
                  <a:cubicBezTo>
                    <a:pt x="38871" y="27922"/>
                    <a:pt x="39024" y="27727"/>
                    <a:pt x="39148" y="27523"/>
                  </a:cubicBezTo>
                  <a:cubicBezTo>
                    <a:pt x="39556" y="26836"/>
                    <a:pt x="39805" y="26092"/>
                    <a:pt x="39857" y="25263"/>
                  </a:cubicBezTo>
                  <a:cubicBezTo>
                    <a:pt x="39978" y="23362"/>
                    <a:pt x="40109" y="21475"/>
                    <a:pt x="40223" y="19571"/>
                  </a:cubicBezTo>
                  <a:cubicBezTo>
                    <a:pt x="40257" y="19014"/>
                    <a:pt x="40254" y="18457"/>
                    <a:pt x="40251" y="17894"/>
                  </a:cubicBezTo>
                  <a:cubicBezTo>
                    <a:pt x="40251" y="16463"/>
                    <a:pt x="40223" y="15039"/>
                    <a:pt x="40219" y="13612"/>
                  </a:cubicBezTo>
                  <a:cubicBezTo>
                    <a:pt x="40216" y="12267"/>
                    <a:pt x="40144" y="10923"/>
                    <a:pt x="40029" y="9585"/>
                  </a:cubicBezTo>
                  <a:cubicBezTo>
                    <a:pt x="39943" y="8600"/>
                    <a:pt x="39912" y="7622"/>
                    <a:pt x="39839" y="6640"/>
                  </a:cubicBezTo>
                  <a:cubicBezTo>
                    <a:pt x="39791" y="6028"/>
                    <a:pt x="39742" y="5410"/>
                    <a:pt x="39653" y="4798"/>
                  </a:cubicBezTo>
                  <a:cubicBezTo>
                    <a:pt x="39493" y="3754"/>
                    <a:pt x="39134" y="2787"/>
                    <a:pt x="38530" y="1922"/>
                  </a:cubicBezTo>
                  <a:cubicBezTo>
                    <a:pt x="38287" y="1576"/>
                    <a:pt x="38011" y="1314"/>
                    <a:pt x="37606" y="1235"/>
                  </a:cubicBezTo>
                  <a:cubicBezTo>
                    <a:pt x="37596" y="1231"/>
                    <a:pt x="37582" y="1227"/>
                    <a:pt x="37569" y="1224"/>
                  </a:cubicBezTo>
                  <a:cubicBezTo>
                    <a:pt x="37499" y="1214"/>
                    <a:pt x="37430" y="1200"/>
                    <a:pt x="37362" y="1186"/>
                  </a:cubicBezTo>
                  <a:cubicBezTo>
                    <a:pt x="37064" y="1128"/>
                    <a:pt x="36767" y="1051"/>
                    <a:pt x="36470" y="989"/>
                  </a:cubicBez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27" name="Google Shape;327;p3"/>
            <p:cNvSpPr/>
            <p:nvPr/>
          </p:nvSpPr>
          <p:spPr>
            <a:xfrm rot="-630953">
              <a:off x="7628857" y="442091"/>
              <a:ext cx="641067" cy="64106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28" name="Google Shape;328;p3"/>
            <p:cNvSpPr/>
            <p:nvPr/>
          </p:nvSpPr>
          <p:spPr>
            <a:xfrm rot="-635415">
              <a:off x="8290482" y="1071402"/>
              <a:ext cx="215470" cy="2154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29" name="Google Shape;329;p3"/>
            <p:cNvSpPr/>
            <p:nvPr/>
          </p:nvSpPr>
          <p:spPr>
            <a:xfrm rot="-631667">
              <a:off x="8532497" y="638241"/>
              <a:ext cx="103441" cy="10344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30" name="Google Shape;330;p3"/>
            <p:cNvSpPr/>
            <p:nvPr/>
          </p:nvSpPr>
          <p:spPr>
            <a:xfrm rot="10169047">
              <a:off x="824409" y="3151328"/>
              <a:ext cx="641067" cy="64106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31" name="Google Shape;331;p3"/>
            <p:cNvSpPr/>
            <p:nvPr/>
          </p:nvSpPr>
          <p:spPr>
            <a:xfrm rot="10164585">
              <a:off x="588380" y="2947615"/>
              <a:ext cx="215470" cy="2154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32" name="Google Shape;332;p3"/>
            <p:cNvSpPr/>
            <p:nvPr/>
          </p:nvSpPr>
          <p:spPr>
            <a:xfrm rot="10168333">
              <a:off x="458395" y="3492805"/>
              <a:ext cx="103441" cy="10344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333" name="Google Shape;333;p3"/>
          <p:cNvSpPr txBox="1">
            <a:spLocks noGrp="1"/>
          </p:cNvSpPr>
          <p:nvPr>
            <p:ph type="title"/>
          </p:nvPr>
        </p:nvSpPr>
        <p:spPr>
          <a:xfrm>
            <a:off x="2036700" y="2985333"/>
            <a:ext cx="81184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334" name="Google Shape;334;p3"/>
          <p:cNvSpPr txBox="1">
            <a:spLocks noGrp="1"/>
          </p:cNvSpPr>
          <p:nvPr>
            <p:ph type="title" idx="2" hasCustomPrompt="1"/>
          </p:nvPr>
        </p:nvSpPr>
        <p:spPr>
          <a:xfrm>
            <a:off x="3995400" y="1783767"/>
            <a:ext cx="42012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12666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335" name="Google Shape;335;p3"/>
          <p:cNvSpPr txBox="1">
            <a:spLocks noGrp="1"/>
          </p:cNvSpPr>
          <p:nvPr>
            <p:ph type="subTitle" idx="1"/>
          </p:nvPr>
        </p:nvSpPr>
        <p:spPr>
          <a:xfrm>
            <a:off x="3189233" y="5153900"/>
            <a:ext cx="5813600" cy="56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336" name="Google Shape;336;p3"/>
          <p:cNvGrpSpPr/>
          <p:nvPr/>
        </p:nvGrpSpPr>
        <p:grpSpPr>
          <a:xfrm rot="-564852">
            <a:off x="981305" y="3002584"/>
            <a:ext cx="240444" cy="360157"/>
            <a:chOff x="1459800" y="1512500"/>
            <a:chExt cx="131625" cy="197100"/>
          </a:xfrm>
        </p:grpSpPr>
        <p:sp>
          <p:nvSpPr>
            <p:cNvPr id="337" name="Google Shape;337;p3"/>
            <p:cNvSpPr/>
            <p:nvPr/>
          </p:nvSpPr>
          <p:spPr>
            <a:xfrm>
              <a:off x="1533625" y="1599050"/>
              <a:ext cx="600" cy="2450"/>
            </a:xfrm>
            <a:custGeom>
              <a:avLst/>
              <a:gdLst/>
              <a:ahLst/>
              <a:cxnLst/>
              <a:rect l="l" t="t" r="r" b="b"/>
              <a:pathLst>
                <a:path w="24" h="98" extrusionOk="0">
                  <a:moveTo>
                    <a:pt x="0" y="1"/>
                  </a:moveTo>
                  <a:cubicBezTo>
                    <a:pt x="2" y="11"/>
                    <a:pt x="5" y="21"/>
                    <a:pt x="7" y="30"/>
                  </a:cubicBezTo>
                  <a:lnTo>
                    <a:pt x="7" y="30"/>
                  </a:lnTo>
                  <a:cubicBezTo>
                    <a:pt x="7" y="19"/>
                    <a:pt x="3" y="9"/>
                    <a:pt x="0" y="1"/>
                  </a:cubicBezTo>
                  <a:close/>
                  <a:moveTo>
                    <a:pt x="7" y="30"/>
                  </a:moveTo>
                  <a:lnTo>
                    <a:pt x="7" y="30"/>
                  </a:lnTo>
                  <a:cubicBezTo>
                    <a:pt x="7" y="32"/>
                    <a:pt x="7" y="33"/>
                    <a:pt x="7" y="34"/>
                  </a:cubicBezTo>
                  <a:cubicBezTo>
                    <a:pt x="11" y="47"/>
                    <a:pt x="14" y="64"/>
                    <a:pt x="17" y="81"/>
                  </a:cubicBezTo>
                  <a:lnTo>
                    <a:pt x="23" y="98"/>
                  </a:lnTo>
                  <a:cubicBezTo>
                    <a:pt x="19" y="74"/>
                    <a:pt x="13" y="53"/>
                    <a:pt x="7" y="30"/>
                  </a:cubicBezTo>
                  <a:close/>
                </a:path>
              </a:pathLst>
            </a:custGeom>
            <a:solidFill>
              <a:srgbClr val="FB67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38" name="Google Shape;338;p3"/>
            <p:cNvSpPr/>
            <p:nvPr/>
          </p:nvSpPr>
          <p:spPr>
            <a:xfrm>
              <a:off x="1529350" y="1598125"/>
              <a:ext cx="9150" cy="4300"/>
            </a:xfrm>
            <a:custGeom>
              <a:avLst/>
              <a:gdLst/>
              <a:ahLst/>
              <a:cxnLst/>
              <a:rect l="l" t="t" r="r" b="b"/>
              <a:pathLst>
                <a:path w="366" h="172" extrusionOk="0">
                  <a:moveTo>
                    <a:pt x="345" y="1"/>
                  </a:moveTo>
                  <a:lnTo>
                    <a:pt x="1" y="74"/>
                  </a:lnTo>
                  <a:lnTo>
                    <a:pt x="21" y="172"/>
                  </a:lnTo>
                  <a:lnTo>
                    <a:pt x="365" y="98"/>
                  </a:lnTo>
                  <a:lnTo>
                    <a:pt x="345" y="1"/>
                  </a:lnTo>
                  <a:close/>
                </a:path>
              </a:pathLst>
            </a:custGeom>
            <a:solidFill>
              <a:srgbClr val="524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39" name="Google Shape;339;p3"/>
            <p:cNvSpPr/>
            <p:nvPr/>
          </p:nvSpPr>
          <p:spPr>
            <a:xfrm>
              <a:off x="1463575" y="1516850"/>
              <a:ext cx="123425" cy="188350"/>
            </a:xfrm>
            <a:custGeom>
              <a:avLst/>
              <a:gdLst/>
              <a:ahLst/>
              <a:cxnLst/>
              <a:rect l="l" t="t" r="r" b="b"/>
              <a:pathLst>
                <a:path w="4937" h="7534" extrusionOk="0">
                  <a:moveTo>
                    <a:pt x="2585" y="2359"/>
                  </a:moveTo>
                  <a:cubicBezTo>
                    <a:pt x="2601" y="2419"/>
                    <a:pt x="2618" y="2479"/>
                    <a:pt x="2635" y="2543"/>
                  </a:cubicBezTo>
                  <a:cubicBezTo>
                    <a:pt x="2682" y="2743"/>
                    <a:pt x="2729" y="2947"/>
                    <a:pt x="2772" y="3148"/>
                  </a:cubicBezTo>
                  <a:cubicBezTo>
                    <a:pt x="2782" y="3188"/>
                    <a:pt x="2793" y="3225"/>
                    <a:pt x="2799" y="3265"/>
                  </a:cubicBezTo>
                  <a:lnTo>
                    <a:pt x="2796" y="3245"/>
                  </a:lnTo>
                  <a:lnTo>
                    <a:pt x="2796" y="3245"/>
                  </a:lnTo>
                  <a:cubicBezTo>
                    <a:pt x="2799" y="3258"/>
                    <a:pt x="2802" y="3275"/>
                    <a:pt x="2805" y="3292"/>
                  </a:cubicBezTo>
                  <a:cubicBezTo>
                    <a:pt x="2805" y="3302"/>
                    <a:pt x="2809" y="3312"/>
                    <a:pt x="2809" y="3322"/>
                  </a:cubicBezTo>
                  <a:lnTo>
                    <a:pt x="2816" y="3338"/>
                  </a:lnTo>
                  <a:lnTo>
                    <a:pt x="2816" y="3352"/>
                  </a:lnTo>
                  <a:cubicBezTo>
                    <a:pt x="2859" y="3543"/>
                    <a:pt x="2902" y="3733"/>
                    <a:pt x="2946" y="3924"/>
                  </a:cubicBezTo>
                  <a:cubicBezTo>
                    <a:pt x="2856" y="3934"/>
                    <a:pt x="2762" y="3937"/>
                    <a:pt x="2672" y="3951"/>
                  </a:cubicBezTo>
                  <a:cubicBezTo>
                    <a:pt x="2558" y="3968"/>
                    <a:pt x="2444" y="3984"/>
                    <a:pt x="2328" y="4000"/>
                  </a:cubicBezTo>
                  <a:cubicBezTo>
                    <a:pt x="2197" y="4017"/>
                    <a:pt x="2067" y="4034"/>
                    <a:pt x="1939" y="4051"/>
                  </a:cubicBezTo>
                  <a:cubicBezTo>
                    <a:pt x="1979" y="3944"/>
                    <a:pt x="2020" y="3840"/>
                    <a:pt x="2060" y="3736"/>
                  </a:cubicBezTo>
                  <a:cubicBezTo>
                    <a:pt x="2227" y="3325"/>
                    <a:pt x="2401" y="2914"/>
                    <a:pt x="2541" y="2492"/>
                  </a:cubicBezTo>
                  <a:cubicBezTo>
                    <a:pt x="2555" y="2449"/>
                    <a:pt x="2572" y="2402"/>
                    <a:pt x="2585" y="2359"/>
                  </a:cubicBezTo>
                  <a:close/>
                  <a:moveTo>
                    <a:pt x="2705" y="1"/>
                  </a:moveTo>
                  <a:cubicBezTo>
                    <a:pt x="2595" y="1"/>
                    <a:pt x="2495" y="35"/>
                    <a:pt x="2391" y="95"/>
                  </a:cubicBezTo>
                  <a:cubicBezTo>
                    <a:pt x="2294" y="152"/>
                    <a:pt x="2240" y="235"/>
                    <a:pt x="2183" y="328"/>
                  </a:cubicBezTo>
                  <a:cubicBezTo>
                    <a:pt x="2130" y="416"/>
                    <a:pt x="2097" y="516"/>
                    <a:pt x="2063" y="609"/>
                  </a:cubicBezTo>
                  <a:cubicBezTo>
                    <a:pt x="1916" y="1024"/>
                    <a:pt x="1806" y="1449"/>
                    <a:pt x="1682" y="1870"/>
                  </a:cubicBezTo>
                  <a:cubicBezTo>
                    <a:pt x="1641" y="2011"/>
                    <a:pt x="1601" y="2148"/>
                    <a:pt x="1558" y="2285"/>
                  </a:cubicBezTo>
                  <a:cubicBezTo>
                    <a:pt x="1508" y="2435"/>
                    <a:pt x="1454" y="2586"/>
                    <a:pt x="1397" y="2736"/>
                  </a:cubicBezTo>
                  <a:cubicBezTo>
                    <a:pt x="1317" y="2944"/>
                    <a:pt x="1240" y="3151"/>
                    <a:pt x="1160" y="3358"/>
                  </a:cubicBezTo>
                  <a:cubicBezTo>
                    <a:pt x="1090" y="3543"/>
                    <a:pt x="1023" y="3727"/>
                    <a:pt x="956" y="3914"/>
                  </a:cubicBezTo>
                  <a:cubicBezTo>
                    <a:pt x="909" y="4034"/>
                    <a:pt x="873" y="4158"/>
                    <a:pt x="832" y="4278"/>
                  </a:cubicBezTo>
                  <a:cubicBezTo>
                    <a:pt x="806" y="4366"/>
                    <a:pt x="772" y="4452"/>
                    <a:pt x="749" y="4542"/>
                  </a:cubicBezTo>
                  <a:cubicBezTo>
                    <a:pt x="632" y="4937"/>
                    <a:pt x="522" y="5332"/>
                    <a:pt x="401" y="5726"/>
                  </a:cubicBezTo>
                  <a:cubicBezTo>
                    <a:pt x="334" y="5924"/>
                    <a:pt x="267" y="6118"/>
                    <a:pt x="210" y="6319"/>
                  </a:cubicBezTo>
                  <a:cubicBezTo>
                    <a:pt x="147" y="6529"/>
                    <a:pt x="107" y="6750"/>
                    <a:pt x="56" y="6964"/>
                  </a:cubicBezTo>
                  <a:cubicBezTo>
                    <a:pt x="0" y="7211"/>
                    <a:pt x="184" y="7466"/>
                    <a:pt x="425" y="7512"/>
                  </a:cubicBezTo>
                  <a:cubicBezTo>
                    <a:pt x="454" y="7518"/>
                    <a:pt x="483" y="7521"/>
                    <a:pt x="512" y="7521"/>
                  </a:cubicBezTo>
                  <a:cubicBezTo>
                    <a:pt x="605" y="7521"/>
                    <a:pt x="697" y="7493"/>
                    <a:pt x="775" y="7442"/>
                  </a:cubicBezTo>
                  <a:cubicBezTo>
                    <a:pt x="879" y="7368"/>
                    <a:pt x="943" y="7265"/>
                    <a:pt x="973" y="7141"/>
                  </a:cubicBezTo>
                  <a:cubicBezTo>
                    <a:pt x="1007" y="6990"/>
                    <a:pt x="1036" y="6837"/>
                    <a:pt x="1076" y="6689"/>
                  </a:cubicBezTo>
                  <a:cubicBezTo>
                    <a:pt x="1107" y="6576"/>
                    <a:pt x="1144" y="6469"/>
                    <a:pt x="1177" y="6359"/>
                  </a:cubicBezTo>
                  <a:cubicBezTo>
                    <a:pt x="1271" y="6091"/>
                    <a:pt x="1365" y="5827"/>
                    <a:pt x="1445" y="5556"/>
                  </a:cubicBezTo>
                  <a:lnTo>
                    <a:pt x="1535" y="5255"/>
                  </a:lnTo>
                  <a:cubicBezTo>
                    <a:pt x="1554" y="5257"/>
                    <a:pt x="1573" y="5259"/>
                    <a:pt x="1593" y="5259"/>
                  </a:cubicBezTo>
                  <a:cubicBezTo>
                    <a:pt x="1607" y="5259"/>
                    <a:pt x="1621" y="5258"/>
                    <a:pt x="1635" y="5255"/>
                  </a:cubicBezTo>
                  <a:cubicBezTo>
                    <a:pt x="1896" y="5221"/>
                    <a:pt x="2157" y="5188"/>
                    <a:pt x="2418" y="5151"/>
                  </a:cubicBezTo>
                  <a:cubicBezTo>
                    <a:pt x="2532" y="5138"/>
                    <a:pt x="2649" y="5118"/>
                    <a:pt x="2762" y="5098"/>
                  </a:cubicBezTo>
                  <a:cubicBezTo>
                    <a:pt x="2873" y="5078"/>
                    <a:pt x="2986" y="5078"/>
                    <a:pt x="3100" y="5061"/>
                  </a:cubicBezTo>
                  <a:cubicBezTo>
                    <a:pt x="3110" y="5058"/>
                    <a:pt x="3120" y="5054"/>
                    <a:pt x="3130" y="5054"/>
                  </a:cubicBezTo>
                  <a:cubicBezTo>
                    <a:pt x="3137" y="5081"/>
                    <a:pt x="3140" y="5111"/>
                    <a:pt x="3146" y="5138"/>
                  </a:cubicBezTo>
                  <a:cubicBezTo>
                    <a:pt x="3171" y="5285"/>
                    <a:pt x="3197" y="5436"/>
                    <a:pt x="3237" y="5579"/>
                  </a:cubicBezTo>
                  <a:cubicBezTo>
                    <a:pt x="3264" y="5673"/>
                    <a:pt x="3291" y="5766"/>
                    <a:pt x="3321" y="5860"/>
                  </a:cubicBezTo>
                  <a:cubicBezTo>
                    <a:pt x="3371" y="6031"/>
                    <a:pt x="3418" y="6201"/>
                    <a:pt x="3461" y="6372"/>
                  </a:cubicBezTo>
                  <a:cubicBezTo>
                    <a:pt x="3475" y="6439"/>
                    <a:pt x="3488" y="6509"/>
                    <a:pt x="3498" y="6576"/>
                  </a:cubicBezTo>
                  <a:cubicBezTo>
                    <a:pt x="3508" y="6626"/>
                    <a:pt x="3518" y="6677"/>
                    <a:pt x="3525" y="6730"/>
                  </a:cubicBezTo>
                  <a:cubicBezTo>
                    <a:pt x="3538" y="6817"/>
                    <a:pt x="3558" y="6904"/>
                    <a:pt x="3578" y="6987"/>
                  </a:cubicBezTo>
                  <a:cubicBezTo>
                    <a:pt x="3592" y="7041"/>
                    <a:pt x="3618" y="7091"/>
                    <a:pt x="3645" y="7138"/>
                  </a:cubicBezTo>
                  <a:cubicBezTo>
                    <a:pt x="3682" y="7228"/>
                    <a:pt x="3739" y="7305"/>
                    <a:pt x="3813" y="7372"/>
                  </a:cubicBezTo>
                  <a:cubicBezTo>
                    <a:pt x="3903" y="7449"/>
                    <a:pt x="4003" y="7499"/>
                    <a:pt x="4120" y="7523"/>
                  </a:cubicBezTo>
                  <a:cubicBezTo>
                    <a:pt x="4161" y="7530"/>
                    <a:pt x="4202" y="7534"/>
                    <a:pt x="4243" y="7534"/>
                  </a:cubicBezTo>
                  <a:cubicBezTo>
                    <a:pt x="4316" y="7534"/>
                    <a:pt x="4387" y="7522"/>
                    <a:pt x="4458" y="7496"/>
                  </a:cubicBezTo>
                  <a:cubicBezTo>
                    <a:pt x="4565" y="7459"/>
                    <a:pt x="4655" y="7396"/>
                    <a:pt x="4732" y="7311"/>
                  </a:cubicBezTo>
                  <a:cubicBezTo>
                    <a:pt x="4816" y="7185"/>
                    <a:pt x="4889" y="7095"/>
                    <a:pt x="4916" y="6937"/>
                  </a:cubicBezTo>
                  <a:cubicBezTo>
                    <a:pt x="4929" y="6860"/>
                    <a:pt x="4936" y="6783"/>
                    <a:pt x="4932" y="6700"/>
                  </a:cubicBezTo>
                  <a:cubicBezTo>
                    <a:pt x="4932" y="6660"/>
                    <a:pt x="4929" y="6620"/>
                    <a:pt x="4920" y="6579"/>
                  </a:cubicBezTo>
                  <a:cubicBezTo>
                    <a:pt x="4896" y="6445"/>
                    <a:pt x="4866" y="6308"/>
                    <a:pt x="4836" y="6175"/>
                  </a:cubicBezTo>
                  <a:cubicBezTo>
                    <a:pt x="4802" y="6018"/>
                    <a:pt x="4765" y="5860"/>
                    <a:pt x="4719" y="5706"/>
                  </a:cubicBezTo>
                  <a:cubicBezTo>
                    <a:pt x="4665" y="5539"/>
                    <a:pt x="4611" y="5372"/>
                    <a:pt x="4558" y="5208"/>
                  </a:cubicBezTo>
                  <a:cubicBezTo>
                    <a:pt x="4511" y="5071"/>
                    <a:pt x="4481" y="4934"/>
                    <a:pt x="4448" y="4794"/>
                  </a:cubicBezTo>
                  <a:cubicBezTo>
                    <a:pt x="4364" y="4375"/>
                    <a:pt x="4290" y="3957"/>
                    <a:pt x="4184" y="3546"/>
                  </a:cubicBezTo>
                  <a:cubicBezTo>
                    <a:pt x="4080" y="3162"/>
                    <a:pt x="3949" y="2787"/>
                    <a:pt x="3836" y="2406"/>
                  </a:cubicBezTo>
                  <a:cubicBezTo>
                    <a:pt x="3773" y="2191"/>
                    <a:pt x="3702" y="1984"/>
                    <a:pt x="3625" y="1777"/>
                  </a:cubicBezTo>
                  <a:cubicBezTo>
                    <a:pt x="3538" y="1549"/>
                    <a:pt x="3464" y="1325"/>
                    <a:pt x="3401" y="1091"/>
                  </a:cubicBezTo>
                  <a:cubicBezTo>
                    <a:pt x="3364" y="904"/>
                    <a:pt x="3331" y="714"/>
                    <a:pt x="3287" y="526"/>
                  </a:cubicBezTo>
                  <a:cubicBezTo>
                    <a:pt x="3281" y="502"/>
                    <a:pt x="3277" y="479"/>
                    <a:pt x="3271" y="456"/>
                  </a:cubicBezTo>
                  <a:cubicBezTo>
                    <a:pt x="3251" y="388"/>
                    <a:pt x="3220" y="336"/>
                    <a:pt x="3187" y="272"/>
                  </a:cubicBezTo>
                  <a:cubicBezTo>
                    <a:pt x="3120" y="135"/>
                    <a:pt x="2950" y="31"/>
                    <a:pt x="2805" y="11"/>
                  </a:cubicBezTo>
                  <a:cubicBezTo>
                    <a:pt x="2772" y="4"/>
                    <a:pt x="2739" y="1"/>
                    <a:pt x="27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40" name="Google Shape;340;p3"/>
            <p:cNvSpPr/>
            <p:nvPr/>
          </p:nvSpPr>
          <p:spPr>
            <a:xfrm>
              <a:off x="1459800" y="1512500"/>
              <a:ext cx="131625" cy="197100"/>
            </a:xfrm>
            <a:custGeom>
              <a:avLst/>
              <a:gdLst/>
              <a:ahLst/>
              <a:cxnLst/>
              <a:rect l="l" t="t" r="r" b="b"/>
              <a:pathLst>
                <a:path w="5265" h="7884" extrusionOk="0">
                  <a:moveTo>
                    <a:pt x="2706" y="3151"/>
                  </a:moveTo>
                  <a:cubicBezTo>
                    <a:pt x="2723" y="3222"/>
                    <a:pt x="2736" y="3292"/>
                    <a:pt x="2752" y="3362"/>
                  </a:cubicBezTo>
                  <a:lnTo>
                    <a:pt x="2796" y="3563"/>
                  </a:lnTo>
                  <a:cubicBezTo>
                    <a:pt x="2823" y="3690"/>
                    <a:pt x="2853" y="3813"/>
                    <a:pt x="2880" y="3941"/>
                  </a:cubicBezTo>
                  <a:cubicBezTo>
                    <a:pt x="2853" y="3944"/>
                    <a:pt x="2826" y="3947"/>
                    <a:pt x="2800" y="3951"/>
                  </a:cubicBezTo>
                  <a:lnTo>
                    <a:pt x="2669" y="3971"/>
                  </a:lnTo>
                  <a:cubicBezTo>
                    <a:pt x="2599" y="3981"/>
                    <a:pt x="2529" y="3991"/>
                    <a:pt x="2455" y="4001"/>
                  </a:cubicBezTo>
                  <a:lnTo>
                    <a:pt x="2362" y="4011"/>
                  </a:lnTo>
                  <a:cubicBezTo>
                    <a:pt x="2365" y="4001"/>
                    <a:pt x="2368" y="3987"/>
                    <a:pt x="2374" y="3974"/>
                  </a:cubicBezTo>
                  <a:lnTo>
                    <a:pt x="2462" y="3760"/>
                  </a:lnTo>
                  <a:cubicBezTo>
                    <a:pt x="2545" y="3560"/>
                    <a:pt x="2629" y="3359"/>
                    <a:pt x="2706" y="3151"/>
                  </a:cubicBezTo>
                  <a:close/>
                  <a:moveTo>
                    <a:pt x="2749" y="1934"/>
                  </a:moveTo>
                  <a:lnTo>
                    <a:pt x="2525" y="2613"/>
                  </a:lnTo>
                  <a:cubicBezTo>
                    <a:pt x="2411" y="2954"/>
                    <a:pt x="2271" y="3296"/>
                    <a:pt x="2138" y="3626"/>
                  </a:cubicBezTo>
                  <a:lnTo>
                    <a:pt x="2050" y="3844"/>
                  </a:lnTo>
                  <a:cubicBezTo>
                    <a:pt x="2017" y="3924"/>
                    <a:pt x="1984" y="4008"/>
                    <a:pt x="1953" y="4091"/>
                  </a:cubicBezTo>
                  <a:lnTo>
                    <a:pt x="1820" y="4435"/>
                  </a:lnTo>
                  <a:lnTo>
                    <a:pt x="2502" y="4349"/>
                  </a:lnTo>
                  <a:cubicBezTo>
                    <a:pt x="2575" y="4339"/>
                    <a:pt x="2649" y="4329"/>
                    <a:pt x="2723" y="4319"/>
                  </a:cubicBezTo>
                  <a:lnTo>
                    <a:pt x="2850" y="4299"/>
                  </a:lnTo>
                  <a:cubicBezTo>
                    <a:pt x="2896" y="4292"/>
                    <a:pt x="2947" y="4288"/>
                    <a:pt x="2993" y="4282"/>
                  </a:cubicBezTo>
                  <a:cubicBezTo>
                    <a:pt x="3033" y="4279"/>
                    <a:pt x="3077" y="4275"/>
                    <a:pt x="3117" y="4272"/>
                  </a:cubicBezTo>
                  <a:lnTo>
                    <a:pt x="3311" y="4248"/>
                  </a:lnTo>
                  <a:lnTo>
                    <a:pt x="3228" y="3887"/>
                  </a:lnTo>
                  <a:cubicBezTo>
                    <a:pt x="3197" y="3753"/>
                    <a:pt x="3167" y="3623"/>
                    <a:pt x="3137" y="3476"/>
                  </a:cubicBezTo>
                  <a:lnTo>
                    <a:pt x="3134" y="3456"/>
                  </a:lnTo>
                  <a:lnTo>
                    <a:pt x="2960" y="3496"/>
                  </a:lnTo>
                  <a:lnTo>
                    <a:pt x="3127" y="3429"/>
                  </a:lnTo>
                  <a:lnTo>
                    <a:pt x="3117" y="3382"/>
                  </a:lnTo>
                  <a:lnTo>
                    <a:pt x="3097" y="3285"/>
                  </a:lnTo>
                  <a:cubicBezTo>
                    <a:pt x="3050" y="3081"/>
                    <a:pt x="3004" y="2877"/>
                    <a:pt x="2956" y="2673"/>
                  </a:cubicBezTo>
                  <a:cubicBezTo>
                    <a:pt x="2940" y="2609"/>
                    <a:pt x="2923" y="2546"/>
                    <a:pt x="2907" y="2486"/>
                  </a:cubicBezTo>
                  <a:lnTo>
                    <a:pt x="2749" y="1934"/>
                  </a:lnTo>
                  <a:close/>
                  <a:moveTo>
                    <a:pt x="2855" y="352"/>
                  </a:moveTo>
                  <a:cubicBezTo>
                    <a:pt x="2879" y="352"/>
                    <a:pt x="2904" y="355"/>
                    <a:pt x="2930" y="359"/>
                  </a:cubicBezTo>
                  <a:cubicBezTo>
                    <a:pt x="3030" y="372"/>
                    <a:pt x="3144" y="449"/>
                    <a:pt x="3181" y="526"/>
                  </a:cubicBezTo>
                  <a:lnTo>
                    <a:pt x="3201" y="566"/>
                  </a:lnTo>
                  <a:cubicBezTo>
                    <a:pt x="3224" y="607"/>
                    <a:pt x="3241" y="640"/>
                    <a:pt x="3251" y="673"/>
                  </a:cubicBezTo>
                  <a:cubicBezTo>
                    <a:pt x="3257" y="697"/>
                    <a:pt x="3261" y="717"/>
                    <a:pt x="3268" y="740"/>
                  </a:cubicBezTo>
                  <a:cubicBezTo>
                    <a:pt x="3294" y="871"/>
                    <a:pt x="3322" y="1001"/>
                    <a:pt x="3345" y="1132"/>
                  </a:cubicBezTo>
                  <a:lnTo>
                    <a:pt x="3382" y="1315"/>
                  </a:lnTo>
                  <a:cubicBezTo>
                    <a:pt x="3448" y="1553"/>
                    <a:pt x="3522" y="1780"/>
                    <a:pt x="3609" y="2011"/>
                  </a:cubicBezTo>
                  <a:cubicBezTo>
                    <a:pt x="3686" y="2212"/>
                    <a:pt x="3753" y="2416"/>
                    <a:pt x="3819" y="2629"/>
                  </a:cubicBezTo>
                  <a:cubicBezTo>
                    <a:pt x="3856" y="2760"/>
                    <a:pt x="3899" y="2890"/>
                    <a:pt x="3940" y="3021"/>
                  </a:cubicBezTo>
                  <a:cubicBezTo>
                    <a:pt x="4017" y="3265"/>
                    <a:pt x="4097" y="3516"/>
                    <a:pt x="4164" y="3767"/>
                  </a:cubicBezTo>
                  <a:cubicBezTo>
                    <a:pt x="4248" y="4081"/>
                    <a:pt x="4311" y="4409"/>
                    <a:pt x="4371" y="4723"/>
                  </a:cubicBezTo>
                  <a:lnTo>
                    <a:pt x="4428" y="5004"/>
                  </a:lnTo>
                  <a:cubicBezTo>
                    <a:pt x="4461" y="5151"/>
                    <a:pt x="4495" y="5295"/>
                    <a:pt x="4542" y="5439"/>
                  </a:cubicBezTo>
                  <a:cubicBezTo>
                    <a:pt x="4595" y="5603"/>
                    <a:pt x="4649" y="5767"/>
                    <a:pt x="4699" y="5931"/>
                  </a:cubicBezTo>
                  <a:cubicBezTo>
                    <a:pt x="4739" y="6061"/>
                    <a:pt x="4776" y="6201"/>
                    <a:pt x="4816" y="6386"/>
                  </a:cubicBezTo>
                  <a:lnTo>
                    <a:pt x="4836" y="6476"/>
                  </a:lnTo>
                  <a:cubicBezTo>
                    <a:pt x="4856" y="6579"/>
                    <a:pt x="4880" y="6683"/>
                    <a:pt x="4900" y="6787"/>
                  </a:cubicBezTo>
                  <a:cubicBezTo>
                    <a:pt x="4907" y="6817"/>
                    <a:pt x="4907" y="6847"/>
                    <a:pt x="4910" y="6880"/>
                  </a:cubicBezTo>
                  <a:cubicBezTo>
                    <a:pt x="4910" y="6948"/>
                    <a:pt x="4907" y="7011"/>
                    <a:pt x="4893" y="7081"/>
                  </a:cubicBezTo>
                  <a:cubicBezTo>
                    <a:pt x="4876" y="7181"/>
                    <a:pt x="4833" y="7245"/>
                    <a:pt x="4766" y="7345"/>
                  </a:cubicBezTo>
                  <a:lnTo>
                    <a:pt x="4742" y="7375"/>
                  </a:lnTo>
                  <a:cubicBezTo>
                    <a:pt x="4689" y="7436"/>
                    <a:pt x="4626" y="7479"/>
                    <a:pt x="4552" y="7506"/>
                  </a:cubicBezTo>
                  <a:cubicBezTo>
                    <a:pt x="4499" y="7523"/>
                    <a:pt x="4448" y="7532"/>
                    <a:pt x="4396" y="7532"/>
                  </a:cubicBezTo>
                  <a:cubicBezTo>
                    <a:pt x="4366" y="7532"/>
                    <a:pt x="4336" y="7529"/>
                    <a:pt x="4305" y="7522"/>
                  </a:cubicBezTo>
                  <a:cubicBezTo>
                    <a:pt x="4217" y="7506"/>
                    <a:pt x="4144" y="7469"/>
                    <a:pt x="4080" y="7416"/>
                  </a:cubicBezTo>
                  <a:cubicBezTo>
                    <a:pt x="4027" y="7365"/>
                    <a:pt x="3987" y="7309"/>
                    <a:pt x="3956" y="7245"/>
                  </a:cubicBezTo>
                  <a:lnTo>
                    <a:pt x="3947" y="7225"/>
                  </a:lnTo>
                  <a:cubicBezTo>
                    <a:pt x="3927" y="7188"/>
                    <a:pt x="3907" y="7152"/>
                    <a:pt x="3896" y="7104"/>
                  </a:cubicBezTo>
                  <a:cubicBezTo>
                    <a:pt x="3879" y="7031"/>
                    <a:pt x="3859" y="6954"/>
                    <a:pt x="3850" y="6877"/>
                  </a:cubicBezTo>
                  <a:cubicBezTo>
                    <a:pt x="3843" y="6823"/>
                    <a:pt x="3833" y="6770"/>
                    <a:pt x="3823" y="6717"/>
                  </a:cubicBezTo>
                  <a:cubicBezTo>
                    <a:pt x="3810" y="6650"/>
                    <a:pt x="3796" y="6579"/>
                    <a:pt x="3783" y="6506"/>
                  </a:cubicBezTo>
                  <a:cubicBezTo>
                    <a:pt x="3746" y="6352"/>
                    <a:pt x="3699" y="6192"/>
                    <a:pt x="3639" y="5984"/>
                  </a:cubicBezTo>
                  <a:lnTo>
                    <a:pt x="3632" y="5968"/>
                  </a:lnTo>
                  <a:cubicBezTo>
                    <a:pt x="3609" y="5880"/>
                    <a:pt x="3582" y="5793"/>
                    <a:pt x="3558" y="5707"/>
                  </a:cubicBezTo>
                  <a:cubicBezTo>
                    <a:pt x="3518" y="5563"/>
                    <a:pt x="3492" y="5412"/>
                    <a:pt x="3468" y="5285"/>
                  </a:cubicBezTo>
                  <a:lnTo>
                    <a:pt x="3425" y="5017"/>
                  </a:lnTo>
                  <a:lnTo>
                    <a:pt x="3221" y="5061"/>
                  </a:lnTo>
                  <a:cubicBezTo>
                    <a:pt x="3174" y="5068"/>
                    <a:pt x="3124" y="5071"/>
                    <a:pt x="3074" y="5077"/>
                  </a:cubicBezTo>
                  <a:cubicBezTo>
                    <a:pt x="3010" y="5081"/>
                    <a:pt x="2947" y="5088"/>
                    <a:pt x="2883" y="5102"/>
                  </a:cubicBezTo>
                  <a:cubicBezTo>
                    <a:pt x="2769" y="5122"/>
                    <a:pt x="2655" y="5138"/>
                    <a:pt x="2545" y="5151"/>
                  </a:cubicBezTo>
                  <a:cubicBezTo>
                    <a:pt x="2374" y="5178"/>
                    <a:pt x="2204" y="5198"/>
                    <a:pt x="2033" y="5222"/>
                  </a:cubicBezTo>
                  <a:lnTo>
                    <a:pt x="1763" y="5255"/>
                  </a:lnTo>
                  <a:cubicBezTo>
                    <a:pt x="1756" y="5256"/>
                    <a:pt x="1748" y="5257"/>
                    <a:pt x="1738" y="5257"/>
                  </a:cubicBezTo>
                  <a:cubicBezTo>
                    <a:pt x="1727" y="5257"/>
                    <a:pt x="1716" y="5256"/>
                    <a:pt x="1703" y="5255"/>
                  </a:cubicBezTo>
                  <a:lnTo>
                    <a:pt x="1559" y="5242"/>
                  </a:lnTo>
                  <a:lnTo>
                    <a:pt x="1428" y="5679"/>
                  </a:lnTo>
                  <a:cubicBezTo>
                    <a:pt x="1358" y="5917"/>
                    <a:pt x="1275" y="6155"/>
                    <a:pt x="1195" y="6386"/>
                  </a:cubicBezTo>
                  <a:lnTo>
                    <a:pt x="1161" y="6479"/>
                  </a:lnTo>
                  <a:cubicBezTo>
                    <a:pt x="1124" y="6590"/>
                    <a:pt x="1090" y="6703"/>
                    <a:pt x="1060" y="6817"/>
                  </a:cubicBezTo>
                  <a:cubicBezTo>
                    <a:pt x="1030" y="6924"/>
                    <a:pt x="1007" y="7031"/>
                    <a:pt x="983" y="7141"/>
                  </a:cubicBezTo>
                  <a:lnTo>
                    <a:pt x="950" y="7275"/>
                  </a:lnTo>
                  <a:cubicBezTo>
                    <a:pt x="934" y="7362"/>
                    <a:pt x="890" y="7425"/>
                    <a:pt x="826" y="7469"/>
                  </a:cubicBezTo>
                  <a:cubicBezTo>
                    <a:pt x="779" y="7502"/>
                    <a:pt x="724" y="7519"/>
                    <a:pt x="668" y="7519"/>
                  </a:cubicBezTo>
                  <a:cubicBezTo>
                    <a:pt x="648" y="7519"/>
                    <a:pt x="628" y="7517"/>
                    <a:pt x="609" y="7513"/>
                  </a:cubicBezTo>
                  <a:cubicBezTo>
                    <a:pt x="536" y="7499"/>
                    <a:pt x="465" y="7449"/>
                    <a:pt x="418" y="7382"/>
                  </a:cubicBezTo>
                  <a:cubicBezTo>
                    <a:pt x="378" y="7315"/>
                    <a:pt x="365" y="7245"/>
                    <a:pt x="378" y="7178"/>
                  </a:cubicBezTo>
                  <a:cubicBezTo>
                    <a:pt x="392" y="7115"/>
                    <a:pt x="408" y="7054"/>
                    <a:pt x="422" y="6991"/>
                  </a:cubicBezTo>
                  <a:cubicBezTo>
                    <a:pt x="452" y="6840"/>
                    <a:pt x="485" y="6687"/>
                    <a:pt x="528" y="6542"/>
                  </a:cubicBezTo>
                  <a:cubicBezTo>
                    <a:pt x="589" y="6342"/>
                    <a:pt x="656" y="6141"/>
                    <a:pt x="719" y="5951"/>
                  </a:cubicBezTo>
                  <a:cubicBezTo>
                    <a:pt x="806" y="5663"/>
                    <a:pt x="894" y="5369"/>
                    <a:pt x="977" y="5077"/>
                  </a:cubicBezTo>
                  <a:lnTo>
                    <a:pt x="1067" y="4764"/>
                  </a:lnTo>
                  <a:cubicBezTo>
                    <a:pt x="1084" y="4707"/>
                    <a:pt x="1104" y="4653"/>
                    <a:pt x="1121" y="4596"/>
                  </a:cubicBezTo>
                  <a:lnTo>
                    <a:pt x="1187" y="4395"/>
                  </a:lnTo>
                  <a:cubicBezTo>
                    <a:pt x="1215" y="4312"/>
                    <a:pt x="1241" y="4228"/>
                    <a:pt x="1271" y="4148"/>
                  </a:cubicBezTo>
                  <a:lnTo>
                    <a:pt x="1325" y="4001"/>
                  </a:lnTo>
                  <a:cubicBezTo>
                    <a:pt x="1375" y="3867"/>
                    <a:pt x="1425" y="3730"/>
                    <a:pt x="1475" y="3597"/>
                  </a:cubicBezTo>
                  <a:lnTo>
                    <a:pt x="1485" y="3569"/>
                  </a:lnTo>
                  <a:cubicBezTo>
                    <a:pt x="1562" y="3372"/>
                    <a:pt x="1636" y="3171"/>
                    <a:pt x="1712" y="2974"/>
                  </a:cubicBezTo>
                  <a:cubicBezTo>
                    <a:pt x="1769" y="2824"/>
                    <a:pt x="1823" y="2669"/>
                    <a:pt x="1880" y="2509"/>
                  </a:cubicBezTo>
                  <a:lnTo>
                    <a:pt x="1900" y="2433"/>
                  </a:lnTo>
                  <a:cubicBezTo>
                    <a:pt x="1937" y="2322"/>
                    <a:pt x="1970" y="2208"/>
                    <a:pt x="2004" y="2095"/>
                  </a:cubicBezTo>
                  <a:cubicBezTo>
                    <a:pt x="2033" y="1994"/>
                    <a:pt x="2061" y="1891"/>
                    <a:pt x="2090" y="1791"/>
                  </a:cubicBezTo>
                  <a:cubicBezTo>
                    <a:pt x="2178" y="1476"/>
                    <a:pt x="2271" y="1152"/>
                    <a:pt x="2382" y="843"/>
                  </a:cubicBezTo>
                  <a:lnTo>
                    <a:pt x="2391" y="817"/>
                  </a:lnTo>
                  <a:cubicBezTo>
                    <a:pt x="2419" y="737"/>
                    <a:pt x="2448" y="656"/>
                    <a:pt x="2485" y="593"/>
                  </a:cubicBezTo>
                  <a:cubicBezTo>
                    <a:pt x="2539" y="506"/>
                    <a:pt x="2575" y="456"/>
                    <a:pt x="2632" y="419"/>
                  </a:cubicBezTo>
                  <a:cubicBezTo>
                    <a:pt x="2711" y="373"/>
                    <a:pt x="2780" y="352"/>
                    <a:pt x="2855" y="352"/>
                  </a:cubicBezTo>
                  <a:close/>
                  <a:moveTo>
                    <a:pt x="2851" y="0"/>
                  </a:moveTo>
                  <a:cubicBezTo>
                    <a:pt x="2711" y="0"/>
                    <a:pt x="2582" y="39"/>
                    <a:pt x="2451" y="118"/>
                  </a:cubicBezTo>
                  <a:cubicBezTo>
                    <a:pt x="2321" y="198"/>
                    <a:pt x="2248" y="309"/>
                    <a:pt x="2184" y="412"/>
                  </a:cubicBezTo>
                  <a:cubicBezTo>
                    <a:pt x="2127" y="506"/>
                    <a:pt x="2090" y="610"/>
                    <a:pt x="2061" y="700"/>
                  </a:cubicBezTo>
                  <a:lnTo>
                    <a:pt x="2050" y="727"/>
                  </a:lnTo>
                  <a:cubicBezTo>
                    <a:pt x="1937" y="1044"/>
                    <a:pt x="1843" y="1376"/>
                    <a:pt x="1752" y="1693"/>
                  </a:cubicBezTo>
                  <a:cubicBezTo>
                    <a:pt x="1723" y="1794"/>
                    <a:pt x="1696" y="1894"/>
                    <a:pt x="1666" y="1998"/>
                  </a:cubicBezTo>
                  <a:cubicBezTo>
                    <a:pt x="1632" y="2108"/>
                    <a:pt x="1599" y="2222"/>
                    <a:pt x="1565" y="2332"/>
                  </a:cubicBezTo>
                  <a:lnTo>
                    <a:pt x="1545" y="2402"/>
                  </a:lnTo>
                  <a:cubicBezTo>
                    <a:pt x="1491" y="2553"/>
                    <a:pt x="1442" y="2700"/>
                    <a:pt x="1385" y="2850"/>
                  </a:cubicBezTo>
                  <a:cubicBezTo>
                    <a:pt x="1308" y="3048"/>
                    <a:pt x="1235" y="3245"/>
                    <a:pt x="1158" y="3442"/>
                  </a:cubicBezTo>
                  <a:lnTo>
                    <a:pt x="1147" y="3469"/>
                  </a:lnTo>
                  <a:cubicBezTo>
                    <a:pt x="1094" y="3606"/>
                    <a:pt x="1044" y="3743"/>
                    <a:pt x="994" y="3881"/>
                  </a:cubicBezTo>
                  <a:lnTo>
                    <a:pt x="940" y="4024"/>
                  </a:lnTo>
                  <a:cubicBezTo>
                    <a:pt x="910" y="4111"/>
                    <a:pt x="880" y="4202"/>
                    <a:pt x="853" y="4288"/>
                  </a:cubicBezTo>
                  <a:lnTo>
                    <a:pt x="789" y="4483"/>
                  </a:lnTo>
                  <a:cubicBezTo>
                    <a:pt x="769" y="4543"/>
                    <a:pt x="749" y="4603"/>
                    <a:pt x="729" y="4667"/>
                  </a:cubicBezTo>
                  <a:lnTo>
                    <a:pt x="639" y="4981"/>
                  </a:lnTo>
                  <a:cubicBezTo>
                    <a:pt x="556" y="5272"/>
                    <a:pt x="472" y="5559"/>
                    <a:pt x="385" y="5844"/>
                  </a:cubicBezTo>
                  <a:cubicBezTo>
                    <a:pt x="321" y="6034"/>
                    <a:pt x="251" y="6235"/>
                    <a:pt x="191" y="6442"/>
                  </a:cubicBezTo>
                  <a:cubicBezTo>
                    <a:pt x="147" y="6599"/>
                    <a:pt x="111" y="6760"/>
                    <a:pt x="77" y="6914"/>
                  </a:cubicBezTo>
                  <a:cubicBezTo>
                    <a:pt x="64" y="6977"/>
                    <a:pt x="51" y="7038"/>
                    <a:pt x="37" y="7098"/>
                  </a:cubicBezTo>
                  <a:cubicBezTo>
                    <a:pt x="0" y="7258"/>
                    <a:pt x="31" y="7429"/>
                    <a:pt x="124" y="7573"/>
                  </a:cubicBezTo>
                  <a:cubicBezTo>
                    <a:pt x="221" y="7723"/>
                    <a:pt x="375" y="7827"/>
                    <a:pt x="542" y="7860"/>
                  </a:cubicBezTo>
                  <a:cubicBezTo>
                    <a:pt x="580" y="7867"/>
                    <a:pt x="619" y="7871"/>
                    <a:pt x="658" y="7871"/>
                  </a:cubicBezTo>
                  <a:cubicBezTo>
                    <a:pt x="787" y="7871"/>
                    <a:pt x="915" y="7832"/>
                    <a:pt x="1024" y="7760"/>
                  </a:cubicBezTo>
                  <a:cubicBezTo>
                    <a:pt x="1161" y="7666"/>
                    <a:pt x="1255" y="7526"/>
                    <a:pt x="1295" y="7355"/>
                  </a:cubicBezTo>
                  <a:lnTo>
                    <a:pt x="1325" y="7215"/>
                  </a:lnTo>
                  <a:cubicBezTo>
                    <a:pt x="1348" y="7115"/>
                    <a:pt x="1371" y="7011"/>
                    <a:pt x="1398" y="6911"/>
                  </a:cubicBezTo>
                  <a:cubicBezTo>
                    <a:pt x="1428" y="6800"/>
                    <a:pt x="1462" y="6693"/>
                    <a:pt x="1496" y="6590"/>
                  </a:cubicBezTo>
                  <a:lnTo>
                    <a:pt x="1525" y="6502"/>
                  </a:lnTo>
                  <a:cubicBezTo>
                    <a:pt x="1609" y="6269"/>
                    <a:pt x="1692" y="6025"/>
                    <a:pt x="1766" y="5780"/>
                  </a:cubicBezTo>
                  <a:lnTo>
                    <a:pt x="1817" y="5603"/>
                  </a:lnTo>
                  <a:lnTo>
                    <a:pt x="2081" y="5570"/>
                  </a:lnTo>
                  <a:cubicBezTo>
                    <a:pt x="2251" y="5546"/>
                    <a:pt x="2422" y="5526"/>
                    <a:pt x="2592" y="5499"/>
                  </a:cubicBezTo>
                  <a:cubicBezTo>
                    <a:pt x="2709" y="5486"/>
                    <a:pt x="2830" y="5466"/>
                    <a:pt x="2944" y="5446"/>
                  </a:cubicBezTo>
                  <a:cubicBezTo>
                    <a:pt x="2996" y="5435"/>
                    <a:pt x="3050" y="5432"/>
                    <a:pt x="3107" y="5426"/>
                  </a:cubicBezTo>
                  <a:lnTo>
                    <a:pt x="3137" y="5426"/>
                  </a:lnTo>
                  <a:cubicBezTo>
                    <a:pt x="3157" y="5543"/>
                    <a:pt x="3184" y="5670"/>
                    <a:pt x="3217" y="5800"/>
                  </a:cubicBezTo>
                  <a:cubicBezTo>
                    <a:pt x="3245" y="5891"/>
                    <a:pt x="3271" y="5977"/>
                    <a:pt x="3297" y="6068"/>
                  </a:cubicBezTo>
                  <a:lnTo>
                    <a:pt x="3302" y="6085"/>
                  </a:lnTo>
                  <a:cubicBezTo>
                    <a:pt x="3362" y="6285"/>
                    <a:pt x="3405" y="6442"/>
                    <a:pt x="3438" y="6582"/>
                  </a:cubicBezTo>
                  <a:cubicBezTo>
                    <a:pt x="3452" y="6650"/>
                    <a:pt x="3465" y="6713"/>
                    <a:pt x="3478" y="6780"/>
                  </a:cubicBezTo>
                  <a:cubicBezTo>
                    <a:pt x="3485" y="6830"/>
                    <a:pt x="3495" y="6880"/>
                    <a:pt x="3502" y="6931"/>
                  </a:cubicBezTo>
                  <a:cubicBezTo>
                    <a:pt x="3515" y="7014"/>
                    <a:pt x="3535" y="7101"/>
                    <a:pt x="3558" y="7201"/>
                  </a:cubicBezTo>
                  <a:cubicBezTo>
                    <a:pt x="3575" y="7275"/>
                    <a:pt x="3609" y="7339"/>
                    <a:pt x="3639" y="7392"/>
                  </a:cubicBezTo>
                  <a:cubicBezTo>
                    <a:pt x="3686" y="7499"/>
                    <a:pt x="3756" y="7596"/>
                    <a:pt x="3850" y="7680"/>
                  </a:cubicBezTo>
                  <a:cubicBezTo>
                    <a:pt x="3960" y="7777"/>
                    <a:pt x="4091" y="7840"/>
                    <a:pt x="4237" y="7867"/>
                  </a:cubicBezTo>
                  <a:cubicBezTo>
                    <a:pt x="4288" y="7877"/>
                    <a:pt x="4341" y="7884"/>
                    <a:pt x="4395" y="7884"/>
                  </a:cubicBezTo>
                  <a:cubicBezTo>
                    <a:pt x="4485" y="7884"/>
                    <a:pt x="4579" y="7867"/>
                    <a:pt x="4669" y="7837"/>
                  </a:cubicBezTo>
                  <a:cubicBezTo>
                    <a:pt x="4802" y="7786"/>
                    <a:pt x="4920" y="7710"/>
                    <a:pt x="5014" y="7603"/>
                  </a:cubicBezTo>
                  <a:lnTo>
                    <a:pt x="5057" y="7542"/>
                  </a:lnTo>
                  <a:cubicBezTo>
                    <a:pt x="5134" y="7425"/>
                    <a:pt x="5208" y="7319"/>
                    <a:pt x="5241" y="7141"/>
                  </a:cubicBezTo>
                  <a:cubicBezTo>
                    <a:pt x="5258" y="7048"/>
                    <a:pt x="5264" y="6961"/>
                    <a:pt x="5261" y="6871"/>
                  </a:cubicBezTo>
                  <a:cubicBezTo>
                    <a:pt x="5258" y="6820"/>
                    <a:pt x="5254" y="6770"/>
                    <a:pt x="5244" y="6720"/>
                  </a:cubicBezTo>
                  <a:cubicBezTo>
                    <a:pt x="5224" y="6613"/>
                    <a:pt x="5201" y="6509"/>
                    <a:pt x="5177" y="6402"/>
                  </a:cubicBezTo>
                  <a:lnTo>
                    <a:pt x="5157" y="6312"/>
                  </a:lnTo>
                  <a:cubicBezTo>
                    <a:pt x="5117" y="6121"/>
                    <a:pt x="5077" y="5968"/>
                    <a:pt x="5037" y="5827"/>
                  </a:cubicBezTo>
                  <a:cubicBezTo>
                    <a:pt x="4987" y="5659"/>
                    <a:pt x="4930" y="5492"/>
                    <a:pt x="4876" y="5325"/>
                  </a:cubicBezTo>
                  <a:cubicBezTo>
                    <a:pt x="4833" y="5202"/>
                    <a:pt x="4802" y="5071"/>
                    <a:pt x="4773" y="4934"/>
                  </a:cubicBezTo>
                  <a:lnTo>
                    <a:pt x="4719" y="4656"/>
                  </a:lnTo>
                  <a:cubicBezTo>
                    <a:pt x="4656" y="4335"/>
                    <a:pt x="4589" y="4001"/>
                    <a:pt x="4501" y="3677"/>
                  </a:cubicBezTo>
                  <a:cubicBezTo>
                    <a:pt x="4435" y="3419"/>
                    <a:pt x="4355" y="3165"/>
                    <a:pt x="4274" y="2917"/>
                  </a:cubicBezTo>
                  <a:lnTo>
                    <a:pt x="4154" y="2526"/>
                  </a:lnTo>
                  <a:cubicBezTo>
                    <a:pt x="4087" y="2308"/>
                    <a:pt x="4017" y="2095"/>
                    <a:pt x="3940" y="1887"/>
                  </a:cubicBezTo>
                  <a:cubicBezTo>
                    <a:pt x="3856" y="1666"/>
                    <a:pt x="3786" y="1445"/>
                    <a:pt x="3723" y="1232"/>
                  </a:cubicBezTo>
                  <a:lnTo>
                    <a:pt x="3692" y="1068"/>
                  </a:lnTo>
                  <a:cubicBezTo>
                    <a:pt x="3666" y="931"/>
                    <a:pt x="3639" y="797"/>
                    <a:pt x="3609" y="663"/>
                  </a:cubicBezTo>
                  <a:cubicBezTo>
                    <a:pt x="3606" y="636"/>
                    <a:pt x="3598" y="610"/>
                    <a:pt x="3592" y="583"/>
                  </a:cubicBezTo>
                  <a:cubicBezTo>
                    <a:pt x="3572" y="513"/>
                    <a:pt x="3542" y="456"/>
                    <a:pt x="3515" y="402"/>
                  </a:cubicBezTo>
                  <a:lnTo>
                    <a:pt x="3495" y="366"/>
                  </a:lnTo>
                  <a:cubicBezTo>
                    <a:pt x="3405" y="188"/>
                    <a:pt x="3194" y="41"/>
                    <a:pt x="2984" y="11"/>
                  </a:cubicBezTo>
                  <a:cubicBezTo>
                    <a:pt x="2938" y="4"/>
                    <a:pt x="2894" y="0"/>
                    <a:pt x="28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341" name="Google Shape;341;p3"/>
          <p:cNvGrpSpPr/>
          <p:nvPr/>
        </p:nvGrpSpPr>
        <p:grpSpPr>
          <a:xfrm>
            <a:off x="10840846" y="3136026"/>
            <a:ext cx="296133" cy="331191"/>
            <a:chOff x="4791500" y="4541438"/>
            <a:chExt cx="163225" cy="182575"/>
          </a:xfrm>
        </p:grpSpPr>
        <p:sp>
          <p:nvSpPr>
            <p:cNvPr id="342" name="Google Shape;342;p3"/>
            <p:cNvSpPr/>
            <p:nvPr/>
          </p:nvSpPr>
          <p:spPr>
            <a:xfrm>
              <a:off x="4795950" y="4545838"/>
              <a:ext cx="154425" cy="173825"/>
            </a:xfrm>
            <a:custGeom>
              <a:avLst/>
              <a:gdLst/>
              <a:ahLst/>
              <a:cxnLst/>
              <a:rect l="l" t="t" r="r" b="b"/>
              <a:pathLst>
                <a:path w="6177" h="6953" extrusionOk="0">
                  <a:moveTo>
                    <a:pt x="3438" y="1267"/>
                  </a:moveTo>
                  <a:cubicBezTo>
                    <a:pt x="3458" y="1271"/>
                    <a:pt x="3475" y="1275"/>
                    <a:pt x="3495" y="1275"/>
                  </a:cubicBezTo>
                  <a:cubicBezTo>
                    <a:pt x="3575" y="1288"/>
                    <a:pt x="3652" y="1301"/>
                    <a:pt x="3733" y="1315"/>
                  </a:cubicBezTo>
                  <a:cubicBezTo>
                    <a:pt x="3849" y="1338"/>
                    <a:pt x="3969" y="1358"/>
                    <a:pt x="4087" y="1381"/>
                  </a:cubicBezTo>
                  <a:cubicBezTo>
                    <a:pt x="4190" y="1408"/>
                    <a:pt x="4294" y="1442"/>
                    <a:pt x="4391" y="1482"/>
                  </a:cubicBezTo>
                  <a:cubicBezTo>
                    <a:pt x="4491" y="1545"/>
                    <a:pt x="4585" y="1619"/>
                    <a:pt x="4676" y="1699"/>
                  </a:cubicBezTo>
                  <a:cubicBezTo>
                    <a:pt x="4776" y="1796"/>
                    <a:pt x="4876" y="1897"/>
                    <a:pt x="4960" y="2007"/>
                  </a:cubicBezTo>
                  <a:cubicBezTo>
                    <a:pt x="4966" y="2027"/>
                    <a:pt x="4977" y="2044"/>
                    <a:pt x="4986" y="2064"/>
                  </a:cubicBezTo>
                  <a:cubicBezTo>
                    <a:pt x="4983" y="2124"/>
                    <a:pt x="4980" y="2184"/>
                    <a:pt x="4970" y="2244"/>
                  </a:cubicBezTo>
                  <a:lnTo>
                    <a:pt x="4963" y="2264"/>
                  </a:lnTo>
                  <a:cubicBezTo>
                    <a:pt x="4920" y="2338"/>
                    <a:pt x="4866" y="2408"/>
                    <a:pt x="4812" y="2479"/>
                  </a:cubicBezTo>
                  <a:lnTo>
                    <a:pt x="4792" y="2495"/>
                  </a:lnTo>
                  <a:cubicBezTo>
                    <a:pt x="4702" y="2542"/>
                    <a:pt x="4608" y="2582"/>
                    <a:pt x="4515" y="2615"/>
                  </a:cubicBezTo>
                  <a:cubicBezTo>
                    <a:pt x="4408" y="2642"/>
                    <a:pt x="4298" y="2652"/>
                    <a:pt x="4190" y="2666"/>
                  </a:cubicBezTo>
                  <a:cubicBezTo>
                    <a:pt x="4114" y="2675"/>
                    <a:pt x="4034" y="2686"/>
                    <a:pt x="3953" y="2692"/>
                  </a:cubicBezTo>
                  <a:cubicBezTo>
                    <a:pt x="3816" y="2692"/>
                    <a:pt x="3679" y="2679"/>
                    <a:pt x="3538" y="2666"/>
                  </a:cubicBezTo>
                  <a:cubicBezTo>
                    <a:pt x="3415" y="2652"/>
                    <a:pt x="3291" y="2639"/>
                    <a:pt x="3167" y="2615"/>
                  </a:cubicBezTo>
                  <a:cubicBezTo>
                    <a:pt x="3074" y="2589"/>
                    <a:pt x="2983" y="2562"/>
                    <a:pt x="2886" y="2552"/>
                  </a:cubicBezTo>
                  <a:cubicBezTo>
                    <a:pt x="2864" y="2549"/>
                    <a:pt x="2843" y="2548"/>
                    <a:pt x="2822" y="2548"/>
                  </a:cubicBezTo>
                  <a:cubicBezTo>
                    <a:pt x="2763" y="2548"/>
                    <a:pt x="2705" y="2557"/>
                    <a:pt x="2649" y="2572"/>
                  </a:cubicBezTo>
                  <a:cubicBezTo>
                    <a:pt x="2665" y="2539"/>
                    <a:pt x="2679" y="2508"/>
                    <a:pt x="2692" y="2475"/>
                  </a:cubicBezTo>
                  <a:cubicBezTo>
                    <a:pt x="2742" y="2385"/>
                    <a:pt x="2789" y="2294"/>
                    <a:pt x="2842" y="2204"/>
                  </a:cubicBezTo>
                  <a:cubicBezTo>
                    <a:pt x="2923" y="2070"/>
                    <a:pt x="3000" y="1940"/>
                    <a:pt x="3080" y="1809"/>
                  </a:cubicBezTo>
                  <a:cubicBezTo>
                    <a:pt x="3157" y="1689"/>
                    <a:pt x="3231" y="1572"/>
                    <a:pt x="3311" y="1459"/>
                  </a:cubicBezTo>
                  <a:cubicBezTo>
                    <a:pt x="3355" y="1395"/>
                    <a:pt x="3395" y="1331"/>
                    <a:pt x="3438" y="1267"/>
                  </a:cubicBezTo>
                  <a:close/>
                  <a:moveTo>
                    <a:pt x="2228" y="3492"/>
                  </a:moveTo>
                  <a:cubicBezTo>
                    <a:pt x="2284" y="3609"/>
                    <a:pt x="2358" y="3675"/>
                    <a:pt x="2458" y="3759"/>
                  </a:cubicBezTo>
                  <a:lnTo>
                    <a:pt x="2461" y="3763"/>
                  </a:lnTo>
                  <a:cubicBezTo>
                    <a:pt x="2509" y="3796"/>
                    <a:pt x="2562" y="3826"/>
                    <a:pt x="2612" y="3853"/>
                  </a:cubicBezTo>
                  <a:cubicBezTo>
                    <a:pt x="2659" y="3879"/>
                    <a:pt x="2702" y="3907"/>
                    <a:pt x="2749" y="3933"/>
                  </a:cubicBezTo>
                  <a:cubicBezTo>
                    <a:pt x="2839" y="3984"/>
                    <a:pt x="2936" y="4037"/>
                    <a:pt x="3023" y="4097"/>
                  </a:cubicBezTo>
                  <a:cubicBezTo>
                    <a:pt x="3100" y="4147"/>
                    <a:pt x="3171" y="4204"/>
                    <a:pt x="3237" y="4261"/>
                  </a:cubicBezTo>
                  <a:cubicBezTo>
                    <a:pt x="3298" y="4321"/>
                    <a:pt x="3358" y="4385"/>
                    <a:pt x="3408" y="4452"/>
                  </a:cubicBezTo>
                  <a:cubicBezTo>
                    <a:pt x="3438" y="4509"/>
                    <a:pt x="3465" y="4572"/>
                    <a:pt x="3488" y="4635"/>
                  </a:cubicBezTo>
                  <a:cubicBezTo>
                    <a:pt x="3508" y="4709"/>
                    <a:pt x="3522" y="4786"/>
                    <a:pt x="3528" y="4863"/>
                  </a:cubicBezTo>
                  <a:cubicBezTo>
                    <a:pt x="3528" y="4900"/>
                    <a:pt x="3522" y="4933"/>
                    <a:pt x="3518" y="4967"/>
                  </a:cubicBezTo>
                  <a:cubicBezTo>
                    <a:pt x="3501" y="5020"/>
                    <a:pt x="3485" y="5074"/>
                    <a:pt x="3461" y="5128"/>
                  </a:cubicBezTo>
                  <a:cubicBezTo>
                    <a:pt x="3438" y="5168"/>
                    <a:pt x="3412" y="5208"/>
                    <a:pt x="3384" y="5244"/>
                  </a:cubicBezTo>
                  <a:cubicBezTo>
                    <a:pt x="3321" y="5301"/>
                    <a:pt x="3251" y="5355"/>
                    <a:pt x="3180" y="5401"/>
                  </a:cubicBezTo>
                  <a:cubicBezTo>
                    <a:pt x="3060" y="5472"/>
                    <a:pt x="2930" y="5525"/>
                    <a:pt x="2796" y="5572"/>
                  </a:cubicBezTo>
                  <a:cubicBezTo>
                    <a:pt x="2759" y="5582"/>
                    <a:pt x="2719" y="5592"/>
                    <a:pt x="2679" y="5599"/>
                  </a:cubicBezTo>
                  <a:cubicBezTo>
                    <a:pt x="2669" y="5599"/>
                    <a:pt x="2662" y="5595"/>
                    <a:pt x="2655" y="5595"/>
                  </a:cubicBezTo>
                  <a:cubicBezTo>
                    <a:pt x="2585" y="5575"/>
                    <a:pt x="2518" y="5555"/>
                    <a:pt x="2452" y="5535"/>
                  </a:cubicBezTo>
                  <a:cubicBezTo>
                    <a:pt x="2324" y="5495"/>
                    <a:pt x="2197" y="5458"/>
                    <a:pt x="2077" y="5404"/>
                  </a:cubicBezTo>
                  <a:cubicBezTo>
                    <a:pt x="1963" y="5341"/>
                    <a:pt x="1850" y="5274"/>
                    <a:pt x="1739" y="5204"/>
                  </a:cubicBezTo>
                  <a:cubicBezTo>
                    <a:pt x="1679" y="5168"/>
                    <a:pt x="1618" y="5123"/>
                    <a:pt x="1558" y="5087"/>
                  </a:cubicBezTo>
                  <a:cubicBezTo>
                    <a:pt x="1538" y="5077"/>
                    <a:pt x="1515" y="5063"/>
                    <a:pt x="1495" y="5050"/>
                  </a:cubicBezTo>
                  <a:cubicBezTo>
                    <a:pt x="1572" y="4873"/>
                    <a:pt x="1649" y="4696"/>
                    <a:pt x="1729" y="4518"/>
                  </a:cubicBezTo>
                  <a:cubicBezTo>
                    <a:pt x="1882" y="4171"/>
                    <a:pt x="2057" y="3833"/>
                    <a:pt x="2228" y="3492"/>
                  </a:cubicBezTo>
                  <a:close/>
                  <a:moveTo>
                    <a:pt x="3314" y="0"/>
                  </a:moveTo>
                  <a:cubicBezTo>
                    <a:pt x="3231" y="3"/>
                    <a:pt x="3151" y="3"/>
                    <a:pt x="3070" y="23"/>
                  </a:cubicBezTo>
                  <a:cubicBezTo>
                    <a:pt x="2997" y="40"/>
                    <a:pt x="2926" y="63"/>
                    <a:pt x="2859" y="87"/>
                  </a:cubicBezTo>
                  <a:cubicBezTo>
                    <a:pt x="2719" y="134"/>
                    <a:pt x="2589" y="224"/>
                    <a:pt x="2488" y="332"/>
                  </a:cubicBezTo>
                  <a:cubicBezTo>
                    <a:pt x="2381" y="445"/>
                    <a:pt x="2284" y="552"/>
                    <a:pt x="2204" y="686"/>
                  </a:cubicBezTo>
                  <a:cubicBezTo>
                    <a:pt x="2110" y="849"/>
                    <a:pt x="2023" y="1014"/>
                    <a:pt x="1933" y="1181"/>
                  </a:cubicBezTo>
                  <a:cubicBezTo>
                    <a:pt x="1726" y="1568"/>
                    <a:pt x="1518" y="1963"/>
                    <a:pt x="1361" y="2378"/>
                  </a:cubicBezTo>
                  <a:cubicBezTo>
                    <a:pt x="1291" y="2569"/>
                    <a:pt x="1228" y="2766"/>
                    <a:pt x="1144" y="2953"/>
                  </a:cubicBezTo>
                  <a:cubicBezTo>
                    <a:pt x="1053" y="3154"/>
                    <a:pt x="963" y="3354"/>
                    <a:pt x="870" y="3555"/>
                  </a:cubicBezTo>
                  <a:cubicBezTo>
                    <a:pt x="585" y="4180"/>
                    <a:pt x="325" y="4816"/>
                    <a:pt x="56" y="5449"/>
                  </a:cubicBezTo>
                  <a:cubicBezTo>
                    <a:pt x="0" y="5585"/>
                    <a:pt x="16" y="5759"/>
                    <a:pt x="76" y="5890"/>
                  </a:cubicBezTo>
                  <a:cubicBezTo>
                    <a:pt x="141" y="6031"/>
                    <a:pt x="264" y="6144"/>
                    <a:pt x="411" y="6197"/>
                  </a:cubicBezTo>
                  <a:cubicBezTo>
                    <a:pt x="473" y="6220"/>
                    <a:pt x="539" y="6231"/>
                    <a:pt x="605" y="6231"/>
                  </a:cubicBezTo>
                  <a:cubicBezTo>
                    <a:pt x="657" y="6231"/>
                    <a:pt x="709" y="6224"/>
                    <a:pt x="759" y="6211"/>
                  </a:cubicBezTo>
                  <a:cubicBezTo>
                    <a:pt x="783" y="6227"/>
                    <a:pt x="809" y="6244"/>
                    <a:pt x="836" y="6264"/>
                  </a:cubicBezTo>
                  <a:cubicBezTo>
                    <a:pt x="916" y="6318"/>
                    <a:pt x="1000" y="6368"/>
                    <a:pt x="1084" y="6418"/>
                  </a:cubicBezTo>
                  <a:cubicBezTo>
                    <a:pt x="1164" y="6468"/>
                    <a:pt x="1248" y="6515"/>
                    <a:pt x="1331" y="6562"/>
                  </a:cubicBezTo>
                  <a:cubicBezTo>
                    <a:pt x="1465" y="6639"/>
                    <a:pt x="1602" y="6706"/>
                    <a:pt x="1749" y="6753"/>
                  </a:cubicBezTo>
                  <a:cubicBezTo>
                    <a:pt x="1799" y="6769"/>
                    <a:pt x="1846" y="6786"/>
                    <a:pt x="1896" y="6799"/>
                  </a:cubicBezTo>
                  <a:cubicBezTo>
                    <a:pt x="1990" y="6826"/>
                    <a:pt x="2083" y="6856"/>
                    <a:pt x="2180" y="6880"/>
                  </a:cubicBezTo>
                  <a:cubicBezTo>
                    <a:pt x="2274" y="6900"/>
                    <a:pt x="2368" y="6923"/>
                    <a:pt x="2464" y="6940"/>
                  </a:cubicBezTo>
                  <a:cubicBezTo>
                    <a:pt x="2517" y="6949"/>
                    <a:pt x="2569" y="6953"/>
                    <a:pt x="2620" y="6953"/>
                  </a:cubicBezTo>
                  <a:cubicBezTo>
                    <a:pt x="2678" y="6953"/>
                    <a:pt x="2736" y="6949"/>
                    <a:pt x="2796" y="6943"/>
                  </a:cubicBezTo>
                  <a:cubicBezTo>
                    <a:pt x="2940" y="6937"/>
                    <a:pt x="3070" y="6886"/>
                    <a:pt x="3207" y="6843"/>
                  </a:cubicBezTo>
                  <a:cubicBezTo>
                    <a:pt x="3291" y="6816"/>
                    <a:pt x="3375" y="6779"/>
                    <a:pt x="3455" y="6742"/>
                  </a:cubicBezTo>
                  <a:cubicBezTo>
                    <a:pt x="3679" y="6639"/>
                    <a:pt x="3889" y="6508"/>
                    <a:pt x="4083" y="6355"/>
                  </a:cubicBezTo>
                  <a:cubicBezTo>
                    <a:pt x="4124" y="6321"/>
                    <a:pt x="4160" y="6287"/>
                    <a:pt x="4197" y="6254"/>
                  </a:cubicBezTo>
                  <a:cubicBezTo>
                    <a:pt x="4324" y="6127"/>
                    <a:pt x="4438" y="5994"/>
                    <a:pt x="4522" y="5836"/>
                  </a:cubicBezTo>
                  <a:cubicBezTo>
                    <a:pt x="4585" y="5719"/>
                    <a:pt x="4639" y="5605"/>
                    <a:pt x="4682" y="5478"/>
                  </a:cubicBezTo>
                  <a:cubicBezTo>
                    <a:pt x="4716" y="5384"/>
                    <a:pt x="4732" y="5284"/>
                    <a:pt x="4749" y="5188"/>
                  </a:cubicBezTo>
                  <a:cubicBezTo>
                    <a:pt x="4786" y="5007"/>
                    <a:pt x="4789" y="4827"/>
                    <a:pt x="4762" y="4642"/>
                  </a:cubicBezTo>
                  <a:cubicBezTo>
                    <a:pt x="4749" y="4546"/>
                    <a:pt x="4732" y="4452"/>
                    <a:pt x="4709" y="4358"/>
                  </a:cubicBezTo>
                  <a:cubicBezTo>
                    <a:pt x="4669" y="4211"/>
                    <a:pt x="4616" y="4074"/>
                    <a:pt x="4551" y="3940"/>
                  </a:cubicBezTo>
                  <a:cubicBezTo>
                    <a:pt x="4535" y="3910"/>
                    <a:pt x="4518" y="3879"/>
                    <a:pt x="4502" y="3850"/>
                  </a:cubicBezTo>
                  <a:cubicBezTo>
                    <a:pt x="4565" y="3839"/>
                    <a:pt x="4628" y="3830"/>
                    <a:pt x="4692" y="3816"/>
                  </a:cubicBezTo>
                  <a:cubicBezTo>
                    <a:pt x="4883" y="3783"/>
                    <a:pt x="5060" y="3703"/>
                    <a:pt x="5234" y="3623"/>
                  </a:cubicBezTo>
                  <a:cubicBezTo>
                    <a:pt x="5378" y="3558"/>
                    <a:pt x="5522" y="3475"/>
                    <a:pt x="5632" y="3354"/>
                  </a:cubicBezTo>
                  <a:cubicBezTo>
                    <a:pt x="5699" y="3281"/>
                    <a:pt x="5766" y="3208"/>
                    <a:pt x="5826" y="3127"/>
                  </a:cubicBezTo>
                  <a:cubicBezTo>
                    <a:pt x="5936" y="2980"/>
                    <a:pt x="6040" y="2823"/>
                    <a:pt x="6100" y="2649"/>
                  </a:cubicBezTo>
                  <a:cubicBezTo>
                    <a:pt x="6137" y="2539"/>
                    <a:pt x="6161" y="2414"/>
                    <a:pt x="6167" y="2298"/>
                  </a:cubicBezTo>
                  <a:cubicBezTo>
                    <a:pt x="6177" y="2161"/>
                    <a:pt x="6174" y="2027"/>
                    <a:pt x="6164" y="1886"/>
                  </a:cubicBezTo>
                  <a:cubicBezTo>
                    <a:pt x="6161" y="1860"/>
                    <a:pt x="6157" y="1833"/>
                    <a:pt x="6150" y="1806"/>
                  </a:cubicBezTo>
                  <a:cubicBezTo>
                    <a:pt x="6133" y="1739"/>
                    <a:pt x="6110" y="1672"/>
                    <a:pt x="6087" y="1609"/>
                  </a:cubicBezTo>
                  <a:cubicBezTo>
                    <a:pt x="6067" y="1556"/>
                    <a:pt x="6040" y="1508"/>
                    <a:pt x="6013" y="1459"/>
                  </a:cubicBezTo>
                  <a:cubicBezTo>
                    <a:pt x="5940" y="1338"/>
                    <a:pt x="5860" y="1224"/>
                    <a:pt x="5769" y="1117"/>
                  </a:cubicBezTo>
                  <a:cubicBezTo>
                    <a:pt x="5709" y="1047"/>
                    <a:pt x="5642" y="987"/>
                    <a:pt x="5575" y="923"/>
                  </a:cubicBezTo>
                  <a:cubicBezTo>
                    <a:pt x="5474" y="823"/>
                    <a:pt x="5368" y="729"/>
                    <a:pt x="5258" y="639"/>
                  </a:cubicBezTo>
                  <a:cubicBezTo>
                    <a:pt x="5241" y="625"/>
                    <a:pt x="5224" y="613"/>
                    <a:pt x="5207" y="599"/>
                  </a:cubicBezTo>
                  <a:cubicBezTo>
                    <a:pt x="5153" y="556"/>
                    <a:pt x="5104" y="515"/>
                    <a:pt x="5047" y="482"/>
                  </a:cubicBezTo>
                  <a:cubicBezTo>
                    <a:pt x="4846" y="361"/>
                    <a:pt x="4636" y="275"/>
                    <a:pt x="4408" y="214"/>
                  </a:cubicBezTo>
                  <a:cubicBezTo>
                    <a:pt x="4170" y="154"/>
                    <a:pt x="3929" y="107"/>
                    <a:pt x="3692" y="57"/>
                  </a:cubicBezTo>
                  <a:cubicBezTo>
                    <a:pt x="3602" y="37"/>
                    <a:pt x="3515" y="23"/>
                    <a:pt x="3428" y="7"/>
                  </a:cubicBezTo>
                  <a:cubicBezTo>
                    <a:pt x="3387" y="0"/>
                    <a:pt x="3351" y="0"/>
                    <a:pt x="331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43" name="Google Shape;343;p3"/>
            <p:cNvSpPr/>
            <p:nvPr/>
          </p:nvSpPr>
          <p:spPr>
            <a:xfrm>
              <a:off x="4791500" y="4541438"/>
              <a:ext cx="163225" cy="182575"/>
            </a:xfrm>
            <a:custGeom>
              <a:avLst/>
              <a:gdLst/>
              <a:ahLst/>
              <a:cxnLst/>
              <a:rect l="l" t="t" r="r" b="b"/>
              <a:pathLst>
                <a:path w="6529" h="7303" extrusionOk="0">
                  <a:moveTo>
                    <a:pt x="3700" y="1635"/>
                  </a:moveTo>
                  <a:lnTo>
                    <a:pt x="3880" y="1664"/>
                  </a:lnTo>
                  <a:cubicBezTo>
                    <a:pt x="3997" y="1684"/>
                    <a:pt x="4111" y="1708"/>
                    <a:pt x="4221" y="1728"/>
                  </a:cubicBezTo>
                  <a:cubicBezTo>
                    <a:pt x="4325" y="1755"/>
                    <a:pt x="4412" y="1781"/>
                    <a:pt x="4489" y="1815"/>
                  </a:cubicBezTo>
                  <a:cubicBezTo>
                    <a:pt x="4582" y="1875"/>
                    <a:pt x="4669" y="1945"/>
                    <a:pt x="4733" y="2005"/>
                  </a:cubicBezTo>
                  <a:cubicBezTo>
                    <a:pt x="4817" y="2082"/>
                    <a:pt x="4907" y="2173"/>
                    <a:pt x="4987" y="2277"/>
                  </a:cubicBezTo>
                  <a:cubicBezTo>
                    <a:pt x="4984" y="2310"/>
                    <a:pt x="4981" y="2340"/>
                    <a:pt x="4977" y="2374"/>
                  </a:cubicBezTo>
                  <a:cubicBezTo>
                    <a:pt x="4947" y="2424"/>
                    <a:pt x="4907" y="2474"/>
                    <a:pt x="4867" y="2527"/>
                  </a:cubicBezTo>
                  <a:cubicBezTo>
                    <a:pt x="4797" y="2561"/>
                    <a:pt x="4723" y="2595"/>
                    <a:pt x="4643" y="2624"/>
                  </a:cubicBezTo>
                  <a:cubicBezTo>
                    <a:pt x="4566" y="2641"/>
                    <a:pt x="4489" y="2651"/>
                    <a:pt x="4405" y="2661"/>
                  </a:cubicBezTo>
                  <a:lnTo>
                    <a:pt x="4348" y="2668"/>
                  </a:lnTo>
                  <a:cubicBezTo>
                    <a:pt x="4272" y="2678"/>
                    <a:pt x="4195" y="2684"/>
                    <a:pt x="4131" y="2691"/>
                  </a:cubicBezTo>
                  <a:cubicBezTo>
                    <a:pt x="3991" y="2691"/>
                    <a:pt x="3854" y="2678"/>
                    <a:pt x="3736" y="2668"/>
                  </a:cubicBezTo>
                  <a:cubicBezTo>
                    <a:pt x="3596" y="2655"/>
                    <a:pt x="3485" y="2638"/>
                    <a:pt x="3385" y="2621"/>
                  </a:cubicBezTo>
                  <a:lnTo>
                    <a:pt x="3375" y="2618"/>
                  </a:lnTo>
                  <a:cubicBezTo>
                    <a:pt x="3295" y="2595"/>
                    <a:pt x="3215" y="2570"/>
                    <a:pt x="3121" y="2558"/>
                  </a:cubicBezTo>
                  <a:cubicBezTo>
                    <a:pt x="3138" y="2527"/>
                    <a:pt x="3155" y="2497"/>
                    <a:pt x="3171" y="2470"/>
                  </a:cubicBezTo>
                  <a:cubicBezTo>
                    <a:pt x="3252" y="2337"/>
                    <a:pt x="3329" y="2206"/>
                    <a:pt x="3409" y="2079"/>
                  </a:cubicBezTo>
                  <a:cubicBezTo>
                    <a:pt x="3482" y="1962"/>
                    <a:pt x="3556" y="1845"/>
                    <a:pt x="3633" y="1735"/>
                  </a:cubicBezTo>
                  <a:lnTo>
                    <a:pt x="3700" y="1635"/>
                  </a:lnTo>
                  <a:close/>
                  <a:moveTo>
                    <a:pt x="3536" y="1253"/>
                  </a:moveTo>
                  <a:lnTo>
                    <a:pt x="3345" y="1534"/>
                  </a:lnTo>
                  <a:cubicBezTo>
                    <a:pt x="3261" y="1651"/>
                    <a:pt x="3184" y="1772"/>
                    <a:pt x="3111" y="1892"/>
                  </a:cubicBezTo>
                  <a:cubicBezTo>
                    <a:pt x="3028" y="2022"/>
                    <a:pt x="2951" y="2156"/>
                    <a:pt x="2870" y="2289"/>
                  </a:cubicBezTo>
                  <a:cubicBezTo>
                    <a:pt x="2817" y="2380"/>
                    <a:pt x="2770" y="2470"/>
                    <a:pt x="2719" y="2561"/>
                  </a:cubicBezTo>
                  <a:lnTo>
                    <a:pt x="2509" y="3019"/>
                  </a:lnTo>
                  <a:lnTo>
                    <a:pt x="2874" y="2919"/>
                  </a:lnTo>
                  <a:cubicBezTo>
                    <a:pt x="2916" y="2906"/>
                    <a:pt x="2960" y="2899"/>
                    <a:pt x="3003" y="2899"/>
                  </a:cubicBezTo>
                  <a:cubicBezTo>
                    <a:pt x="3018" y="2899"/>
                    <a:pt x="3033" y="2900"/>
                    <a:pt x="3048" y="2902"/>
                  </a:cubicBezTo>
                  <a:cubicBezTo>
                    <a:pt x="3121" y="2908"/>
                    <a:pt x="3195" y="2932"/>
                    <a:pt x="3275" y="2956"/>
                  </a:cubicBezTo>
                  <a:lnTo>
                    <a:pt x="3312" y="2965"/>
                  </a:lnTo>
                  <a:cubicBezTo>
                    <a:pt x="3425" y="2985"/>
                    <a:pt x="3549" y="3002"/>
                    <a:pt x="3700" y="3016"/>
                  </a:cubicBezTo>
                  <a:cubicBezTo>
                    <a:pt x="3823" y="3029"/>
                    <a:pt x="3967" y="3042"/>
                    <a:pt x="4131" y="3042"/>
                  </a:cubicBezTo>
                  <a:lnTo>
                    <a:pt x="4144" y="3042"/>
                  </a:lnTo>
                  <a:cubicBezTo>
                    <a:pt x="4228" y="3036"/>
                    <a:pt x="4308" y="3029"/>
                    <a:pt x="4392" y="3016"/>
                  </a:cubicBezTo>
                  <a:lnTo>
                    <a:pt x="4452" y="3009"/>
                  </a:lnTo>
                  <a:cubicBezTo>
                    <a:pt x="4542" y="2999"/>
                    <a:pt x="4636" y="2985"/>
                    <a:pt x="4729" y="2965"/>
                  </a:cubicBezTo>
                  <a:lnTo>
                    <a:pt x="4753" y="2959"/>
                  </a:lnTo>
                  <a:cubicBezTo>
                    <a:pt x="4860" y="2919"/>
                    <a:pt x="4961" y="2875"/>
                    <a:pt x="5050" y="2828"/>
                  </a:cubicBezTo>
                  <a:lnTo>
                    <a:pt x="5124" y="2765"/>
                  </a:lnTo>
                  <a:cubicBezTo>
                    <a:pt x="5188" y="2688"/>
                    <a:pt x="5245" y="2607"/>
                    <a:pt x="5291" y="2534"/>
                  </a:cubicBezTo>
                  <a:lnTo>
                    <a:pt x="5322" y="2447"/>
                  </a:lnTo>
                  <a:cubicBezTo>
                    <a:pt x="5331" y="2380"/>
                    <a:pt x="5339" y="2310"/>
                    <a:pt x="5339" y="2243"/>
                  </a:cubicBezTo>
                  <a:lnTo>
                    <a:pt x="5339" y="2226"/>
                  </a:lnTo>
                  <a:lnTo>
                    <a:pt x="5322" y="2166"/>
                  </a:lnTo>
                  <a:cubicBezTo>
                    <a:pt x="5311" y="2143"/>
                    <a:pt x="5302" y="2123"/>
                    <a:pt x="5291" y="2102"/>
                  </a:cubicBezTo>
                  <a:lnTo>
                    <a:pt x="5278" y="2079"/>
                  </a:lnTo>
                  <a:cubicBezTo>
                    <a:pt x="5181" y="1948"/>
                    <a:pt x="5070" y="1838"/>
                    <a:pt x="4974" y="1748"/>
                  </a:cubicBezTo>
                  <a:lnTo>
                    <a:pt x="4967" y="1741"/>
                  </a:lnTo>
                  <a:cubicBezTo>
                    <a:pt x="4890" y="1675"/>
                    <a:pt x="4783" y="1584"/>
                    <a:pt x="4663" y="1511"/>
                  </a:cubicBezTo>
                  <a:lnTo>
                    <a:pt x="4639" y="1497"/>
                  </a:lnTo>
                  <a:cubicBezTo>
                    <a:pt x="4539" y="1454"/>
                    <a:pt x="4436" y="1420"/>
                    <a:pt x="4298" y="1387"/>
                  </a:cubicBezTo>
                  <a:cubicBezTo>
                    <a:pt x="4181" y="1363"/>
                    <a:pt x="4061" y="1340"/>
                    <a:pt x="3944" y="1320"/>
                  </a:cubicBezTo>
                  <a:cubicBezTo>
                    <a:pt x="3860" y="1303"/>
                    <a:pt x="3780" y="1290"/>
                    <a:pt x="3696" y="1277"/>
                  </a:cubicBezTo>
                  <a:lnTo>
                    <a:pt x="3536" y="1253"/>
                  </a:lnTo>
                  <a:close/>
                  <a:moveTo>
                    <a:pt x="2439" y="3995"/>
                  </a:moveTo>
                  <a:cubicBezTo>
                    <a:pt x="2466" y="4022"/>
                    <a:pt x="2496" y="4046"/>
                    <a:pt x="2526" y="4069"/>
                  </a:cubicBezTo>
                  <a:lnTo>
                    <a:pt x="2529" y="4072"/>
                  </a:lnTo>
                  <a:cubicBezTo>
                    <a:pt x="2576" y="4109"/>
                    <a:pt x="2622" y="4136"/>
                    <a:pt x="2662" y="4160"/>
                  </a:cubicBezTo>
                  <a:lnTo>
                    <a:pt x="2703" y="4183"/>
                  </a:lnTo>
                  <a:cubicBezTo>
                    <a:pt x="2747" y="4209"/>
                    <a:pt x="2793" y="4236"/>
                    <a:pt x="2840" y="4260"/>
                  </a:cubicBezTo>
                  <a:lnTo>
                    <a:pt x="2880" y="4287"/>
                  </a:lnTo>
                  <a:cubicBezTo>
                    <a:pt x="2957" y="4327"/>
                    <a:pt x="3034" y="4370"/>
                    <a:pt x="3104" y="4417"/>
                  </a:cubicBezTo>
                  <a:cubicBezTo>
                    <a:pt x="3168" y="4461"/>
                    <a:pt x="3232" y="4510"/>
                    <a:pt x="3292" y="4564"/>
                  </a:cubicBezTo>
                  <a:cubicBezTo>
                    <a:pt x="3352" y="4621"/>
                    <a:pt x="3399" y="4671"/>
                    <a:pt x="3439" y="4722"/>
                  </a:cubicBezTo>
                  <a:cubicBezTo>
                    <a:pt x="3459" y="4765"/>
                    <a:pt x="3479" y="4808"/>
                    <a:pt x="3499" y="4862"/>
                  </a:cubicBezTo>
                  <a:cubicBezTo>
                    <a:pt x="3512" y="4925"/>
                    <a:pt x="3522" y="4986"/>
                    <a:pt x="3533" y="5043"/>
                  </a:cubicBezTo>
                  <a:cubicBezTo>
                    <a:pt x="3529" y="5063"/>
                    <a:pt x="3525" y="5083"/>
                    <a:pt x="3522" y="5106"/>
                  </a:cubicBezTo>
                  <a:cubicBezTo>
                    <a:pt x="3512" y="5146"/>
                    <a:pt x="3499" y="5186"/>
                    <a:pt x="3482" y="5223"/>
                  </a:cubicBezTo>
                  <a:cubicBezTo>
                    <a:pt x="3465" y="5250"/>
                    <a:pt x="3449" y="5276"/>
                    <a:pt x="3429" y="5299"/>
                  </a:cubicBezTo>
                  <a:cubicBezTo>
                    <a:pt x="3385" y="5344"/>
                    <a:pt x="3332" y="5384"/>
                    <a:pt x="3275" y="5424"/>
                  </a:cubicBezTo>
                  <a:cubicBezTo>
                    <a:pt x="3171" y="5480"/>
                    <a:pt x="3054" y="5534"/>
                    <a:pt x="2931" y="5577"/>
                  </a:cubicBezTo>
                  <a:cubicBezTo>
                    <a:pt x="2903" y="5584"/>
                    <a:pt x="2880" y="5591"/>
                    <a:pt x="2854" y="5594"/>
                  </a:cubicBezTo>
                  <a:cubicBezTo>
                    <a:pt x="2810" y="5580"/>
                    <a:pt x="2767" y="5568"/>
                    <a:pt x="2723" y="5554"/>
                  </a:cubicBezTo>
                  <a:lnTo>
                    <a:pt x="2642" y="5531"/>
                  </a:lnTo>
                  <a:cubicBezTo>
                    <a:pt x="2532" y="5497"/>
                    <a:pt x="2426" y="5464"/>
                    <a:pt x="2338" y="5427"/>
                  </a:cubicBezTo>
                  <a:cubicBezTo>
                    <a:pt x="2228" y="5364"/>
                    <a:pt x="2121" y="5296"/>
                    <a:pt x="2011" y="5230"/>
                  </a:cubicBezTo>
                  <a:lnTo>
                    <a:pt x="1944" y="5186"/>
                  </a:lnTo>
                  <a:cubicBezTo>
                    <a:pt x="1927" y="5176"/>
                    <a:pt x="1910" y="5166"/>
                    <a:pt x="1897" y="5156"/>
                  </a:cubicBezTo>
                  <a:cubicBezTo>
                    <a:pt x="1954" y="5026"/>
                    <a:pt x="2011" y="4895"/>
                    <a:pt x="2068" y="4768"/>
                  </a:cubicBezTo>
                  <a:cubicBezTo>
                    <a:pt x="2181" y="4507"/>
                    <a:pt x="2309" y="4250"/>
                    <a:pt x="2439" y="3995"/>
                  </a:cubicBezTo>
                  <a:close/>
                  <a:moveTo>
                    <a:pt x="2409" y="3273"/>
                  </a:moveTo>
                  <a:lnTo>
                    <a:pt x="2228" y="3631"/>
                  </a:lnTo>
                  <a:cubicBezTo>
                    <a:pt x="2064" y="3952"/>
                    <a:pt x="1894" y="4287"/>
                    <a:pt x="1747" y="4624"/>
                  </a:cubicBezTo>
                  <a:cubicBezTo>
                    <a:pt x="1666" y="4802"/>
                    <a:pt x="1589" y="4978"/>
                    <a:pt x="1512" y="5156"/>
                  </a:cubicBezTo>
                  <a:lnTo>
                    <a:pt x="1449" y="5299"/>
                  </a:lnTo>
                  <a:lnTo>
                    <a:pt x="1646" y="5417"/>
                  </a:lnTo>
                  <a:cubicBezTo>
                    <a:pt x="1683" y="5437"/>
                    <a:pt x="1716" y="5460"/>
                    <a:pt x="1753" y="5480"/>
                  </a:cubicBezTo>
                  <a:lnTo>
                    <a:pt x="1827" y="5531"/>
                  </a:lnTo>
                  <a:cubicBezTo>
                    <a:pt x="1937" y="5600"/>
                    <a:pt x="2051" y="5668"/>
                    <a:pt x="2181" y="5741"/>
                  </a:cubicBezTo>
                  <a:cubicBezTo>
                    <a:pt x="2301" y="5795"/>
                    <a:pt x="2422" y="5832"/>
                    <a:pt x="2542" y="5869"/>
                  </a:cubicBezTo>
                  <a:lnTo>
                    <a:pt x="2619" y="5892"/>
                  </a:lnTo>
                  <a:cubicBezTo>
                    <a:pt x="2673" y="5909"/>
                    <a:pt x="2730" y="5926"/>
                    <a:pt x="2787" y="5942"/>
                  </a:cubicBezTo>
                  <a:lnTo>
                    <a:pt x="2863" y="5952"/>
                  </a:lnTo>
                  <a:lnTo>
                    <a:pt x="2887" y="5946"/>
                  </a:lnTo>
                  <a:cubicBezTo>
                    <a:pt x="2931" y="5938"/>
                    <a:pt x="2977" y="5929"/>
                    <a:pt x="3034" y="5912"/>
                  </a:cubicBezTo>
                  <a:cubicBezTo>
                    <a:pt x="3188" y="5858"/>
                    <a:pt x="3325" y="5798"/>
                    <a:pt x="3459" y="5721"/>
                  </a:cubicBezTo>
                  <a:cubicBezTo>
                    <a:pt x="3549" y="5661"/>
                    <a:pt x="3619" y="5605"/>
                    <a:pt x="3679" y="5548"/>
                  </a:cubicBezTo>
                  <a:lnTo>
                    <a:pt x="3700" y="5527"/>
                  </a:lnTo>
                  <a:cubicBezTo>
                    <a:pt x="3733" y="5484"/>
                    <a:pt x="3763" y="5440"/>
                    <a:pt x="3790" y="5393"/>
                  </a:cubicBezTo>
                  <a:lnTo>
                    <a:pt x="3803" y="5370"/>
                  </a:lnTo>
                  <a:cubicBezTo>
                    <a:pt x="3826" y="5310"/>
                    <a:pt x="3846" y="5253"/>
                    <a:pt x="3863" y="5190"/>
                  </a:cubicBezTo>
                  <a:lnTo>
                    <a:pt x="3870" y="5169"/>
                  </a:lnTo>
                  <a:cubicBezTo>
                    <a:pt x="3874" y="5129"/>
                    <a:pt x="3880" y="5092"/>
                    <a:pt x="3883" y="5052"/>
                  </a:cubicBezTo>
                  <a:lnTo>
                    <a:pt x="3883" y="5035"/>
                  </a:lnTo>
                  <a:lnTo>
                    <a:pt x="3883" y="5019"/>
                  </a:lnTo>
                  <a:cubicBezTo>
                    <a:pt x="3874" y="4942"/>
                    <a:pt x="3860" y="4858"/>
                    <a:pt x="3840" y="4771"/>
                  </a:cubicBezTo>
                  <a:lnTo>
                    <a:pt x="3834" y="4748"/>
                  </a:lnTo>
                  <a:cubicBezTo>
                    <a:pt x="3803" y="4674"/>
                    <a:pt x="3773" y="4608"/>
                    <a:pt x="3743" y="4544"/>
                  </a:cubicBezTo>
                  <a:lnTo>
                    <a:pt x="3726" y="4517"/>
                  </a:lnTo>
                  <a:cubicBezTo>
                    <a:pt x="3673" y="4453"/>
                    <a:pt x="3616" y="4387"/>
                    <a:pt x="3529" y="4303"/>
                  </a:cubicBezTo>
                  <a:cubicBezTo>
                    <a:pt x="3465" y="4250"/>
                    <a:pt x="3389" y="4186"/>
                    <a:pt x="3301" y="4126"/>
                  </a:cubicBezTo>
                  <a:cubicBezTo>
                    <a:pt x="3221" y="4072"/>
                    <a:pt x="3138" y="4026"/>
                    <a:pt x="3054" y="3979"/>
                  </a:cubicBezTo>
                  <a:lnTo>
                    <a:pt x="3011" y="3955"/>
                  </a:lnTo>
                  <a:cubicBezTo>
                    <a:pt x="2967" y="3929"/>
                    <a:pt x="2923" y="3905"/>
                    <a:pt x="2880" y="3879"/>
                  </a:cubicBezTo>
                  <a:lnTo>
                    <a:pt x="2837" y="3855"/>
                  </a:lnTo>
                  <a:cubicBezTo>
                    <a:pt x="2807" y="3839"/>
                    <a:pt x="2776" y="3822"/>
                    <a:pt x="2750" y="3802"/>
                  </a:cubicBezTo>
                  <a:lnTo>
                    <a:pt x="2639" y="3939"/>
                  </a:lnTo>
                  <a:lnTo>
                    <a:pt x="2747" y="3799"/>
                  </a:lnTo>
                  <a:cubicBezTo>
                    <a:pt x="2650" y="3718"/>
                    <a:pt x="2602" y="3674"/>
                    <a:pt x="2566" y="3591"/>
                  </a:cubicBezTo>
                  <a:lnTo>
                    <a:pt x="2409" y="3273"/>
                  </a:lnTo>
                  <a:close/>
                  <a:moveTo>
                    <a:pt x="3525" y="352"/>
                  </a:moveTo>
                  <a:cubicBezTo>
                    <a:pt x="3544" y="352"/>
                    <a:pt x="3562" y="354"/>
                    <a:pt x="3576" y="357"/>
                  </a:cubicBezTo>
                  <a:cubicBezTo>
                    <a:pt x="3663" y="370"/>
                    <a:pt x="3746" y="387"/>
                    <a:pt x="3834" y="403"/>
                  </a:cubicBezTo>
                  <a:lnTo>
                    <a:pt x="3980" y="434"/>
                  </a:lnTo>
                  <a:cubicBezTo>
                    <a:pt x="4167" y="474"/>
                    <a:pt x="4359" y="514"/>
                    <a:pt x="4542" y="561"/>
                  </a:cubicBezTo>
                  <a:cubicBezTo>
                    <a:pt x="4753" y="614"/>
                    <a:pt x="4944" y="698"/>
                    <a:pt x="5135" y="812"/>
                  </a:cubicBezTo>
                  <a:cubicBezTo>
                    <a:pt x="5184" y="838"/>
                    <a:pt x="5231" y="875"/>
                    <a:pt x="5275" y="912"/>
                  </a:cubicBezTo>
                  <a:lnTo>
                    <a:pt x="5325" y="952"/>
                  </a:lnTo>
                  <a:cubicBezTo>
                    <a:pt x="5432" y="1042"/>
                    <a:pt x="5536" y="1133"/>
                    <a:pt x="5632" y="1226"/>
                  </a:cubicBezTo>
                  <a:lnTo>
                    <a:pt x="5666" y="1256"/>
                  </a:lnTo>
                  <a:cubicBezTo>
                    <a:pt x="5720" y="1310"/>
                    <a:pt x="5770" y="1357"/>
                    <a:pt x="5813" y="1407"/>
                  </a:cubicBezTo>
                  <a:cubicBezTo>
                    <a:pt x="5893" y="1504"/>
                    <a:pt x="5967" y="1607"/>
                    <a:pt x="6038" y="1724"/>
                  </a:cubicBezTo>
                  <a:cubicBezTo>
                    <a:pt x="6061" y="1765"/>
                    <a:pt x="6084" y="1805"/>
                    <a:pt x="6101" y="1845"/>
                  </a:cubicBezTo>
                  <a:cubicBezTo>
                    <a:pt x="6121" y="1905"/>
                    <a:pt x="6141" y="1962"/>
                    <a:pt x="6154" y="2025"/>
                  </a:cubicBezTo>
                  <a:cubicBezTo>
                    <a:pt x="6161" y="2042"/>
                    <a:pt x="6164" y="2059"/>
                    <a:pt x="6168" y="2076"/>
                  </a:cubicBezTo>
                  <a:cubicBezTo>
                    <a:pt x="6178" y="2213"/>
                    <a:pt x="6178" y="2340"/>
                    <a:pt x="6171" y="2464"/>
                  </a:cubicBezTo>
                  <a:cubicBezTo>
                    <a:pt x="6164" y="2570"/>
                    <a:pt x="6141" y="2678"/>
                    <a:pt x="6111" y="2768"/>
                  </a:cubicBezTo>
                  <a:cubicBezTo>
                    <a:pt x="6058" y="2925"/>
                    <a:pt x="5957" y="3072"/>
                    <a:pt x="5863" y="3200"/>
                  </a:cubicBezTo>
                  <a:cubicBezTo>
                    <a:pt x="5820" y="3257"/>
                    <a:pt x="5770" y="3313"/>
                    <a:pt x="5713" y="3373"/>
                  </a:cubicBezTo>
                  <a:lnTo>
                    <a:pt x="5680" y="3413"/>
                  </a:lnTo>
                  <a:cubicBezTo>
                    <a:pt x="5603" y="3498"/>
                    <a:pt x="5496" y="3567"/>
                    <a:pt x="5339" y="3638"/>
                  </a:cubicBezTo>
                  <a:cubicBezTo>
                    <a:pt x="5175" y="3711"/>
                    <a:pt x="5007" y="3788"/>
                    <a:pt x="4840" y="3819"/>
                  </a:cubicBezTo>
                  <a:cubicBezTo>
                    <a:pt x="4777" y="3831"/>
                    <a:pt x="4716" y="3842"/>
                    <a:pt x="4653" y="3851"/>
                  </a:cubicBezTo>
                  <a:lnTo>
                    <a:pt x="4402" y="3892"/>
                  </a:lnTo>
                  <a:lnTo>
                    <a:pt x="4529" y="4112"/>
                  </a:lnTo>
                  <a:cubicBezTo>
                    <a:pt x="4542" y="4140"/>
                    <a:pt x="4556" y="4166"/>
                    <a:pt x="4569" y="4193"/>
                  </a:cubicBezTo>
                  <a:cubicBezTo>
                    <a:pt x="4633" y="4323"/>
                    <a:pt x="4683" y="4450"/>
                    <a:pt x="4716" y="4577"/>
                  </a:cubicBezTo>
                  <a:cubicBezTo>
                    <a:pt x="4740" y="4671"/>
                    <a:pt x="4757" y="4771"/>
                    <a:pt x="4766" y="4845"/>
                  </a:cubicBezTo>
                  <a:cubicBezTo>
                    <a:pt x="4794" y="5006"/>
                    <a:pt x="4786" y="5169"/>
                    <a:pt x="4757" y="5330"/>
                  </a:cubicBezTo>
                  <a:lnTo>
                    <a:pt x="4743" y="5393"/>
                  </a:lnTo>
                  <a:cubicBezTo>
                    <a:pt x="4729" y="5467"/>
                    <a:pt x="4716" y="5537"/>
                    <a:pt x="4696" y="5597"/>
                  </a:cubicBezTo>
                  <a:cubicBezTo>
                    <a:pt x="4660" y="5701"/>
                    <a:pt x="4613" y="5805"/>
                    <a:pt x="4546" y="5929"/>
                  </a:cubicBezTo>
                  <a:cubicBezTo>
                    <a:pt x="4476" y="6056"/>
                    <a:pt x="4382" y="6176"/>
                    <a:pt x="4252" y="6303"/>
                  </a:cubicBezTo>
                  <a:cubicBezTo>
                    <a:pt x="4218" y="6333"/>
                    <a:pt x="4188" y="6363"/>
                    <a:pt x="4151" y="6394"/>
                  </a:cubicBezTo>
                  <a:cubicBezTo>
                    <a:pt x="3971" y="6537"/>
                    <a:pt x="3770" y="6661"/>
                    <a:pt x="3559" y="6758"/>
                  </a:cubicBezTo>
                  <a:cubicBezTo>
                    <a:pt x="3472" y="6798"/>
                    <a:pt x="3399" y="6829"/>
                    <a:pt x="3332" y="6852"/>
                  </a:cubicBezTo>
                  <a:lnTo>
                    <a:pt x="3261" y="6872"/>
                  </a:lnTo>
                  <a:cubicBezTo>
                    <a:pt x="3158" y="6905"/>
                    <a:pt x="3057" y="6939"/>
                    <a:pt x="2954" y="6945"/>
                  </a:cubicBezTo>
                  <a:cubicBezTo>
                    <a:pt x="2899" y="6949"/>
                    <a:pt x="2847" y="6952"/>
                    <a:pt x="2798" y="6952"/>
                  </a:cubicBezTo>
                  <a:cubicBezTo>
                    <a:pt x="2755" y="6952"/>
                    <a:pt x="2713" y="6950"/>
                    <a:pt x="2673" y="6942"/>
                  </a:cubicBezTo>
                  <a:cubicBezTo>
                    <a:pt x="2579" y="6925"/>
                    <a:pt x="2489" y="6905"/>
                    <a:pt x="2395" y="6882"/>
                  </a:cubicBezTo>
                  <a:cubicBezTo>
                    <a:pt x="2335" y="6869"/>
                    <a:pt x="2275" y="6852"/>
                    <a:pt x="2215" y="6832"/>
                  </a:cubicBezTo>
                  <a:lnTo>
                    <a:pt x="2121" y="6804"/>
                  </a:lnTo>
                  <a:cubicBezTo>
                    <a:pt x="2085" y="6795"/>
                    <a:pt x="2044" y="6781"/>
                    <a:pt x="2004" y="6768"/>
                  </a:cubicBezTo>
                  <a:lnTo>
                    <a:pt x="1980" y="6761"/>
                  </a:lnTo>
                  <a:cubicBezTo>
                    <a:pt x="1840" y="6718"/>
                    <a:pt x="1710" y="6648"/>
                    <a:pt x="1596" y="6584"/>
                  </a:cubicBezTo>
                  <a:cubicBezTo>
                    <a:pt x="1512" y="6540"/>
                    <a:pt x="1432" y="6494"/>
                    <a:pt x="1352" y="6443"/>
                  </a:cubicBezTo>
                  <a:cubicBezTo>
                    <a:pt x="1268" y="6397"/>
                    <a:pt x="1191" y="6343"/>
                    <a:pt x="1111" y="6293"/>
                  </a:cubicBezTo>
                  <a:cubicBezTo>
                    <a:pt x="1084" y="6276"/>
                    <a:pt x="1061" y="6259"/>
                    <a:pt x="1041" y="6243"/>
                  </a:cubicBezTo>
                  <a:lnTo>
                    <a:pt x="970" y="6193"/>
                  </a:lnTo>
                  <a:lnTo>
                    <a:pt x="890" y="6216"/>
                  </a:lnTo>
                  <a:cubicBezTo>
                    <a:pt x="856" y="6225"/>
                    <a:pt x="820" y="6229"/>
                    <a:pt x="784" y="6229"/>
                  </a:cubicBezTo>
                  <a:cubicBezTo>
                    <a:pt x="737" y="6229"/>
                    <a:pt x="690" y="6222"/>
                    <a:pt x="646" y="6207"/>
                  </a:cubicBezTo>
                  <a:cubicBezTo>
                    <a:pt x="546" y="6170"/>
                    <a:pt x="459" y="6093"/>
                    <a:pt x="412" y="5992"/>
                  </a:cubicBezTo>
                  <a:cubicBezTo>
                    <a:pt x="368" y="5895"/>
                    <a:pt x="362" y="5771"/>
                    <a:pt x="395" y="5694"/>
                  </a:cubicBezTo>
                  <a:lnTo>
                    <a:pt x="569" y="5279"/>
                  </a:lnTo>
                  <a:cubicBezTo>
                    <a:pt x="776" y="4795"/>
                    <a:pt x="987" y="4293"/>
                    <a:pt x="1208" y="3805"/>
                  </a:cubicBezTo>
                  <a:cubicBezTo>
                    <a:pt x="1302" y="3604"/>
                    <a:pt x="1392" y="3404"/>
                    <a:pt x="1483" y="3200"/>
                  </a:cubicBezTo>
                  <a:cubicBezTo>
                    <a:pt x="1546" y="3052"/>
                    <a:pt x="1603" y="2899"/>
                    <a:pt x="1656" y="2751"/>
                  </a:cubicBezTo>
                  <a:lnTo>
                    <a:pt x="1707" y="2615"/>
                  </a:lnTo>
                  <a:cubicBezTo>
                    <a:pt x="1857" y="2209"/>
                    <a:pt x="2064" y="1818"/>
                    <a:pt x="2268" y="1437"/>
                  </a:cubicBezTo>
                  <a:lnTo>
                    <a:pt x="2298" y="1383"/>
                  </a:lnTo>
                  <a:cubicBezTo>
                    <a:pt x="2375" y="1240"/>
                    <a:pt x="2452" y="1093"/>
                    <a:pt x="2536" y="952"/>
                  </a:cubicBezTo>
                  <a:cubicBezTo>
                    <a:pt x="2606" y="835"/>
                    <a:pt x="2693" y="735"/>
                    <a:pt x="2793" y="628"/>
                  </a:cubicBezTo>
                  <a:cubicBezTo>
                    <a:pt x="2877" y="537"/>
                    <a:pt x="2984" y="467"/>
                    <a:pt x="3094" y="431"/>
                  </a:cubicBezTo>
                  <a:cubicBezTo>
                    <a:pt x="3158" y="407"/>
                    <a:pt x="3221" y="383"/>
                    <a:pt x="3289" y="370"/>
                  </a:cubicBezTo>
                  <a:cubicBezTo>
                    <a:pt x="3335" y="357"/>
                    <a:pt x="3385" y="357"/>
                    <a:pt x="3445" y="353"/>
                  </a:cubicBezTo>
                  <a:lnTo>
                    <a:pt x="3499" y="353"/>
                  </a:lnTo>
                  <a:cubicBezTo>
                    <a:pt x="3508" y="353"/>
                    <a:pt x="3516" y="352"/>
                    <a:pt x="3525" y="352"/>
                  </a:cubicBezTo>
                  <a:close/>
                  <a:moveTo>
                    <a:pt x="3528" y="1"/>
                  </a:moveTo>
                  <a:cubicBezTo>
                    <a:pt x="3515" y="1"/>
                    <a:pt x="3500" y="1"/>
                    <a:pt x="3485" y="2"/>
                  </a:cubicBezTo>
                  <a:lnTo>
                    <a:pt x="3435" y="2"/>
                  </a:lnTo>
                  <a:cubicBezTo>
                    <a:pt x="3362" y="6"/>
                    <a:pt x="3289" y="9"/>
                    <a:pt x="3208" y="26"/>
                  </a:cubicBezTo>
                  <a:cubicBezTo>
                    <a:pt x="3128" y="46"/>
                    <a:pt x="3054" y="69"/>
                    <a:pt x="2980" y="96"/>
                  </a:cubicBezTo>
                  <a:cubicBezTo>
                    <a:pt x="2817" y="153"/>
                    <a:pt x="2659" y="256"/>
                    <a:pt x="2536" y="387"/>
                  </a:cubicBezTo>
                  <a:cubicBezTo>
                    <a:pt x="2426" y="508"/>
                    <a:pt x="2318" y="624"/>
                    <a:pt x="2231" y="775"/>
                  </a:cubicBezTo>
                  <a:cubicBezTo>
                    <a:pt x="2148" y="919"/>
                    <a:pt x="2068" y="1069"/>
                    <a:pt x="1987" y="1216"/>
                  </a:cubicBezTo>
                  <a:lnTo>
                    <a:pt x="1957" y="1273"/>
                  </a:lnTo>
                  <a:cubicBezTo>
                    <a:pt x="1750" y="1661"/>
                    <a:pt x="1536" y="2066"/>
                    <a:pt x="1375" y="2494"/>
                  </a:cubicBezTo>
                  <a:lnTo>
                    <a:pt x="1325" y="2635"/>
                  </a:lnTo>
                  <a:cubicBezTo>
                    <a:pt x="1275" y="2775"/>
                    <a:pt x="1222" y="2922"/>
                    <a:pt x="1161" y="3056"/>
                  </a:cubicBezTo>
                  <a:lnTo>
                    <a:pt x="890" y="3658"/>
                  </a:lnTo>
                  <a:cubicBezTo>
                    <a:pt x="666" y="4149"/>
                    <a:pt x="452" y="4654"/>
                    <a:pt x="248" y="5143"/>
                  </a:cubicBezTo>
                  <a:lnTo>
                    <a:pt x="71" y="5557"/>
                  </a:lnTo>
                  <a:cubicBezTo>
                    <a:pt x="1" y="5728"/>
                    <a:pt x="7" y="5952"/>
                    <a:pt x="94" y="6139"/>
                  </a:cubicBezTo>
                  <a:cubicBezTo>
                    <a:pt x="178" y="6323"/>
                    <a:pt x="339" y="6471"/>
                    <a:pt x="529" y="6537"/>
                  </a:cubicBezTo>
                  <a:cubicBezTo>
                    <a:pt x="611" y="6568"/>
                    <a:pt x="698" y="6582"/>
                    <a:pt x="785" y="6582"/>
                  </a:cubicBezTo>
                  <a:cubicBezTo>
                    <a:pt x="822" y="6582"/>
                    <a:pt x="860" y="6579"/>
                    <a:pt x="897" y="6574"/>
                  </a:cubicBezTo>
                  <a:cubicBezTo>
                    <a:pt x="904" y="6577"/>
                    <a:pt x="910" y="6584"/>
                    <a:pt x="917" y="6588"/>
                  </a:cubicBezTo>
                  <a:cubicBezTo>
                    <a:pt x="1001" y="6641"/>
                    <a:pt x="1084" y="6695"/>
                    <a:pt x="1168" y="6744"/>
                  </a:cubicBezTo>
                  <a:cubicBezTo>
                    <a:pt x="1255" y="6795"/>
                    <a:pt x="1338" y="6845"/>
                    <a:pt x="1426" y="6892"/>
                  </a:cubicBezTo>
                  <a:cubicBezTo>
                    <a:pt x="1552" y="6962"/>
                    <a:pt x="1707" y="7042"/>
                    <a:pt x="1873" y="7096"/>
                  </a:cubicBezTo>
                  <a:lnTo>
                    <a:pt x="1897" y="7105"/>
                  </a:lnTo>
                  <a:cubicBezTo>
                    <a:pt x="1940" y="7119"/>
                    <a:pt x="1984" y="7133"/>
                    <a:pt x="2028" y="7142"/>
                  </a:cubicBezTo>
                  <a:lnTo>
                    <a:pt x="2114" y="7170"/>
                  </a:lnTo>
                  <a:cubicBezTo>
                    <a:pt x="2181" y="7190"/>
                    <a:pt x="2252" y="7210"/>
                    <a:pt x="2318" y="7226"/>
                  </a:cubicBezTo>
                  <a:cubicBezTo>
                    <a:pt x="2415" y="7250"/>
                    <a:pt x="2512" y="7270"/>
                    <a:pt x="2609" y="7286"/>
                  </a:cubicBezTo>
                  <a:cubicBezTo>
                    <a:pt x="2676" y="7300"/>
                    <a:pt x="2736" y="7303"/>
                    <a:pt x="2800" y="7303"/>
                  </a:cubicBezTo>
                  <a:cubicBezTo>
                    <a:pt x="2863" y="7303"/>
                    <a:pt x="2923" y="7300"/>
                    <a:pt x="2988" y="7297"/>
                  </a:cubicBezTo>
                  <a:cubicBezTo>
                    <a:pt x="3124" y="7286"/>
                    <a:pt x="3252" y="7246"/>
                    <a:pt x="3372" y="7206"/>
                  </a:cubicBezTo>
                  <a:lnTo>
                    <a:pt x="3435" y="7186"/>
                  </a:lnTo>
                  <a:cubicBezTo>
                    <a:pt x="3519" y="7159"/>
                    <a:pt x="3606" y="7126"/>
                    <a:pt x="3706" y="7079"/>
                  </a:cubicBezTo>
                  <a:cubicBezTo>
                    <a:pt x="3944" y="6969"/>
                    <a:pt x="4167" y="6832"/>
                    <a:pt x="4372" y="6668"/>
                  </a:cubicBezTo>
                  <a:cubicBezTo>
                    <a:pt x="4415" y="6634"/>
                    <a:pt x="4456" y="6594"/>
                    <a:pt x="4496" y="6557"/>
                  </a:cubicBezTo>
                  <a:cubicBezTo>
                    <a:pt x="4653" y="6403"/>
                    <a:pt x="4769" y="6253"/>
                    <a:pt x="4857" y="6096"/>
                  </a:cubicBezTo>
                  <a:cubicBezTo>
                    <a:pt x="4930" y="5955"/>
                    <a:pt x="4984" y="5835"/>
                    <a:pt x="5027" y="5714"/>
                  </a:cubicBezTo>
                  <a:cubicBezTo>
                    <a:pt x="5058" y="5628"/>
                    <a:pt x="5074" y="5540"/>
                    <a:pt x="5087" y="5460"/>
                  </a:cubicBezTo>
                  <a:lnTo>
                    <a:pt x="5101" y="5397"/>
                  </a:lnTo>
                  <a:cubicBezTo>
                    <a:pt x="5141" y="5199"/>
                    <a:pt x="5144" y="4995"/>
                    <a:pt x="5115" y="4791"/>
                  </a:cubicBezTo>
                  <a:cubicBezTo>
                    <a:pt x="5104" y="4708"/>
                    <a:pt x="5084" y="4601"/>
                    <a:pt x="5054" y="4487"/>
                  </a:cubicBezTo>
                  <a:cubicBezTo>
                    <a:pt x="5027" y="4376"/>
                    <a:pt x="4987" y="4270"/>
                    <a:pt x="4940" y="4156"/>
                  </a:cubicBezTo>
                  <a:cubicBezTo>
                    <a:pt x="5138" y="4116"/>
                    <a:pt x="5322" y="4032"/>
                    <a:pt x="5482" y="3959"/>
                  </a:cubicBezTo>
                  <a:cubicBezTo>
                    <a:pt x="5686" y="3868"/>
                    <a:pt x="5830" y="3768"/>
                    <a:pt x="5941" y="3648"/>
                  </a:cubicBezTo>
                  <a:lnTo>
                    <a:pt x="5973" y="3611"/>
                  </a:lnTo>
                  <a:cubicBezTo>
                    <a:pt x="6030" y="3547"/>
                    <a:pt x="6091" y="3481"/>
                    <a:pt x="6148" y="3407"/>
                  </a:cubicBezTo>
                  <a:cubicBezTo>
                    <a:pt x="6254" y="3260"/>
                    <a:pt x="6375" y="3089"/>
                    <a:pt x="6445" y="2882"/>
                  </a:cubicBezTo>
                  <a:cubicBezTo>
                    <a:pt x="6486" y="2761"/>
                    <a:pt x="6512" y="2624"/>
                    <a:pt x="6522" y="2484"/>
                  </a:cubicBezTo>
                  <a:cubicBezTo>
                    <a:pt x="6529" y="2346"/>
                    <a:pt x="6529" y="2203"/>
                    <a:pt x="6515" y="2053"/>
                  </a:cubicBezTo>
                  <a:cubicBezTo>
                    <a:pt x="6515" y="2013"/>
                    <a:pt x="6506" y="1976"/>
                    <a:pt x="6499" y="1939"/>
                  </a:cubicBezTo>
                  <a:cubicBezTo>
                    <a:pt x="6482" y="1875"/>
                    <a:pt x="6459" y="1805"/>
                    <a:pt x="6429" y="1724"/>
                  </a:cubicBezTo>
                  <a:cubicBezTo>
                    <a:pt x="6405" y="1658"/>
                    <a:pt x="6372" y="1601"/>
                    <a:pt x="6342" y="1547"/>
                  </a:cubicBezTo>
                  <a:cubicBezTo>
                    <a:pt x="6262" y="1411"/>
                    <a:pt x="6174" y="1290"/>
                    <a:pt x="6081" y="1179"/>
                  </a:cubicBezTo>
                  <a:cubicBezTo>
                    <a:pt x="6024" y="1116"/>
                    <a:pt x="5967" y="1059"/>
                    <a:pt x="5907" y="1002"/>
                  </a:cubicBezTo>
                  <a:lnTo>
                    <a:pt x="5877" y="972"/>
                  </a:lnTo>
                  <a:cubicBezTo>
                    <a:pt x="5773" y="875"/>
                    <a:pt x="5663" y="775"/>
                    <a:pt x="5546" y="681"/>
                  </a:cubicBezTo>
                  <a:lnTo>
                    <a:pt x="5496" y="638"/>
                  </a:lnTo>
                  <a:cubicBezTo>
                    <a:pt x="5442" y="594"/>
                    <a:pt x="5382" y="548"/>
                    <a:pt x="5315" y="508"/>
                  </a:cubicBezTo>
                  <a:cubicBezTo>
                    <a:pt x="5098" y="377"/>
                    <a:pt x="4874" y="283"/>
                    <a:pt x="4629" y="223"/>
                  </a:cubicBezTo>
                  <a:cubicBezTo>
                    <a:pt x="4439" y="173"/>
                    <a:pt x="4241" y="130"/>
                    <a:pt x="4054" y="93"/>
                  </a:cubicBezTo>
                  <a:lnTo>
                    <a:pt x="3907" y="59"/>
                  </a:lnTo>
                  <a:cubicBezTo>
                    <a:pt x="3817" y="42"/>
                    <a:pt x="3726" y="26"/>
                    <a:pt x="3633" y="9"/>
                  </a:cubicBezTo>
                  <a:cubicBezTo>
                    <a:pt x="3601" y="4"/>
                    <a:pt x="3567" y="1"/>
                    <a:pt x="35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344" name="Google Shape;344;p3"/>
          <p:cNvGrpSpPr/>
          <p:nvPr/>
        </p:nvGrpSpPr>
        <p:grpSpPr>
          <a:xfrm>
            <a:off x="2160923" y="4075778"/>
            <a:ext cx="256688" cy="303621"/>
            <a:chOff x="1824250" y="1008625"/>
            <a:chExt cx="144250" cy="170625"/>
          </a:xfrm>
        </p:grpSpPr>
        <p:sp>
          <p:nvSpPr>
            <p:cNvPr id="345" name="Google Shape;345;p3"/>
            <p:cNvSpPr/>
            <p:nvPr/>
          </p:nvSpPr>
          <p:spPr>
            <a:xfrm>
              <a:off x="1828675" y="1013025"/>
              <a:ext cx="135400" cy="161850"/>
            </a:xfrm>
            <a:custGeom>
              <a:avLst/>
              <a:gdLst/>
              <a:ahLst/>
              <a:cxnLst/>
              <a:rect l="l" t="t" r="r" b="b"/>
              <a:pathLst>
                <a:path w="5416" h="6474" extrusionOk="0">
                  <a:moveTo>
                    <a:pt x="2356" y="0"/>
                  </a:moveTo>
                  <a:cubicBezTo>
                    <a:pt x="2252" y="0"/>
                    <a:pt x="2150" y="4"/>
                    <a:pt x="2047" y="21"/>
                  </a:cubicBezTo>
                  <a:cubicBezTo>
                    <a:pt x="1947" y="37"/>
                    <a:pt x="1847" y="67"/>
                    <a:pt x="1750" y="94"/>
                  </a:cubicBezTo>
                  <a:cubicBezTo>
                    <a:pt x="1690" y="107"/>
                    <a:pt x="1636" y="138"/>
                    <a:pt x="1579" y="161"/>
                  </a:cubicBezTo>
                  <a:cubicBezTo>
                    <a:pt x="1469" y="211"/>
                    <a:pt x="1362" y="274"/>
                    <a:pt x="1258" y="342"/>
                  </a:cubicBezTo>
                  <a:cubicBezTo>
                    <a:pt x="1164" y="402"/>
                    <a:pt x="1074" y="472"/>
                    <a:pt x="988" y="539"/>
                  </a:cubicBezTo>
                  <a:cubicBezTo>
                    <a:pt x="871" y="629"/>
                    <a:pt x="760" y="743"/>
                    <a:pt x="659" y="850"/>
                  </a:cubicBezTo>
                  <a:cubicBezTo>
                    <a:pt x="647" y="863"/>
                    <a:pt x="636" y="876"/>
                    <a:pt x="623" y="890"/>
                  </a:cubicBezTo>
                  <a:cubicBezTo>
                    <a:pt x="562" y="960"/>
                    <a:pt x="506" y="1034"/>
                    <a:pt x="456" y="1111"/>
                  </a:cubicBezTo>
                  <a:cubicBezTo>
                    <a:pt x="358" y="1265"/>
                    <a:pt x="272" y="1428"/>
                    <a:pt x="208" y="1599"/>
                  </a:cubicBezTo>
                  <a:cubicBezTo>
                    <a:pt x="141" y="1783"/>
                    <a:pt x="98" y="1973"/>
                    <a:pt x="65" y="2164"/>
                  </a:cubicBezTo>
                  <a:cubicBezTo>
                    <a:pt x="45" y="2291"/>
                    <a:pt x="28" y="2418"/>
                    <a:pt x="17" y="2546"/>
                  </a:cubicBezTo>
                  <a:cubicBezTo>
                    <a:pt x="1" y="2696"/>
                    <a:pt x="1" y="2850"/>
                    <a:pt x="5" y="3003"/>
                  </a:cubicBezTo>
                  <a:cubicBezTo>
                    <a:pt x="11" y="3144"/>
                    <a:pt x="51" y="3295"/>
                    <a:pt x="91" y="3429"/>
                  </a:cubicBezTo>
                  <a:cubicBezTo>
                    <a:pt x="151" y="3619"/>
                    <a:pt x="228" y="3803"/>
                    <a:pt x="306" y="3987"/>
                  </a:cubicBezTo>
                  <a:cubicBezTo>
                    <a:pt x="342" y="4077"/>
                    <a:pt x="382" y="4167"/>
                    <a:pt x="422" y="4258"/>
                  </a:cubicBezTo>
                  <a:cubicBezTo>
                    <a:pt x="489" y="4402"/>
                    <a:pt x="573" y="4539"/>
                    <a:pt x="656" y="4676"/>
                  </a:cubicBezTo>
                  <a:cubicBezTo>
                    <a:pt x="757" y="4846"/>
                    <a:pt x="867" y="5007"/>
                    <a:pt x="997" y="5150"/>
                  </a:cubicBezTo>
                  <a:cubicBezTo>
                    <a:pt x="1161" y="5331"/>
                    <a:pt x="1339" y="5505"/>
                    <a:pt x="1522" y="5666"/>
                  </a:cubicBezTo>
                  <a:cubicBezTo>
                    <a:pt x="1666" y="5793"/>
                    <a:pt x="1817" y="5917"/>
                    <a:pt x="1977" y="6024"/>
                  </a:cubicBezTo>
                  <a:cubicBezTo>
                    <a:pt x="2175" y="6161"/>
                    <a:pt x="2385" y="6285"/>
                    <a:pt x="2613" y="6362"/>
                  </a:cubicBezTo>
                  <a:cubicBezTo>
                    <a:pt x="2743" y="6405"/>
                    <a:pt x="2877" y="6442"/>
                    <a:pt x="3014" y="6459"/>
                  </a:cubicBezTo>
                  <a:cubicBezTo>
                    <a:pt x="3084" y="6469"/>
                    <a:pt x="3155" y="6473"/>
                    <a:pt x="3227" y="6473"/>
                  </a:cubicBezTo>
                  <a:cubicBezTo>
                    <a:pt x="3293" y="6473"/>
                    <a:pt x="3360" y="6470"/>
                    <a:pt x="3425" y="6465"/>
                  </a:cubicBezTo>
                  <a:cubicBezTo>
                    <a:pt x="3509" y="6459"/>
                    <a:pt x="3589" y="6445"/>
                    <a:pt x="3669" y="6428"/>
                  </a:cubicBezTo>
                  <a:cubicBezTo>
                    <a:pt x="3813" y="6395"/>
                    <a:pt x="3958" y="6362"/>
                    <a:pt x="4098" y="6311"/>
                  </a:cubicBezTo>
                  <a:cubicBezTo>
                    <a:pt x="4248" y="6261"/>
                    <a:pt x="4389" y="6184"/>
                    <a:pt x="4519" y="6094"/>
                  </a:cubicBezTo>
                  <a:cubicBezTo>
                    <a:pt x="4646" y="6007"/>
                    <a:pt x="4750" y="5886"/>
                    <a:pt x="4853" y="5769"/>
                  </a:cubicBezTo>
                  <a:cubicBezTo>
                    <a:pt x="4957" y="5652"/>
                    <a:pt x="5031" y="5528"/>
                    <a:pt x="5108" y="5391"/>
                  </a:cubicBezTo>
                  <a:cubicBezTo>
                    <a:pt x="5185" y="5251"/>
                    <a:pt x="5228" y="5097"/>
                    <a:pt x="5268" y="4943"/>
                  </a:cubicBezTo>
                  <a:cubicBezTo>
                    <a:pt x="5332" y="4706"/>
                    <a:pt x="5402" y="4465"/>
                    <a:pt x="5409" y="4218"/>
                  </a:cubicBezTo>
                  <a:cubicBezTo>
                    <a:pt x="5415" y="4054"/>
                    <a:pt x="5415" y="3886"/>
                    <a:pt x="5392" y="3722"/>
                  </a:cubicBezTo>
                  <a:cubicBezTo>
                    <a:pt x="5389" y="3699"/>
                    <a:pt x="5386" y="3676"/>
                    <a:pt x="5382" y="3649"/>
                  </a:cubicBezTo>
                  <a:cubicBezTo>
                    <a:pt x="5365" y="3579"/>
                    <a:pt x="5345" y="3512"/>
                    <a:pt x="5329" y="3442"/>
                  </a:cubicBezTo>
                  <a:cubicBezTo>
                    <a:pt x="5325" y="3429"/>
                    <a:pt x="5322" y="3415"/>
                    <a:pt x="5315" y="3401"/>
                  </a:cubicBezTo>
                  <a:cubicBezTo>
                    <a:pt x="5272" y="3324"/>
                    <a:pt x="5238" y="3244"/>
                    <a:pt x="5178" y="3181"/>
                  </a:cubicBezTo>
                  <a:cubicBezTo>
                    <a:pt x="5128" y="3128"/>
                    <a:pt x="5077" y="3071"/>
                    <a:pt x="5017" y="3027"/>
                  </a:cubicBezTo>
                  <a:cubicBezTo>
                    <a:pt x="4997" y="3014"/>
                    <a:pt x="4981" y="2997"/>
                    <a:pt x="4961" y="2983"/>
                  </a:cubicBezTo>
                  <a:cubicBezTo>
                    <a:pt x="4852" y="2900"/>
                    <a:pt x="4718" y="2857"/>
                    <a:pt x="4583" y="2857"/>
                  </a:cubicBezTo>
                  <a:cubicBezTo>
                    <a:pt x="4503" y="2857"/>
                    <a:pt x="4423" y="2872"/>
                    <a:pt x="4349" y="2903"/>
                  </a:cubicBezTo>
                  <a:cubicBezTo>
                    <a:pt x="4108" y="3000"/>
                    <a:pt x="3944" y="3251"/>
                    <a:pt x="3958" y="3512"/>
                  </a:cubicBezTo>
                  <a:lnTo>
                    <a:pt x="3958" y="3525"/>
                  </a:lnTo>
                  <a:cubicBezTo>
                    <a:pt x="3944" y="3602"/>
                    <a:pt x="3950" y="3682"/>
                    <a:pt x="3954" y="3759"/>
                  </a:cubicBezTo>
                  <a:cubicBezTo>
                    <a:pt x="3954" y="3803"/>
                    <a:pt x="3967" y="3850"/>
                    <a:pt x="3974" y="3890"/>
                  </a:cubicBezTo>
                  <a:cubicBezTo>
                    <a:pt x="3984" y="3950"/>
                    <a:pt x="3991" y="4011"/>
                    <a:pt x="3994" y="4067"/>
                  </a:cubicBezTo>
                  <a:cubicBezTo>
                    <a:pt x="3984" y="4207"/>
                    <a:pt x="3958" y="4345"/>
                    <a:pt x="3927" y="4482"/>
                  </a:cubicBezTo>
                  <a:cubicBezTo>
                    <a:pt x="3901" y="4576"/>
                    <a:pt x="3870" y="4669"/>
                    <a:pt x="3830" y="4759"/>
                  </a:cubicBezTo>
                  <a:cubicBezTo>
                    <a:pt x="3793" y="4813"/>
                    <a:pt x="3753" y="4863"/>
                    <a:pt x="3710" y="4914"/>
                  </a:cubicBezTo>
                  <a:cubicBezTo>
                    <a:pt x="3697" y="4923"/>
                    <a:pt x="3683" y="4934"/>
                    <a:pt x="3669" y="4943"/>
                  </a:cubicBezTo>
                  <a:cubicBezTo>
                    <a:pt x="3620" y="4967"/>
                    <a:pt x="3563" y="4987"/>
                    <a:pt x="3509" y="5004"/>
                  </a:cubicBezTo>
                  <a:cubicBezTo>
                    <a:pt x="3419" y="5024"/>
                    <a:pt x="3325" y="5040"/>
                    <a:pt x="3231" y="5047"/>
                  </a:cubicBezTo>
                  <a:cubicBezTo>
                    <a:pt x="3202" y="5044"/>
                    <a:pt x="3168" y="5037"/>
                    <a:pt x="3135" y="5034"/>
                  </a:cubicBezTo>
                  <a:cubicBezTo>
                    <a:pt x="3061" y="5007"/>
                    <a:pt x="2987" y="4977"/>
                    <a:pt x="2917" y="4940"/>
                  </a:cubicBezTo>
                  <a:cubicBezTo>
                    <a:pt x="2649" y="4773"/>
                    <a:pt x="2408" y="4562"/>
                    <a:pt x="2181" y="4345"/>
                  </a:cubicBezTo>
                  <a:cubicBezTo>
                    <a:pt x="2101" y="4261"/>
                    <a:pt x="2027" y="4174"/>
                    <a:pt x="1957" y="4084"/>
                  </a:cubicBezTo>
                  <a:cubicBezTo>
                    <a:pt x="1894" y="4000"/>
                    <a:pt x="1837" y="3910"/>
                    <a:pt x="1780" y="3820"/>
                  </a:cubicBezTo>
                  <a:cubicBezTo>
                    <a:pt x="1706" y="3679"/>
                    <a:pt x="1643" y="3532"/>
                    <a:pt x="1579" y="3385"/>
                  </a:cubicBezTo>
                  <a:cubicBezTo>
                    <a:pt x="1519" y="3241"/>
                    <a:pt x="1453" y="3094"/>
                    <a:pt x="1405" y="2947"/>
                  </a:cubicBezTo>
                  <a:cubicBezTo>
                    <a:pt x="1396" y="2883"/>
                    <a:pt x="1389" y="2823"/>
                    <a:pt x="1385" y="2759"/>
                  </a:cubicBezTo>
                  <a:cubicBezTo>
                    <a:pt x="1392" y="2552"/>
                    <a:pt x="1416" y="2345"/>
                    <a:pt x="1459" y="2140"/>
                  </a:cubicBezTo>
                  <a:cubicBezTo>
                    <a:pt x="1489" y="2047"/>
                    <a:pt x="1522" y="1957"/>
                    <a:pt x="1566" y="1867"/>
                  </a:cubicBezTo>
                  <a:cubicBezTo>
                    <a:pt x="1636" y="1759"/>
                    <a:pt x="1713" y="1659"/>
                    <a:pt x="1800" y="1562"/>
                  </a:cubicBezTo>
                  <a:cubicBezTo>
                    <a:pt x="1904" y="1462"/>
                    <a:pt x="2014" y="1368"/>
                    <a:pt x="2135" y="1291"/>
                  </a:cubicBezTo>
                  <a:cubicBezTo>
                    <a:pt x="2212" y="1251"/>
                    <a:pt x="2285" y="1217"/>
                    <a:pt x="2365" y="1188"/>
                  </a:cubicBezTo>
                  <a:cubicBezTo>
                    <a:pt x="2476" y="1171"/>
                    <a:pt x="2589" y="1168"/>
                    <a:pt x="2700" y="1168"/>
                  </a:cubicBezTo>
                  <a:lnTo>
                    <a:pt x="2914" y="1168"/>
                  </a:lnTo>
                  <a:cubicBezTo>
                    <a:pt x="3021" y="1154"/>
                    <a:pt x="3115" y="1117"/>
                    <a:pt x="3198" y="1050"/>
                  </a:cubicBezTo>
                  <a:cubicBezTo>
                    <a:pt x="3319" y="956"/>
                    <a:pt x="3399" y="816"/>
                    <a:pt x="3419" y="666"/>
                  </a:cubicBezTo>
                  <a:cubicBezTo>
                    <a:pt x="3439" y="512"/>
                    <a:pt x="3396" y="354"/>
                    <a:pt x="3302" y="234"/>
                  </a:cubicBezTo>
                  <a:cubicBezTo>
                    <a:pt x="3218" y="121"/>
                    <a:pt x="3064" y="13"/>
                    <a:pt x="2917" y="10"/>
                  </a:cubicBezTo>
                  <a:cubicBezTo>
                    <a:pt x="2803" y="7"/>
                    <a:pt x="2686" y="4"/>
                    <a:pt x="2573" y="4"/>
                  </a:cubicBezTo>
                  <a:cubicBezTo>
                    <a:pt x="2500" y="2"/>
                    <a:pt x="2428" y="0"/>
                    <a:pt x="235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46" name="Google Shape;346;p3"/>
            <p:cNvSpPr/>
            <p:nvPr/>
          </p:nvSpPr>
          <p:spPr>
            <a:xfrm>
              <a:off x="1824250" y="1008625"/>
              <a:ext cx="144250" cy="170625"/>
            </a:xfrm>
            <a:custGeom>
              <a:avLst/>
              <a:gdLst/>
              <a:ahLst/>
              <a:cxnLst/>
              <a:rect l="l" t="t" r="r" b="b"/>
              <a:pathLst>
                <a:path w="5770" h="6825" extrusionOk="0">
                  <a:moveTo>
                    <a:pt x="5328" y="3645"/>
                  </a:moveTo>
                  <a:lnTo>
                    <a:pt x="5328" y="3645"/>
                  </a:lnTo>
                  <a:cubicBezTo>
                    <a:pt x="5328" y="3645"/>
                    <a:pt x="5331" y="3651"/>
                    <a:pt x="5339" y="3661"/>
                  </a:cubicBezTo>
                  <a:cubicBezTo>
                    <a:pt x="5335" y="3655"/>
                    <a:pt x="5332" y="3650"/>
                    <a:pt x="5328" y="3645"/>
                  </a:cubicBezTo>
                  <a:close/>
                  <a:moveTo>
                    <a:pt x="2545" y="352"/>
                  </a:moveTo>
                  <a:cubicBezTo>
                    <a:pt x="2590" y="352"/>
                    <a:pt x="2636" y="353"/>
                    <a:pt x="2683" y="354"/>
                  </a:cubicBezTo>
                  <a:lnTo>
                    <a:pt x="2750" y="354"/>
                  </a:lnTo>
                  <a:cubicBezTo>
                    <a:pt x="2863" y="357"/>
                    <a:pt x="2977" y="357"/>
                    <a:pt x="3091" y="360"/>
                  </a:cubicBezTo>
                  <a:cubicBezTo>
                    <a:pt x="3164" y="364"/>
                    <a:pt x="3275" y="430"/>
                    <a:pt x="3342" y="518"/>
                  </a:cubicBezTo>
                  <a:cubicBezTo>
                    <a:pt x="3405" y="601"/>
                    <a:pt x="3436" y="711"/>
                    <a:pt x="3422" y="819"/>
                  </a:cubicBezTo>
                  <a:cubicBezTo>
                    <a:pt x="3408" y="925"/>
                    <a:pt x="3352" y="1023"/>
                    <a:pt x="3268" y="1089"/>
                  </a:cubicBezTo>
                  <a:cubicBezTo>
                    <a:pt x="3212" y="1129"/>
                    <a:pt x="3147" y="1157"/>
                    <a:pt x="3081" y="1169"/>
                  </a:cubicBezTo>
                  <a:lnTo>
                    <a:pt x="2877" y="1166"/>
                  </a:lnTo>
                  <a:cubicBezTo>
                    <a:pt x="2763" y="1166"/>
                    <a:pt x="2639" y="1169"/>
                    <a:pt x="2516" y="1189"/>
                  </a:cubicBezTo>
                  <a:lnTo>
                    <a:pt x="2482" y="1200"/>
                  </a:lnTo>
                  <a:cubicBezTo>
                    <a:pt x="2405" y="1226"/>
                    <a:pt x="2321" y="1263"/>
                    <a:pt x="2218" y="1320"/>
                  </a:cubicBezTo>
                  <a:cubicBezTo>
                    <a:pt x="2101" y="1393"/>
                    <a:pt x="1988" y="1487"/>
                    <a:pt x="1847" y="1621"/>
                  </a:cubicBezTo>
                  <a:cubicBezTo>
                    <a:pt x="1750" y="1728"/>
                    <a:pt x="1666" y="1839"/>
                    <a:pt x="1596" y="1949"/>
                  </a:cubicBezTo>
                  <a:lnTo>
                    <a:pt x="1586" y="1966"/>
                  </a:lnTo>
                  <a:cubicBezTo>
                    <a:pt x="1539" y="2060"/>
                    <a:pt x="1499" y="2160"/>
                    <a:pt x="1462" y="2280"/>
                  </a:cubicBezTo>
                  <a:cubicBezTo>
                    <a:pt x="1422" y="2474"/>
                    <a:pt x="1395" y="2685"/>
                    <a:pt x="1386" y="2946"/>
                  </a:cubicBezTo>
                  <a:cubicBezTo>
                    <a:pt x="1389" y="3016"/>
                    <a:pt x="1395" y="3083"/>
                    <a:pt x="1409" y="3150"/>
                  </a:cubicBezTo>
                  <a:lnTo>
                    <a:pt x="1415" y="3176"/>
                  </a:lnTo>
                  <a:cubicBezTo>
                    <a:pt x="1459" y="3313"/>
                    <a:pt x="1516" y="3444"/>
                    <a:pt x="1569" y="3571"/>
                  </a:cubicBezTo>
                  <a:lnTo>
                    <a:pt x="1596" y="3631"/>
                  </a:lnTo>
                  <a:cubicBezTo>
                    <a:pt x="1650" y="3755"/>
                    <a:pt x="1719" y="3919"/>
                    <a:pt x="1810" y="4089"/>
                  </a:cubicBezTo>
                  <a:cubicBezTo>
                    <a:pt x="1860" y="4173"/>
                    <a:pt x="1920" y="4273"/>
                    <a:pt x="1994" y="4367"/>
                  </a:cubicBezTo>
                  <a:cubicBezTo>
                    <a:pt x="2061" y="4457"/>
                    <a:pt x="2141" y="4548"/>
                    <a:pt x="2235" y="4648"/>
                  </a:cubicBezTo>
                  <a:cubicBezTo>
                    <a:pt x="2519" y="4919"/>
                    <a:pt x="2760" y="5113"/>
                    <a:pt x="3000" y="5266"/>
                  </a:cubicBezTo>
                  <a:lnTo>
                    <a:pt x="3017" y="5277"/>
                  </a:lnTo>
                  <a:cubicBezTo>
                    <a:pt x="3104" y="5317"/>
                    <a:pt x="3181" y="5350"/>
                    <a:pt x="3255" y="5374"/>
                  </a:cubicBezTo>
                  <a:lnTo>
                    <a:pt x="3278" y="5380"/>
                  </a:lnTo>
                  <a:cubicBezTo>
                    <a:pt x="3318" y="5387"/>
                    <a:pt x="3355" y="5394"/>
                    <a:pt x="3392" y="5397"/>
                  </a:cubicBezTo>
                  <a:lnTo>
                    <a:pt x="3408" y="5400"/>
                  </a:lnTo>
                  <a:lnTo>
                    <a:pt x="3425" y="5397"/>
                  </a:lnTo>
                  <a:cubicBezTo>
                    <a:pt x="3516" y="5391"/>
                    <a:pt x="3613" y="5377"/>
                    <a:pt x="3740" y="5346"/>
                  </a:cubicBezTo>
                  <a:cubicBezTo>
                    <a:pt x="3800" y="5330"/>
                    <a:pt x="3860" y="5306"/>
                    <a:pt x="3917" y="5283"/>
                  </a:cubicBezTo>
                  <a:lnTo>
                    <a:pt x="3950" y="5263"/>
                  </a:lnTo>
                  <a:cubicBezTo>
                    <a:pt x="3967" y="5250"/>
                    <a:pt x="3984" y="5240"/>
                    <a:pt x="3997" y="5226"/>
                  </a:cubicBezTo>
                  <a:lnTo>
                    <a:pt x="4017" y="5206"/>
                  </a:lnTo>
                  <a:cubicBezTo>
                    <a:pt x="4070" y="5146"/>
                    <a:pt x="4115" y="5090"/>
                    <a:pt x="4155" y="5036"/>
                  </a:cubicBezTo>
                  <a:lnTo>
                    <a:pt x="4168" y="5005"/>
                  </a:lnTo>
                  <a:cubicBezTo>
                    <a:pt x="4218" y="4899"/>
                    <a:pt x="4251" y="4789"/>
                    <a:pt x="4275" y="4698"/>
                  </a:cubicBezTo>
                  <a:cubicBezTo>
                    <a:pt x="4302" y="4581"/>
                    <a:pt x="4335" y="4423"/>
                    <a:pt x="4345" y="4256"/>
                  </a:cubicBezTo>
                  <a:lnTo>
                    <a:pt x="4345" y="4247"/>
                  </a:lnTo>
                  <a:lnTo>
                    <a:pt x="4345" y="4236"/>
                  </a:lnTo>
                  <a:cubicBezTo>
                    <a:pt x="4342" y="4170"/>
                    <a:pt x="4335" y="4102"/>
                    <a:pt x="4325" y="4039"/>
                  </a:cubicBezTo>
                  <a:cubicBezTo>
                    <a:pt x="4322" y="4019"/>
                    <a:pt x="4318" y="4002"/>
                    <a:pt x="4315" y="3982"/>
                  </a:cubicBezTo>
                  <a:cubicBezTo>
                    <a:pt x="4311" y="3966"/>
                    <a:pt x="4305" y="3942"/>
                    <a:pt x="4305" y="3935"/>
                  </a:cubicBezTo>
                  <a:lnTo>
                    <a:pt x="4305" y="3862"/>
                  </a:lnTo>
                  <a:cubicBezTo>
                    <a:pt x="4302" y="3815"/>
                    <a:pt x="4302" y="3768"/>
                    <a:pt x="4308" y="3715"/>
                  </a:cubicBezTo>
                  <a:lnTo>
                    <a:pt x="4311" y="3698"/>
                  </a:lnTo>
                  <a:lnTo>
                    <a:pt x="4311" y="3678"/>
                  </a:lnTo>
                  <a:cubicBezTo>
                    <a:pt x="4302" y="3494"/>
                    <a:pt x="4419" y="3310"/>
                    <a:pt x="4592" y="3243"/>
                  </a:cubicBezTo>
                  <a:cubicBezTo>
                    <a:pt x="4647" y="3221"/>
                    <a:pt x="4706" y="3209"/>
                    <a:pt x="4765" y="3209"/>
                  </a:cubicBezTo>
                  <a:cubicBezTo>
                    <a:pt x="4860" y="3209"/>
                    <a:pt x="4954" y="3239"/>
                    <a:pt x="5030" y="3296"/>
                  </a:cubicBezTo>
                  <a:lnTo>
                    <a:pt x="5091" y="3344"/>
                  </a:lnTo>
                  <a:cubicBezTo>
                    <a:pt x="5124" y="3370"/>
                    <a:pt x="5161" y="3407"/>
                    <a:pt x="5198" y="3444"/>
                  </a:cubicBezTo>
                  <a:lnTo>
                    <a:pt x="5231" y="3480"/>
                  </a:lnTo>
                  <a:cubicBezTo>
                    <a:pt x="5258" y="3508"/>
                    <a:pt x="5278" y="3551"/>
                    <a:pt x="5305" y="3601"/>
                  </a:cubicBezTo>
                  <a:cubicBezTo>
                    <a:pt x="5312" y="3615"/>
                    <a:pt x="5319" y="3630"/>
                    <a:pt x="5328" y="3645"/>
                  </a:cubicBezTo>
                  <a:lnTo>
                    <a:pt x="5328" y="3645"/>
                  </a:lnTo>
                  <a:lnTo>
                    <a:pt x="5499" y="3597"/>
                  </a:lnTo>
                  <a:lnTo>
                    <a:pt x="5499" y="3597"/>
                  </a:lnTo>
                  <a:lnTo>
                    <a:pt x="5335" y="3665"/>
                  </a:lnTo>
                  <a:lnTo>
                    <a:pt x="5342" y="3691"/>
                  </a:lnTo>
                  <a:cubicBezTo>
                    <a:pt x="5359" y="3748"/>
                    <a:pt x="5375" y="3801"/>
                    <a:pt x="5385" y="3858"/>
                  </a:cubicBezTo>
                  <a:cubicBezTo>
                    <a:pt x="5388" y="3882"/>
                    <a:pt x="5392" y="3902"/>
                    <a:pt x="5395" y="3926"/>
                  </a:cubicBezTo>
                  <a:cubicBezTo>
                    <a:pt x="5419" y="4073"/>
                    <a:pt x="5415" y="4230"/>
                    <a:pt x="5412" y="4390"/>
                  </a:cubicBezTo>
                  <a:cubicBezTo>
                    <a:pt x="5405" y="4591"/>
                    <a:pt x="5351" y="4792"/>
                    <a:pt x="5294" y="5005"/>
                  </a:cubicBezTo>
                  <a:lnTo>
                    <a:pt x="5274" y="5076"/>
                  </a:lnTo>
                  <a:cubicBezTo>
                    <a:pt x="5238" y="5220"/>
                    <a:pt x="5198" y="5360"/>
                    <a:pt x="5131" y="5481"/>
                  </a:cubicBezTo>
                  <a:cubicBezTo>
                    <a:pt x="5061" y="5607"/>
                    <a:pt x="4993" y="5725"/>
                    <a:pt x="4900" y="5828"/>
                  </a:cubicBezTo>
                  <a:lnTo>
                    <a:pt x="4873" y="5859"/>
                  </a:lnTo>
                  <a:cubicBezTo>
                    <a:pt x="4783" y="5959"/>
                    <a:pt x="4696" y="6059"/>
                    <a:pt x="4596" y="6126"/>
                  </a:cubicBezTo>
                  <a:cubicBezTo>
                    <a:pt x="4462" y="6217"/>
                    <a:pt x="4339" y="6283"/>
                    <a:pt x="4218" y="6323"/>
                  </a:cubicBezTo>
                  <a:cubicBezTo>
                    <a:pt x="4094" y="6363"/>
                    <a:pt x="3964" y="6397"/>
                    <a:pt x="3806" y="6434"/>
                  </a:cubicBezTo>
                  <a:cubicBezTo>
                    <a:pt x="3726" y="6450"/>
                    <a:pt x="3656" y="6461"/>
                    <a:pt x="3593" y="6467"/>
                  </a:cubicBezTo>
                  <a:cubicBezTo>
                    <a:pt x="3539" y="6471"/>
                    <a:pt x="3477" y="6474"/>
                    <a:pt x="3412" y="6474"/>
                  </a:cubicBezTo>
                  <a:cubicBezTo>
                    <a:pt x="3347" y="6474"/>
                    <a:pt x="3280" y="6471"/>
                    <a:pt x="3215" y="6461"/>
                  </a:cubicBezTo>
                  <a:cubicBezTo>
                    <a:pt x="3104" y="6447"/>
                    <a:pt x="2984" y="6417"/>
                    <a:pt x="2846" y="6370"/>
                  </a:cubicBezTo>
                  <a:cubicBezTo>
                    <a:pt x="2663" y="6310"/>
                    <a:pt x="2476" y="6209"/>
                    <a:pt x="2255" y="6056"/>
                  </a:cubicBezTo>
                  <a:cubicBezTo>
                    <a:pt x="2114" y="5962"/>
                    <a:pt x="1974" y="5848"/>
                    <a:pt x="1817" y="5712"/>
                  </a:cubicBezTo>
                  <a:cubicBezTo>
                    <a:pt x="1636" y="5551"/>
                    <a:pt x="1466" y="5383"/>
                    <a:pt x="1305" y="5210"/>
                  </a:cubicBezTo>
                  <a:cubicBezTo>
                    <a:pt x="1198" y="5090"/>
                    <a:pt x="1094" y="4949"/>
                    <a:pt x="984" y="4761"/>
                  </a:cubicBezTo>
                  <a:lnTo>
                    <a:pt x="964" y="4732"/>
                  </a:lnTo>
                  <a:cubicBezTo>
                    <a:pt x="890" y="4604"/>
                    <a:pt x="816" y="4488"/>
                    <a:pt x="759" y="4360"/>
                  </a:cubicBezTo>
                  <a:lnTo>
                    <a:pt x="739" y="4317"/>
                  </a:lnTo>
                  <a:cubicBezTo>
                    <a:pt x="710" y="4243"/>
                    <a:pt x="676" y="4170"/>
                    <a:pt x="646" y="4096"/>
                  </a:cubicBezTo>
                  <a:lnTo>
                    <a:pt x="616" y="4022"/>
                  </a:lnTo>
                  <a:cubicBezTo>
                    <a:pt x="549" y="3862"/>
                    <a:pt x="486" y="3708"/>
                    <a:pt x="435" y="3551"/>
                  </a:cubicBezTo>
                  <a:cubicBezTo>
                    <a:pt x="398" y="3427"/>
                    <a:pt x="362" y="3293"/>
                    <a:pt x="358" y="3173"/>
                  </a:cubicBezTo>
                  <a:cubicBezTo>
                    <a:pt x="355" y="3036"/>
                    <a:pt x="355" y="2885"/>
                    <a:pt x="369" y="2738"/>
                  </a:cubicBezTo>
                  <a:cubicBezTo>
                    <a:pt x="378" y="2637"/>
                    <a:pt x="392" y="2504"/>
                    <a:pt x="415" y="2370"/>
                  </a:cubicBezTo>
                  <a:cubicBezTo>
                    <a:pt x="452" y="2163"/>
                    <a:pt x="495" y="1989"/>
                    <a:pt x="549" y="1835"/>
                  </a:cubicBezTo>
                  <a:cubicBezTo>
                    <a:pt x="603" y="1688"/>
                    <a:pt x="683" y="1538"/>
                    <a:pt x="779" y="1380"/>
                  </a:cubicBezTo>
                  <a:cubicBezTo>
                    <a:pt x="824" y="1313"/>
                    <a:pt x="873" y="1250"/>
                    <a:pt x="934" y="1183"/>
                  </a:cubicBezTo>
                  <a:lnTo>
                    <a:pt x="967" y="1146"/>
                  </a:lnTo>
                  <a:cubicBezTo>
                    <a:pt x="1060" y="1043"/>
                    <a:pt x="1161" y="936"/>
                    <a:pt x="1272" y="856"/>
                  </a:cubicBezTo>
                  <a:lnTo>
                    <a:pt x="1312" y="825"/>
                  </a:lnTo>
                  <a:cubicBezTo>
                    <a:pt x="1386" y="765"/>
                    <a:pt x="1455" y="711"/>
                    <a:pt x="1529" y="665"/>
                  </a:cubicBezTo>
                  <a:cubicBezTo>
                    <a:pt x="1622" y="608"/>
                    <a:pt x="1727" y="544"/>
                    <a:pt x="1830" y="498"/>
                  </a:cubicBezTo>
                  <a:lnTo>
                    <a:pt x="1860" y="484"/>
                  </a:lnTo>
                  <a:cubicBezTo>
                    <a:pt x="1900" y="464"/>
                    <a:pt x="1940" y="447"/>
                    <a:pt x="1974" y="437"/>
                  </a:cubicBezTo>
                  <a:lnTo>
                    <a:pt x="2008" y="430"/>
                  </a:lnTo>
                  <a:cubicBezTo>
                    <a:pt x="2091" y="407"/>
                    <a:pt x="2171" y="384"/>
                    <a:pt x="2252" y="370"/>
                  </a:cubicBezTo>
                  <a:cubicBezTo>
                    <a:pt x="2346" y="356"/>
                    <a:pt x="2444" y="352"/>
                    <a:pt x="2545" y="352"/>
                  </a:cubicBezTo>
                  <a:close/>
                  <a:moveTo>
                    <a:pt x="2529" y="0"/>
                  </a:moveTo>
                  <a:cubicBezTo>
                    <a:pt x="2420" y="0"/>
                    <a:pt x="2309" y="5"/>
                    <a:pt x="2195" y="22"/>
                  </a:cubicBezTo>
                  <a:cubicBezTo>
                    <a:pt x="2097" y="39"/>
                    <a:pt x="2004" y="66"/>
                    <a:pt x="1914" y="89"/>
                  </a:cubicBezTo>
                  <a:lnTo>
                    <a:pt x="1880" y="99"/>
                  </a:lnTo>
                  <a:cubicBezTo>
                    <a:pt x="1817" y="116"/>
                    <a:pt x="1763" y="143"/>
                    <a:pt x="1713" y="166"/>
                  </a:cubicBezTo>
                  <a:lnTo>
                    <a:pt x="1687" y="176"/>
                  </a:lnTo>
                  <a:cubicBezTo>
                    <a:pt x="1562" y="233"/>
                    <a:pt x="1449" y="303"/>
                    <a:pt x="1341" y="367"/>
                  </a:cubicBezTo>
                  <a:cubicBezTo>
                    <a:pt x="1255" y="424"/>
                    <a:pt x="1174" y="484"/>
                    <a:pt x="1097" y="544"/>
                  </a:cubicBezTo>
                  <a:lnTo>
                    <a:pt x="1057" y="575"/>
                  </a:lnTo>
                  <a:cubicBezTo>
                    <a:pt x="927" y="675"/>
                    <a:pt x="813" y="791"/>
                    <a:pt x="706" y="909"/>
                  </a:cubicBezTo>
                  <a:lnTo>
                    <a:pt x="670" y="949"/>
                  </a:lnTo>
                  <a:cubicBezTo>
                    <a:pt x="596" y="1032"/>
                    <a:pt x="539" y="1109"/>
                    <a:pt x="486" y="1193"/>
                  </a:cubicBezTo>
                  <a:cubicBezTo>
                    <a:pt x="372" y="1367"/>
                    <a:pt x="282" y="1544"/>
                    <a:pt x="222" y="1714"/>
                  </a:cubicBezTo>
                  <a:cubicBezTo>
                    <a:pt x="157" y="1889"/>
                    <a:pt x="108" y="2083"/>
                    <a:pt x="68" y="2310"/>
                  </a:cubicBezTo>
                  <a:cubicBezTo>
                    <a:pt x="44" y="2454"/>
                    <a:pt x="27" y="2597"/>
                    <a:pt x="17" y="2705"/>
                  </a:cubicBezTo>
                  <a:cubicBezTo>
                    <a:pt x="1" y="2869"/>
                    <a:pt x="4" y="3032"/>
                    <a:pt x="7" y="3183"/>
                  </a:cubicBezTo>
                  <a:cubicBezTo>
                    <a:pt x="11" y="3347"/>
                    <a:pt x="54" y="3508"/>
                    <a:pt x="101" y="3654"/>
                  </a:cubicBezTo>
                  <a:cubicBezTo>
                    <a:pt x="154" y="3829"/>
                    <a:pt x="222" y="3996"/>
                    <a:pt x="288" y="4156"/>
                  </a:cubicBezTo>
                  <a:lnTo>
                    <a:pt x="322" y="4230"/>
                  </a:lnTo>
                  <a:cubicBezTo>
                    <a:pt x="352" y="4307"/>
                    <a:pt x="385" y="4383"/>
                    <a:pt x="418" y="4460"/>
                  </a:cubicBezTo>
                  <a:lnTo>
                    <a:pt x="438" y="4504"/>
                  </a:lnTo>
                  <a:cubicBezTo>
                    <a:pt x="506" y="4651"/>
                    <a:pt x="586" y="4785"/>
                    <a:pt x="663" y="4915"/>
                  </a:cubicBezTo>
                  <a:lnTo>
                    <a:pt x="683" y="4942"/>
                  </a:lnTo>
                  <a:cubicBezTo>
                    <a:pt x="807" y="5150"/>
                    <a:pt x="920" y="5306"/>
                    <a:pt x="1044" y="5444"/>
                  </a:cubicBezTo>
                  <a:cubicBezTo>
                    <a:pt x="1211" y="5627"/>
                    <a:pt x="1395" y="5808"/>
                    <a:pt x="1586" y="5976"/>
                  </a:cubicBezTo>
                  <a:cubicBezTo>
                    <a:pt x="1750" y="6119"/>
                    <a:pt x="1903" y="6243"/>
                    <a:pt x="2054" y="6347"/>
                  </a:cubicBezTo>
                  <a:cubicBezTo>
                    <a:pt x="2301" y="6518"/>
                    <a:pt x="2519" y="6635"/>
                    <a:pt x="2736" y="6705"/>
                  </a:cubicBezTo>
                  <a:cubicBezTo>
                    <a:pt x="2894" y="6758"/>
                    <a:pt x="3034" y="6791"/>
                    <a:pt x="3167" y="6811"/>
                  </a:cubicBezTo>
                  <a:cubicBezTo>
                    <a:pt x="3248" y="6822"/>
                    <a:pt x="3328" y="6825"/>
                    <a:pt x="3405" y="6825"/>
                  </a:cubicBezTo>
                  <a:cubicBezTo>
                    <a:pt x="3482" y="6825"/>
                    <a:pt x="3553" y="6822"/>
                    <a:pt x="3616" y="6819"/>
                  </a:cubicBezTo>
                  <a:cubicBezTo>
                    <a:pt x="3696" y="6811"/>
                    <a:pt x="3786" y="6798"/>
                    <a:pt x="3883" y="6775"/>
                  </a:cubicBezTo>
                  <a:cubicBezTo>
                    <a:pt x="4050" y="6738"/>
                    <a:pt x="4191" y="6701"/>
                    <a:pt x="4331" y="6655"/>
                  </a:cubicBezTo>
                  <a:cubicBezTo>
                    <a:pt x="4482" y="6604"/>
                    <a:pt x="4632" y="6527"/>
                    <a:pt x="4797" y="6417"/>
                  </a:cubicBezTo>
                  <a:cubicBezTo>
                    <a:pt x="4930" y="6323"/>
                    <a:pt x="5038" y="6206"/>
                    <a:pt x="5138" y="6089"/>
                  </a:cubicBezTo>
                  <a:lnTo>
                    <a:pt x="5161" y="6062"/>
                  </a:lnTo>
                  <a:cubicBezTo>
                    <a:pt x="5282" y="5932"/>
                    <a:pt x="5359" y="5788"/>
                    <a:pt x="5435" y="5651"/>
                  </a:cubicBezTo>
                  <a:cubicBezTo>
                    <a:pt x="5526" y="5494"/>
                    <a:pt x="5572" y="5326"/>
                    <a:pt x="5616" y="5166"/>
                  </a:cubicBezTo>
                  <a:lnTo>
                    <a:pt x="5636" y="5096"/>
                  </a:lnTo>
                  <a:cubicBezTo>
                    <a:pt x="5696" y="4872"/>
                    <a:pt x="5756" y="4644"/>
                    <a:pt x="5763" y="4397"/>
                  </a:cubicBezTo>
                  <a:cubicBezTo>
                    <a:pt x="5766" y="4230"/>
                    <a:pt x="5770" y="4049"/>
                    <a:pt x="5743" y="3875"/>
                  </a:cubicBezTo>
                  <a:cubicBezTo>
                    <a:pt x="5740" y="3849"/>
                    <a:pt x="5736" y="3821"/>
                    <a:pt x="5730" y="3795"/>
                  </a:cubicBezTo>
                  <a:cubicBezTo>
                    <a:pt x="5716" y="3728"/>
                    <a:pt x="5700" y="3661"/>
                    <a:pt x="5683" y="3597"/>
                  </a:cubicBezTo>
                  <a:lnTo>
                    <a:pt x="5673" y="3565"/>
                  </a:lnTo>
                  <a:cubicBezTo>
                    <a:pt x="5669" y="3548"/>
                    <a:pt x="5663" y="3520"/>
                    <a:pt x="5646" y="3491"/>
                  </a:cubicBezTo>
                  <a:cubicBezTo>
                    <a:pt x="5636" y="3474"/>
                    <a:pt x="5626" y="3457"/>
                    <a:pt x="5616" y="3437"/>
                  </a:cubicBezTo>
                  <a:cubicBezTo>
                    <a:pt x="5583" y="3374"/>
                    <a:pt x="5546" y="3300"/>
                    <a:pt x="5482" y="3236"/>
                  </a:cubicBezTo>
                  <a:lnTo>
                    <a:pt x="5452" y="3203"/>
                  </a:lnTo>
                  <a:cubicBezTo>
                    <a:pt x="5405" y="3156"/>
                    <a:pt x="5359" y="3106"/>
                    <a:pt x="5302" y="3063"/>
                  </a:cubicBezTo>
                  <a:lnTo>
                    <a:pt x="5245" y="3019"/>
                  </a:lnTo>
                  <a:cubicBezTo>
                    <a:pt x="5107" y="2913"/>
                    <a:pt x="4932" y="2857"/>
                    <a:pt x="4757" y="2857"/>
                  </a:cubicBezTo>
                  <a:cubicBezTo>
                    <a:pt x="4655" y="2857"/>
                    <a:pt x="4554" y="2876"/>
                    <a:pt x="4459" y="2915"/>
                  </a:cubicBezTo>
                  <a:cubicBezTo>
                    <a:pt x="4155" y="3039"/>
                    <a:pt x="3950" y="3350"/>
                    <a:pt x="3960" y="3675"/>
                  </a:cubicBezTo>
                  <a:cubicBezTo>
                    <a:pt x="3947" y="3748"/>
                    <a:pt x="3950" y="3815"/>
                    <a:pt x="3954" y="3875"/>
                  </a:cubicBezTo>
                  <a:lnTo>
                    <a:pt x="3954" y="3939"/>
                  </a:lnTo>
                  <a:cubicBezTo>
                    <a:pt x="3954" y="3982"/>
                    <a:pt x="3964" y="4026"/>
                    <a:pt x="3970" y="4059"/>
                  </a:cubicBezTo>
                  <a:cubicBezTo>
                    <a:pt x="3974" y="4073"/>
                    <a:pt x="3977" y="4082"/>
                    <a:pt x="3977" y="4096"/>
                  </a:cubicBezTo>
                  <a:cubicBezTo>
                    <a:pt x="3987" y="4142"/>
                    <a:pt x="3990" y="4193"/>
                    <a:pt x="3994" y="4243"/>
                  </a:cubicBezTo>
                  <a:cubicBezTo>
                    <a:pt x="3984" y="4380"/>
                    <a:pt x="3957" y="4517"/>
                    <a:pt x="3934" y="4611"/>
                  </a:cubicBezTo>
                  <a:cubicBezTo>
                    <a:pt x="3917" y="4678"/>
                    <a:pt x="3890" y="4765"/>
                    <a:pt x="3854" y="4849"/>
                  </a:cubicBezTo>
                  <a:cubicBezTo>
                    <a:pt x="3826" y="4889"/>
                    <a:pt x="3797" y="4925"/>
                    <a:pt x="3763" y="4962"/>
                  </a:cubicBezTo>
                  <a:cubicBezTo>
                    <a:pt x="3760" y="4965"/>
                    <a:pt x="3760" y="4965"/>
                    <a:pt x="3760" y="4969"/>
                  </a:cubicBezTo>
                  <a:cubicBezTo>
                    <a:pt x="3716" y="4985"/>
                    <a:pt x="3680" y="4999"/>
                    <a:pt x="3649" y="5009"/>
                  </a:cubicBezTo>
                  <a:cubicBezTo>
                    <a:pt x="3559" y="5025"/>
                    <a:pt x="3485" y="5039"/>
                    <a:pt x="3412" y="5045"/>
                  </a:cubicBezTo>
                  <a:cubicBezTo>
                    <a:pt x="3395" y="5042"/>
                    <a:pt x="3375" y="5039"/>
                    <a:pt x="3355" y="5039"/>
                  </a:cubicBezTo>
                  <a:cubicBezTo>
                    <a:pt x="3301" y="5019"/>
                    <a:pt x="3244" y="4992"/>
                    <a:pt x="3181" y="4962"/>
                  </a:cubicBezTo>
                  <a:cubicBezTo>
                    <a:pt x="2964" y="4825"/>
                    <a:pt x="2740" y="4644"/>
                    <a:pt x="2485" y="4397"/>
                  </a:cubicBezTo>
                  <a:cubicBezTo>
                    <a:pt x="2402" y="4313"/>
                    <a:pt x="2335" y="4233"/>
                    <a:pt x="2275" y="4153"/>
                  </a:cubicBezTo>
                  <a:cubicBezTo>
                    <a:pt x="2218" y="4079"/>
                    <a:pt x="2168" y="4002"/>
                    <a:pt x="2114" y="3915"/>
                  </a:cubicBezTo>
                  <a:cubicBezTo>
                    <a:pt x="2037" y="3765"/>
                    <a:pt x="1971" y="3611"/>
                    <a:pt x="1920" y="3494"/>
                  </a:cubicBezTo>
                  <a:lnTo>
                    <a:pt x="1894" y="3430"/>
                  </a:lnTo>
                  <a:cubicBezTo>
                    <a:pt x="1840" y="3310"/>
                    <a:pt x="1793" y="3196"/>
                    <a:pt x="1753" y="3079"/>
                  </a:cubicBezTo>
                  <a:cubicBezTo>
                    <a:pt x="1743" y="3029"/>
                    <a:pt x="1739" y="2979"/>
                    <a:pt x="1736" y="2946"/>
                  </a:cubicBezTo>
                  <a:cubicBezTo>
                    <a:pt x="1747" y="2722"/>
                    <a:pt x="1770" y="2527"/>
                    <a:pt x="1803" y="2370"/>
                  </a:cubicBezTo>
                  <a:cubicBezTo>
                    <a:pt x="1830" y="2287"/>
                    <a:pt x="1860" y="2206"/>
                    <a:pt x="1897" y="2129"/>
                  </a:cubicBezTo>
                  <a:cubicBezTo>
                    <a:pt x="1957" y="2035"/>
                    <a:pt x="2028" y="1946"/>
                    <a:pt x="2097" y="1865"/>
                  </a:cubicBezTo>
                  <a:cubicBezTo>
                    <a:pt x="2211" y="1759"/>
                    <a:pt x="2309" y="1678"/>
                    <a:pt x="2395" y="1625"/>
                  </a:cubicBezTo>
                  <a:cubicBezTo>
                    <a:pt x="2465" y="1584"/>
                    <a:pt x="2525" y="1558"/>
                    <a:pt x="2585" y="1538"/>
                  </a:cubicBezTo>
                  <a:cubicBezTo>
                    <a:pt x="2683" y="1521"/>
                    <a:pt x="2783" y="1518"/>
                    <a:pt x="2874" y="1518"/>
                  </a:cubicBezTo>
                  <a:lnTo>
                    <a:pt x="3091" y="1521"/>
                  </a:lnTo>
                  <a:lnTo>
                    <a:pt x="3114" y="1518"/>
                  </a:lnTo>
                  <a:cubicBezTo>
                    <a:pt x="3252" y="1501"/>
                    <a:pt x="3372" y="1450"/>
                    <a:pt x="3482" y="1367"/>
                  </a:cubicBezTo>
                  <a:cubicBezTo>
                    <a:pt x="3639" y="1246"/>
                    <a:pt x="3743" y="1063"/>
                    <a:pt x="3769" y="862"/>
                  </a:cubicBezTo>
                  <a:cubicBezTo>
                    <a:pt x="3797" y="665"/>
                    <a:pt x="3740" y="461"/>
                    <a:pt x="3619" y="303"/>
                  </a:cubicBezTo>
                  <a:cubicBezTo>
                    <a:pt x="3519" y="169"/>
                    <a:pt x="3322" y="16"/>
                    <a:pt x="3098" y="9"/>
                  </a:cubicBezTo>
                  <a:cubicBezTo>
                    <a:pt x="2984" y="6"/>
                    <a:pt x="2866" y="2"/>
                    <a:pt x="2753" y="2"/>
                  </a:cubicBezTo>
                  <a:lnTo>
                    <a:pt x="2686" y="2"/>
                  </a:lnTo>
                  <a:cubicBezTo>
                    <a:pt x="2634" y="1"/>
                    <a:pt x="2582" y="0"/>
                    <a:pt x="252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347" name="Google Shape;347;p3"/>
          <p:cNvGrpSpPr/>
          <p:nvPr/>
        </p:nvGrpSpPr>
        <p:grpSpPr>
          <a:xfrm rot="-7762275">
            <a:off x="8431197" y="336305"/>
            <a:ext cx="1252552" cy="2191955"/>
            <a:chOff x="7354581" y="3323800"/>
            <a:chExt cx="939478" cy="1644077"/>
          </a:xfrm>
        </p:grpSpPr>
        <p:sp>
          <p:nvSpPr>
            <p:cNvPr id="348" name="Google Shape;348;p3"/>
            <p:cNvSpPr/>
            <p:nvPr/>
          </p:nvSpPr>
          <p:spPr>
            <a:xfrm>
              <a:off x="7507061" y="4467103"/>
              <a:ext cx="781494" cy="491850"/>
            </a:xfrm>
            <a:custGeom>
              <a:avLst/>
              <a:gdLst/>
              <a:ahLst/>
              <a:cxnLst/>
              <a:rect l="l" t="t" r="r" b="b"/>
              <a:pathLst>
                <a:path w="29253" h="18411" extrusionOk="0">
                  <a:moveTo>
                    <a:pt x="26615" y="1"/>
                  </a:moveTo>
                  <a:cubicBezTo>
                    <a:pt x="26615" y="1"/>
                    <a:pt x="24400" y="694"/>
                    <a:pt x="21190" y="1631"/>
                  </a:cubicBezTo>
                  <a:cubicBezTo>
                    <a:pt x="14867" y="3461"/>
                    <a:pt x="4699" y="6279"/>
                    <a:pt x="0" y="6722"/>
                  </a:cubicBezTo>
                  <a:cubicBezTo>
                    <a:pt x="0" y="6722"/>
                    <a:pt x="58" y="7376"/>
                    <a:pt x="199" y="8352"/>
                  </a:cubicBezTo>
                  <a:cubicBezTo>
                    <a:pt x="527" y="10592"/>
                    <a:pt x="1303" y="14649"/>
                    <a:pt x="2966" y="17256"/>
                  </a:cubicBezTo>
                  <a:cubicBezTo>
                    <a:pt x="3489" y="18076"/>
                    <a:pt x="4855" y="18411"/>
                    <a:pt x="6693" y="18411"/>
                  </a:cubicBezTo>
                  <a:cubicBezTo>
                    <a:pt x="9889" y="18411"/>
                    <a:pt x="14513" y="17397"/>
                    <a:pt x="18610" y="16158"/>
                  </a:cubicBezTo>
                  <a:cubicBezTo>
                    <a:pt x="22872" y="14874"/>
                    <a:pt x="26570" y="13346"/>
                    <a:pt x="27507" y="12473"/>
                  </a:cubicBezTo>
                  <a:cubicBezTo>
                    <a:pt x="29253" y="10830"/>
                    <a:pt x="27892" y="4700"/>
                    <a:pt x="27096" y="1682"/>
                  </a:cubicBezTo>
                  <a:cubicBezTo>
                    <a:pt x="26820" y="649"/>
                    <a:pt x="26615" y="1"/>
                    <a:pt x="2661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49" name="Google Shape;349;p3"/>
            <p:cNvSpPr/>
            <p:nvPr/>
          </p:nvSpPr>
          <p:spPr>
            <a:xfrm>
              <a:off x="7498139" y="4458341"/>
              <a:ext cx="795920" cy="509535"/>
            </a:xfrm>
            <a:custGeom>
              <a:avLst/>
              <a:gdLst/>
              <a:ahLst/>
              <a:cxnLst/>
              <a:rect l="l" t="t" r="r" b="b"/>
              <a:pathLst>
                <a:path w="29793" h="19073" extrusionOk="0">
                  <a:moveTo>
                    <a:pt x="26730" y="739"/>
                  </a:moveTo>
                  <a:cubicBezTo>
                    <a:pt x="26814" y="1022"/>
                    <a:pt x="26949" y="1497"/>
                    <a:pt x="27109" y="2094"/>
                  </a:cubicBezTo>
                  <a:cubicBezTo>
                    <a:pt x="28579" y="7666"/>
                    <a:pt x="28759" y="11485"/>
                    <a:pt x="27616" y="12564"/>
                  </a:cubicBezTo>
                  <a:cubicBezTo>
                    <a:pt x="26730" y="13392"/>
                    <a:pt x="23039" y="14913"/>
                    <a:pt x="18847" y="16171"/>
                  </a:cubicBezTo>
                  <a:cubicBezTo>
                    <a:pt x="14562" y="17473"/>
                    <a:pt x="10025" y="18419"/>
                    <a:pt x="6982" y="18419"/>
                  </a:cubicBezTo>
                  <a:cubicBezTo>
                    <a:pt x="5267" y="18419"/>
                    <a:pt x="4027" y="18118"/>
                    <a:pt x="3576" y="17410"/>
                  </a:cubicBezTo>
                  <a:cubicBezTo>
                    <a:pt x="1946" y="14849"/>
                    <a:pt x="1175" y="10811"/>
                    <a:pt x="854" y="8635"/>
                  </a:cubicBezTo>
                  <a:cubicBezTo>
                    <a:pt x="771" y="8077"/>
                    <a:pt x="720" y="7621"/>
                    <a:pt x="694" y="7345"/>
                  </a:cubicBezTo>
                  <a:cubicBezTo>
                    <a:pt x="5296" y="6831"/>
                    <a:pt x="14566" y="4315"/>
                    <a:pt x="21608" y="2274"/>
                  </a:cubicBezTo>
                  <a:cubicBezTo>
                    <a:pt x="24098" y="1548"/>
                    <a:pt x="26005" y="964"/>
                    <a:pt x="26730" y="739"/>
                  </a:cubicBezTo>
                  <a:close/>
                  <a:moveTo>
                    <a:pt x="26945" y="0"/>
                  </a:moveTo>
                  <a:cubicBezTo>
                    <a:pt x="26914" y="0"/>
                    <a:pt x="26883" y="5"/>
                    <a:pt x="26852" y="14"/>
                  </a:cubicBezTo>
                  <a:cubicBezTo>
                    <a:pt x="26827" y="27"/>
                    <a:pt x="24599" y="727"/>
                    <a:pt x="21434" y="1645"/>
                  </a:cubicBezTo>
                  <a:cubicBezTo>
                    <a:pt x="14238" y="3731"/>
                    <a:pt x="4744" y="6305"/>
                    <a:pt x="309" y="6722"/>
                  </a:cubicBezTo>
                  <a:cubicBezTo>
                    <a:pt x="129" y="6741"/>
                    <a:pt x="1" y="6896"/>
                    <a:pt x="13" y="7075"/>
                  </a:cubicBezTo>
                  <a:cubicBezTo>
                    <a:pt x="13" y="7101"/>
                    <a:pt x="65" y="7749"/>
                    <a:pt x="212" y="8725"/>
                  </a:cubicBezTo>
                  <a:cubicBezTo>
                    <a:pt x="533" y="10959"/>
                    <a:pt x="1329" y="15099"/>
                    <a:pt x="3030" y="17757"/>
                  </a:cubicBezTo>
                  <a:cubicBezTo>
                    <a:pt x="3640" y="18720"/>
                    <a:pt x="5162" y="19073"/>
                    <a:pt x="7055" y="19073"/>
                  </a:cubicBezTo>
                  <a:cubicBezTo>
                    <a:pt x="11087" y="19073"/>
                    <a:pt x="16813" y="17468"/>
                    <a:pt x="19046" y="16800"/>
                  </a:cubicBezTo>
                  <a:cubicBezTo>
                    <a:pt x="23392" y="15491"/>
                    <a:pt x="27103" y="13944"/>
                    <a:pt x="28066" y="13039"/>
                  </a:cubicBezTo>
                  <a:cubicBezTo>
                    <a:pt x="29792" y="11415"/>
                    <a:pt x="28842" y="6100"/>
                    <a:pt x="27745" y="1927"/>
                  </a:cubicBezTo>
                  <a:cubicBezTo>
                    <a:pt x="27475" y="900"/>
                    <a:pt x="27270" y="258"/>
                    <a:pt x="27257" y="226"/>
                  </a:cubicBezTo>
                  <a:cubicBezTo>
                    <a:pt x="27215" y="90"/>
                    <a:pt x="27083" y="0"/>
                    <a:pt x="2694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0" name="Google Shape;350;p3"/>
            <p:cNvSpPr/>
            <p:nvPr/>
          </p:nvSpPr>
          <p:spPr>
            <a:xfrm>
              <a:off x="7372264" y="3332749"/>
              <a:ext cx="869653" cy="1358912"/>
            </a:xfrm>
            <a:custGeom>
              <a:avLst/>
              <a:gdLst/>
              <a:ahLst/>
              <a:cxnLst/>
              <a:rect l="l" t="t" r="r" b="b"/>
              <a:pathLst>
                <a:path w="32553" h="50867" extrusionOk="0">
                  <a:moveTo>
                    <a:pt x="9655" y="0"/>
                  </a:moveTo>
                  <a:cubicBezTo>
                    <a:pt x="9655" y="0"/>
                    <a:pt x="9187" y="39"/>
                    <a:pt x="8635" y="109"/>
                  </a:cubicBezTo>
                  <a:cubicBezTo>
                    <a:pt x="7890" y="206"/>
                    <a:pt x="6991" y="360"/>
                    <a:pt x="6991" y="552"/>
                  </a:cubicBezTo>
                  <a:lnTo>
                    <a:pt x="5688" y="5392"/>
                  </a:lnTo>
                  <a:lnTo>
                    <a:pt x="5553" y="5887"/>
                  </a:lnTo>
                  <a:cubicBezTo>
                    <a:pt x="3243" y="11388"/>
                    <a:pt x="1387" y="17076"/>
                    <a:pt x="1" y="22879"/>
                  </a:cubicBezTo>
                  <a:lnTo>
                    <a:pt x="2934" y="40409"/>
                  </a:lnTo>
                  <a:lnTo>
                    <a:pt x="4674" y="50866"/>
                  </a:lnTo>
                  <a:lnTo>
                    <a:pt x="5233" y="50809"/>
                  </a:lnTo>
                  <a:cubicBezTo>
                    <a:pt x="13744" y="49859"/>
                    <a:pt x="21589" y="47702"/>
                    <a:pt x="26666" y="46071"/>
                  </a:cubicBezTo>
                  <a:cubicBezTo>
                    <a:pt x="29388" y="45192"/>
                    <a:pt x="31320" y="44473"/>
                    <a:pt x="32129" y="44145"/>
                  </a:cubicBezTo>
                  <a:lnTo>
                    <a:pt x="32553" y="43979"/>
                  </a:lnTo>
                  <a:lnTo>
                    <a:pt x="29221" y="34074"/>
                  </a:lnTo>
                  <a:lnTo>
                    <a:pt x="23540" y="17101"/>
                  </a:lnTo>
                  <a:cubicBezTo>
                    <a:pt x="21383" y="13327"/>
                    <a:pt x="13308" y="4776"/>
                    <a:pt x="13308" y="4776"/>
                  </a:cubicBezTo>
                  <a:lnTo>
                    <a:pt x="12878" y="4218"/>
                  </a:lnTo>
                  <a:lnTo>
                    <a:pt x="965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1" name="Google Shape;351;p3"/>
            <p:cNvSpPr/>
            <p:nvPr/>
          </p:nvSpPr>
          <p:spPr>
            <a:xfrm>
              <a:off x="7363368" y="3323800"/>
              <a:ext cx="888167" cy="1376437"/>
            </a:xfrm>
            <a:custGeom>
              <a:avLst/>
              <a:gdLst/>
              <a:ahLst/>
              <a:cxnLst/>
              <a:rect l="l" t="t" r="r" b="b"/>
              <a:pathLst>
                <a:path w="33246" h="51523" extrusionOk="0">
                  <a:moveTo>
                    <a:pt x="9834" y="669"/>
                  </a:moveTo>
                  <a:lnTo>
                    <a:pt x="13378" y="5304"/>
                  </a:lnTo>
                  <a:cubicBezTo>
                    <a:pt x="13391" y="5310"/>
                    <a:pt x="13397" y="5323"/>
                    <a:pt x="13403" y="5329"/>
                  </a:cubicBezTo>
                  <a:cubicBezTo>
                    <a:pt x="13480" y="5413"/>
                    <a:pt x="21434" y="13848"/>
                    <a:pt x="23572" y="17565"/>
                  </a:cubicBezTo>
                  <a:lnTo>
                    <a:pt x="29240" y="34505"/>
                  </a:lnTo>
                  <a:lnTo>
                    <a:pt x="32469" y="44127"/>
                  </a:lnTo>
                  <a:lnTo>
                    <a:pt x="32334" y="44179"/>
                  </a:lnTo>
                  <a:cubicBezTo>
                    <a:pt x="31403" y="44558"/>
                    <a:pt x="29419" y="45283"/>
                    <a:pt x="26897" y="46092"/>
                  </a:cubicBezTo>
                  <a:cubicBezTo>
                    <a:pt x="21793" y="47729"/>
                    <a:pt x="13955" y="49879"/>
                    <a:pt x="5527" y="50810"/>
                  </a:cubicBezTo>
                  <a:lnTo>
                    <a:pt x="5270" y="50842"/>
                  </a:lnTo>
                  <a:lnTo>
                    <a:pt x="3588" y="40687"/>
                  </a:lnTo>
                  <a:lnTo>
                    <a:pt x="661" y="23220"/>
                  </a:lnTo>
                  <a:cubicBezTo>
                    <a:pt x="2048" y="17455"/>
                    <a:pt x="3890" y="11813"/>
                    <a:pt x="6182" y="6344"/>
                  </a:cubicBezTo>
                  <a:cubicBezTo>
                    <a:pt x="6188" y="6331"/>
                    <a:pt x="6195" y="6318"/>
                    <a:pt x="6195" y="6305"/>
                  </a:cubicBezTo>
                  <a:lnTo>
                    <a:pt x="7613" y="1041"/>
                  </a:lnTo>
                  <a:cubicBezTo>
                    <a:pt x="7722" y="990"/>
                    <a:pt x="8063" y="881"/>
                    <a:pt x="9006" y="765"/>
                  </a:cubicBezTo>
                  <a:cubicBezTo>
                    <a:pt x="9340" y="720"/>
                    <a:pt x="9648" y="688"/>
                    <a:pt x="9834" y="669"/>
                  </a:cubicBezTo>
                  <a:close/>
                  <a:moveTo>
                    <a:pt x="9978" y="1"/>
                  </a:moveTo>
                  <a:cubicBezTo>
                    <a:pt x="9971" y="1"/>
                    <a:pt x="9964" y="1"/>
                    <a:pt x="9956" y="1"/>
                  </a:cubicBezTo>
                  <a:cubicBezTo>
                    <a:pt x="9937" y="8"/>
                    <a:pt x="9475" y="46"/>
                    <a:pt x="8929" y="117"/>
                  </a:cubicBezTo>
                  <a:cubicBezTo>
                    <a:pt x="7369" y="316"/>
                    <a:pt x="7029" y="509"/>
                    <a:pt x="7003" y="830"/>
                  </a:cubicBezTo>
                  <a:lnTo>
                    <a:pt x="5578" y="6113"/>
                  </a:lnTo>
                  <a:cubicBezTo>
                    <a:pt x="3267" y="11627"/>
                    <a:pt x="1406" y="17321"/>
                    <a:pt x="13" y="23130"/>
                  </a:cubicBezTo>
                  <a:cubicBezTo>
                    <a:pt x="6" y="23175"/>
                    <a:pt x="0" y="23220"/>
                    <a:pt x="13" y="23265"/>
                  </a:cubicBezTo>
                  <a:lnTo>
                    <a:pt x="2940" y="40796"/>
                  </a:lnTo>
                  <a:lnTo>
                    <a:pt x="4686" y="51253"/>
                  </a:lnTo>
                  <a:cubicBezTo>
                    <a:pt x="4712" y="51407"/>
                    <a:pt x="4847" y="51522"/>
                    <a:pt x="5007" y="51522"/>
                  </a:cubicBezTo>
                  <a:lnTo>
                    <a:pt x="5039" y="51522"/>
                  </a:lnTo>
                  <a:lnTo>
                    <a:pt x="5604" y="51458"/>
                  </a:lnTo>
                  <a:cubicBezTo>
                    <a:pt x="14077" y="50521"/>
                    <a:pt x="21967" y="48358"/>
                    <a:pt x="27096" y="46714"/>
                  </a:cubicBezTo>
                  <a:cubicBezTo>
                    <a:pt x="29638" y="45899"/>
                    <a:pt x="31641" y="45161"/>
                    <a:pt x="32578" y="44782"/>
                  </a:cubicBezTo>
                  <a:lnTo>
                    <a:pt x="33001" y="44615"/>
                  </a:lnTo>
                  <a:cubicBezTo>
                    <a:pt x="33162" y="44551"/>
                    <a:pt x="33245" y="44371"/>
                    <a:pt x="33188" y="44211"/>
                  </a:cubicBezTo>
                  <a:lnTo>
                    <a:pt x="29862" y="34300"/>
                  </a:lnTo>
                  <a:lnTo>
                    <a:pt x="24181" y="17327"/>
                  </a:lnTo>
                  <a:cubicBezTo>
                    <a:pt x="24175" y="17308"/>
                    <a:pt x="24162" y="17289"/>
                    <a:pt x="24156" y="17269"/>
                  </a:cubicBezTo>
                  <a:cubicBezTo>
                    <a:pt x="22024" y="13540"/>
                    <a:pt x="14360" y="5387"/>
                    <a:pt x="13891" y="4893"/>
                  </a:cubicBezTo>
                  <a:lnTo>
                    <a:pt x="10245" y="130"/>
                  </a:lnTo>
                  <a:cubicBezTo>
                    <a:pt x="10179" y="46"/>
                    <a:pt x="10085" y="1"/>
                    <a:pt x="997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2" name="Google Shape;352;p3"/>
            <p:cNvSpPr/>
            <p:nvPr/>
          </p:nvSpPr>
          <p:spPr>
            <a:xfrm>
              <a:off x="7450642" y="4242813"/>
              <a:ext cx="791272" cy="448652"/>
            </a:xfrm>
            <a:custGeom>
              <a:avLst/>
              <a:gdLst/>
              <a:ahLst/>
              <a:cxnLst/>
              <a:rect l="l" t="t" r="r" b="b"/>
              <a:pathLst>
                <a:path w="29619" h="16794" extrusionOk="0">
                  <a:moveTo>
                    <a:pt x="26307" y="0"/>
                  </a:moveTo>
                  <a:cubicBezTo>
                    <a:pt x="13654" y="5463"/>
                    <a:pt x="0" y="6336"/>
                    <a:pt x="0" y="6336"/>
                  </a:cubicBezTo>
                  <a:lnTo>
                    <a:pt x="508" y="9385"/>
                  </a:lnTo>
                  <a:lnTo>
                    <a:pt x="1015" y="12454"/>
                  </a:lnTo>
                  <a:lnTo>
                    <a:pt x="1740" y="16793"/>
                  </a:lnTo>
                  <a:cubicBezTo>
                    <a:pt x="16626" y="15240"/>
                    <a:pt x="29619" y="9912"/>
                    <a:pt x="29619" y="9912"/>
                  </a:cubicBezTo>
                  <a:lnTo>
                    <a:pt x="28117" y="5431"/>
                  </a:lnTo>
                  <a:lnTo>
                    <a:pt x="27359" y="3152"/>
                  </a:lnTo>
                  <a:lnTo>
                    <a:pt x="2630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3" name="Google Shape;353;p3"/>
            <p:cNvSpPr/>
            <p:nvPr/>
          </p:nvSpPr>
          <p:spPr>
            <a:xfrm>
              <a:off x="7442414" y="4234799"/>
              <a:ext cx="808423" cy="464707"/>
            </a:xfrm>
            <a:custGeom>
              <a:avLst/>
              <a:gdLst/>
              <a:ahLst/>
              <a:cxnLst/>
              <a:rect l="l" t="t" r="r" b="b"/>
              <a:pathLst>
                <a:path w="30261" h="17395" extrusionOk="0">
                  <a:moveTo>
                    <a:pt x="26428" y="698"/>
                  </a:moveTo>
                  <a:lnTo>
                    <a:pt x="29548" y="10038"/>
                  </a:lnTo>
                  <a:cubicBezTo>
                    <a:pt x="27667" y="10783"/>
                    <a:pt x="15715" y="15328"/>
                    <a:pt x="2292" y="16772"/>
                  </a:cubicBezTo>
                  <a:lnTo>
                    <a:pt x="649" y="6912"/>
                  </a:lnTo>
                  <a:cubicBezTo>
                    <a:pt x="2793" y="6732"/>
                    <a:pt x="15041" y="5551"/>
                    <a:pt x="26428" y="698"/>
                  </a:cubicBezTo>
                  <a:close/>
                  <a:moveTo>
                    <a:pt x="26615" y="0"/>
                  </a:moveTo>
                  <a:cubicBezTo>
                    <a:pt x="26573" y="0"/>
                    <a:pt x="26531" y="8"/>
                    <a:pt x="26493" y="24"/>
                  </a:cubicBezTo>
                  <a:cubicBezTo>
                    <a:pt x="14039" y="5410"/>
                    <a:pt x="424" y="6334"/>
                    <a:pt x="289" y="6347"/>
                  </a:cubicBezTo>
                  <a:cubicBezTo>
                    <a:pt x="199" y="6347"/>
                    <a:pt x="122" y="6392"/>
                    <a:pt x="71" y="6456"/>
                  </a:cubicBezTo>
                  <a:cubicBezTo>
                    <a:pt x="20" y="6521"/>
                    <a:pt x="0" y="6604"/>
                    <a:pt x="13" y="6687"/>
                  </a:cubicBezTo>
                  <a:lnTo>
                    <a:pt x="1753" y="17144"/>
                  </a:lnTo>
                  <a:cubicBezTo>
                    <a:pt x="1778" y="17292"/>
                    <a:pt x="1900" y="17395"/>
                    <a:pt x="2048" y="17395"/>
                  </a:cubicBezTo>
                  <a:lnTo>
                    <a:pt x="2080" y="17395"/>
                  </a:lnTo>
                  <a:cubicBezTo>
                    <a:pt x="16838" y="15848"/>
                    <a:pt x="29908" y="10539"/>
                    <a:pt x="30042" y="10488"/>
                  </a:cubicBezTo>
                  <a:cubicBezTo>
                    <a:pt x="30184" y="10423"/>
                    <a:pt x="30261" y="10263"/>
                    <a:pt x="30209" y="10115"/>
                  </a:cubicBezTo>
                  <a:lnTo>
                    <a:pt x="26897" y="204"/>
                  </a:lnTo>
                  <a:cubicBezTo>
                    <a:pt x="26865" y="127"/>
                    <a:pt x="26807" y="63"/>
                    <a:pt x="26736" y="24"/>
                  </a:cubicBezTo>
                  <a:cubicBezTo>
                    <a:pt x="26698" y="8"/>
                    <a:pt x="26656" y="0"/>
                    <a:pt x="2661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4" name="Google Shape;354;p3"/>
            <p:cNvSpPr/>
            <p:nvPr/>
          </p:nvSpPr>
          <p:spPr>
            <a:xfrm>
              <a:off x="7372104" y="3445749"/>
              <a:ext cx="629218" cy="498555"/>
            </a:xfrm>
            <a:custGeom>
              <a:avLst/>
              <a:gdLst/>
              <a:ahLst/>
              <a:cxnLst/>
              <a:rect l="l" t="t" r="r" b="b"/>
              <a:pathLst>
                <a:path w="23553" h="18662" extrusionOk="0">
                  <a:moveTo>
                    <a:pt x="12877" y="1"/>
                  </a:moveTo>
                  <a:lnTo>
                    <a:pt x="5675" y="1182"/>
                  </a:lnTo>
                  <a:lnTo>
                    <a:pt x="5540" y="1670"/>
                  </a:lnTo>
                  <a:cubicBezTo>
                    <a:pt x="3236" y="7177"/>
                    <a:pt x="1387" y="12858"/>
                    <a:pt x="0" y="18661"/>
                  </a:cubicBezTo>
                  <a:cubicBezTo>
                    <a:pt x="1111" y="18642"/>
                    <a:pt x="4359" y="13975"/>
                    <a:pt x="5893" y="13776"/>
                  </a:cubicBezTo>
                  <a:cubicBezTo>
                    <a:pt x="5946" y="13769"/>
                    <a:pt x="6001" y="13766"/>
                    <a:pt x="6057" y="13766"/>
                  </a:cubicBezTo>
                  <a:cubicBezTo>
                    <a:pt x="7580" y="13766"/>
                    <a:pt x="10460" y="16231"/>
                    <a:pt x="11677" y="16231"/>
                  </a:cubicBezTo>
                  <a:cubicBezTo>
                    <a:pt x="11732" y="16231"/>
                    <a:pt x="11783" y="16226"/>
                    <a:pt x="11831" y="16216"/>
                  </a:cubicBezTo>
                  <a:cubicBezTo>
                    <a:pt x="12980" y="15965"/>
                    <a:pt x="14412" y="12139"/>
                    <a:pt x="15464" y="11754"/>
                  </a:cubicBezTo>
                  <a:cubicBezTo>
                    <a:pt x="15542" y="11726"/>
                    <a:pt x="15642" y="11713"/>
                    <a:pt x="15762" y="11713"/>
                  </a:cubicBezTo>
                  <a:cubicBezTo>
                    <a:pt x="16990" y="11713"/>
                    <a:pt x="20254" y="13093"/>
                    <a:pt x="22378" y="13093"/>
                  </a:cubicBezTo>
                  <a:cubicBezTo>
                    <a:pt x="22832" y="13093"/>
                    <a:pt x="23234" y="13030"/>
                    <a:pt x="23553" y="12878"/>
                  </a:cubicBezTo>
                  <a:cubicBezTo>
                    <a:pt x="21409" y="9116"/>
                    <a:pt x="13301" y="565"/>
                    <a:pt x="13301" y="565"/>
                  </a:cubicBezTo>
                  <a:lnTo>
                    <a:pt x="1287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5" name="Google Shape;355;p3"/>
            <p:cNvSpPr/>
            <p:nvPr/>
          </p:nvSpPr>
          <p:spPr>
            <a:xfrm>
              <a:off x="7361124" y="3436319"/>
              <a:ext cx="652380" cy="516909"/>
            </a:xfrm>
            <a:custGeom>
              <a:avLst/>
              <a:gdLst/>
              <a:ahLst/>
              <a:cxnLst/>
              <a:rect l="l" t="t" r="r" b="b"/>
              <a:pathLst>
                <a:path w="24420" h="19349" extrusionOk="0">
                  <a:moveTo>
                    <a:pt x="13147" y="707"/>
                  </a:moveTo>
                  <a:lnTo>
                    <a:pt x="13455" y="1111"/>
                  </a:lnTo>
                  <a:lnTo>
                    <a:pt x="13481" y="1137"/>
                  </a:lnTo>
                  <a:cubicBezTo>
                    <a:pt x="13558" y="1220"/>
                    <a:pt x="21113" y="9212"/>
                    <a:pt x="23476" y="13051"/>
                  </a:cubicBezTo>
                  <a:cubicBezTo>
                    <a:pt x="23272" y="13098"/>
                    <a:pt x="23043" y="13119"/>
                    <a:pt x="22793" y="13119"/>
                  </a:cubicBezTo>
                  <a:cubicBezTo>
                    <a:pt x="21641" y="13119"/>
                    <a:pt x="20068" y="12674"/>
                    <a:pt x="18738" y="12300"/>
                  </a:cubicBezTo>
                  <a:cubicBezTo>
                    <a:pt x="17530" y="11958"/>
                    <a:pt x="16712" y="11739"/>
                    <a:pt x="16171" y="11739"/>
                  </a:cubicBezTo>
                  <a:cubicBezTo>
                    <a:pt x="16010" y="11739"/>
                    <a:pt x="15874" y="11758"/>
                    <a:pt x="15760" y="11799"/>
                  </a:cubicBezTo>
                  <a:cubicBezTo>
                    <a:pt x="15156" y="12024"/>
                    <a:pt x="14579" y="12967"/>
                    <a:pt x="13911" y="14065"/>
                  </a:cubicBezTo>
                  <a:cubicBezTo>
                    <a:pt x="13340" y="14989"/>
                    <a:pt x="12634" y="16145"/>
                    <a:pt x="12171" y="16248"/>
                  </a:cubicBezTo>
                  <a:cubicBezTo>
                    <a:pt x="12142" y="16254"/>
                    <a:pt x="12108" y="16258"/>
                    <a:pt x="12073" y="16258"/>
                  </a:cubicBezTo>
                  <a:cubicBezTo>
                    <a:pt x="11593" y="16258"/>
                    <a:pt x="10604" y="15683"/>
                    <a:pt x="9726" y="15169"/>
                  </a:cubicBezTo>
                  <a:cubicBezTo>
                    <a:pt x="8558" y="14490"/>
                    <a:pt x="7352" y="13789"/>
                    <a:pt x="6461" y="13789"/>
                  </a:cubicBezTo>
                  <a:cubicBezTo>
                    <a:pt x="6392" y="13789"/>
                    <a:pt x="6325" y="13793"/>
                    <a:pt x="6259" y="13802"/>
                  </a:cubicBezTo>
                  <a:cubicBezTo>
                    <a:pt x="5341" y="13924"/>
                    <a:pt x="4102" y="15227"/>
                    <a:pt x="2787" y="16601"/>
                  </a:cubicBezTo>
                  <a:cubicBezTo>
                    <a:pt x="2183" y="17230"/>
                    <a:pt x="1413" y="18032"/>
                    <a:pt x="893" y="18437"/>
                  </a:cubicBezTo>
                  <a:cubicBezTo>
                    <a:pt x="2254" y="12878"/>
                    <a:pt x="4045" y="7428"/>
                    <a:pt x="6253" y="2145"/>
                  </a:cubicBezTo>
                  <a:lnTo>
                    <a:pt x="6349" y="1824"/>
                  </a:lnTo>
                  <a:lnTo>
                    <a:pt x="13147" y="707"/>
                  </a:lnTo>
                  <a:close/>
                  <a:moveTo>
                    <a:pt x="13430" y="1"/>
                  </a:moveTo>
                  <a:lnTo>
                    <a:pt x="5829" y="1246"/>
                  </a:lnTo>
                  <a:lnTo>
                    <a:pt x="5650" y="1913"/>
                  </a:lnTo>
                  <a:cubicBezTo>
                    <a:pt x="3339" y="7434"/>
                    <a:pt x="1483" y="13128"/>
                    <a:pt x="97" y="18937"/>
                  </a:cubicBezTo>
                  <a:lnTo>
                    <a:pt x="1" y="19348"/>
                  </a:lnTo>
                  <a:lnTo>
                    <a:pt x="418" y="19348"/>
                  </a:lnTo>
                  <a:cubicBezTo>
                    <a:pt x="1047" y="19335"/>
                    <a:pt x="1907" y="18469"/>
                    <a:pt x="3255" y="17056"/>
                  </a:cubicBezTo>
                  <a:cubicBezTo>
                    <a:pt x="4321" y="15940"/>
                    <a:pt x="5656" y="14547"/>
                    <a:pt x="6343" y="14457"/>
                  </a:cubicBezTo>
                  <a:cubicBezTo>
                    <a:pt x="6382" y="14452"/>
                    <a:pt x="6423" y="14449"/>
                    <a:pt x="6465" y="14449"/>
                  </a:cubicBezTo>
                  <a:cubicBezTo>
                    <a:pt x="7177" y="14449"/>
                    <a:pt x="8350" y="15135"/>
                    <a:pt x="9392" y="15741"/>
                  </a:cubicBezTo>
                  <a:cubicBezTo>
                    <a:pt x="10469" y="16362"/>
                    <a:pt x="11416" y="16912"/>
                    <a:pt x="12087" y="16912"/>
                  </a:cubicBezTo>
                  <a:cubicBezTo>
                    <a:pt x="12164" y="16912"/>
                    <a:pt x="12237" y="16905"/>
                    <a:pt x="12306" y="16890"/>
                  </a:cubicBezTo>
                  <a:cubicBezTo>
                    <a:pt x="13045" y="16729"/>
                    <a:pt x="13731" y="15599"/>
                    <a:pt x="14463" y="14405"/>
                  </a:cubicBezTo>
                  <a:cubicBezTo>
                    <a:pt x="14970" y="13584"/>
                    <a:pt x="15593" y="12557"/>
                    <a:pt x="15985" y="12415"/>
                  </a:cubicBezTo>
                  <a:cubicBezTo>
                    <a:pt x="16031" y="12398"/>
                    <a:pt x="16096" y="12390"/>
                    <a:pt x="16176" y="12390"/>
                  </a:cubicBezTo>
                  <a:cubicBezTo>
                    <a:pt x="16651" y="12390"/>
                    <a:pt x="17657" y="12676"/>
                    <a:pt x="18559" y="12929"/>
                  </a:cubicBezTo>
                  <a:cubicBezTo>
                    <a:pt x="19981" y="13331"/>
                    <a:pt x="21541" y="13773"/>
                    <a:pt x="22782" y="13773"/>
                  </a:cubicBezTo>
                  <a:cubicBezTo>
                    <a:pt x="23282" y="13773"/>
                    <a:pt x="23731" y="13701"/>
                    <a:pt x="24098" y="13526"/>
                  </a:cubicBezTo>
                  <a:lnTo>
                    <a:pt x="24419" y="13372"/>
                  </a:lnTo>
                  <a:lnTo>
                    <a:pt x="24246" y="13070"/>
                  </a:lnTo>
                  <a:cubicBezTo>
                    <a:pt x="22128" y="9353"/>
                    <a:pt x="14437" y="1201"/>
                    <a:pt x="13969" y="700"/>
                  </a:cubicBezTo>
                  <a:lnTo>
                    <a:pt x="13430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6" name="Google Shape;356;p3"/>
            <p:cNvSpPr/>
            <p:nvPr/>
          </p:nvSpPr>
          <p:spPr>
            <a:xfrm>
              <a:off x="7463838" y="4327336"/>
              <a:ext cx="737601" cy="248530"/>
            </a:xfrm>
            <a:custGeom>
              <a:avLst/>
              <a:gdLst/>
              <a:ahLst/>
              <a:cxnLst/>
              <a:rect l="l" t="t" r="r" b="b"/>
              <a:pathLst>
                <a:path w="27610" h="9303" extrusionOk="0">
                  <a:moveTo>
                    <a:pt x="26852" y="1"/>
                  </a:moveTo>
                  <a:cubicBezTo>
                    <a:pt x="14592" y="5258"/>
                    <a:pt x="1" y="6234"/>
                    <a:pt x="1" y="6234"/>
                  </a:cubicBezTo>
                  <a:lnTo>
                    <a:pt x="508" y="9302"/>
                  </a:lnTo>
                  <a:cubicBezTo>
                    <a:pt x="17506" y="7698"/>
                    <a:pt x="27610" y="2267"/>
                    <a:pt x="27610" y="2267"/>
                  </a:cubicBezTo>
                  <a:lnTo>
                    <a:pt x="2685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7" name="Google Shape;357;p3"/>
            <p:cNvSpPr/>
            <p:nvPr/>
          </p:nvSpPr>
          <p:spPr>
            <a:xfrm>
              <a:off x="7454916" y="4318654"/>
              <a:ext cx="756302" cy="265948"/>
            </a:xfrm>
            <a:custGeom>
              <a:avLst/>
              <a:gdLst/>
              <a:ahLst/>
              <a:cxnLst/>
              <a:rect l="l" t="t" r="r" b="b"/>
              <a:pathLst>
                <a:path w="28310" h="9955" extrusionOk="0">
                  <a:moveTo>
                    <a:pt x="26994" y="762"/>
                  </a:moveTo>
                  <a:lnTo>
                    <a:pt x="27552" y="2431"/>
                  </a:lnTo>
                  <a:cubicBezTo>
                    <a:pt x="25922" y="3247"/>
                    <a:pt x="16242" y="7804"/>
                    <a:pt x="1118" y="9274"/>
                  </a:cubicBezTo>
                  <a:lnTo>
                    <a:pt x="713" y="6854"/>
                  </a:lnTo>
                  <a:cubicBezTo>
                    <a:pt x="3018" y="6668"/>
                    <a:pt x="15953" y="5410"/>
                    <a:pt x="26994" y="762"/>
                  </a:cubicBezTo>
                  <a:close/>
                  <a:moveTo>
                    <a:pt x="27184" y="0"/>
                  </a:moveTo>
                  <a:cubicBezTo>
                    <a:pt x="27142" y="0"/>
                    <a:pt x="27100" y="8"/>
                    <a:pt x="27058" y="24"/>
                  </a:cubicBezTo>
                  <a:cubicBezTo>
                    <a:pt x="14990" y="5198"/>
                    <a:pt x="457" y="6225"/>
                    <a:pt x="315" y="6232"/>
                  </a:cubicBezTo>
                  <a:cubicBezTo>
                    <a:pt x="219" y="6238"/>
                    <a:pt x="136" y="6283"/>
                    <a:pt x="78" y="6360"/>
                  </a:cubicBezTo>
                  <a:cubicBezTo>
                    <a:pt x="20" y="6431"/>
                    <a:pt x="1" y="6521"/>
                    <a:pt x="14" y="6610"/>
                  </a:cubicBezTo>
                  <a:lnTo>
                    <a:pt x="521" y="9685"/>
                  </a:lnTo>
                  <a:cubicBezTo>
                    <a:pt x="547" y="9839"/>
                    <a:pt x="681" y="9955"/>
                    <a:pt x="842" y="9955"/>
                  </a:cubicBezTo>
                  <a:lnTo>
                    <a:pt x="874" y="9955"/>
                  </a:lnTo>
                  <a:cubicBezTo>
                    <a:pt x="17744" y="8363"/>
                    <a:pt x="28002" y="2932"/>
                    <a:pt x="28104" y="2881"/>
                  </a:cubicBezTo>
                  <a:cubicBezTo>
                    <a:pt x="28239" y="2804"/>
                    <a:pt x="28310" y="2643"/>
                    <a:pt x="28258" y="2489"/>
                  </a:cubicBezTo>
                  <a:lnTo>
                    <a:pt x="27495" y="223"/>
                  </a:lnTo>
                  <a:cubicBezTo>
                    <a:pt x="27450" y="85"/>
                    <a:pt x="27322" y="0"/>
                    <a:pt x="2718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8" name="Google Shape;358;p3"/>
            <p:cNvSpPr/>
            <p:nvPr/>
          </p:nvSpPr>
          <p:spPr>
            <a:xfrm>
              <a:off x="7603604" y="3332909"/>
              <a:ext cx="684946" cy="1565900"/>
            </a:xfrm>
            <a:custGeom>
              <a:avLst/>
              <a:gdLst/>
              <a:ahLst/>
              <a:cxnLst/>
              <a:rect l="l" t="t" r="r" b="b"/>
              <a:pathLst>
                <a:path w="25639" h="58615" extrusionOk="0">
                  <a:moveTo>
                    <a:pt x="1021" y="1"/>
                  </a:moveTo>
                  <a:cubicBezTo>
                    <a:pt x="1021" y="1"/>
                    <a:pt x="552" y="39"/>
                    <a:pt x="0" y="110"/>
                  </a:cubicBezTo>
                  <a:cubicBezTo>
                    <a:pt x="1149" y="1939"/>
                    <a:pt x="2202" y="3827"/>
                    <a:pt x="3261" y="5714"/>
                  </a:cubicBezTo>
                  <a:cubicBezTo>
                    <a:pt x="6940" y="12287"/>
                    <a:pt x="10631" y="18905"/>
                    <a:pt x="13038" y="26044"/>
                  </a:cubicBezTo>
                  <a:cubicBezTo>
                    <a:pt x="14367" y="29998"/>
                    <a:pt x="15291" y="34074"/>
                    <a:pt x="16209" y="38144"/>
                  </a:cubicBezTo>
                  <a:cubicBezTo>
                    <a:pt x="16658" y="40127"/>
                    <a:pt x="17108" y="42111"/>
                    <a:pt x="17557" y="44095"/>
                  </a:cubicBezTo>
                  <a:cubicBezTo>
                    <a:pt x="17705" y="44762"/>
                    <a:pt x="17852" y="45423"/>
                    <a:pt x="18006" y="46078"/>
                  </a:cubicBezTo>
                  <a:cubicBezTo>
                    <a:pt x="18058" y="46309"/>
                    <a:pt x="18109" y="46540"/>
                    <a:pt x="18167" y="46778"/>
                  </a:cubicBezTo>
                  <a:cubicBezTo>
                    <a:pt x="18751" y="49384"/>
                    <a:pt x="19322" y="52196"/>
                    <a:pt x="18282" y="54654"/>
                  </a:cubicBezTo>
                  <a:cubicBezTo>
                    <a:pt x="17602" y="56246"/>
                    <a:pt x="16325" y="57498"/>
                    <a:pt x="14996" y="58615"/>
                  </a:cubicBezTo>
                  <a:cubicBezTo>
                    <a:pt x="19258" y="57331"/>
                    <a:pt x="22956" y="55803"/>
                    <a:pt x="23893" y="54930"/>
                  </a:cubicBezTo>
                  <a:cubicBezTo>
                    <a:pt x="25639" y="53287"/>
                    <a:pt x="24278" y="47157"/>
                    <a:pt x="23476" y="44152"/>
                  </a:cubicBezTo>
                  <a:lnTo>
                    <a:pt x="23906" y="43985"/>
                  </a:lnTo>
                  <a:lnTo>
                    <a:pt x="20581" y="34074"/>
                  </a:lnTo>
                  <a:lnTo>
                    <a:pt x="14906" y="17102"/>
                  </a:lnTo>
                  <a:cubicBezTo>
                    <a:pt x="12749" y="13327"/>
                    <a:pt x="4674" y="4777"/>
                    <a:pt x="4674" y="4777"/>
                  </a:cubicBezTo>
                  <a:lnTo>
                    <a:pt x="4244" y="4218"/>
                  </a:lnTo>
                  <a:lnTo>
                    <a:pt x="1021" y="1"/>
                  </a:ln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9" name="Google Shape;359;p3"/>
            <p:cNvSpPr/>
            <p:nvPr/>
          </p:nvSpPr>
          <p:spPr>
            <a:xfrm>
              <a:off x="7521299" y="3812211"/>
              <a:ext cx="134457" cy="577605"/>
            </a:xfrm>
            <a:custGeom>
              <a:avLst/>
              <a:gdLst/>
              <a:ahLst/>
              <a:cxnLst/>
              <a:rect l="l" t="t" r="r" b="b"/>
              <a:pathLst>
                <a:path w="5033" h="21621" extrusionOk="0">
                  <a:moveTo>
                    <a:pt x="642" y="1"/>
                  </a:moveTo>
                  <a:lnTo>
                    <a:pt x="0" y="110"/>
                  </a:lnTo>
                  <a:cubicBezTo>
                    <a:pt x="26" y="257"/>
                    <a:pt x="2497" y="14746"/>
                    <a:pt x="4404" y="21621"/>
                  </a:cubicBezTo>
                  <a:lnTo>
                    <a:pt x="5033" y="21447"/>
                  </a:lnTo>
                  <a:cubicBezTo>
                    <a:pt x="3133" y="14604"/>
                    <a:pt x="668" y="148"/>
                    <a:pt x="64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60" name="Google Shape;360;p3"/>
            <p:cNvSpPr/>
            <p:nvPr/>
          </p:nvSpPr>
          <p:spPr>
            <a:xfrm>
              <a:off x="7777136" y="3757340"/>
              <a:ext cx="165873" cy="566118"/>
            </a:xfrm>
            <a:custGeom>
              <a:avLst/>
              <a:gdLst/>
              <a:ahLst/>
              <a:cxnLst/>
              <a:rect l="l" t="t" r="r" b="b"/>
              <a:pathLst>
                <a:path w="6209" h="21191" extrusionOk="0">
                  <a:moveTo>
                    <a:pt x="630" y="0"/>
                  </a:moveTo>
                  <a:lnTo>
                    <a:pt x="1" y="187"/>
                  </a:lnTo>
                  <a:cubicBezTo>
                    <a:pt x="46" y="328"/>
                    <a:pt x="4173" y="14264"/>
                    <a:pt x="5566" y="21190"/>
                  </a:cubicBezTo>
                  <a:lnTo>
                    <a:pt x="6208" y="21062"/>
                  </a:lnTo>
                  <a:cubicBezTo>
                    <a:pt x="4809" y="14103"/>
                    <a:pt x="668" y="142"/>
                    <a:pt x="6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61" name="Google Shape;361;p3"/>
            <p:cNvSpPr/>
            <p:nvPr/>
          </p:nvSpPr>
          <p:spPr>
            <a:xfrm>
              <a:off x="7679898" y="3877206"/>
              <a:ext cx="114260" cy="484664"/>
            </a:xfrm>
            <a:custGeom>
              <a:avLst/>
              <a:gdLst/>
              <a:ahLst/>
              <a:cxnLst/>
              <a:rect l="l" t="t" r="r" b="b"/>
              <a:pathLst>
                <a:path w="4277" h="18142" extrusionOk="0">
                  <a:moveTo>
                    <a:pt x="643" y="0"/>
                  </a:moveTo>
                  <a:lnTo>
                    <a:pt x="1" y="129"/>
                  </a:lnTo>
                  <a:cubicBezTo>
                    <a:pt x="27" y="257"/>
                    <a:pt x="2594" y="12929"/>
                    <a:pt x="3634" y="18141"/>
                  </a:cubicBezTo>
                  <a:lnTo>
                    <a:pt x="4276" y="18013"/>
                  </a:lnTo>
                  <a:cubicBezTo>
                    <a:pt x="3236" y="12800"/>
                    <a:pt x="669" y="129"/>
                    <a:pt x="64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62" name="Google Shape;362;p3"/>
            <p:cNvSpPr/>
            <p:nvPr/>
          </p:nvSpPr>
          <p:spPr>
            <a:xfrm>
              <a:off x="7410518" y="3908248"/>
              <a:ext cx="104803" cy="501120"/>
            </a:xfrm>
            <a:custGeom>
              <a:avLst/>
              <a:gdLst/>
              <a:ahLst/>
              <a:cxnLst/>
              <a:rect l="l" t="t" r="r" b="b"/>
              <a:pathLst>
                <a:path w="3923" h="18758" extrusionOk="0">
                  <a:moveTo>
                    <a:pt x="642" y="0"/>
                  </a:moveTo>
                  <a:lnTo>
                    <a:pt x="0" y="97"/>
                  </a:lnTo>
                  <a:cubicBezTo>
                    <a:pt x="26" y="238"/>
                    <a:pt x="2157" y="14322"/>
                    <a:pt x="3293" y="18757"/>
                  </a:cubicBezTo>
                  <a:lnTo>
                    <a:pt x="3922" y="18597"/>
                  </a:lnTo>
                  <a:cubicBezTo>
                    <a:pt x="2793" y="14193"/>
                    <a:pt x="668" y="142"/>
                    <a:pt x="64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63" name="Google Shape;363;p3"/>
            <p:cNvSpPr/>
            <p:nvPr/>
          </p:nvSpPr>
          <p:spPr>
            <a:xfrm>
              <a:off x="7925984" y="3789397"/>
              <a:ext cx="144582" cy="491342"/>
            </a:xfrm>
            <a:custGeom>
              <a:avLst/>
              <a:gdLst/>
              <a:ahLst/>
              <a:cxnLst/>
              <a:rect l="l" t="t" r="r" b="b"/>
              <a:pathLst>
                <a:path w="5412" h="18392" extrusionOk="0">
                  <a:moveTo>
                    <a:pt x="630" y="1"/>
                  </a:moveTo>
                  <a:lnTo>
                    <a:pt x="1" y="181"/>
                  </a:lnTo>
                  <a:cubicBezTo>
                    <a:pt x="46" y="335"/>
                    <a:pt x="4237" y="15131"/>
                    <a:pt x="4770" y="18392"/>
                  </a:cubicBezTo>
                  <a:lnTo>
                    <a:pt x="5412" y="18289"/>
                  </a:lnTo>
                  <a:cubicBezTo>
                    <a:pt x="4879" y="14990"/>
                    <a:pt x="803" y="611"/>
                    <a:pt x="6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64" name="Google Shape;364;p3"/>
            <p:cNvSpPr/>
            <p:nvPr/>
          </p:nvSpPr>
          <p:spPr>
            <a:xfrm rot="5012803">
              <a:off x="7408865" y="4024822"/>
              <a:ext cx="335451" cy="266849"/>
            </a:xfrm>
            <a:custGeom>
              <a:avLst/>
              <a:gdLst/>
              <a:ahLst/>
              <a:cxnLst/>
              <a:rect l="l" t="t" r="r" b="b"/>
              <a:pathLst>
                <a:path w="12557" h="9989" extrusionOk="0">
                  <a:moveTo>
                    <a:pt x="5817" y="1"/>
                  </a:moveTo>
                  <a:cubicBezTo>
                    <a:pt x="5448" y="1"/>
                    <a:pt x="5060" y="44"/>
                    <a:pt x="4654" y="137"/>
                  </a:cubicBezTo>
                  <a:cubicBezTo>
                    <a:pt x="4539" y="162"/>
                    <a:pt x="4417" y="188"/>
                    <a:pt x="4301" y="227"/>
                  </a:cubicBezTo>
                  <a:cubicBezTo>
                    <a:pt x="655" y="1254"/>
                    <a:pt x="0" y="4605"/>
                    <a:pt x="1239" y="7095"/>
                  </a:cubicBezTo>
                  <a:cubicBezTo>
                    <a:pt x="2076" y="8885"/>
                    <a:pt x="3870" y="9989"/>
                    <a:pt x="5790" y="9989"/>
                  </a:cubicBezTo>
                  <a:cubicBezTo>
                    <a:pt x="6121" y="9989"/>
                    <a:pt x="6457" y="9956"/>
                    <a:pt x="6792" y="9888"/>
                  </a:cubicBezTo>
                  <a:cubicBezTo>
                    <a:pt x="12557" y="8838"/>
                    <a:pt x="11090" y="1"/>
                    <a:pt x="58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65" name="Google Shape;365;p3"/>
            <p:cNvSpPr/>
            <p:nvPr/>
          </p:nvSpPr>
          <p:spPr>
            <a:xfrm rot="5749646">
              <a:off x="7435127" y="4004162"/>
              <a:ext cx="285910" cy="275544"/>
            </a:xfrm>
            <a:custGeom>
              <a:avLst/>
              <a:gdLst/>
              <a:ahLst/>
              <a:cxnLst/>
              <a:rect l="l" t="t" r="r" b="b"/>
              <a:pathLst>
                <a:path w="10702" h="10314" extrusionOk="0">
                  <a:moveTo>
                    <a:pt x="5517" y="318"/>
                  </a:moveTo>
                  <a:cubicBezTo>
                    <a:pt x="6703" y="318"/>
                    <a:pt x="7837" y="837"/>
                    <a:pt x="8622" y="1731"/>
                  </a:cubicBezTo>
                  <a:cubicBezTo>
                    <a:pt x="9893" y="3137"/>
                    <a:pt x="10348" y="5358"/>
                    <a:pt x="9745" y="7129"/>
                  </a:cubicBezTo>
                  <a:cubicBezTo>
                    <a:pt x="9244" y="8612"/>
                    <a:pt x="8070" y="9588"/>
                    <a:pt x="6446" y="9883"/>
                  </a:cubicBezTo>
                  <a:cubicBezTo>
                    <a:pt x="6118" y="9951"/>
                    <a:pt x="5789" y="9984"/>
                    <a:pt x="5464" y="9984"/>
                  </a:cubicBezTo>
                  <a:cubicBezTo>
                    <a:pt x="3608" y="9984"/>
                    <a:pt x="1876" y="8912"/>
                    <a:pt x="1073" y="7181"/>
                  </a:cubicBezTo>
                  <a:cubicBezTo>
                    <a:pt x="405" y="5839"/>
                    <a:pt x="334" y="4305"/>
                    <a:pt x="887" y="3066"/>
                  </a:cubicBezTo>
                  <a:cubicBezTo>
                    <a:pt x="1426" y="1846"/>
                    <a:pt x="2511" y="973"/>
                    <a:pt x="4038" y="543"/>
                  </a:cubicBezTo>
                  <a:cubicBezTo>
                    <a:pt x="4147" y="505"/>
                    <a:pt x="4263" y="479"/>
                    <a:pt x="4379" y="453"/>
                  </a:cubicBezTo>
                  <a:cubicBezTo>
                    <a:pt x="4744" y="370"/>
                    <a:pt x="5117" y="325"/>
                    <a:pt x="5496" y="325"/>
                  </a:cubicBezTo>
                  <a:lnTo>
                    <a:pt x="5496" y="318"/>
                  </a:lnTo>
                  <a:cubicBezTo>
                    <a:pt x="5503" y="318"/>
                    <a:pt x="5510" y="318"/>
                    <a:pt x="5517" y="318"/>
                  </a:cubicBezTo>
                  <a:close/>
                  <a:moveTo>
                    <a:pt x="5503" y="0"/>
                  </a:moveTo>
                  <a:cubicBezTo>
                    <a:pt x="5115" y="0"/>
                    <a:pt x="4716" y="46"/>
                    <a:pt x="4308" y="139"/>
                  </a:cubicBezTo>
                  <a:cubicBezTo>
                    <a:pt x="4186" y="164"/>
                    <a:pt x="4058" y="197"/>
                    <a:pt x="3942" y="229"/>
                  </a:cubicBezTo>
                  <a:cubicBezTo>
                    <a:pt x="2331" y="684"/>
                    <a:pt x="1169" y="1622"/>
                    <a:pt x="585" y="2931"/>
                  </a:cubicBezTo>
                  <a:cubicBezTo>
                    <a:pt x="1" y="4260"/>
                    <a:pt x="71" y="5903"/>
                    <a:pt x="777" y="7322"/>
                  </a:cubicBezTo>
                  <a:cubicBezTo>
                    <a:pt x="1625" y="9145"/>
                    <a:pt x="3454" y="10313"/>
                    <a:pt x="5470" y="10313"/>
                  </a:cubicBezTo>
                  <a:cubicBezTo>
                    <a:pt x="5816" y="10307"/>
                    <a:pt x="6170" y="10275"/>
                    <a:pt x="6510" y="10204"/>
                  </a:cubicBezTo>
                  <a:cubicBezTo>
                    <a:pt x="8256" y="9890"/>
                    <a:pt x="9514" y="8830"/>
                    <a:pt x="10060" y="7232"/>
                  </a:cubicBezTo>
                  <a:cubicBezTo>
                    <a:pt x="10702" y="5358"/>
                    <a:pt x="10214" y="3002"/>
                    <a:pt x="8872" y="1512"/>
                  </a:cubicBezTo>
                  <a:cubicBezTo>
                    <a:pt x="7977" y="518"/>
                    <a:pt x="6806" y="0"/>
                    <a:pt x="550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66" name="Google Shape;366;p3"/>
            <p:cNvSpPr/>
            <p:nvPr/>
          </p:nvSpPr>
          <p:spPr>
            <a:xfrm rot="5012803">
              <a:off x="7530312" y="3970713"/>
              <a:ext cx="148692" cy="183527"/>
            </a:xfrm>
            <a:custGeom>
              <a:avLst/>
              <a:gdLst/>
              <a:ahLst/>
              <a:cxnLst/>
              <a:rect l="l" t="t" r="r" b="b"/>
              <a:pathLst>
                <a:path w="5566" h="6870" extrusionOk="0">
                  <a:moveTo>
                    <a:pt x="4301" y="1"/>
                  </a:moveTo>
                  <a:cubicBezTo>
                    <a:pt x="655" y="1028"/>
                    <a:pt x="0" y="4378"/>
                    <a:pt x="1239" y="6869"/>
                  </a:cubicBezTo>
                  <a:cubicBezTo>
                    <a:pt x="5566" y="4558"/>
                    <a:pt x="4301" y="1"/>
                    <a:pt x="43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67" name="Google Shape;367;p3"/>
            <p:cNvSpPr/>
            <p:nvPr/>
          </p:nvSpPr>
          <p:spPr>
            <a:xfrm rot="4723234">
              <a:off x="7757752" y="3964617"/>
              <a:ext cx="318291" cy="253351"/>
            </a:xfrm>
            <a:custGeom>
              <a:avLst/>
              <a:gdLst/>
              <a:ahLst/>
              <a:cxnLst/>
              <a:rect l="l" t="t" r="r" b="b"/>
              <a:pathLst>
                <a:path w="11915" h="9484" extrusionOk="0">
                  <a:moveTo>
                    <a:pt x="5539" y="0"/>
                  </a:moveTo>
                  <a:cubicBezTo>
                    <a:pt x="5181" y="0"/>
                    <a:pt x="4804" y="43"/>
                    <a:pt x="4410" y="135"/>
                  </a:cubicBezTo>
                  <a:cubicBezTo>
                    <a:pt x="4301" y="161"/>
                    <a:pt x="4192" y="187"/>
                    <a:pt x="4083" y="219"/>
                  </a:cubicBezTo>
                  <a:cubicBezTo>
                    <a:pt x="617" y="1201"/>
                    <a:pt x="0" y="4372"/>
                    <a:pt x="1175" y="6741"/>
                  </a:cubicBezTo>
                  <a:cubicBezTo>
                    <a:pt x="1973" y="8440"/>
                    <a:pt x="3668" y="9483"/>
                    <a:pt x="5489" y="9483"/>
                  </a:cubicBezTo>
                  <a:cubicBezTo>
                    <a:pt x="5807" y="9483"/>
                    <a:pt x="6130" y="9451"/>
                    <a:pt x="6452" y="9385"/>
                  </a:cubicBezTo>
                  <a:cubicBezTo>
                    <a:pt x="11914" y="8379"/>
                    <a:pt x="10536" y="0"/>
                    <a:pt x="55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68" name="Google Shape;368;p3"/>
            <p:cNvSpPr/>
            <p:nvPr/>
          </p:nvSpPr>
          <p:spPr>
            <a:xfrm rot="5547389">
              <a:off x="7779374" y="3944655"/>
              <a:ext cx="272195" cy="262016"/>
            </a:xfrm>
            <a:custGeom>
              <a:avLst/>
              <a:gdLst/>
              <a:ahLst/>
              <a:cxnLst/>
              <a:rect l="l" t="t" r="r" b="b"/>
              <a:pathLst>
                <a:path w="10189" h="9808" extrusionOk="0">
                  <a:moveTo>
                    <a:pt x="5267" y="320"/>
                  </a:moveTo>
                  <a:cubicBezTo>
                    <a:pt x="6383" y="320"/>
                    <a:pt x="7452" y="801"/>
                    <a:pt x="8192" y="1642"/>
                  </a:cubicBezTo>
                  <a:cubicBezTo>
                    <a:pt x="9392" y="2965"/>
                    <a:pt x="9835" y="5070"/>
                    <a:pt x="9264" y="6758"/>
                  </a:cubicBezTo>
                  <a:cubicBezTo>
                    <a:pt x="8789" y="8171"/>
                    <a:pt x="7678" y="9101"/>
                    <a:pt x="6138" y="9384"/>
                  </a:cubicBezTo>
                  <a:cubicBezTo>
                    <a:pt x="5824" y="9449"/>
                    <a:pt x="5509" y="9481"/>
                    <a:pt x="5199" y="9481"/>
                  </a:cubicBezTo>
                  <a:cubicBezTo>
                    <a:pt x="3440" y="9481"/>
                    <a:pt x="1804" y="8465"/>
                    <a:pt x="1041" y="6823"/>
                  </a:cubicBezTo>
                  <a:cubicBezTo>
                    <a:pt x="405" y="5552"/>
                    <a:pt x="341" y="4094"/>
                    <a:pt x="861" y="2926"/>
                  </a:cubicBezTo>
                  <a:cubicBezTo>
                    <a:pt x="1374" y="1771"/>
                    <a:pt x="2402" y="943"/>
                    <a:pt x="3846" y="538"/>
                  </a:cubicBezTo>
                  <a:cubicBezTo>
                    <a:pt x="3955" y="506"/>
                    <a:pt x="4064" y="474"/>
                    <a:pt x="4160" y="448"/>
                  </a:cubicBezTo>
                  <a:cubicBezTo>
                    <a:pt x="4513" y="365"/>
                    <a:pt x="4879" y="320"/>
                    <a:pt x="5245" y="320"/>
                  </a:cubicBezTo>
                  <a:cubicBezTo>
                    <a:pt x="5253" y="320"/>
                    <a:pt x="5260" y="320"/>
                    <a:pt x="5267" y="320"/>
                  </a:cubicBezTo>
                  <a:close/>
                  <a:moveTo>
                    <a:pt x="5256" y="0"/>
                  </a:moveTo>
                  <a:cubicBezTo>
                    <a:pt x="4877" y="0"/>
                    <a:pt x="4484" y="46"/>
                    <a:pt x="4083" y="140"/>
                  </a:cubicBezTo>
                  <a:cubicBezTo>
                    <a:pt x="3981" y="166"/>
                    <a:pt x="3865" y="192"/>
                    <a:pt x="3756" y="224"/>
                  </a:cubicBezTo>
                  <a:cubicBezTo>
                    <a:pt x="2222" y="654"/>
                    <a:pt x="1118" y="1533"/>
                    <a:pt x="559" y="2791"/>
                  </a:cubicBezTo>
                  <a:cubicBezTo>
                    <a:pt x="1" y="4050"/>
                    <a:pt x="71" y="5616"/>
                    <a:pt x="745" y="6964"/>
                  </a:cubicBezTo>
                  <a:cubicBezTo>
                    <a:pt x="1548" y="8697"/>
                    <a:pt x="3287" y="9808"/>
                    <a:pt x="5200" y="9808"/>
                  </a:cubicBezTo>
                  <a:cubicBezTo>
                    <a:pt x="5534" y="9808"/>
                    <a:pt x="5868" y="9776"/>
                    <a:pt x="6202" y="9711"/>
                  </a:cubicBezTo>
                  <a:cubicBezTo>
                    <a:pt x="7864" y="9403"/>
                    <a:pt x="9065" y="8389"/>
                    <a:pt x="9578" y="6868"/>
                  </a:cubicBezTo>
                  <a:cubicBezTo>
                    <a:pt x="10188" y="5070"/>
                    <a:pt x="9719" y="2836"/>
                    <a:pt x="8436" y="1424"/>
                  </a:cubicBezTo>
                  <a:cubicBezTo>
                    <a:pt x="7587" y="487"/>
                    <a:pt x="6487" y="0"/>
                    <a:pt x="525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69" name="Google Shape;369;p3"/>
            <p:cNvSpPr/>
            <p:nvPr/>
          </p:nvSpPr>
          <p:spPr>
            <a:xfrm rot="4723234">
              <a:off x="7862039" y="3910751"/>
              <a:ext cx="141234" cy="174252"/>
            </a:xfrm>
            <a:custGeom>
              <a:avLst/>
              <a:gdLst/>
              <a:ahLst/>
              <a:cxnLst/>
              <a:rect l="l" t="t" r="r" b="b"/>
              <a:pathLst>
                <a:path w="5287" h="6523" extrusionOk="0">
                  <a:moveTo>
                    <a:pt x="4083" y="1"/>
                  </a:moveTo>
                  <a:cubicBezTo>
                    <a:pt x="4083" y="1"/>
                    <a:pt x="4083" y="1"/>
                    <a:pt x="4083" y="1"/>
                  </a:cubicBezTo>
                  <a:cubicBezTo>
                    <a:pt x="617" y="983"/>
                    <a:pt x="0" y="4154"/>
                    <a:pt x="1175" y="6523"/>
                  </a:cubicBezTo>
                  <a:cubicBezTo>
                    <a:pt x="5287" y="4329"/>
                    <a:pt x="4085" y="1"/>
                    <a:pt x="408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0" name="Google Shape;370;p3"/>
            <p:cNvSpPr/>
            <p:nvPr/>
          </p:nvSpPr>
          <p:spPr>
            <a:xfrm rot="9160486" flipH="1">
              <a:off x="7544928" y="4264139"/>
              <a:ext cx="146335" cy="80781"/>
            </a:xfrm>
            <a:custGeom>
              <a:avLst/>
              <a:gdLst/>
              <a:ahLst/>
              <a:cxnLst/>
              <a:rect l="l" t="t" r="r" b="b"/>
              <a:pathLst>
                <a:path w="5478" h="3024" extrusionOk="0">
                  <a:moveTo>
                    <a:pt x="2626" y="0"/>
                  </a:moveTo>
                  <a:cubicBezTo>
                    <a:pt x="2522" y="0"/>
                    <a:pt x="2423" y="17"/>
                    <a:pt x="2331" y="53"/>
                  </a:cubicBezTo>
                  <a:cubicBezTo>
                    <a:pt x="1214" y="490"/>
                    <a:pt x="1" y="2589"/>
                    <a:pt x="206" y="2980"/>
                  </a:cubicBezTo>
                  <a:cubicBezTo>
                    <a:pt x="222" y="3011"/>
                    <a:pt x="252" y="3024"/>
                    <a:pt x="294" y="3024"/>
                  </a:cubicBezTo>
                  <a:cubicBezTo>
                    <a:pt x="597" y="3024"/>
                    <a:pt x="1539" y="2349"/>
                    <a:pt x="2613" y="2197"/>
                  </a:cubicBezTo>
                  <a:cubicBezTo>
                    <a:pt x="2872" y="2161"/>
                    <a:pt x="3131" y="2147"/>
                    <a:pt x="3380" y="2147"/>
                  </a:cubicBezTo>
                  <a:cubicBezTo>
                    <a:pt x="4061" y="2147"/>
                    <a:pt x="4669" y="2247"/>
                    <a:pt x="5014" y="2247"/>
                  </a:cubicBezTo>
                  <a:cubicBezTo>
                    <a:pt x="5140" y="2247"/>
                    <a:pt x="5231" y="2234"/>
                    <a:pt x="5277" y="2197"/>
                  </a:cubicBezTo>
                  <a:cubicBezTo>
                    <a:pt x="5477" y="2038"/>
                    <a:pt x="3772" y="0"/>
                    <a:pt x="2626" y="0"/>
                  </a:cubicBezTo>
                  <a:close/>
                </a:path>
              </a:pathLst>
            </a:custGeom>
            <a:solidFill>
              <a:srgbClr val="7F33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1" name="Google Shape;371;p3"/>
            <p:cNvSpPr/>
            <p:nvPr/>
          </p:nvSpPr>
          <p:spPr>
            <a:xfrm rot="9160486" flipH="1">
              <a:off x="7540012" y="4254986"/>
              <a:ext cx="157448" cy="98305"/>
            </a:xfrm>
            <a:custGeom>
              <a:avLst/>
              <a:gdLst/>
              <a:ahLst/>
              <a:cxnLst/>
              <a:rect l="l" t="t" r="r" b="b"/>
              <a:pathLst>
                <a:path w="5894" h="3680" extrusionOk="0">
                  <a:moveTo>
                    <a:pt x="2800" y="649"/>
                  </a:moveTo>
                  <a:cubicBezTo>
                    <a:pt x="2992" y="662"/>
                    <a:pt x="3172" y="720"/>
                    <a:pt x="3339" y="809"/>
                  </a:cubicBezTo>
                  <a:cubicBezTo>
                    <a:pt x="4007" y="1130"/>
                    <a:pt x="4668" y="1830"/>
                    <a:pt x="4982" y="2241"/>
                  </a:cubicBezTo>
                  <a:cubicBezTo>
                    <a:pt x="4880" y="2234"/>
                    <a:pt x="4770" y="2222"/>
                    <a:pt x="4674" y="2215"/>
                  </a:cubicBezTo>
                  <a:cubicBezTo>
                    <a:pt x="4353" y="2187"/>
                    <a:pt x="3962" y="2152"/>
                    <a:pt x="3544" y="2152"/>
                  </a:cubicBezTo>
                  <a:cubicBezTo>
                    <a:pt x="3286" y="2152"/>
                    <a:pt x="3018" y="2166"/>
                    <a:pt x="2748" y="2202"/>
                  </a:cubicBezTo>
                  <a:cubicBezTo>
                    <a:pt x="2036" y="2305"/>
                    <a:pt x="1400" y="2607"/>
                    <a:pt x="938" y="2825"/>
                  </a:cubicBezTo>
                  <a:cubicBezTo>
                    <a:pt x="880" y="2851"/>
                    <a:pt x="823" y="2883"/>
                    <a:pt x="758" y="2909"/>
                  </a:cubicBezTo>
                  <a:cubicBezTo>
                    <a:pt x="1002" y="2286"/>
                    <a:pt x="1837" y="996"/>
                    <a:pt x="2626" y="681"/>
                  </a:cubicBezTo>
                  <a:cubicBezTo>
                    <a:pt x="2684" y="662"/>
                    <a:pt x="2742" y="649"/>
                    <a:pt x="2800" y="649"/>
                  </a:cubicBezTo>
                  <a:close/>
                  <a:moveTo>
                    <a:pt x="2808" y="1"/>
                  </a:moveTo>
                  <a:cubicBezTo>
                    <a:pt x="2664" y="1"/>
                    <a:pt x="2524" y="25"/>
                    <a:pt x="2389" y="78"/>
                  </a:cubicBezTo>
                  <a:cubicBezTo>
                    <a:pt x="1426" y="456"/>
                    <a:pt x="476" y="1830"/>
                    <a:pt x="155" y="2677"/>
                  </a:cubicBezTo>
                  <a:cubicBezTo>
                    <a:pt x="20" y="3030"/>
                    <a:pt x="1" y="3281"/>
                    <a:pt x="97" y="3461"/>
                  </a:cubicBezTo>
                  <a:cubicBezTo>
                    <a:pt x="159" y="3591"/>
                    <a:pt x="287" y="3679"/>
                    <a:pt x="435" y="3679"/>
                  </a:cubicBezTo>
                  <a:cubicBezTo>
                    <a:pt x="440" y="3679"/>
                    <a:pt x="445" y="3679"/>
                    <a:pt x="450" y="3679"/>
                  </a:cubicBezTo>
                  <a:cubicBezTo>
                    <a:pt x="662" y="3679"/>
                    <a:pt x="925" y="3550"/>
                    <a:pt x="1221" y="3409"/>
                  </a:cubicBezTo>
                  <a:cubicBezTo>
                    <a:pt x="1651" y="3210"/>
                    <a:pt x="2228" y="2934"/>
                    <a:pt x="2838" y="2844"/>
                  </a:cubicBezTo>
                  <a:cubicBezTo>
                    <a:pt x="3075" y="2811"/>
                    <a:pt x="3315" y="2799"/>
                    <a:pt x="3549" y="2799"/>
                  </a:cubicBezTo>
                  <a:cubicBezTo>
                    <a:pt x="3942" y="2799"/>
                    <a:pt x="4314" y="2833"/>
                    <a:pt x="4616" y="2857"/>
                  </a:cubicBezTo>
                  <a:cubicBezTo>
                    <a:pt x="4859" y="2880"/>
                    <a:pt x="5053" y="2899"/>
                    <a:pt x="5212" y="2899"/>
                  </a:cubicBezTo>
                  <a:cubicBezTo>
                    <a:pt x="5410" y="2899"/>
                    <a:pt x="5552" y="2869"/>
                    <a:pt x="5663" y="2780"/>
                  </a:cubicBezTo>
                  <a:cubicBezTo>
                    <a:pt x="5785" y="2677"/>
                    <a:pt x="5894" y="2485"/>
                    <a:pt x="5682" y="2119"/>
                  </a:cubicBezTo>
                  <a:cubicBezTo>
                    <a:pt x="5345" y="1537"/>
                    <a:pt x="3963" y="1"/>
                    <a:pt x="280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2" name="Google Shape;372;p3"/>
            <p:cNvSpPr/>
            <p:nvPr/>
          </p:nvSpPr>
          <p:spPr>
            <a:xfrm rot="9160486" flipH="1">
              <a:off x="7877421" y="4201967"/>
              <a:ext cx="146335" cy="80781"/>
            </a:xfrm>
            <a:custGeom>
              <a:avLst/>
              <a:gdLst/>
              <a:ahLst/>
              <a:cxnLst/>
              <a:rect l="l" t="t" r="r" b="b"/>
              <a:pathLst>
                <a:path w="5478" h="3024" extrusionOk="0">
                  <a:moveTo>
                    <a:pt x="2634" y="0"/>
                  </a:moveTo>
                  <a:cubicBezTo>
                    <a:pt x="2532" y="0"/>
                    <a:pt x="2435" y="17"/>
                    <a:pt x="2344" y="53"/>
                  </a:cubicBezTo>
                  <a:cubicBezTo>
                    <a:pt x="1246" y="490"/>
                    <a:pt x="1" y="2602"/>
                    <a:pt x="206" y="2980"/>
                  </a:cubicBezTo>
                  <a:cubicBezTo>
                    <a:pt x="221" y="3010"/>
                    <a:pt x="250" y="3024"/>
                    <a:pt x="292" y="3024"/>
                  </a:cubicBezTo>
                  <a:cubicBezTo>
                    <a:pt x="591" y="3024"/>
                    <a:pt x="1533" y="2349"/>
                    <a:pt x="2613" y="2197"/>
                  </a:cubicBezTo>
                  <a:cubicBezTo>
                    <a:pt x="2872" y="2161"/>
                    <a:pt x="3131" y="2147"/>
                    <a:pt x="3380" y="2147"/>
                  </a:cubicBezTo>
                  <a:cubicBezTo>
                    <a:pt x="4061" y="2147"/>
                    <a:pt x="4669" y="2247"/>
                    <a:pt x="5014" y="2247"/>
                  </a:cubicBezTo>
                  <a:cubicBezTo>
                    <a:pt x="5140" y="2247"/>
                    <a:pt x="5231" y="2234"/>
                    <a:pt x="5277" y="2197"/>
                  </a:cubicBezTo>
                  <a:cubicBezTo>
                    <a:pt x="5477" y="2038"/>
                    <a:pt x="3766" y="0"/>
                    <a:pt x="2634" y="0"/>
                  </a:cubicBezTo>
                  <a:close/>
                </a:path>
              </a:pathLst>
            </a:custGeom>
            <a:solidFill>
              <a:srgbClr val="7F33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3" name="Google Shape;373;p3"/>
            <p:cNvSpPr/>
            <p:nvPr/>
          </p:nvSpPr>
          <p:spPr>
            <a:xfrm rot="9160486" flipH="1">
              <a:off x="7872520" y="4192876"/>
              <a:ext cx="157288" cy="98278"/>
            </a:xfrm>
            <a:custGeom>
              <a:avLst/>
              <a:gdLst/>
              <a:ahLst/>
              <a:cxnLst/>
              <a:rect l="l" t="t" r="r" b="b"/>
              <a:pathLst>
                <a:path w="5888" h="3679" extrusionOk="0">
                  <a:moveTo>
                    <a:pt x="2812" y="649"/>
                  </a:moveTo>
                  <a:cubicBezTo>
                    <a:pt x="2992" y="662"/>
                    <a:pt x="3172" y="713"/>
                    <a:pt x="3332" y="796"/>
                  </a:cubicBezTo>
                  <a:cubicBezTo>
                    <a:pt x="3974" y="1111"/>
                    <a:pt x="4661" y="1817"/>
                    <a:pt x="4976" y="2234"/>
                  </a:cubicBezTo>
                  <a:cubicBezTo>
                    <a:pt x="4879" y="2228"/>
                    <a:pt x="4770" y="2222"/>
                    <a:pt x="4668" y="2209"/>
                  </a:cubicBezTo>
                  <a:cubicBezTo>
                    <a:pt x="4350" y="2181"/>
                    <a:pt x="3961" y="2146"/>
                    <a:pt x="3542" y="2146"/>
                  </a:cubicBezTo>
                  <a:cubicBezTo>
                    <a:pt x="3284" y="2146"/>
                    <a:pt x="3014" y="2159"/>
                    <a:pt x="2742" y="2196"/>
                  </a:cubicBezTo>
                  <a:cubicBezTo>
                    <a:pt x="2036" y="2299"/>
                    <a:pt x="1400" y="2600"/>
                    <a:pt x="938" y="2825"/>
                  </a:cubicBezTo>
                  <a:lnTo>
                    <a:pt x="765" y="2902"/>
                  </a:lnTo>
                  <a:cubicBezTo>
                    <a:pt x="1022" y="2273"/>
                    <a:pt x="1856" y="995"/>
                    <a:pt x="2639" y="681"/>
                  </a:cubicBezTo>
                  <a:cubicBezTo>
                    <a:pt x="2697" y="662"/>
                    <a:pt x="2755" y="649"/>
                    <a:pt x="2812" y="649"/>
                  </a:cubicBezTo>
                  <a:close/>
                  <a:moveTo>
                    <a:pt x="2815" y="1"/>
                  </a:moveTo>
                  <a:cubicBezTo>
                    <a:pt x="2672" y="1"/>
                    <a:pt x="2534" y="25"/>
                    <a:pt x="2402" y="77"/>
                  </a:cubicBezTo>
                  <a:cubicBezTo>
                    <a:pt x="1458" y="450"/>
                    <a:pt x="450" y="1875"/>
                    <a:pt x="136" y="2729"/>
                  </a:cubicBezTo>
                  <a:cubicBezTo>
                    <a:pt x="14" y="3062"/>
                    <a:pt x="1" y="3287"/>
                    <a:pt x="97" y="3460"/>
                  </a:cubicBezTo>
                  <a:cubicBezTo>
                    <a:pt x="153" y="3591"/>
                    <a:pt x="287" y="3679"/>
                    <a:pt x="429" y="3679"/>
                  </a:cubicBezTo>
                  <a:cubicBezTo>
                    <a:pt x="434" y="3679"/>
                    <a:pt x="439" y="3679"/>
                    <a:pt x="444" y="3679"/>
                  </a:cubicBezTo>
                  <a:cubicBezTo>
                    <a:pt x="656" y="3679"/>
                    <a:pt x="925" y="3550"/>
                    <a:pt x="1214" y="3409"/>
                  </a:cubicBezTo>
                  <a:cubicBezTo>
                    <a:pt x="1644" y="3210"/>
                    <a:pt x="2222" y="2928"/>
                    <a:pt x="2832" y="2844"/>
                  </a:cubicBezTo>
                  <a:cubicBezTo>
                    <a:pt x="3076" y="2810"/>
                    <a:pt x="3325" y="2797"/>
                    <a:pt x="3565" y="2797"/>
                  </a:cubicBezTo>
                  <a:cubicBezTo>
                    <a:pt x="3950" y="2797"/>
                    <a:pt x="4314" y="2829"/>
                    <a:pt x="4610" y="2857"/>
                  </a:cubicBezTo>
                  <a:cubicBezTo>
                    <a:pt x="4852" y="2880"/>
                    <a:pt x="5047" y="2899"/>
                    <a:pt x="5205" y="2899"/>
                  </a:cubicBezTo>
                  <a:cubicBezTo>
                    <a:pt x="5403" y="2899"/>
                    <a:pt x="5546" y="2869"/>
                    <a:pt x="5656" y="2780"/>
                  </a:cubicBezTo>
                  <a:cubicBezTo>
                    <a:pt x="5785" y="2677"/>
                    <a:pt x="5887" y="2485"/>
                    <a:pt x="5669" y="2112"/>
                  </a:cubicBezTo>
                  <a:cubicBezTo>
                    <a:pt x="5338" y="1531"/>
                    <a:pt x="3953" y="1"/>
                    <a:pt x="281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4" name="Google Shape;374;p3"/>
            <p:cNvSpPr/>
            <p:nvPr/>
          </p:nvSpPr>
          <p:spPr>
            <a:xfrm rot="9160486" flipH="1">
              <a:off x="7360478" y="3962374"/>
              <a:ext cx="134635" cy="58422"/>
            </a:xfrm>
            <a:custGeom>
              <a:avLst/>
              <a:gdLst/>
              <a:ahLst/>
              <a:cxnLst/>
              <a:rect l="l" t="t" r="r" b="b"/>
              <a:pathLst>
                <a:path w="5040" h="2187" extrusionOk="0">
                  <a:moveTo>
                    <a:pt x="3218" y="0"/>
                  </a:moveTo>
                  <a:cubicBezTo>
                    <a:pt x="2949" y="0"/>
                    <a:pt x="2661" y="22"/>
                    <a:pt x="2363" y="67"/>
                  </a:cubicBezTo>
                  <a:cubicBezTo>
                    <a:pt x="1015" y="266"/>
                    <a:pt x="1" y="914"/>
                    <a:pt x="84" y="1473"/>
                  </a:cubicBezTo>
                  <a:cubicBezTo>
                    <a:pt x="155" y="1910"/>
                    <a:pt x="872" y="2186"/>
                    <a:pt x="1831" y="2186"/>
                  </a:cubicBezTo>
                  <a:cubicBezTo>
                    <a:pt x="2095" y="2186"/>
                    <a:pt x="2378" y="2165"/>
                    <a:pt x="2671" y="2121"/>
                  </a:cubicBezTo>
                  <a:cubicBezTo>
                    <a:pt x="4026" y="1922"/>
                    <a:pt x="5040" y="1293"/>
                    <a:pt x="4956" y="722"/>
                  </a:cubicBezTo>
                  <a:cubicBezTo>
                    <a:pt x="4886" y="271"/>
                    <a:pt x="4172" y="0"/>
                    <a:pt x="3218" y="0"/>
                  </a:cubicBezTo>
                  <a:close/>
                </a:path>
              </a:pathLst>
            </a:custGeom>
            <a:solidFill>
              <a:srgbClr val="FD6A5D">
                <a:alpha val="5418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5" name="Google Shape;375;p3"/>
            <p:cNvSpPr/>
            <p:nvPr/>
          </p:nvSpPr>
          <p:spPr>
            <a:xfrm rot="9160486" flipH="1">
              <a:off x="7872255" y="3817212"/>
              <a:ext cx="134635" cy="58369"/>
            </a:xfrm>
            <a:custGeom>
              <a:avLst/>
              <a:gdLst/>
              <a:ahLst/>
              <a:cxnLst/>
              <a:rect l="l" t="t" r="r" b="b"/>
              <a:pathLst>
                <a:path w="5040" h="2185" extrusionOk="0">
                  <a:moveTo>
                    <a:pt x="3209" y="1"/>
                  </a:moveTo>
                  <a:cubicBezTo>
                    <a:pt x="2943" y="1"/>
                    <a:pt x="2658" y="21"/>
                    <a:pt x="2363" y="65"/>
                  </a:cubicBezTo>
                  <a:cubicBezTo>
                    <a:pt x="1015" y="270"/>
                    <a:pt x="0" y="912"/>
                    <a:pt x="84" y="1471"/>
                  </a:cubicBezTo>
                  <a:cubicBezTo>
                    <a:pt x="149" y="1908"/>
                    <a:pt x="873" y="2184"/>
                    <a:pt x="1832" y="2184"/>
                  </a:cubicBezTo>
                  <a:cubicBezTo>
                    <a:pt x="2097" y="2184"/>
                    <a:pt x="2379" y="2163"/>
                    <a:pt x="2671" y="2119"/>
                  </a:cubicBezTo>
                  <a:cubicBezTo>
                    <a:pt x="4019" y="1920"/>
                    <a:pt x="5039" y="1291"/>
                    <a:pt x="4950" y="719"/>
                  </a:cubicBezTo>
                  <a:cubicBezTo>
                    <a:pt x="4874" y="268"/>
                    <a:pt x="4163" y="1"/>
                    <a:pt x="3209" y="1"/>
                  </a:cubicBezTo>
                  <a:close/>
                </a:path>
              </a:pathLst>
            </a:custGeom>
            <a:solidFill>
              <a:srgbClr val="FD6A5D">
                <a:alpha val="5418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6" name="Google Shape;376;p3"/>
            <p:cNvSpPr/>
            <p:nvPr/>
          </p:nvSpPr>
          <p:spPr>
            <a:xfrm rot="9160486" flipH="1">
              <a:off x="7614350" y="3845025"/>
              <a:ext cx="112116" cy="163459"/>
            </a:xfrm>
            <a:custGeom>
              <a:avLst/>
              <a:gdLst/>
              <a:ahLst/>
              <a:cxnLst/>
              <a:rect l="l" t="t" r="r" b="b"/>
              <a:pathLst>
                <a:path w="4197" h="6119" extrusionOk="0">
                  <a:moveTo>
                    <a:pt x="1831" y="0"/>
                  </a:moveTo>
                  <a:cubicBezTo>
                    <a:pt x="1813" y="0"/>
                    <a:pt x="1796" y="1"/>
                    <a:pt x="1778" y="2"/>
                  </a:cubicBezTo>
                  <a:cubicBezTo>
                    <a:pt x="0" y="92"/>
                    <a:pt x="77" y="3070"/>
                    <a:pt x="1021" y="4835"/>
                  </a:cubicBezTo>
                  <a:cubicBezTo>
                    <a:pt x="1423" y="5591"/>
                    <a:pt x="1991" y="6119"/>
                    <a:pt x="2631" y="6119"/>
                  </a:cubicBezTo>
                  <a:cubicBezTo>
                    <a:pt x="2737" y="6119"/>
                    <a:pt x="2844" y="6104"/>
                    <a:pt x="2953" y="6074"/>
                  </a:cubicBezTo>
                  <a:cubicBezTo>
                    <a:pt x="3730" y="5856"/>
                    <a:pt x="4063" y="5118"/>
                    <a:pt x="4108" y="4226"/>
                  </a:cubicBezTo>
                  <a:cubicBezTo>
                    <a:pt x="4197" y="2428"/>
                    <a:pt x="3069" y="0"/>
                    <a:pt x="18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7" name="Google Shape;377;p3"/>
            <p:cNvSpPr/>
            <p:nvPr/>
          </p:nvSpPr>
          <p:spPr>
            <a:xfrm rot="9160486" flipH="1">
              <a:off x="7608120" y="3836827"/>
              <a:ext cx="125740" cy="179433"/>
            </a:xfrm>
            <a:custGeom>
              <a:avLst/>
              <a:gdLst/>
              <a:ahLst/>
              <a:cxnLst/>
              <a:rect l="l" t="t" r="r" b="b"/>
              <a:pathLst>
                <a:path w="4707" h="6717" extrusionOk="0">
                  <a:moveTo>
                    <a:pt x="2062" y="593"/>
                  </a:moveTo>
                  <a:cubicBezTo>
                    <a:pt x="2357" y="599"/>
                    <a:pt x="2633" y="804"/>
                    <a:pt x="2813" y="991"/>
                  </a:cubicBezTo>
                  <a:cubicBezTo>
                    <a:pt x="3551" y="1722"/>
                    <a:pt x="4103" y="3308"/>
                    <a:pt x="4045" y="4515"/>
                  </a:cubicBezTo>
                  <a:cubicBezTo>
                    <a:pt x="4019" y="5125"/>
                    <a:pt x="3833" y="5882"/>
                    <a:pt x="3108" y="6087"/>
                  </a:cubicBezTo>
                  <a:cubicBezTo>
                    <a:pt x="3024" y="6110"/>
                    <a:pt x="2943" y="6121"/>
                    <a:pt x="2864" y="6121"/>
                  </a:cubicBezTo>
                  <a:cubicBezTo>
                    <a:pt x="2193" y="6121"/>
                    <a:pt x="1705" y="5358"/>
                    <a:pt x="1516" y="4996"/>
                  </a:cubicBezTo>
                  <a:cubicBezTo>
                    <a:pt x="835" y="3732"/>
                    <a:pt x="688" y="1998"/>
                    <a:pt x="1176" y="1138"/>
                  </a:cubicBezTo>
                  <a:cubicBezTo>
                    <a:pt x="1368" y="792"/>
                    <a:pt x="1651" y="612"/>
                    <a:pt x="2029" y="593"/>
                  </a:cubicBezTo>
                  <a:close/>
                  <a:moveTo>
                    <a:pt x="2055" y="1"/>
                  </a:moveTo>
                  <a:cubicBezTo>
                    <a:pt x="2036" y="1"/>
                    <a:pt x="2017" y="1"/>
                    <a:pt x="1997" y="2"/>
                  </a:cubicBezTo>
                  <a:cubicBezTo>
                    <a:pt x="1413" y="34"/>
                    <a:pt x="951" y="329"/>
                    <a:pt x="656" y="849"/>
                  </a:cubicBezTo>
                  <a:cubicBezTo>
                    <a:pt x="1" y="2005"/>
                    <a:pt x="315" y="4008"/>
                    <a:pt x="989" y="5279"/>
                  </a:cubicBezTo>
                  <a:cubicBezTo>
                    <a:pt x="1490" y="6209"/>
                    <a:pt x="2151" y="6717"/>
                    <a:pt x="2857" y="6717"/>
                  </a:cubicBezTo>
                  <a:cubicBezTo>
                    <a:pt x="2992" y="6717"/>
                    <a:pt x="3134" y="6691"/>
                    <a:pt x="3268" y="6659"/>
                  </a:cubicBezTo>
                  <a:cubicBezTo>
                    <a:pt x="4096" y="6428"/>
                    <a:pt x="4584" y="5677"/>
                    <a:pt x="4636" y="4540"/>
                  </a:cubicBezTo>
                  <a:cubicBezTo>
                    <a:pt x="4706" y="3141"/>
                    <a:pt x="4103" y="1433"/>
                    <a:pt x="3236" y="567"/>
                  </a:cubicBezTo>
                  <a:cubicBezTo>
                    <a:pt x="2862" y="193"/>
                    <a:pt x="2459" y="1"/>
                    <a:pt x="205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8" name="Google Shape;378;p3"/>
            <p:cNvSpPr/>
            <p:nvPr/>
          </p:nvSpPr>
          <p:spPr>
            <a:xfrm rot="9160486" flipH="1">
              <a:off x="7615374" y="3845345"/>
              <a:ext cx="82517" cy="55270"/>
            </a:xfrm>
            <a:custGeom>
              <a:avLst/>
              <a:gdLst/>
              <a:ahLst/>
              <a:cxnLst/>
              <a:rect l="l" t="t" r="r" b="b"/>
              <a:pathLst>
                <a:path w="3089" h="2069" extrusionOk="0">
                  <a:moveTo>
                    <a:pt x="2060" y="1"/>
                  </a:moveTo>
                  <a:cubicBezTo>
                    <a:pt x="1312" y="1"/>
                    <a:pt x="576" y="271"/>
                    <a:pt x="1" y="785"/>
                  </a:cubicBezTo>
                  <a:cubicBezTo>
                    <a:pt x="403" y="1541"/>
                    <a:pt x="971" y="2069"/>
                    <a:pt x="1611" y="2069"/>
                  </a:cubicBezTo>
                  <a:cubicBezTo>
                    <a:pt x="1717" y="2069"/>
                    <a:pt x="1824" y="2054"/>
                    <a:pt x="1933" y="2024"/>
                  </a:cubicBezTo>
                  <a:cubicBezTo>
                    <a:pt x="2710" y="1806"/>
                    <a:pt x="3043" y="1068"/>
                    <a:pt x="3088" y="176"/>
                  </a:cubicBezTo>
                  <a:cubicBezTo>
                    <a:pt x="2752" y="58"/>
                    <a:pt x="2405" y="1"/>
                    <a:pt x="20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79" name="Google Shape;379;p3"/>
            <p:cNvSpPr/>
            <p:nvPr/>
          </p:nvSpPr>
          <p:spPr>
            <a:xfrm rot="9160486" flipH="1">
              <a:off x="7609603" y="3840300"/>
              <a:ext cx="93657" cy="65688"/>
            </a:xfrm>
            <a:custGeom>
              <a:avLst/>
              <a:gdLst/>
              <a:ahLst/>
              <a:cxnLst/>
              <a:rect l="l" t="t" r="r" b="b"/>
              <a:pathLst>
                <a:path w="3506" h="2459" extrusionOk="0">
                  <a:moveTo>
                    <a:pt x="2276" y="394"/>
                  </a:moveTo>
                  <a:cubicBezTo>
                    <a:pt x="2552" y="394"/>
                    <a:pt x="2829" y="433"/>
                    <a:pt x="3101" y="514"/>
                  </a:cubicBezTo>
                  <a:cubicBezTo>
                    <a:pt x="3043" y="1124"/>
                    <a:pt x="2825" y="1830"/>
                    <a:pt x="2100" y="2029"/>
                  </a:cubicBezTo>
                  <a:cubicBezTo>
                    <a:pt x="2007" y="2054"/>
                    <a:pt x="1917" y="2066"/>
                    <a:pt x="1830" y="2066"/>
                  </a:cubicBezTo>
                  <a:cubicBezTo>
                    <a:pt x="1189" y="2066"/>
                    <a:pt x="712" y="1434"/>
                    <a:pt x="469" y="1027"/>
                  </a:cubicBezTo>
                  <a:cubicBezTo>
                    <a:pt x="987" y="613"/>
                    <a:pt x="1626" y="394"/>
                    <a:pt x="2276" y="394"/>
                  </a:cubicBezTo>
                  <a:close/>
                  <a:moveTo>
                    <a:pt x="2281" y="0"/>
                  </a:moveTo>
                  <a:cubicBezTo>
                    <a:pt x="1484" y="0"/>
                    <a:pt x="700" y="289"/>
                    <a:pt x="84" y="835"/>
                  </a:cubicBezTo>
                  <a:cubicBezTo>
                    <a:pt x="20" y="893"/>
                    <a:pt x="0" y="995"/>
                    <a:pt x="45" y="1072"/>
                  </a:cubicBezTo>
                  <a:cubicBezTo>
                    <a:pt x="527" y="1971"/>
                    <a:pt x="1156" y="2459"/>
                    <a:pt x="1823" y="2459"/>
                  </a:cubicBezTo>
                  <a:cubicBezTo>
                    <a:pt x="1952" y="2459"/>
                    <a:pt x="2080" y="2440"/>
                    <a:pt x="2209" y="2407"/>
                  </a:cubicBezTo>
                  <a:cubicBezTo>
                    <a:pt x="2992" y="2189"/>
                    <a:pt x="3454" y="1470"/>
                    <a:pt x="3505" y="379"/>
                  </a:cubicBezTo>
                  <a:cubicBezTo>
                    <a:pt x="3505" y="296"/>
                    <a:pt x="3454" y="212"/>
                    <a:pt x="3371" y="186"/>
                  </a:cubicBezTo>
                  <a:cubicBezTo>
                    <a:pt x="3015" y="61"/>
                    <a:pt x="2647" y="0"/>
                    <a:pt x="228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0" name="Google Shape;380;p3"/>
            <p:cNvSpPr/>
            <p:nvPr/>
          </p:nvSpPr>
          <p:spPr>
            <a:xfrm>
              <a:off x="7598982" y="3367424"/>
              <a:ext cx="57117" cy="69272"/>
            </a:xfrm>
            <a:custGeom>
              <a:avLst/>
              <a:gdLst/>
              <a:ahLst/>
              <a:cxnLst/>
              <a:rect l="l" t="t" r="r" b="b"/>
              <a:pathLst>
                <a:path w="2138" h="2593" extrusionOk="0">
                  <a:moveTo>
                    <a:pt x="52" y="1"/>
                  </a:moveTo>
                  <a:cubicBezTo>
                    <a:pt x="41" y="1"/>
                    <a:pt x="29" y="4"/>
                    <a:pt x="19" y="12"/>
                  </a:cubicBezTo>
                  <a:cubicBezTo>
                    <a:pt x="0" y="31"/>
                    <a:pt x="0" y="63"/>
                    <a:pt x="19" y="82"/>
                  </a:cubicBezTo>
                  <a:cubicBezTo>
                    <a:pt x="167" y="307"/>
                    <a:pt x="308" y="525"/>
                    <a:pt x="462" y="750"/>
                  </a:cubicBezTo>
                  <a:cubicBezTo>
                    <a:pt x="610" y="975"/>
                    <a:pt x="764" y="1193"/>
                    <a:pt x="937" y="1398"/>
                  </a:cubicBezTo>
                  <a:cubicBezTo>
                    <a:pt x="1104" y="1604"/>
                    <a:pt x="1278" y="1809"/>
                    <a:pt x="1457" y="2008"/>
                  </a:cubicBezTo>
                  <a:cubicBezTo>
                    <a:pt x="1631" y="2201"/>
                    <a:pt x="1823" y="2393"/>
                    <a:pt x="2009" y="2573"/>
                  </a:cubicBezTo>
                  <a:cubicBezTo>
                    <a:pt x="2022" y="2586"/>
                    <a:pt x="2038" y="2592"/>
                    <a:pt x="2054" y="2592"/>
                  </a:cubicBezTo>
                  <a:cubicBezTo>
                    <a:pt x="2070" y="2592"/>
                    <a:pt x="2086" y="2586"/>
                    <a:pt x="2099" y="2573"/>
                  </a:cubicBezTo>
                  <a:cubicBezTo>
                    <a:pt x="2131" y="2554"/>
                    <a:pt x="2138" y="2515"/>
                    <a:pt x="2118" y="2483"/>
                  </a:cubicBezTo>
                  <a:cubicBezTo>
                    <a:pt x="1977" y="2271"/>
                    <a:pt x="1842" y="2040"/>
                    <a:pt x="1676" y="1828"/>
                  </a:cubicBezTo>
                  <a:cubicBezTo>
                    <a:pt x="1515" y="1617"/>
                    <a:pt x="1361" y="1405"/>
                    <a:pt x="1188" y="1199"/>
                  </a:cubicBezTo>
                  <a:cubicBezTo>
                    <a:pt x="1014" y="1000"/>
                    <a:pt x="841" y="801"/>
                    <a:pt x="661" y="602"/>
                  </a:cubicBezTo>
                  <a:cubicBezTo>
                    <a:pt x="482" y="410"/>
                    <a:pt x="289" y="217"/>
                    <a:pt x="96" y="38"/>
                  </a:cubicBezTo>
                  <a:cubicBezTo>
                    <a:pt x="96" y="31"/>
                    <a:pt x="96" y="31"/>
                    <a:pt x="96" y="25"/>
                  </a:cubicBezTo>
                  <a:cubicBezTo>
                    <a:pt x="85" y="9"/>
                    <a:pt x="68" y="1"/>
                    <a:pt x="5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1" name="Google Shape;381;p3"/>
            <p:cNvSpPr/>
            <p:nvPr/>
          </p:nvSpPr>
          <p:spPr>
            <a:xfrm>
              <a:off x="7692587" y="3518384"/>
              <a:ext cx="179926" cy="184146"/>
            </a:xfrm>
            <a:custGeom>
              <a:avLst/>
              <a:gdLst/>
              <a:ahLst/>
              <a:cxnLst/>
              <a:rect l="l" t="t" r="r" b="b"/>
              <a:pathLst>
                <a:path w="6735" h="6893" extrusionOk="0">
                  <a:moveTo>
                    <a:pt x="137" y="0"/>
                  </a:moveTo>
                  <a:cubicBezTo>
                    <a:pt x="126" y="0"/>
                    <a:pt x="115" y="1"/>
                    <a:pt x="104" y="3"/>
                  </a:cubicBezTo>
                  <a:lnTo>
                    <a:pt x="91" y="3"/>
                  </a:lnTo>
                  <a:cubicBezTo>
                    <a:pt x="33" y="16"/>
                    <a:pt x="1" y="74"/>
                    <a:pt x="14" y="138"/>
                  </a:cubicBezTo>
                  <a:cubicBezTo>
                    <a:pt x="27" y="157"/>
                    <a:pt x="52" y="170"/>
                    <a:pt x="78" y="170"/>
                  </a:cubicBezTo>
                  <a:cubicBezTo>
                    <a:pt x="72" y="145"/>
                    <a:pt x="84" y="119"/>
                    <a:pt x="117" y="106"/>
                  </a:cubicBezTo>
                  <a:cubicBezTo>
                    <a:pt x="118" y="106"/>
                    <a:pt x="119" y="106"/>
                    <a:pt x="121" y="106"/>
                  </a:cubicBezTo>
                  <a:cubicBezTo>
                    <a:pt x="160" y="106"/>
                    <a:pt x="228" y="192"/>
                    <a:pt x="283" y="260"/>
                  </a:cubicBezTo>
                  <a:lnTo>
                    <a:pt x="482" y="478"/>
                  </a:lnTo>
                  <a:lnTo>
                    <a:pt x="868" y="915"/>
                  </a:lnTo>
                  <a:lnTo>
                    <a:pt x="1651" y="1788"/>
                  </a:lnTo>
                  <a:lnTo>
                    <a:pt x="3243" y="3495"/>
                  </a:lnTo>
                  <a:lnTo>
                    <a:pt x="4867" y="5171"/>
                  </a:lnTo>
                  <a:cubicBezTo>
                    <a:pt x="5412" y="5716"/>
                    <a:pt x="5971" y="6262"/>
                    <a:pt x="6529" y="6801"/>
                  </a:cubicBezTo>
                  <a:cubicBezTo>
                    <a:pt x="6586" y="6853"/>
                    <a:pt x="6639" y="6892"/>
                    <a:pt x="6677" y="6892"/>
                  </a:cubicBezTo>
                  <a:cubicBezTo>
                    <a:pt x="6687" y="6892"/>
                    <a:pt x="6695" y="6890"/>
                    <a:pt x="6703" y="6885"/>
                  </a:cubicBezTo>
                  <a:cubicBezTo>
                    <a:pt x="6735" y="6866"/>
                    <a:pt x="6703" y="6782"/>
                    <a:pt x="6632" y="6705"/>
                  </a:cubicBezTo>
                  <a:cubicBezTo>
                    <a:pt x="6112" y="6121"/>
                    <a:pt x="5599" y="5543"/>
                    <a:pt x="5072" y="4965"/>
                  </a:cubicBezTo>
                  <a:lnTo>
                    <a:pt x="3474" y="3264"/>
                  </a:lnTo>
                  <a:lnTo>
                    <a:pt x="1843" y="1602"/>
                  </a:lnTo>
                  <a:lnTo>
                    <a:pt x="1015" y="780"/>
                  </a:lnTo>
                  <a:lnTo>
                    <a:pt x="598" y="376"/>
                  </a:lnTo>
                  <a:lnTo>
                    <a:pt x="386" y="170"/>
                  </a:lnTo>
                  <a:lnTo>
                    <a:pt x="283" y="68"/>
                  </a:lnTo>
                  <a:cubicBezTo>
                    <a:pt x="241" y="25"/>
                    <a:pt x="190" y="0"/>
                    <a:pt x="13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2" name="Google Shape;382;p3"/>
            <p:cNvSpPr/>
            <p:nvPr/>
          </p:nvSpPr>
          <p:spPr>
            <a:xfrm>
              <a:off x="7699292" y="3617466"/>
              <a:ext cx="67509" cy="86102"/>
            </a:xfrm>
            <a:custGeom>
              <a:avLst/>
              <a:gdLst/>
              <a:ahLst/>
              <a:cxnLst/>
              <a:rect l="l" t="t" r="r" b="b"/>
              <a:pathLst>
                <a:path w="2527" h="3223" extrusionOk="0">
                  <a:moveTo>
                    <a:pt x="43" y="1"/>
                  </a:moveTo>
                  <a:cubicBezTo>
                    <a:pt x="35" y="1"/>
                    <a:pt x="27" y="2"/>
                    <a:pt x="20" y="5"/>
                  </a:cubicBezTo>
                  <a:cubicBezTo>
                    <a:pt x="0" y="24"/>
                    <a:pt x="0" y="62"/>
                    <a:pt x="20" y="88"/>
                  </a:cubicBezTo>
                  <a:lnTo>
                    <a:pt x="591" y="878"/>
                  </a:lnTo>
                  <a:lnTo>
                    <a:pt x="1169" y="1661"/>
                  </a:lnTo>
                  <a:lnTo>
                    <a:pt x="1759" y="2431"/>
                  </a:lnTo>
                  <a:lnTo>
                    <a:pt x="2375" y="3195"/>
                  </a:lnTo>
                  <a:cubicBezTo>
                    <a:pt x="2390" y="3215"/>
                    <a:pt x="2409" y="3223"/>
                    <a:pt x="2428" y="3223"/>
                  </a:cubicBezTo>
                  <a:cubicBezTo>
                    <a:pt x="2478" y="3223"/>
                    <a:pt x="2526" y="3167"/>
                    <a:pt x="2485" y="3112"/>
                  </a:cubicBezTo>
                  <a:cubicBezTo>
                    <a:pt x="2331" y="2829"/>
                    <a:pt x="2170" y="2540"/>
                    <a:pt x="1990" y="2264"/>
                  </a:cubicBezTo>
                  <a:cubicBezTo>
                    <a:pt x="1817" y="1982"/>
                    <a:pt x="1631" y="1719"/>
                    <a:pt x="1425" y="1462"/>
                  </a:cubicBezTo>
                  <a:cubicBezTo>
                    <a:pt x="1207" y="1205"/>
                    <a:pt x="995" y="955"/>
                    <a:pt x="771" y="711"/>
                  </a:cubicBezTo>
                  <a:cubicBezTo>
                    <a:pt x="552" y="473"/>
                    <a:pt x="321" y="242"/>
                    <a:pt x="84" y="18"/>
                  </a:cubicBezTo>
                  <a:cubicBezTo>
                    <a:pt x="72" y="5"/>
                    <a:pt x="57" y="1"/>
                    <a:pt x="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3" name="Google Shape;383;p3"/>
            <p:cNvSpPr/>
            <p:nvPr/>
          </p:nvSpPr>
          <p:spPr>
            <a:xfrm>
              <a:off x="7700841" y="3678748"/>
              <a:ext cx="44427" cy="57384"/>
            </a:xfrm>
            <a:custGeom>
              <a:avLst/>
              <a:gdLst/>
              <a:ahLst/>
              <a:cxnLst/>
              <a:rect l="l" t="t" r="r" b="b"/>
              <a:pathLst>
                <a:path w="1663" h="2148" extrusionOk="0">
                  <a:moveTo>
                    <a:pt x="58" y="1"/>
                  </a:moveTo>
                  <a:cubicBezTo>
                    <a:pt x="43" y="1"/>
                    <a:pt x="29" y="6"/>
                    <a:pt x="19" y="15"/>
                  </a:cubicBezTo>
                  <a:cubicBezTo>
                    <a:pt x="0" y="34"/>
                    <a:pt x="0" y="67"/>
                    <a:pt x="19" y="86"/>
                  </a:cubicBezTo>
                  <a:cubicBezTo>
                    <a:pt x="129" y="272"/>
                    <a:pt x="225" y="458"/>
                    <a:pt x="340" y="638"/>
                  </a:cubicBezTo>
                  <a:cubicBezTo>
                    <a:pt x="462" y="818"/>
                    <a:pt x="578" y="997"/>
                    <a:pt x="700" y="1171"/>
                  </a:cubicBezTo>
                  <a:cubicBezTo>
                    <a:pt x="828" y="1344"/>
                    <a:pt x="969" y="1511"/>
                    <a:pt x="1104" y="1671"/>
                  </a:cubicBezTo>
                  <a:cubicBezTo>
                    <a:pt x="1239" y="1832"/>
                    <a:pt x="1393" y="1986"/>
                    <a:pt x="1547" y="2134"/>
                  </a:cubicBezTo>
                  <a:cubicBezTo>
                    <a:pt x="1560" y="2143"/>
                    <a:pt x="1574" y="2148"/>
                    <a:pt x="1588" y="2148"/>
                  </a:cubicBezTo>
                  <a:cubicBezTo>
                    <a:pt x="1602" y="2148"/>
                    <a:pt x="1615" y="2143"/>
                    <a:pt x="1624" y="2134"/>
                  </a:cubicBezTo>
                  <a:cubicBezTo>
                    <a:pt x="1650" y="2121"/>
                    <a:pt x="1663" y="2082"/>
                    <a:pt x="1656" y="2057"/>
                  </a:cubicBezTo>
                  <a:cubicBezTo>
                    <a:pt x="1554" y="1864"/>
                    <a:pt x="1444" y="1678"/>
                    <a:pt x="1329" y="1498"/>
                  </a:cubicBezTo>
                  <a:cubicBezTo>
                    <a:pt x="1220" y="1318"/>
                    <a:pt x="1091" y="1145"/>
                    <a:pt x="963" y="978"/>
                  </a:cubicBezTo>
                  <a:cubicBezTo>
                    <a:pt x="822" y="818"/>
                    <a:pt x="687" y="651"/>
                    <a:pt x="546" y="490"/>
                  </a:cubicBezTo>
                  <a:cubicBezTo>
                    <a:pt x="405" y="330"/>
                    <a:pt x="250" y="176"/>
                    <a:pt x="103" y="28"/>
                  </a:cubicBezTo>
                  <a:lnTo>
                    <a:pt x="96" y="15"/>
                  </a:lnTo>
                  <a:cubicBezTo>
                    <a:pt x="87" y="6"/>
                    <a:pt x="72" y="1"/>
                    <a:pt x="5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4" name="Google Shape;384;p3"/>
            <p:cNvSpPr/>
            <p:nvPr/>
          </p:nvSpPr>
          <p:spPr>
            <a:xfrm>
              <a:off x="7447890" y="3548811"/>
              <a:ext cx="104643" cy="269447"/>
            </a:xfrm>
            <a:custGeom>
              <a:avLst/>
              <a:gdLst/>
              <a:ahLst/>
              <a:cxnLst/>
              <a:rect l="l" t="t" r="r" b="b"/>
              <a:pathLst>
                <a:path w="3917" h="10086" extrusionOk="0">
                  <a:moveTo>
                    <a:pt x="3875" y="1"/>
                  </a:moveTo>
                  <a:cubicBezTo>
                    <a:pt x="3841" y="1"/>
                    <a:pt x="3778" y="55"/>
                    <a:pt x="3724" y="142"/>
                  </a:cubicBezTo>
                  <a:cubicBezTo>
                    <a:pt x="3506" y="527"/>
                    <a:pt x="3326" y="925"/>
                    <a:pt x="3172" y="1342"/>
                  </a:cubicBezTo>
                  <a:cubicBezTo>
                    <a:pt x="3005" y="1740"/>
                    <a:pt x="2832" y="2138"/>
                    <a:pt x="2652" y="2530"/>
                  </a:cubicBezTo>
                  <a:lnTo>
                    <a:pt x="1541" y="4898"/>
                  </a:lnTo>
                  <a:cubicBezTo>
                    <a:pt x="1169" y="5694"/>
                    <a:pt x="848" y="6510"/>
                    <a:pt x="566" y="7338"/>
                  </a:cubicBezTo>
                  <a:cubicBezTo>
                    <a:pt x="290" y="8172"/>
                    <a:pt x="103" y="9032"/>
                    <a:pt x="7" y="9905"/>
                  </a:cubicBezTo>
                  <a:cubicBezTo>
                    <a:pt x="1" y="9995"/>
                    <a:pt x="7" y="10079"/>
                    <a:pt x="33" y="10085"/>
                  </a:cubicBezTo>
                  <a:cubicBezTo>
                    <a:pt x="34" y="10085"/>
                    <a:pt x="35" y="10086"/>
                    <a:pt x="37" y="10086"/>
                  </a:cubicBezTo>
                  <a:cubicBezTo>
                    <a:pt x="67" y="10086"/>
                    <a:pt x="98" y="10011"/>
                    <a:pt x="116" y="9925"/>
                  </a:cubicBezTo>
                  <a:cubicBezTo>
                    <a:pt x="270" y="9071"/>
                    <a:pt x="501" y="8230"/>
                    <a:pt x="810" y="7421"/>
                  </a:cubicBezTo>
                  <a:cubicBezTo>
                    <a:pt x="1111" y="6612"/>
                    <a:pt x="1477" y="5823"/>
                    <a:pt x="1837" y="5033"/>
                  </a:cubicBezTo>
                  <a:cubicBezTo>
                    <a:pt x="2196" y="4237"/>
                    <a:pt x="2581" y="3448"/>
                    <a:pt x="2909" y="2645"/>
                  </a:cubicBezTo>
                  <a:cubicBezTo>
                    <a:pt x="3082" y="2241"/>
                    <a:pt x="3236" y="1836"/>
                    <a:pt x="3384" y="1419"/>
                  </a:cubicBezTo>
                  <a:cubicBezTo>
                    <a:pt x="3506" y="1008"/>
                    <a:pt x="3666" y="604"/>
                    <a:pt x="3846" y="206"/>
                  </a:cubicBezTo>
                  <a:cubicBezTo>
                    <a:pt x="3891" y="116"/>
                    <a:pt x="3916" y="33"/>
                    <a:pt x="3891" y="7"/>
                  </a:cubicBezTo>
                  <a:cubicBezTo>
                    <a:pt x="3887" y="3"/>
                    <a:pt x="3881" y="1"/>
                    <a:pt x="387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5" name="Google Shape;385;p3"/>
            <p:cNvSpPr/>
            <p:nvPr/>
          </p:nvSpPr>
          <p:spPr>
            <a:xfrm>
              <a:off x="8102775" y="4281896"/>
              <a:ext cx="76351" cy="208350"/>
            </a:xfrm>
            <a:custGeom>
              <a:avLst/>
              <a:gdLst/>
              <a:ahLst/>
              <a:cxnLst/>
              <a:rect l="l" t="t" r="r" b="b"/>
              <a:pathLst>
                <a:path w="2858" h="7799" extrusionOk="0">
                  <a:moveTo>
                    <a:pt x="86" y="1"/>
                  </a:moveTo>
                  <a:cubicBezTo>
                    <a:pt x="58" y="1"/>
                    <a:pt x="31" y="12"/>
                    <a:pt x="14" y="33"/>
                  </a:cubicBezTo>
                  <a:cubicBezTo>
                    <a:pt x="1" y="59"/>
                    <a:pt x="46" y="97"/>
                    <a:pt x="104" y="136"/>
                  </a:cubicBezTo>
                  <a:cubicBezTo>
                    <a:pt x="354" y="347"/>
                    <a:pt x="514" y="636"/>
                    <a:pt x="566" y="957"/>
                  </a:cubicBezTo>
                  <a:lnTo>
                    <a:pt x="797" y="1933"/>
                  </a:lnTo>
                  <a:lnTo>
                    <a:pt x="1291" y="3891"/>
                  </a:lnTo>
                  <a:cubicBezTo>
                    <a:pt x="1477" y="4539"/>
                    <a:pt x="1651" y="5194"/>
                    <a:pt x="1850" y="5842"/>
                  </a:cubicBezTo>
                  <a:cubicBezTo>
                    <a:pt x="2036" y="6497"/>
                    <a:pt x="2318" y="7126"/>
                    <a:pt x="2684" y="7704"/>
                  </a:cubicBezTo>
                  <a:cubicBezTo>
                    <a:pt x="2722" y="7758"/>
                    <a:pt x="2769" y="7798"/>
                    <a:pt x="2806" y="7798"/>
                  </a:cubicBezTo>
                  <a:cubicBezTo>
                    <a:pt x="2813" y="7798"/>
                    <a:pt x="2819" y="7797"/>
                    <a:pt x="2825" y="7794"/>
                  </a:cubicBezTo>
                  <a:cubicBezTo>
                    <a:pt x="2857" y="7781"/>
                    <a:pt x="2845" y="7704"/>
                    <a:pt x="2806" y="7627"/>
                  </a:cubicBezTo>
                  <a:cubicBezTo>
                    <a:pt x="2504" y="7030"/>
                    <a:pt x="2273" y="6407"/>
                    <a:pt x="2119" y="5759"/>
                  </a:cubicBezTo>
                  <a:lnTo>
                    <a:pt x="1606" y="3801"/>
                  </a:lnTo>
                  <a:lnTo>
                    <a:pt x="1047" y="1850"/>
                  </a:lnTo>
                  <a:cubicBezTo>
                    <a:pt x="951" y="1522"/>
                    <a:pt x="855" y="1195"/>
                    <a:pt x="745" y="874"/>
                  </a:cubicBezTo>
                  <a:cubicBezTo>
                    <a:pt x="662" y="527"/>
                    <a:pt x="450" y="226"/>
                    <a:pt x="155" y="27"/>
                  </a:cubicBezTo>
                  <a:cubicBezTo>
                    <a:pt x="134" y="9"/>
                    <a:pt x="110" y="1"/>
                    <a:pt x="8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6" name="Google Shape;386;p3"/>
            <p:cNvSpPr/>
            <p:nvPr/>
          </p:nvSpPr>
          <p:spPr>
            <a:xfrm>
              <a:off x="8092997" y="4388083"/>
              <a:ext cx="51667" cy="117653"/>
            </a:xfrm>
            <a:custGeom>
              <a:avLst/>
              <a:gdLst/>
              <a:ahLst/>
              <a:cxnLst/>
              <a:rect l="l" t="t" r="r" b="b"/>
              <a:pathLst>
                <a:path w="1934" h="4404" extrusionOk="0">
                  <a:moveTo>
                    <a:pt x="47" y="1"/>
                  </a:moveTo>
                  <a:cubicBezTo>
                    <a:pt x="38" y="1"/>
                    <a:pt x="29" y="2"/>
                    <a:pt x="20" y="6"/>
                  </a:cubicBezTo>
                  <a:cubicBezTo>
                    <a:pt x="1" y="12"/>
                    <a:pt x="1" y="57"/>
                    <a:pt x="20" y="96"/>
                  </a:cubicBezTo>
                  <a:cubicBezTo>
                    <a:pt x="213" y="436"/>
                    <a:pt x="373" y="783"/>
                    <a:pt x="534" y="1129"/>
                  </a:cubicBezTo>
                  <a:cubicBezTo>
                    <a:pt x="701" y="1476"/>
                    <a:pt x="848" y="1822"/>
                    <a:pt x="1002" y="2175"/>
                  </a:cubicBezTo>
                  <a:cubicBezTo>
                    <a:pt x="1150" y="2529"/>
                    <a:pt x="1291" y="2882"/>
                    <a:pt x="1420" y="3241"/>
                  </a:cubicBezTo>
                  <a:cubicBezTo>
                    <a:pt x="1548" y="3607"/>
                    <a:pt x="1683" y="3966"/>
                    <a:pt x="1798" y="4332"/>
                  </a:cubicBezTo>
                  <a:cubicBezTo>
                    <a:pt x="1804" y="4373"/>
                    <a:pt x="1821" y="4404"/>
                    <a:pt x="1863" y="4404"/>
                  </a:cubicBezTo>
                  <a:cubicBezTo>
                    <a:pt x="1867" y="4404"/>
                    <a:pt x="1871" y="4404"/>
                    <a:pt x="1875" y="4403"/>
                  </a:cubicBezTo>
                  <a:cubicBezTo>
                    <a:pt x="1933" y="4403"/>
                    <a:pt x="1933" y="4358"/>
                    <a:pt x="1933" y="4300"/>
                  </a:cubicBezTo>
                  <a:cubicBezTo>
                    <a:pt x="1875" y="3915"/>
                    <a:pt x="1792" y="3530"/>
                    <a:pt x="1689" y="3158"/>
                  </a:cubicBezTo>
                  <a:cubicBezTo>
                    <a:pt x="1580" y="2779"/>
                    <a:pt x="1445" y="2413"/>
                    <a:pt x="1298" y="2054"/>
                  </a:cubicBezTo>
                  <a:cubicBezTo>
                    <a:pt x="1137" y="1694"/>
                    <a:pt x="957" y="1347"/>
                    <a:pt x="765" y="1007"/>
                  </a:cubicBezTo>
                  <a:cubicBezTo>
                    <a:pt x="566" y="667"/>
                    <a:pt x="348" y="346"/>
                    <a:pt x="110" y="31"/>
                  </a:cubicBezTo>
                  <a:cubicBezTo>
                    <a:pt x="96" y="13"/>
                    <a:pt x="72" y="1"/>
                    <a:pt x="4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7" name="Google Shape;387;p3"/>
            <p:cNvSpPr/>
            <p:nvPr/>
          </p:nvSpPr>
          <p:spPr>
            <a:xfrm>
              <a:off x="8055785" y="4428689"/>
              <a:ext cx="43946" cy="102078"/>
            </a:xfrm>
            <a:custGeom>
              <a:avLst/>
              <a:gdLst/>
              <a:ahLst/>
              <a:cxnLst/>
              <a:rect l="l" t="t" r="r" b="b"/>
              <a:pathLst>
                <a:path w="1645" h="3821" extrusionOk="0">
                  <a:moveTo>
                    <a:pt x="1541" y="3632"/>
                  </a:moveTo>
                  <a:cubicBezTo>
                    <a:pt x="1543" y="3633"/>
                    <a:pt x="1545" y="3633"/>
                    <a:pt x="1546" y="3633"/>
                  </a:cubicBezTo>
                  <a:lnTo>
                    <a:pt x="1546" y="3633"/>
                  </a:lnTo>
                  <a:cubicBezTo>
                    <a:pt x="1545" y="3634"/>
                    <a:pt x="1543" y="3635"/>
                    <a:pt x="1542" y="3636"/>
                  </a:cubicBezTo>
                  <a:lnTo>
                    <a:pt x="1542" y="3636"/>
                  </a:lnTo>
                  <a:lnTo>
                    <a:pt x="1542" y="3634"/>
                  </a:lnTo>
                  <a:cubicBezTo>
                    <a:pt x="1541" y="3633"/>
                    <a:pt x="1541" y="3633"/>
                    <a:pt x="1541" y="3632"/>
                  </a:cubicBezTo>
                  <a:close/>
                  <a:moveTo>
                    <a:pt x="20" y="1"/>
                  </a:moveTo>
                  <a:cubicBezTo>
                    <a:pt x="1" y="26"/>
                    <a:pt x="1" y="65"/>
                    <a:pt x="20" y="91"/>
                  </a:cubicBezTo>
                  <a:cubicBezTo>
                    <a:pt x="174" y="392"/>
                    <a:pt x="309" y="726"/>
                    <a:pt x="437" y="1021"/>
                  </a:cubicBezTo>
                  <a:cubicBezTo>
                    <a:pt x="572" y="1323"/>
                    <a:pt x="688" y="1644"/>
                    <a:pt x="797" y="1971"/>
                  </a:cubicBezTo>
                  <a:cubicBezTo>
                    <a:pt x="912" y="2299"/>
                    <a:pt x="1015" y="2626"/>
                    <a:pt x="1105" y="2947"/>
                  </a:cubicBezTo>
                  <a:cubicBezTo>
                    <a:pt x="1150" y="3114"/>
                    <a:pt x="1195" y="3281"/>
                    <a:pt x="1233" y="3441"/>
                  </a:cubicBezTo>
                  <a:cubicBezTo>
                    <a:pt x="1253" y="3538"/>
                    <a:pt x="1285" y="3628"/>
                    <a:pt x="1330" y="3717"/>
                  </a:cubicBezTo>
                  <a:cubicBezTo>
                    <a:pt x="1368" y="3782"/>
                    <a:pt x="1439" y="3820"/>
                    <a:pt x="1509" y="3820"/>
                  </a:cubicBezTo>
                  <a:cubicBezTo>
                    <a:pt x="1567" y="3814"/>
                    <a:pt x="1619" y="3775"/>
                    <a:pt x="1631" y="3724"/>
                  </a:cubicBezTo>
                  <a:cubicBezTo>
                    <a:pt x="1644" y="3685"/>
                    <a:pt x="1644" y="3647"/>
                    <a:pt x="1631" y="3615"/>
                  </a:cubicBezTo>
                  <a:cubicBezTo>
                    <a:pt x="1626" y="3594"/>
                    <a:pt x="1564" y="3551"/>
                    <a:pt x="1532" y="3551"/>
                  </a:cubicBezTo>
                  <a:cubicBezTo>
                    <a:pt x="1528" y="3551"/>
                    <a:pt x="1525" y="3551"/>
                    <a:pt x="1523" y="3552"/>
                  </a:cubicBezTo>
                  <a:lnTo>
                    <a:pt x="1523" y="3552"/>
                  </a:lnTo>
                  <a:cubicBezTo>
                    <a:pt x="1514" y="3505"/>
                    <a:pt x="1509" y="3457"/>
                    <a:pt x="1509" y="3409"/>
                  </a:cubicBezTo>
                  <a:cubicBezTo>
                    <a:pt x="1490" y="3242"/>
                    <a:pt x="1465" y="3069"/>
                    <a:pt x="1426" y="2896"/>
                  </a:cubicBezTo>
                  <a:cubicBezTo>
                    <a:pt x="1362" y="2549"/>
                    <a:pt x="1266" y="2215"/>
                    <a:pt x="1156" y="1882"/>
                  </a:cubicBezTo>
                  <a:cubicBezTo>
                    <a:pt x="1028" y="1554"/>
                    <a:pt x="887" y="1240"/>
                    <a:pt x="720" y="932"/>
                  </a:cubicBezTo>
                  <a:cubicBezTo>
                    <a:pt x="553" y="630"/>
                    <a:pt x="367" y="335"/>
                    <a:pt x="161" y="59"/>
                  </a:cubicBezTo>
                  <a:cubicBezTo>
                    <a:pt x="136" y="20"/>
                    <a:pt x="104" y="20"/>
                    <a:pt x="2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8" name="Google Shape;388;p3"/>
            <p:cNvSpPr/>
            <p:nvPr/>
          </p:nvSpPr>
          <p:spPr>
            <a:xfrm>
              <a:off x="8109827" y="4591724"/>
              <a:ext cx="110787" cy="226971"/>
            </a:xfrm>
            <a:custGeom>
              <a:avLst/>
              <a:gdLst/>
              <a:ahLst/>
              <a:cxnLst/>
              <a:rect l="l" t="t" r="r" b="b"/>
              <a:pathLst>
                <a:path w="4147" h="8496" extrusionOk="0">
                  <a:moveTo>
                    <a:pt x="2931" y="1"/>
                  </a:moveTo>
                  <a:cubicBezTo>
                    <a:pt x="2928" y="1"/>
                    <a:pt x="2924" y="1"/>
                    <a:pt x="2921" y="2"/>
                  </a:cubicBezTo>
                  <a:cubicBezTo>
                    <a:pt x="2882" y="15"/>
                    <a:pt x="2895" y="105"/>
                    <a:pt x="2946" y="208"/>
                  </a:cubicBezTo>
                  <a:cubicBezTo>
                    <a:pt x="3325" y="965"/>
                    <a:pt x="3576" y="1768"/>
                    <a:pt x="3704" y="2602"/>
                  </a:cubicBezTo>
                  <a:cubicBezTo>
                    <a:pt x="3832" y="3424"/>
                    <a:pt x="3781" y="4265"/>
                    <a:pt x="3556" y="5067"/>
                  </a:cubicBezTo>
                  <a:cubicBezTo>
                    <a:pt x="3344" y="5876"/>
                    <a:pt x="2914" y="6601"/>
                    <a:pt x="2317" y="7186"/>
                  </a:cubicBezTo>
                  <a:cubicBezTo>
                    <a:pt x="1720" y="7776"/>
                    <a:pt x="969" y="8187"/>
                    <a:pt x="154" y="8386"/>
                  </a:cubicBezTo>
                  <a:cubicBezTo>
                    <a:pt x="71" y="8412"/>
                    <a:pt x="6" y="8444"/>
                    <a:pt x="0" y="8469"/>
                  </a:cubicBezTo>
                  <a:cubicBezTo>
                    <a:pt x="0" y="8495"/>
                    <a:pt x="77" y="8495"/>
                    <a:pt x="173" y="8495"/>
                  </a:cubicBezTo>
                  <a:cubicBezTo>
                    <a:pt x="1034" y="8347"/>
                    <a:pt x="1842" y="7956"/>
                    <a:pt x="2491" y="7372"/>
                  </a:cubicBezTo>
                  <a:cubicBezTo>
                    <a:pt x="3152" y="6781"/>
                    <a:pt x="3627" y="6017"/>
                    <a:pt x="3871" y="5164"/>
                  </a:cubicBezTo>
                  <a:cubicBezTo>
                    <a:pt x="4102" y="4316"/>
                    <a:pt x="4147" y="3424"/>
                    <a:pt x="3986" y="2557"/>
                  </a:cubicBezTo>
                  <a:cubicBezTo>
                    <a:pt x="3826" y="1704"/>
                    <a:pt x="3518" y="888"/>
                    <a:pt x="3075" y="144"/>
                  </a:cubicBezTo>
                  <a:cubicBezTo>
                    <a:pt x="3022" y="61"/>
                    <a:pt x="2969" y="1"/>
                    <a:pt x="29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89" name="Google Shape;389;p3"/>
            <p:cNvSpPr/>
            <p:nvPr/>
          </p:nvSpPr>
          <p:spPr>
            <a:xfrm>
              <a:off x="8114796" y="4626505"/>
              <a:ext cx="32592" cy="124679"/>
            </a:xfrm>
            <a:custGeom>
              <a:avLst/>
              <a:gdLst/>
              <a:ahLst/>
              <a:cxnLst/>
              <a:rect l="l" t="t" r="r" b="b"/>
              <a:pathLst>
                <a:path w="1220" h="4667" extrusionOk="0">
                  <a:moveTo>
                    <a:pt x="717" y="0"/>
                  </a:moveTo>
                  <a:cubicBezTo>
                    <a:pt x="709" y="0"/>
                    <a:pt x="701" y="1"/>
                    <a:pt x="693" y="4"/>
                  </a:cubicBezTo>
                  <a:cubicBezTo>
                    <a:pt x="661" y="23"/>
                    <a:pt x="649" y="74"/>
                    <a:pt x="661" y="113"/>
                  </a:cubicBezTo>
                  <a:cubicBezTo>
                    <a:pt x="892" y="857"/>
                    <a:pt x="950" y="1640"/>
                    <a:pt x="841" y="2404"/>
                  </a:cubicBezTo>
                  <a:cubicBezTo>
                    <a:pt x="796" y="2789"/>
                    <a:pt x="700" y="3168"/>
                    <a:pt x="565" y="3528"/>
                  </a:cubicBezTo>
                  <a:cubicBezTo>
                    <a:pt x="430" y="3894"/>
                    <a:pt x="251" y="4240"/>
                    <a:pt x="32" y="4568"/>
                  </a:cubicBezTo>
                  <a:cubicBezTo>
                    <a:pt x="7" y="4600"/>
                    <a:pt x="0" y="4632"/>
                    <a:pt x="19" y="4657"/>
                  </a:cubicBezTo>
                  <a:cubicBezTo>
                    <a:pt x="25" y="4663"/>
                    <a:pt x="33" y="4666"/>
                    <a:pt x="42" y="4666"/>
                  </a:cubicBezTo>
                  <a:cubicBezTo>
                    <a:pt x="62" y="4666"/>
                    <a:pt x="87" y="4652"/>
                    <a:pt x="109" y="4625"/>
                  </a:cubicBezTo>
                  <a:cubicBezTo>
                    <a:pt x="392" y="4330"/>
                    <a:pt x="623" y="3990"/>
                    <a:pt x="796" y="3624"/>
                  </a:cubicBezTo>
                  <a:cubicBezTo>
                    <a:pt x="969" y="3252"/>
                    <a:pt x="1098" y="2860"/>
                    <a:pt x="1162" y="2456"/>
                  </a:cubicBezTo>
                  <a:cubicBezTo>
                    <a:pt x="1220" y="2045"/>
                    <a:pt x="1220" y="1634"/>
                    <a:pt x="1162" y="1223"/>
                  </a:cubicBezTo>
                  <a:cubicBezTo>
                    <a:pt x="1098" y="819"/>
                    <a:pt x="976" y="427"/>
                    <a:pt x="790" y="61"/>
                  </a:cubicBezTo>
                  <a:cubicBezTo>
                    <a:pt x="784" y="24"/>
                    <a:pt x="753" y="0"/>
                    <a:pt x="71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90" name="Google Shape;390;p3"/>
            <p:cNvSpPr/>
            <p:nvPr/>
          </p:nvSpPr>
          <p:spPr>
            <a:xfrm>
              <a:off x="7576516" y="4730850"/>
              <a:ext cx="146131" cy="170228"/>
            </a:xfrm>
            <a:custGeom>
              <a:avLst/>
              <a:gdLst/>
              <a:ahLst/>
              <a:cxnLst/>
              <a:rect l="l" t="t" r="r" b="b"/>
              <a:pathLst>
                <a:path w="5470" h="6372" extrusionOk="0">
                  <a:moveTo>
                    <a:pt x="150" y="0"/>
                  </a:moveTo>
                  <a:cubicBezTo>
                    <a:pt x="119" y="0"/>
                    <a:pt x="90" y="62"/>
                    <a:pt x="90" y="142"/>
                  </a:cubicBezTo>
                  <a:cubicBezTo>
                    <a:pt x="0" y="912"/>
                    <a:pt x="71" y="1689"/>
                    <a:pt x="295" y="2427"/>
                  </a:cubicBezTo>
                  <a:cubicBezTo>
                    <a:pt x="520" y="3165"/>
                    <a:pt x="880" y="3852"/>
                    <a:pt x="1355" y="4462"/>
                  </a:cubicBezTo>
                  <a:cubicBezTo>
                    <a:pt x="1842" y="5065"/>
                    <a:pt x="2439" y="5566"/>
                    <a:pt x="3120" y="5945"/>
                  </a:cubicBezTo>
                  <a:cubicBezTo>
                    <a:pt x="3293" y="6022"/>
                    <a:pt x="3460" y="6112"/>
                    <a:pt x="3646" y="6182"/>
                  </a:cubicBezTo>
                  <a:cubicBezTo>
                    <a:pt x="3826" y="6259"/>
                    <a:pt x="4019" y="6311"/>
                    <a:pt x="4211" y="6336"/>
                  </a:cubicBezTo>
                  <a:cubicBezTo>
                    <a:pt x="4316" y="6360"/>
                    <a:pt x="4422" y="6372"/>
                    <a:pt x="4527" y="6372"/>
                  </a:cubicBezTo>
                  <a:cubicBezTo>
                    <a:pt x="4823" y="6372"/>
                    <a:pt x="5114" y="6280"/>
                    <a:pt x="5360" y="6105"/>
                  </a:cubicBezTo>
                  <a:cubicBezTo>
                    <a:pt x="5444" y="6041"/>
                    <a:pt x="5469" y="5964"/>
                    <a:pt x="5444" y="5932"/>
                  </a:cubicBezTo>
                  <a:cubicBezTo>
                    <a:pt x="5437" y="5926"/>
                    <a:pt x="5429" y="5923"/>
                    <a:pt x="5418" y="5923"/>
                  </a:cubicBezTo>
                  <a:cubicBezTo>
                    <a:pt x="5384" y="5923"/>
                    <a:pt x="5329" y="5951"/>
                    <a:pt x="5270" y="5990"/>
                  </a:cubicBezTo>
                  <a:cubicBezTo>
                    <a:pt x="5070" y="6111"/>
                    <a:pt x="4846" y="6172"/>
                    <a:pt x="4620" y="6172"/>
                  </a:cubicBezTo>
                  <a:cubicBezTo>
                    <a:pt x="4498" y="6172"/>
                    <a:pt x="4375" y="6154"/>
                    <a:pt x="4256" y="6118"/>
                  </a:cubicBezTo>
                  <a:cubicBezTo>
                    <a:pt x="4083" y="6079"/>
                    <a:pt x="3909" y="6022"/>
                    <a:pt x="3743" y="5945"/>
                  </a:cubicBezTo>
                  <a:cubicBezTo>
                    <a:pt x="3589" y="5874"/>
                    <a:pt x="3422" y="5771"/>
                    <a:pt x="3261" y="5694"/>
                  </a:cubicBezTo>
                  <a:cubicBezTo>
                    <a:pt x="2632" y="5316"/>
                    <a:pt x="2074" y="4828"/>
                    <a:pt x="1611" y="4256"/>
                  </a:cubicBezTo>
                  <a:cubicBezTo>
                    <a:pt x="1149" y="3685"/>
                    <a:pt x="790" y="3037"/>
                    <a:pt x="546" y="2343"/>
                  </a:cubicBezTo>
                  <a:cubicBezTo>
                    <a:pt x="289" y="1644"/>
                    <a:pt x="173" y="906"/>
                    <a:pt x="199" y="161"/>
                  </a:cubicBezTo>
                  <a:cubicBezTo>
                    <a:pt x="206" y="84"/>
                    <a:pt x="180" y="7"/>
                    <a:pt x="154" y="0"/>
                  </a:cubicBezTo>
                  <a:cubicBezTo>
                    <a:pt x="153" y="0"/>
                    <a:pt x="151" y="0"/>
                    <a:pt x="15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91" name="Google Shape;391;p3"/>
            <p:cNvSpPr/>
            <p:nvPr/>
          </p:nvSpPr>
          <p:spPr>
            <a:xfrm>
              <a:off x="7622464" y="4763067"/>
              <a:ext cx="91953" cy="95239"/>
            </a:xfrm>
            <a:custGeom>
              <a:avLst/>
              <a:gdLst/>
              <a:ahLst/>
              <a:cxnLst/>
              <a:rect l="l" t="t" r="r" b="b"/>
              <a:pathLst>
                <a:path w="3442" h="3565" extrusionOk="0">
                  <a:moveTo>
                    <a:pt x="28" y="0"/>
                  </a:moveTo>
                  <a:cubicBezTo>
                    <a:pt x="25" y="0"/>
                    <a:pt x="22" y="0"/>
                    <a:pt x="20" y="1"/>
                  </a:cubicBezTo>
                  <a:cubicBezTo>
                    <a:pt x="1" y="8"/>
                    <a:pt x="1" y="46"/>
                    <a:pt x="1" y="91"/>
                  </a:cubicBezTo>
                  <a:cubicBezTo>
                    <a:pt x="135" y="489"/>
                    <a:pt x="302" y="874"/>
                    <a:pt x="501" y="1247"/>
                  </a:cubicBezTo>
                  <a:cubicBezTo>
                    <a:pt x="707" y="1612"/>
                    <a:pt x="938" y="1966"/>
                    <a:pt x="1195" y="2293"/>
                  </a:cubicBezTo>
                  <a:cubicBezTo>
                    <a:pt x="1464" y="2627"/>
                    <a:pt x="1772" y="2928"/>
                    <a:pt x="2125" y="3172"/>
                  </a:cubicBezTo>
                  <a:cubicBezTo>
                    <a:pt x="2471" y="3424"/>
                    <a:pt x="2890" y="3564"/>
                    <a:pt x="3316" y="3564"/>
                  </a:cubicBezTo>
                  <a:cubicBezTo>
                    <a:pt x="3326" y="3564"/>
                    <a:pt x="3335" y="3564"/>
                    <a:pt x="3345" y="3564"/>
                  </a:cubicBezTo>
                  <a:cubicBezTo>
                    <a:pt x="3403" y="3558"/>
                    <a:pt x="3441" y="3538"/>
                    <a:pt x="3441" y="3500"/>
                  </a:cubicBezTo>
                  <a:cubicBezTo>
                    <a:pt x="3441" y="3458"/>
                    <a:pt x="3403" y="3422"/>
                    <a:pt x="3361" y="3422"/>
                  </a:cubicBezTo>
                  <a:cubicBezTo>
                    <a:pt x="3358" y="3422"/>
                    <a:pt x="3355" y="3422"/>
                    <a:pt x="3351" y="3423"/>
                  </a:cubicBezTo>
                  <a:cubicBezTo>
                    <a:pt x="2960" y="3365"/>
                    <a:pt x="2587" y="3198"/>
                    <a:pt x="2292" y="2941"/>
                  </a:cubicBezTo>
                  <a:cubicBezTo>
                    <a:pt x="1978" y="2691"/>
                    <a:pt x="1695" y="2402"/>
                    <a:pt x="1451" y="2088"/>
                  </a:cubicBezTo>
                  <a:cubicBezTo>
                    <a:pt x="1188" y="1773"/>
                    <a:pt x="944" y="1452"/>
                    <a:pt x="719" y="1105"/>
                  </a:cubicBezTo>
                  <a:cubicBezTo>
                    <a:pt x="488" y="765"/>
                    <a:pt x="283" y="412"/>
                    <a:pt x="90" y="53"/>
                  </a:cubicBezTo>
                  <a:cubicBezTo>
                    <a:pt x="74" y="19"/>
                    <a:pt x="47" y="0"/>
                    <a:pt x="2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92" name="Google Shape;392;p3"/>
            <p:cNvSpPr/>
            <p:nvPr/>
          </p:nvSpPr>
          <p:spPr>
            <a:xfrm>
              <a:off x="7790679" y="4828650"/>
              <a:ext cx="222616" cy="63074"/>
            </a:xfrm>
            <a:custGeom>
              <a:avLst/>
              <a:gdLst/>
              <a:ahLst/>
              <a:cxnLst/>
              <a:rect l="l" t="t" r="r" b="b"/>
              <a:pathLst>
                <a:path w="8333" h="2361" extrusionOk="0">
                  <a:moveTo>
                    <a:pt x="8269" y="0"/>
                  </a:moveTo>
                  <a:cubicBezTo>
                    <a:pt x="8237" y="0"/>
                    <a:pt x="8195" y="8"/>
                    <a:pt x="8153" y="24"/>
                  </a:cubicBezTo>
                  <a:cubicBezTo>
                    <a:pt x="7498" y="274"/>
                    <a:pt x="6857" y="499"/>
                    <a:pt x="6195" y="717"/>
                  </a:cubicBezTo>
                  <a:cubicBezTo>
                    <a:pt x="5534" y="942"/>
                    <a:pt x="4873" y="1141"/>
                    <a:pt x="4205" y="1327"/>
                  </a:cubicBezTo>
                  <a:cubicBezTo>
                    <a:pt x="3538" y="1520"/>
                    <a:pt x="2870" y="1687"/>
                    <a:pt x="2190" y="1841"/>
                  </a:cubicBezTo>
                  <a:cubicBezTo>
                    <a:pt x="1509" y="2001"/>
                    <a:pt x="829" y="2142"/>
                    <a:pt x="148" y="2258"/>
                  </a:cubicBezTo>
                  <a:cubicBezTo>
                    <a:pt x="65" y="2271"/>
                    <a:pt x="1" y="2284"/>
                    <a:pt x="1" y="2322"/>
                  </a:cubicBezTo>
                  <a:cubicBezTo>
                    <a:pt x="1" y="2361"/>
                    <a:pt x="59" y="2361"/>
                    <a:pt x="142" y="2361"/>
                  </a:cubicBezTo>
                  <a:cubicBezTo>
                    <a:pt x="842" y="2297"/>
                    <a:pt x="1535" y="2219"/>
                    <a:pt x="2228" y="2091"/>
                  </a:cubicBezTo>
                  <a:cubicBezTo>
                    <a:pt x="2915" y="1963"/>
                    <a:pt x="3608" y="1828"/>
                    <a:pt x="4276" y="1635"/>
                  </a:cubicBezTo>
                  <a:cubicBezTo>
                    <a:pt x="4950" y="1449"/>
                    <a:pt x="5624" y="1237"/>
                    <a:pt x="6279" y="987"/>
                  </a:cubicBezTo>
                  <a:cubicBezTo>
                    <a:pt x="6940" y="743"/>
                    <a:pt x="7582" y="461"/>
                    <a:pt x="8205" y="146"/>
                  </a:cubicBezTo>
                  <a:cubicBezTo>
                    <a:pt x="8282" y="108"/>
                    <a:pt x="8333" y="56"/>
                    <a:pt x="8327" y="24"/>
                  </a:cubicBezTo>
                  <a:cubicBezTo>
                    <a:pt x="8323" y="8"/>
                    <a:pt x="8301" y="0"/>
                    <a:pt x="826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93" name="Google Shape;393;p3"/>
            <p:cNvSpPr/>
            <p:nvPr/>
          </p:nvSpPr>
          <p:spPr>
            <a:xfrm>
              <a:off x="7550951" y="4570112"/>
              <a:ext cx="332041" cy="59013"/>
            </a:xfrm>
            <a:custGeom>
              <a:avLst/>
              <a:gdLst/>
              <a:ahLst/>
              <a:cxnLst/>
              <a:rect l="l" t="t" r="r" b="b"/>
              <a:pathLst>
                <a:path w="12429" h="2209" extrusionOk="0">
                  <a:moveTo>
                    <a:pt x="12344" y="0"/>
                  </a:moveTo>
                  <a:cubicBezTo>
                    <a:pt x="12300" y="0"/>
                    <a:pt x="12242" y="7"/>
                    <a:pt x="12178" y="22"/>
                  </a:cubicBezTo>
                  <a:lnTo>
                    <a:pt x="9206" y="702"/>
                  </a:lnTo>
                  <a:cubicBezTo>
                    <a:pt x="8211" y="933"/>
                    <a:pt x="7216" y="1132"/>
                    <a:pt x="6227" y="1331"/>
                  </a:cubicBezTo>
                  <a:cubicBezTo>
                    <a:pt x="5232" y="1530"/>
                    <a:pt x="4237" y="1697"/>
                    <a:pt x="3230" y="1839"/>
                  </a:cubicBezTo>
                  <a:cubicBezTo>
                    <a:pt x="2222" y="1973"/>
                    <a:pt x="1208" y="2070"/>
                    <a:pt x="200" y="2108"/>
                  </a:cubicBezTo>
                  <a:cubicBezTo>
                    <a:pt x="91" y="2115"/>
                    <a:pt x="14" y="2127"/>
                    <a:pt x="7" y="2153"/>
                  </a:cubicBezTo>
                  <a:cubicBezTo>
                    <a:pt x="1" y="2179"/>
                    <a:pt x="91" y="2204"/>
                    <a:pt x="206" y="2204"/>
                  </a:cubicBezTo>
                  <a:cubicBezTo>
                    <a:pt x="362" y="2207"/>
                    <a:pt x="517" y="2209"/>
                    <a:pt x="673" y="2209"/>
                  </a:cubicBezTo>
                  <a:cubicBezTo>
                    <a:pt x="1538" y="2209"/>
                    <a:pt x="2403" y="2164"/>
                    <a:pt x="3268" y="2082"/>
                  </a:cubicBezTo>
                  <a:cubicBezTo>
                    <a:pt x="4282" y="1973"/>
                    <a:pt x="5297" y="1839"/>
                    <a:pt x="6298" y="1646"/>
                  </a:cubicBezTo>
                  <a:cubicBezTo>
                    <a:pt x="7299" y="1447"/>
                    <a:pt x="8307" y="1222"/>
                    <a:pt x="9283" y="965"/>
                  </a:cubicBezTo>
                  <a:cubicBezTo>
                    <a:pt x="10259" y="715"/>
                    <a:pt x="11241" y="433"/>
                    <a:pt x="12217" y="144"/>
                  </a:cubicBezTo>
                  <a:cubicBezTo>
                    <a:pt x="12338" y="112"/>
                    <a:pt x="12428" y="48"/>
                    <a:pt x="12428" y="22"/>
                  </a:cubicBezTo>
                  <a:cubicBezTo>
                    <a:pt x="12425" y="8"/>
                    <a:pt x="12393" y="0"/>
                    <a:pt x="1234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94" name="Google Shape;394;p3"/>
            <p:cNvSpPr/>
            <p:nvPr/>
          </p:nvSpPr>
          <p:spPr>
            <a:xfrm>
              <a:off x="7547879" y="4336873"/>
              <a:ext cx="513542" cy="104028"/>
            </a:xfrm>
            <a:custGeom>
              <a:avLst/>
              <a:gdLst/>
              <a:ahLst/>
              <a:cxnLst/>
              <a:rect l="l" t="t" r="r" b="b"/>
              <a:pathLst>
                <a:path w="19223" h="3894" extrusionOk="0">
                  <a:moveTo>
                    <a:pt x="19116" y="0"/>
                  </a:moveTo>
                  <a:cubicBezTo>
                    <a:pt x="19049" y="0"/>
                    <a:pt x="18956" y="10"/>
                    <a:pt x="18853" y="29"/>
                  </a:cubicBezTo>
                  <a:cubicBezTo>
                    <a:pt x="17287" y="305"/>
                    <a:pt x="15740" y="671"/>
                    <a:pt x="14219" y="1075"/>
                  </a:cubicBezTo>
                  <a:lnTo>
                    <a:pt x="9635" y="2321"/>
                  </a:lnTo>
                  <a:cubicBezTo>
                    <a:pt x="8114" y="2732"/>
                    <a:pt x="6580" y="3104"/>
                    <a:pt x="5020" y="3361"/>
                  </a:cubicBezTo>
                  <a:cubicBezTo>
                    <a:pt x="3564" y="3619"/>
                    <a:pt x="2091" y="3754"/>
                    <a:pt x="611" y="3754"/>
                  </a:cubicBezTo>
                  <a:cubicBezTo>
                    <a:pt x="513" y="3754"/>
                    <a:pt x="414" y="3753"/>
                    <a:pt x="315" y="3752"/>
                  </a:cubicBezTo>
                  <a:cubicBezTo>
                    <a:pt x="298" y="3751"/>
                    <a:pt x="282" y="3751"/>
                    <a:pt x="266" y="3751"/>
                  </a:cubicBezTo>
                  <a:cubicBezTo>
                    <a:pt x="182" y="3751"/>
                    <a:pt x="100" y="3766"/>
                    <a:pt x="19" y="3804"/>
                  </a:cubicBezTo>
                  <a:cubicBezTo>
                    <a:pt x="0" y="3829"/>
                    <a:pt x="141" y="3861"/>
                    <a:pt x="328" y="3861"/>
                  </a:cubicBezTo>
                  <a:cubicBezTo>
                    <a:pt x="738" y="3883"/>
                    <a:pt x="1148" y="3894"/>
                    <a:pt x="1559" y="3894"/>
                  </a:cubicBezTo>
                  <a:cubicBezTo>
                    <a:pt x="2735" y="3894"/>
                    <a:pt x="3910" y="3805"/>
                    <a:pt x="5071" y="3624"/>
                  </a:cubicBezTo>
                  <a:cubicBezTo>
                    <a:pt x="6644" y="3380"/>
                    <a:pt x="8198" y="3053"/>
                    <a:pt x="9725" y="2648"/>
                  </a:cubicBezTo>
                  <a:cubicBezTo>
                    <a:pt x="11253" y="2231"/>
                    <a:pt x="12774" y="1775"/>
                    <a:pt x="14289" y="1345"/>
                  </a:cubicBezTo>
                  <a:cubicBezTo>
                    <a:pt x="15811" y="915"/>
                    <a:pt x="17332" y="498"/>
                    <a:pt x="18879" y="170"/>
                  </a:cubicBezTo>
                  <a:cubicBezTo>
                    <a:pt x="19065" y="125"/>
                    <a:pt x="19213" y="68"/>
                    <a:pt x="19219" y="29"/>
                  </a:cubicBezTo>
                  <a:cubicBezTo>
                    <a:pt x="19223" y="10"/>
                    <a:pt x="19182" y="0"/>
                    <a:pt x="19116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95" name="Google Shape;395;p3"/>
            <p:cNvSpPr/>
            <p:nvPr/>
          </p:nvSpPr>
          <p:spPr>
            <a:xfrm>
              <a:off x="7756219" y="4431066"/>
              <a:ext cx="171163" cy="45335"/>
            </a:xfrm>
            <a:custGeom>
              <a:avLst/>
              <a:gdLst/>
              <a:ahLst/>
              <a:cxnLst/>
              <a:rect l="l" t="t" r="r" b="b"/>
              <a:pathLst>
                <a:path w="6407" h="1697" extrusionOk="0">
                  <a:moveTo>
                    <a:pt x="6310" y="1"/>
                  </a:moveTo>
                  <a:cubicBezTo>
                    <a:pt x="6293" y="1"/>
                    <a:pt x="6276" y="5"/>
                    <a:pt x="6259" y="14"/>
                  </a:cubicBezTo>
                  <a:cubicBezTo>
                    <a:pt x="5759" y="194"/>
                    <a:pt x="5251" y="355"/>
                    <a:pt x="4751" y="515"/>
                  </a:cubicBezTo>
                  <a:cubicBezTo>
                    <a:pt x="4244" y="682"/>
                    <a:pt x="3737" y="817"/>
                    <a:pt x="3223" y="952"/>
                  </a:cubicBezTo>
                  <a:cubicBezTo>
                    <a:pt x="2709" y="1086"/>
                    <a:pt x="2190" y="1202"/>
                    <a:pt x="1676" y="1311"/>
                  </a:cubicBezTo>
                  <a:cubicBezTo>
                    <a:pt x="1156" y="1414"/>
                    <a:pt x="636" y="1510"/>
                    <a:pt x="110" y="1587"/>
                  </a:cubicBezTo>
                  <a:cubicBezTo>
                    <a:pt x="52" y="1594"/>
                    <a:pt x="1" y="1626"/>
                    <a:pt x="1" y="1651"/>
                  </a:cubicBezTo>
                  <a:cubicBezTo>
                    <a:pt x="1" y="1677"/>
                    <a:pt x="52" y="1696"/>
                    <a:pt x="110" y="1696"/>
                  </a:cubicBezTo>
                  <a:cubicBezTo>
                    <a:pt x="642" y="1683"/>
                    <a:pt x="1182" y="1645"/>
                    <a:pt x="1714" y="1574"/>
                  </a:cubicBezTo>
                  <a:cubicBezTo>
                    <a:pt x="2247" y="1497"/>
                    <a:pt x="2774" y="1401"/>
                    <a:pt x="3300" y="1279"/>
                  </a:cubicBezTo>
                  <a:cubicBezTo>
                    <a:pt x="3820" y="1138"/>
                    <a:pt x="4334" y="977"/>
                    <a:pt x="4841" y="798"/>
                  </a:cubicBezTo>
                  <a:cubicBezTo>
                    <a:pt x="5341" y="605"/>
                    <a:pt x="5836" y="387"/>
                    <a:pt x="6311" y="143"/>
                  </a:cubicBezTo>
                  <a:cubicBezTo>
                    <a:pt x="6368" y="111"/>
                    <a:pt x="6407" y="53"/>
                    <a:pt x="6394" y="34"/>
                  </a:cubicBezTo>
                  <a:cubicBezTo>
                    <a:pt x="6370" y="13"/>
                    <a:pt x="6340" y="1"/>
                    <a:pt x="631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396" name="Google Shape;396;p3"/>
          <p:cNvGrpSpPr/>
          <p:nvPr/>
        </p:nvGrpSpPr>
        <p:grpSpPr>
          <a:xfrm rot="-3257869" flipH="1">
            <a:off x="760420" y="3944117"/>
            <a:ext cx="682224" cy="566907"/>
            <a:chOff x="3478568" y="540468"/>
            <a:chExt cx="511644" cy="425160"/>
          </a:xfrm>
        </p:grpSpPr>
        <p:sp>
          <p:nvSpPr>
            <p:cNvPr id="397" name="Google Shape;397;p3"/>
            <p:cNvSpPr/>
            <p:nvPr/>
          </p:nvSpPr>
          <p:spPr>
            <a:xfrm>
              <a:off x="3501543" y="547189"/>
              <a:ext cx="481637" cy="395340"/>
            </a:xfrm>
            <a:custGeom>
              <a:avLst/>
              <a:gdLst/>
              <a:ahLst/>
              <a:cxnLst/>
              <a:rect l="l" t="t" r="r" b="b"/>
              <a:pathLst>
                <a:path w="23290" h="19117" extrusionOk="0">
                  <a:moveTo>
                    <a:pt x="17814" y="0"/>
                  </a:moveTo>
                  <a:cubicBezTo>
                    <a:pt x="12614" y="2857"/>
                    <a:pt x="2908" y="11048"/>
                    <a:pt x="2722" y="11645"/>
                  </a:cubicBezTo>
                  <a:cubicBezTo>
                    <a:pt x="2542" y="12248"/>
                    <a:pt x="0" y="18154"/>
                    <a:pt x="0" y="18154"/>
                  </a:cubicBezTo>
                  <a:lnTo>
                    <a:pt x="732" y="19117"/>
                  </a:lnTo>
                  <a:cubicBezTo>
                    <a:pt x="2176" y="18834"/>
                    <a:pt x="8101" y="17043"/>
                    <a:pt x="8101" y="17043"/>
                  </a:cubicBezTo>
                  <a:cubicBezTo>
                    <a:pt x="8519" y="16819"/>
                    <a:pt x="9039" y="16523"/>
                    <a:pt x="9629" y="16177"/>
                  </a:cubicBezTo>
                  <a:cubicBezTo>
                    <a:pt x="14283" y="13500"/>
                    <a:pt x="23289" y="7954"/>
                    <a:pt x="23289" y="7954"/>
                  </a:cubicBezTo>
                  <a:cubicBezTo>
                    <a:pt x="23090" y="7119"/>
                    <a:pt x="22821" y="6304"/>
                    <a:pt x="22487" y="5521"/>
                  </a:cubicBezTo>
                  <a:cubicBezTo>
                    <a:pt x="22269" y="5020"/>
                    <a:pt x="22018" y="4532"/>
                    <a:pt x="21742" y="4064"/>
                  </a:cubicBezTo>
                  <a:cubicBezTo>
                    <a:pt x="21357" y="3415"/>
                    <a:pt x="20921" y="2805"/>
                    <a:pt x="20426" y="2234"/>
                  </a:cubicBezTo>
                  <a:cubicBezTo>
                    <a:pt x="19695" y="1348"/>
                    <a:pt x="18809" y="591"/>
                    <a:pt x="1781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98" name="Google Shape;398;p3"/>
            <p:cNvSpPr/>
            <p:nvPr/>
          </p:nvSpPr>
          <p:spPr>
            <a:xfrm>
              <a:off x="3494367" y="540468"/>
              <a:ext cx="495844" cy="408844"/>
            </a:xfrm>
            <a:custGeom>
              <a:avLst/>
              <a:gdLst/>
              <a:ahLst/>
              <a:cxnLst/>
              <a:rect l="l" t="t" r="r" b="b"/>
              <a:pathLst>
                <a:path w="23977" h="19770" extrusionOk="0">
                  <a:moveTo>
                    <a:pt x="18154" y="697"/>
                  </a:moveTo>
                  <a:cubicBezTo>
                    <a:pt x="19053" y="1256"/>
                    <a:pt x="19855" y="1956"/>
                    <a:pt x="20529" y="2771"/>
                  </a:cubicBezTo>
                  <a:cubicBezTo>
                    <a:pt x="21011" y="3329"/>
                    <a:pt x="21435" y="3920"/>
                    <a:pt x="21807" y="4549"/>
                  </a:cubicBezTo>
                  <a:cubicBezTo>
                    <a:pt x="22077" y="5011"/>
                    <a:pt x="22320" y="5480"/>
                    <a:pt x="22532" y="5968"/>
                  </a:cubicBezTo>
                  <a:cubicBezTo>
                    <a:pt x="22834" y="6667"/>
                    <a:pt x="23078" y="7393"/>
                    <a:pt x="23264" y="8131"/>
                  </a:cubicBezTo>
                  <a:cubicBezTo>
                    <a:pt x="21910" y="8959"/>
                    <a:pt x="14027" y="13799"/>
                    <a:pt x="9816" y="16226"/>
                  </a:cubicBezTo>
                  <a:lnTo>
                    <a:pt x="9675" y="16303"/>
                  </a:lnTo>
                  <a:cubicBezTo>
                    <a:pt x="9148" y="16611"/>
                    <a:pt x="8699" y="16868"/>
                    <a:pt x="8320" y="17067"/>
                  </a:cubicBezTo>
                  <a:cubicBezTo>
                    <a:pt x="7890" y="17195"/>
                    <a:pt x="2838" y="18723"/>
                    <a:pt x="1208" y="19089"/>
                  </a:cubicBezTo>
                  <a:lnTo>
                    <a:pt x="713" y="18434"/>
                  </a:lnTo>
                  <a:cubicBezTo>
                    <a:pt x="1137" y="17445"/>
                    <a:pt x="3153" y="12746"/>
                    <a:pt x="3364" y="12092"/>
                  </a:cubicBezTo>
                  <a:cubicBezTo>
                    <a:pt x="3852" y="11321"/>
                    <a:pt x="13032" y="3573"/>
                    <a:pt x="18154" y="697"/>
                  </a:cubicBezTo>
                  <a:close/>
                  <a:moveTo>
                    <a:pt x="18165" y="0"/>
                  </a:moveTo>
                  <a:cubicBezTo>
                    <a:pt x="18111" y="0"/>
                    <a:pt x="18057" y="15"/>
                    <a:pt x="18007" y="43"/>
                  </a:cubicBezTo>
                  <a:cubicBezTo>
                    <a:pt x="13128" y="2726"/>
                    <a:pt x="3018" y="11039"/>
                    <a:pt x="2755" y="11880"/>
                  </a:cubicBezTo>
                  <a:cubicBezTo>
                    <a:pt x="2613" y="12355"/>
                    <a:pt x="752" y="16714"/>
                    <a:pt x="46" y="18350"/>
                  </a:cubicBezTo>
                  <a:cubicBezTo>
                    <a:pt x="1" y="18460"/>
                    <a:pt x="20" y="18582"/>
                    <a:pt x="91" y="18671"/>
                  </a:cubicBezTo>
                  <a:lnTo>
                    <a:pt x="822" y="19641"/>
                  </a:lnTo>
                  <a:cubicBezTo>
                    <a:pt x="880" y="19718"/>
                    <a:pt x="976" y="19769"/>
                    <a:pt x="1079" y="19769"/>
                  </a:cubicBezTo>
                  <a:cubicBezTo>
                    <a:pt x="1098" y="19769"/>
                    <a:pt x="1118" y="19769"/>
                    <a:pt x="1137" y="19763"/>
                  </a:cubicBezTo>
                  <a:cubicBezTo>
                    <a:pt x="2581" y="19480"/>
                    <a:pt x="8294" y="17747"/>
                    <a:pt x="8538" y="17676"/>
                  </a:cubicBezTo>
                  <a:cubicBezTo>
                    <a:pt x="8558" y="17670"/>
                    <a:pt x="8577" y="17664"/>
                    <a:pt x="8590" y="17657"/>
                  </a:cubicBezTo>
                  <a:cubicBezTo>
                    <a:pt x="8988" y="17452"/>
                    <a:pt x="9456" y="17176"/>
                    <a:pt x="9996" y="16861"/>
                  </a:cubicBezTo>
                  <a:lnTo>
                    <a:pt x="10137" y="16784"/>
                  </a:lnTo>
                  <a:cubicBezTo>
                    <a:pt x="14739" y="14133"/>
                    <a:pt x="23713" y="8612"/>
                    <a:pt x="23803" y="8555"/>
                  </a:cubicBezTo>
                  <a:cubicBezTo>
                    <a:pt x="23919" y="8484"/>
                    <a:pt x="23977" y="8343"/>
                    <a:pt x="23945" y="8208"/>
                  </a:cubicBezTo>
                  <a:cubicBezTo>
                    <a:pt x="23746" y="7354"/>
                    <a:pt x="23469" y="6520"/>
                    <a:pt x="23123" y="5717"/>
                  </a:cubicBezTo>
                  <a:cubicBezTo>
                    <a:pt x="22905" y="5204"/>
                    <a:pt x="22648" y="4703"/>
                    <a:pt x="22365" y="4222"/>
                  </a:cubicBezTo>
                  <a:cubicBezTo>
                    <a:pt x="21974" y="3560"/>
                    <a:pt x="21524" y="2938"/>
                    <a:pt x="21024" y="2354"/>
                  </a:cubicBezTo>
                  <a:cubicBezTo>
                    <a:pt x="20266" y="1436"/>
                    <a:pt x="19355" y="653"/>
                    <a:pt x="18328" y="49"/>
                  </a:cubicBezTo>
                  <a:cubicBezTo>
                    <a:pt x="18278" y="16"/>
                    <a:pt x="18222" y="0"/>
                    <a:pt x="1816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99" name="Google Shape;399;p3"/>
            <p:cNvSpPr/>
            <p:nvPr/>
          </p:nvSpPr>
          <p:spPr>
            <a:xfrm>
              <a:off x="3478568" y="922469"/>
              <a:ext cx="37989" cy="43159"/>
            </a:xfrm>
            <a:custGeom>
              <a:avLst/>
              <a:gdLst/>
              <a:ahLst/>
              <a:cxnLst/>
              <a:rect l="l" t="t" r="r" b="b"/>
              <a:pathLst>
                <a:path w="1837" h="2087" extrusionOk="0">
                  <a:moveTo>
                    <a:pt x="1111" y="0"/>
                  </a:moveTo>
                  <a:lnTo>
                    <a:pt x="1" y="1753"/>
                  </a:lnTo>
                  <a:lnTo>
                    <a:pt x="296" y="2087"/>
                  </a:lnTo>
                  <a:lnTo>
                    <a:pt x="1837" y="970"/>
                  </a:lnTo>
                  <a:lnTo>
                    <a:pt x="111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0" name="Google Shape;400;p3"/>
            <p:cNvSpPr/>
            <p:nvPr/>
          </p:nvSpPr>
          <p:spPr>
            <a:xfrm>
              <a:off x="3555994" y="593119"/>
              <a:ext cx="410725" cy="293801"/>
            </a:xfrm>
            <a:custGeom>
              <a:avLst/>
              <a:gdLst/>
              <a:ahLst/>
              <a:cxnLst/>
              <a:rect l="l" t="t" r="r" b="b"/>
              <a:pathLst>
                <a:path w="19861" h="14207" extrusionOk="0">
                  <a:moveTo>
                    <a:pt x="17813" y="0"/>
                  </a:moveTo>
                  <a:cubicBezTo>
                    <a:pt x="12658" y="2581"/>
                    <a:pt x="3151" y="9680"/>
                    <a:pt x="3151" y="9680"/>
                  </a:cubicBezTo>
                  <a:cubicBezTo>
                    <a:pt x="0" y="12374"/>
                    <a:pt x="359" y="14206"/>
                    <a:pt x="2022" y="14206"/>
                  </a:cubicBezTo>
                  <a:cubicBezTo>
                    <a:pt x="2765" y="14206"/>
                    <a:pt x="3767" y="13841"/>
                    <a:pt x="4833" y="13025"/>
                  </a:cubicBezTo>
                  <a:cubicBezTo>
                    <a:pt x="8293" y="10387"/>
                    <a:pt x="19860" y="3287"/>
                    <a:pt x="19860" y="3287"/>
                  </a:cubicBezTo>
                  <a:cubicBezTo>
                    <a:pt x="19353" y="2093"/>
                    <a:pt x="18660" y="989"/>
                    <a:pt x="1781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1" name="Google Shape;401;p3"/>
            <p:cNvSpPr/>
            <p:nvPr/>
          </p:nvSpPr>
          <p:spPr>
            <a:xfrm>
              <a:off x="3558351" y="586460"/>
              <a:ext cx="415792" cy="307077"/>
            </a:xfrm>
            <a:custGeom>
              <a:avLst/>
              <a:gdLst/>
              <a:ahLst/>
              <a:cxnLst/>
              <a:rect l="l" t="t" r="r" b="b"/>
              <a:pathLst>
                <a:path w="20106" h="14849" extrusionOk="0">
                  <a:moveTo>
                    <a:pt x="17615" y="727"/>
                  </a:moveTo>
                  <a:lnTo>
                    <a:pt x="17615" y="733"/>
                  </a:lnTo>
                  <a:cubicBezTo>
                    <a:pt x="18309" y="1568"/>
                    <a:pt x="18886" y="2492"/>
                    <a:pt x="19342" y="3481"/>
                  </a:cubicBezTo>
                  <a:cubicBezTo>
                    <a:pt x="17660" y="4514"/>
                    <a:pt x="7678" y="10683"/>
                    <a:pt x="4526" y="13090"/>
                  </a:cubicBezTo>
                  <a:cubicBezTo>
                    <a:pt x="3513" y="13861"/>
                    <a:pt x="2560" y="14202"/>
                    <a:pt x="1898" y="14202"/>
                  </a:cubicBezTo>
                  <a:cubicBezTo>
                    <a:pt x="1541" y="14202"/>
                    <a:pt x="1269" y="14103"/>
                    <a:pt x="1118" y="13918"/>
                  </a:cubicBezTo>
                  <a:cubicBezTo>
                    <a:pt x="694" y="13385"/>
                    <a:pt x="1176" y="12012"/>
                    <a:pt x="3223" y="10253"/>
                  </a:cubicBezTo>
                  <a:cubicBezTo>
                    <a:pt x="3320" y="10189"/>
                    <a:pt x="12499" y="3352"/>
                    <a:pt x="17615" y="727"/>
                  </a:cubicBezTo>
                  <a:close/>
                  <a:moveTo>
                    <a:pt x="17694" y="1"/>
                  </a:moveTo>
                  <a:cubicBezTo>
                    <a:pt x="17646" y="1"/>
                    <a:pt x="17597" y="11"/>
                    <a:pt x="17551" y="33"/>
                  </a:cubicBezTo>
                  <a:cubicBezTo>
                    <a:pt x="12435" y="2601"/>
                    <a:pt x="2934" y="9669"/>
                    <a:pt x="2825" y="9752"/>
                  </a:cubicBezTo>
                  <a:cubicBezTo>
                    <a:pt x="251" y="11954"/>
                    <a:pt x="1" y="13559"/>
                    <a:pt x="617" y="14323"/>
                  </a:cubicBezTo>
                  <a:cubicBezTo>
                    <a:pt x="887" y="14656"/>
                    <a:pt x="1336" y="14849"/>
                    <a:pt x="1920" y="14849"/>
                  </a:cubicBezTo>
                  <a:cubicBezTo>
                    <a:pt x="2723" y="14849"/>
                    <a:pt x="3769" y="14483"/>
                    <a:pt x="4912" y="13604"/>
                  </a:cubicBezTo>
                  <a:cubicBezTo>
                    <a:pt x="8320" y="11004"/>
                    <a:pt x="19804" y="3962"/>
                    <a:pt x="19920" y="3885"/>
                  </a:cubicBezTo>
                  <a:cubicBezTo>
                    <a:pt x="20055" y="3801"/>
                    <a:pt x="20106" y="3635"/>
                    <a:pt x="20048" y="3487"/>
                  </a:cubicBezTo>
                  <a:cubicBezTo>
                    <a:pt x="19522" y="2261"/>
                    <a:pt x="18809" y="1125"/>
                    <a:pt x="17936" y="117"/>
                  </a:cubicBezTo>
                  <a:cubicBezTo>
                    <a:pt x="17877" y="41"/>
                    <a:pt x="17787" y="1"/>
                    <a:pt x="1769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2" name="Google Shape;402;p3"/>
            <p:cNvSpPr/>
            <p:nvPr/>
          </p:nvSpPr>
          <p:spPr>
            <a:xfrm>
              <a:off x="3501398" y="547189"/>
              <a:ext cx="449790" cy="395340"/>
            </a:xfrm>
            <a:custGeom>
              <a:avLst/>
              <a:gdLst/>
              <a:ahLst/>
              <a:cxnLst/>
              <a:rect l="l" t="t" r="r" b="b"/>
              <a:pathLst>
                <a:path w="21750" h="19117" extrusionOk="0">
                  <a:moveTo>
                    <a:pt x="17821" y="0"/>
                  </a:moveTo>
                  <a:cubicBezTo>
                    <a:pt x="12621" y="2857"/>
                    <a:pt x="2909" y="11048"/>
                    <a:pt x="2723" y="11645"/>
                  </a:cubicBezTo>
                  <a:cubicBezTo>
                    <a:pt x="2543" y="12248"/>
                    <a:pt x="1" y="18154"/>
                    <a:pt x="1" y="18154"/>
                  </a:cubicBezTo>
                  <a:lnTo>
                    <a:pt x="733" y="19117"/>
                  </a:lnTo>
                  <a:cubicBezTo>
                    <a:pt x="2177" y="18834"/>
                    <a:pt x="8102" y="17043"/>
                    <a:pt x="8102" y="17043"/>
                  </a:cubicBezTo>
                  <a:cubicBezTo>
                    <a:pt x="8526" y="16819"/>
                    <a:pt x="9039" y="16523"/>
                    <a:pt x="9630" y="16177"/>
                  </a:cubicBezTo>
                  <a:cubicBezTo>
                    <a:pt x="9232" y="15060"/>
                    <a:pt x="8949" y="13911"/>
                    <a:pt x="8789" y="12736"/>
                  </a:cubicBezTo>
                  <a:lnTo>
                    <a:pt x="6940" y="12678"/>
                  </a:lnTo>
                  <a:cubicBezTo>
                    <a:pt x="6600" y="12004"/>
                    <a:pt x="6645" y="11195"/>
                    <a:pt x="7062" y="10560"/>
                  </a:cubicBezTo>
                  <a:cubicBezTo>
                    <a:pt x="7479" y="9944"/>
                    <a:pt x="8006" y="9411"/>
                    <a:pt x="8616" y="8987"/>
                  </a:cubicBezTo>
                  <a:cubicBezTo>
                    <a:pt x="11504" y="6715"/>
                    <a:pt x="14451" y="4519"/>
                    <a:pt x="17461" y="2401"/>
                  </a:cubicBezTo>
                  <a:cubicBezTo>
                    <a:pt x="17718" y="2189"/>
                    <a:pt x="18026" y="2041"/>
                    <a:pt x="18354" y="1971"/>
                  </a:cubicBezTo>
                  <a:cubicBezTo>
                    <a:pt x="18382" y="1970"/>
                    <a:pt x="18411" y="1969"/>
                    <a:pt x="18439" y="1969"/>
                  </a:cubicBezTo>
                  <a:cubicBezTo>
                    <a:pt x="18828" y="1969"/>
                    <a:pt x="19211" y="2090"/>
                    <a:pt x="19528" y="2318"/>
                  </a:cubicBezTo>
                  <a:cubicBezTo>
                    <a:pt x="20324" y="2818"/>
                    <a:pt x="21069" y="3402"/>
                    <a:pt x="21749" y="4057"/>
                  </a:cubicBezTo>
                  <a:cubicBezTo>
                    <a:pt x="21364" y="3409"/>
                    <a:pt x="20928" y="2805"/>
                    <a:pt x="20433" y="2234"/>
                  </a:cubicBezTo>
                  <a:cubicBezTo>
                    <a:pt x="19702" y="1348"/>
                    <a:pt x="18816" y="591"/>
                    <a:pt x="17821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3" name="Google Shape;403;p3"/>
            <p:cNvSpPr/>
            <p:nvPr/>
          </p:nvSpPr>
          <p:spPr>
            <a:xfrm>
              <a:off x="3501543" y="787987"/>
              <a:ext cx="167425" cy="154542"/>
            </a:xfrm>
            <a:custGeom>
              <a:avLst/>
              <a:gdLst/>
              <a:ahLst/>
              <a:cxnLst/>
              <a:rect l="l" t="t" r="r" b="b"/>
              <a:pathLst>
                <a:path w="8096" h="7473" extrusionOk="0">
                  <a:moveTo>
                    <a:pt x="2722" y="1"/>
                  </a:moveTo>
                  <a:cubicBezTo>
                    <a:pt x="2536" y="604"/>
                    <a:pt x="0" y="6510"/>
                    <a:pt x="0" y="6510"/>
                  </a:cubicBezTo>
                  <a:lnTo>
                    <a:pt x="732" y="7473"/>
                  </a:lnTo>
                  <a:cubicBezTo>
                    <a:pt x="944" y="7434"/>
                    <a:pt x="1259" y="7357"/>
                    <a:pt x="1631" y="7261"/>
                  </a:cubicBezTo>
                  <a:cubicBezTo>
                    <a:pt x="3794" y="6690"/>
                    <a:pt x="8095" y="5399"/>
                    <a:pt x="8095" y="5399"/>
                  </a:cubicBezTo>
                  <a:cubicBezTo>
                    <a:pt x="8095" y="5399"/>
                    <a:pt x="7582" y="3114"/>
                    <a:pt x="7338" y="2915"/>
                  </a:cubicBezTo>
                  <a:cubicBezTo>
                    <a:pt x="7271" y="2859"/>
                    <a:pt x="7077" y="2843"/>
                    <a:pt x="6829" y="2843"/>
                  </a:cubicBezTo>
                  <a:cubicBezTo>
                    <a:pt x="6476" y="2843"/>
                    <a:pt x="6012" y="2876"/>
                    <a:pt x="5652" y="2876"/>
                  </a:cubicBezTo>
                  <a:cubicBezTo>
                    <a:pt x="5336" y="2876"/>
                    <a:pt x="5100" y="2850"/>
                    <a:pt x="5084" y="2755"/>
                  </a:cubicBezTo>
                  <a:cubicBezTo>
                    <a:pt x="5046" y="2549"/>
                    <a:pt x="5495" y="1381"/>
                    <a:pt x="5688" y="713"/>
                  </a:cubicBezTo>
                  <a:cubicBezTo>
                    <a:pt x="5746" y="566"/>
                    <a:pt x="5771" y="418"/>
                    <a:pt x="5771" y="257"/>
                  </a:cubicBezTo>
                  <a:cubicBezTo>
                    <a:pt x="5681" y="33"/>
                    <a:pt x="2722" y="1"/>
                    <a:pt x="272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4" name="Google Shape;404;p3"/>
            <p:cNvSpPr/>
            <p:nvPr/>
          </p:nvSpPr>
          <p:spPr>
            <a:xfrm>
              <a:off x="3493850" y="781225"/>
              <a:ext cx="182935" cy="168749"/>
            </a:xfrm>
            <a:custGeom>
              <a:avLst/>
              <a:gdLst/>
              <a:ahLst/>
              <a:cxnLst/>
              <a:rect l="l" t="t" r="r" b="b"/>
              <a:pathLst>
                <a:path w="8846" h="8160" extrusionOk="0">
                  <a:moveTo>
                    <a:pt x="3312" y="655"/>
                  </a:moveTo>
                  <a:cubicBezTo>
                    <a:pt x="4295" y="674"/>
                    <a:pt x="5367" y="726"/>
                    <a:pt x="5790" y="803"/>
                  </a:cubicBezTo>
                  <a:cubicBezTo>
                    <a:pt x="5784" y="854"/>
                    <a:pt x="5765" y="899"/>
                    <a:pt x="5745" y="950"/>
                  </a:cubicBezTo>
                  <a:cubicBezTo>
                    <a:pt x="5681" y="1181"/>
                    <a:pt x="5585" y="1477"/>
                    <a:pt x="5482" y="1766"/>
                  </a:cubicBezTo>
                  <a:cubicBezTo>
                    <a:pt x="5193" y="2626"/>
                    <a:pt x="5097" y="2947"/>
                    <a:pt x="5135" y="3139"/>
                  </a:cubicBezTo>
                  <a:cubicBezTo>
                    <a:pt x="5187" y="3454"/>
                    <a:pt x="5490" y="3525"/>
                    <a:pt x="5995" y="3525"/>
                  </a:cubicBezTo>
                  <a:cubicBezTo>
                    <a:pt x="6179" y="3525"/>
                    <a:pt x="6390" y="3516"/>
                    <a:pt x="6625" y="3505"/>
                  </a:cubicBezTo>
                  <a:cubicBezTo>
                    <a:pt x="6809" y="3501"/>
                    <a:pt x="7042" y="3492"/>
                    <a:pt x="7233" y="3492"/>
                  </a:cubicBezTo>
                  <a:cubicBezTo>
                    <a:pt x="7348" y="3492"/>
                    <a:pt x="7448" y="3496"/>
                    <a:pt x="7511" y="3505"/>
                  </a:cubicBezTo>
                  <a:cubicBezTo>
                    <a:pt x="7639" y="3756"/>
                    <a:pt x="7889" y="4654"/>
                    <a:pt x="8088" y="5508"/>
                  </a:cubicBezTo>
                  <a:cubicBezTo>
                    <a:pt x="7087" y="5803"/>
                    <a:pt x="3730" y="6798"/>
                    <a:pt x="1919" y="7280"/>
                  </a:cubicBezTo>
                  <a:cubicBezTo>
                    <a:pt x="1663" y="7344"/>
                    <a:pt x="1425" y="7402"/>
                    <a:pt x="1233" y="7447"/>
                  </a:cubicBezTo>
                  <a:lnTo>
                    <a:pt x="738" y="6792"/>
                  </a:lnTo>
                  <a:cubicBezTo>
                    <a:pt x="1130" y="5880"/>
                    <a:pt x="2889" y="1778"/>
                    <a:pt x="3312" y="655"/>
                  </a:cubicBezTo>
                  <a:close/>
                  <a:moveTo>
                    <a:pt x="2857" y="0"/>
                  </a:moveTo>
                  <a:lnTo>
                    <a:pt x="2786" y="231"/>
                  </a:lnTo>
                  <a:cubicBezTo>
                    <a:pt x="2638" y="713"/>
                    <a:pt x="777" y="5072"/>
                    <a:pt x="71" y="6708"/>
                  </a:cubicBezTo>
                  <a:lnTo>
                    <a:pt x="0" y="6882"/>
                  </a:lnTo>
                  <a:lnTo>
                    <a:pt x="969" y="8159"/>
                  </a:lnTo>
                  <a:lnTo>
                    <a:pt x="1162" y="8114"/>
                  </a:lnTo>
                  <a:cubicBezTo>
                    <a:pt x="1393" y="8069"/>
                    <a:pt x="1720" y="7992"/>
                    <a:pt x="2080" y="7896"/>
                  </a:cubicBezTo>
                  <a:cubicBezTo>
                    <a:pt x="4224" y="7331"/>
                    <a:pt x="8518" y="6041"/>
                    <a:pt x="8557" y="6028"/>
                  </a:cubicBezTo>
                  <a:lnTo>
                    <a:pt x="8846" y="5945"/>
                  </a:lnTo>
                  <a:lnTo>
                    <a:pt x="8782" y="5649"/>
                  </a:lnTo>
                  <a:cubicBezTo>
                    <a:pt x="8249" y="3261"/>
                    <a:pt x="7998" y="3056"/>
                    <a:pt x="7915" y="2985"/>
                  </a:cubicBezTo>
                  <a:cubicBezTo>
                    <a:pt x="7782" y="2874"/>
                    <a:pt x="7588" y="2840"/>
                    <a:pt x="7215" y="2840"/>
                  </a:cubicBezTo>
                  <a:cubicBezTo>
                    <a:pt x="7049" y="2840"/>
                    <a:pt x="6847" y="2847"/>
                    <a:pt x="6599" y="2857"/>
                  </a:cubicBezTo>
                  <a:cubicBezTo>
                    <a:pt x="6440" y="2866"/>
                    <a:pt x="6217" y="2875"/>
                    <a:pt x="6025" y="2875"/>
                  </a:cubicBezTo>
                  <a:cubicBezTo>
                    <a:pt x="5946" y="2875"/>
                    <a:pt x="5872" y="2873"/>
                    <a:pt x="5809" y="2870"/>
                  </a:cubicBezTo>
                  <a:cubicBezTo>
                    <a:pt x="5874" y="2639"/>
                    <a:pt x="6002" y="2247"/>
                    <a:pt x="6098" y="1971"/>
                  </a:cubicBezTo>
                  <a:cubicBezTo>
                    <a:pt x="6201" y="1669"/>
                    <a:pt x="6304" y="1368"/>
                    <a:pt x="6362" y="1149"/>
                  </a:cubicBezTo>
                  <a:cubicBezTo>
                    <a:pt x="6432" y="963"/>
                    <a:pt x="6464" y="771"/>
                    <a:pt x="6458" y="578"/>
                  </a:cubicBezTo>
                  <a:lnTo>
                    <a:pt x="6458" y="520"/>
                  </a:lnTo>
                  <a:lnTo>
                    <a:pt x="6445" y="469"/>
                  </a:lnTo>
                  <a:cubicBezTo>
                    <a:pt x="6362" y="257"/>
                    <a:pt x="6278" y="39"/>
                    <a:pt x="309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5" name="Google Shape;405;p3"/>
            <p:cNvSpPr/>
            <p:nvPr/>
          </p:nvSpPr>
          <p:spPr>
            <a:xfrm>
              <a:off x="3501543" y="787987"/>
              <a:ext cx="119365" cy="154542"/>
            </a:xfrm>
            <a:custGeom>
              <a:avLst/>
              <a:gdLst/>
              <a:ahLst/>
              <a:cxnLst/>
              <a:rect l="l" t="t" r="r" b="b"/>
              <a:pathLst>
                <a:path w="5772" h="7473" extrusionOk="0">
                  <a:moveTo>
                    <a:pt x="2722" y="1"/>
                  </a:moveTo>
                  <a:cubicBezTo>
                    <a:pt x="2536" y="604"/>
                    <a:pt x="0" y="6510"/>
                    <a:pt x="0" y="6510"/>
                  </a:cubicBezTo>
                  <a:lnTo>
                    <a:pt x="732" y="7473"/>
                  </a:lnTo>
                  <a:cubicBezTo>
                    <a:pt x="944" y="7434"/>
                    <a:pt x="1259" y="7357"/>
                    <a:pt x="1631" y="7261"/>
                  </a:cubicBezTo>
                  <a:cubicBezTo>
                    <a:pt x="2209" y="5849"/>
                    <a:pt x="2703" y="4379"/>
                    <a:pt x="3300" y="2998"/>
                  </a:cubicBezTo>
                  <a:cubicBezTo>
                    <a:pt x="3942" y="1535"/>
                    <a:pt x="4763" y="964"/>
                    <a:pt x="5688" y="707"/>
                  </a:cubicBezTo>
                  <a:cubicBezTo>
                    <a:pt x="5746" y="566"/>
                    <a:pt x="5771" y="412"/>
                    <a:pt x="5771" y="257"/>
                  </a:cubicBezTo>
                  <a:cubicBezTo>
                    <a:pt x="5681" y="33"/>
                    <a:pt x="2722" y="1"/>
                    <a:pt x="2722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6" name="Google Shape;406;p3"/>
            <p:cNvSpPr/>
            <p:nvPr/>
          </p:nvSpPr>
          <p:spPr>
            <a:xfrm>
              <a:off x="3694963" y="606768"/>
              <a:ext cx="140996" cy="86877"/>
            </a:xfrm>
            <a:custGeom>
              <a:avLst/>
              <a:gdLst/>
              <a:ahLst/>
              <a:cxnLst/>
              <a:rect l="l" t="t" r="r" b="b"/>
              <a:pathLst>
                <a:path w="6818" h="4201" extrusionOk="0">
                  <a:moveTo>
                    <a:pt x="6764" y="1"/>
                  </a:moveTo>
                  <a:cubicBezTo>
                    <a:pt x="6734" y="1"/>
                    <a:pt x="6694" y="10"/>
                    <a:pt x="6651" y="27"/>
                  </a:cubicBezTo>
                  <a:cubicBezTo>
                    <a:pt x="6073" y="316"/>
                    <a:pt x="5502" y="598"/>
                    <a:pt x="4937" y="919"/>
                  </a:cubicBezTo>
                  <a:cubicBezTo>
                    <a:pt x="4378" y="1247"/>
                    <a:pt x="3807" y="1542"/>
                    <a:pt x="3274" y="1889"/>
                  </a:cubicBezTo>
                  <a:cubicBezTo>
                    <a:pt x="2735" y="2235"/>
                    <a:pt x="2189" y="2588"/>
                    <a:pt x="1656" y="2948"/>
                  </a:cubicBezTo>
                  <a:cubicBezTo>
                    <a:pt x="1124" y="3307"/>
                    <a:pt x="610" y="3686"/>
                    <a:pt x="90" y="4071"/>
                  </a:cubicBezTo>
                  <a:cubicBezTo>
                    <a:pt x="39" y="4110"/>
                    <a:pt x="0" y="4161"/>
                    <a:pt x="7" y="4187"/>
                  </a:cubicBezTo>
                  <a:cubicBezTo>
                    <a:pt x="11" y="4196"/>
                    <a:pt x="21" y="4200"/>
                    <a:pt x="35" y="4200"/>
                  </a:cubicBezTo>
                  <a:cubicBezTo>
                    <a:pt x="61" y="4200"/>
                    <a:pt x="100" y="4186"/>
                    <a:pt x="141" y="4161"/>
                  </a:cubicBezTo>
                  <a:lnTo>
                    <a:pt x="1785" y="3173"/>
                  </a:lnTo>
                  <a:lnTo>
                    <a:pt x="3435" y="2178"/>
                  </a:lnTo>
                  <a:lnTo>
                    <a:pt x="5078" y="1170"/>
                  </a:lnTo>
                  <a:lnTo>
                    <a:pt x="6715" y="155"/>
                  </a:lnTo>
                  <a:cubicBezTo>
                    <a:pt x="6779" y="117"/>
                    <a:pt x="6817" y="66"/>
                    <a:pt x="6811" y="27"/>
                  </a:cubicBezTo>
                  <a:cubicBezTo>
                    <a:pt x="6808" y="9"/>
                    <a:pt x="6790" y="1"/>
                    <a:pt x="676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7" name="Google Shape;407;p3"/>
            <p:cNvSpPr/>
            <p:nvPr/>
          </p:nvSpPr>
          <p:spPr>
            <a:xfrm>
              <a:off x="3640802" y="756802"/>
              <a:ext cx="63860" cy="47316"/>
            </a:xfrm>
            <a:custGeom>
              <a:avLst/>
              <a:gdLst/>
              <a:ahLst/>
              <a:cxnLst/>
              <a:rect l="l" t="t" r="r" b="b"/>
              <a:pathLst>
                <a:path w="3088" h="2288" extrusionOk="0">
                  <a:moveTo>
                    <a:pt x="3020" y="0"/>
                  </a:moveTo>
                  <a:cubicBezTo>
                    <a:pt x="3003" y="0"/>
                    <a:pt x="2985" y="7"/>
                    <a:pt x="2972" y="19"/>
                  </a:cubicBezTo>
                  <a:cubicBezTo>
                    <a:pt x="2709" y="180"/>
                    <a:pt x="2446" y="328"/>
                    <a:pt x="2189" y="501"/>
                  </a:cubicBezTo>
                  <a:cubicBezTo>
                    <a:pt x="1939" y="674"/>
                    <a:pt x="1688" y="848"/>
                    <a:pt x="1438" y="1027"/>
                  </a:cubicBezTo>
                  <a:lnTo>
                    <a:pt x="726" y="1599"/>
                  </a:lnTo>
                  <a:cubicBezTo>
                    <a:pt x="488" y="1798"/>
                    <a:pt x="257" y="1997"/>
                    <a:pt x="32" y="2202"/>
                  </a:cubicBezTo>
                  <a:cubicBezTo>
                    <a:pt x="7" y="2221"/>
                    <a:pt x="0" y="2247"/>
                    <a:pt x="7" y="2273"/>
                  </a:cubicBezTo>
                  <a:cubicBezTo>
                    <a:pt x="19" y="2282"/>
                    <a:pt x="34" y="2287"/>
                    <a:pt x="48" y="2287"/>
                  </a:cubicBezTo>
                  <a:cubicBezTo>
                    <a:pt x="63" y="2287"/>
                    <a:pt x="77" y="2282"/>
                    <a:pt x="90" y="2273"/>
                  </a:cubicBezTo>
                  <a:cubicBezTo>
                    <a:pt x="353" y="2112"/>
                    <a:pt x="616" y="1958"/>
                    <a:pt x="873" y="1791"/>
                  </a:cubicBezTo>
                  <a:lnTo>
                    <a:pt x="1631" y="1278"/>
                  </a:lnTo>
                  <a:cubicBezTo>
                    <a:pt x="1875" y="1091"/>
                    <a:pt x="2125" y="905"/>
                    <a:pt x="2356" y="713"/>
                  </a:cubicBezTo>
                  <a:cubicBezTo>
                    <a:pt x="2594" y="520"/>
                    <a:pt x="2825" y="315"/>
                    <a:pt x="3056" y="116"/>
                  </a:cubicBezTo>
                  <a:cubicBezTo>
                    <a:pt x="3081" y="90"/>
                    <a:pt x="3088" y="52"/>
                    <a:pt x="3069" y="19"/>
                  </a:cubicBezTo>
                  <a:cubicBezTo>
                    <a:pt x="3056" y="7"/>
                    <a:pt x="3038" y="0"/>
                    <a:pt x="30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8" name="Google Shape;408;p3"/>
            <p:cNvSpPr/>
            <p:nvPr/>
          </p:nvSpPr>
          <p:spPr>
            <a:xfrm>
              <a:off x="3732125" y="639670"/>
              <a:ext cx="181757" cy="101187"/>
            </a:xfrm>
            <a:custGeom>
              <a:avLst/>
              <a:gdLst/>
              <a:ahLst/>
              <a:cxnLst/>
              <a:rect l="l" t="t" r="r" b="b"/>
              <a:pathLst>
                <a:path w="8789" h="4893" extrusionOk="0">
                  <a:moveTo>
                    <a:pt x="8714" y="1"/>
                  </a:moveTo>
                  <a:cubicBezTo>
                    <a:pt x="8678" y="1"/>
                    <a:pt x="8631" y="12"/>
                    <a:pt x="8583" y="34"/>
                  </a:cubicBezTo>
                  <a:cubicBezTo>
                    <a:pt x="7839" y="349"/>
                    <a:pt x="7100" y="676"/>
                    <a:pt x="6375" y="1036"/>
                  </a:cubicBezTo>
                  <a:cubicBezTo>
                    <a:pt x="5643" y="1395"/>
                    <a:pt x="4924" y="1761"/>
                    <a:pt x="4218" y="2159"/>
                  </a:cubicBezTo>
                  <a:cubicBezTo>
                    <a:pt x="3518" y="2557"/>
                    <a:pt x="2819" y="2968"/>
                    <a:pt x="2132" y="3398"/>
                  </a:cubicBezTo>
                  <a:cubicBezTo>
                    <a:pt x="1451" y="3828"/>
                    <a:pt x="777" y="4278"/>
                    <a:pt x="116" y="4746"/>
                  </a:cubicBezTo>
                  <a:cubicBezTo>
                    <a:pt x="58" y="4791"/>
                    <a:pt x="1" y="4855"/>
                    <a:pt x="7" y="4881"/>
                  </a:cubicBezTo>
                  <a:cubicBezTo>
                    <a:pt x="11" y="4889"/>
                    <a:pt x="20" y="4893"/>
                    <a:pt x="34" y="4893"/>
                  </a:cubicBezTo>
                  <a:cubicBezTo>
                    <a:pt x="64" y="4893"/>
                    <a:pt x="114" y="4874"/>
                    <a:pt x="168" y="4843"/>
                  </a:cubicBezTo>
                  <a:cubicBezTo>
                    <a:pt x="861" y="4425"/>
                    <a:pt x="1567" y="4027"/>
                    <a:pt x="2267" y="3629"/>
                  </a:cubicBezTo>
                  <a:lnTo>
                    <a:pt x="4379" y="2455"/>
                  </a:lnTo>
                  <a:cubicBezTo>
                    <a:pt x="5078" y="2057"/>
                    <a:pt x="5791" y="1678"/>
                    <a:pt x="6503" y="1299"/>
                  </a:cubicBezTo>
                  <a:lnTo>
                    <a:pt x="8641" y="176"/>
                  </a:lnTo>
                  <a:cubicBezTo>
                    <a:pt x="8731" y="124"/>
                    <a:pt x="8789" y="79"/>
                    <a:pt x="8782" y="34"/>
                  </a:cubicBezTo>
                  <a:cubicBezTo>
                    <a:pt x="8776" y="12"/>
                    <a:pt x="8750" y="1"/>
                    <a:pt x="871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09" name="Google Shape;409;p3"/>
            <p:cNvSpPr/>
            <p:nvPr/>
          </p:nvSpPr>
          <p:spPr>
            <a:xfrm>
              <a:off x="3684065" y="791151"/>
              <a:ext cx="123625" cy="75854"/>
            </a:xfrm>
            <a:custGeom>
              <a:avLst/>
              <a:gdLst/>
              <a:ahLst/>
              <a:cxnLst/>
              <a:rect l="l" t="t" r="r" b="b"/>
              <a:pathLst>
                <a:path w="5978" h="3668" extrusionOk="0">
                  <a:moveTo>
                    <a:pt x="5900" y="0"/>
                  </a:moveTo>
                  <a:cubicBezTo>
                    <a:pt x="5873" y="0"/>
                    <a:pt x="5839" y="11"/>
                    <a:pt x="5804" y="34"/>
                  </a:cubicBezTo>
                  <a:lnTo>
                    <a:pt x="4385" y="926"/>
                  </a:lnTo>
                  <a:cubicBezTo>
                    <a:pt x="3929" y="1228"/>
                    <a:pt x="3429" y="1510"/>
                    <a:pt x="2960" y="1812"/>
                  </a:cubicBezTo>
                  <a:cubicBezTo>
                    <a:pt x="2492" y="2114"/>
                    <a:pt x="2004" y="2403"/>
                    <a:pt x="1529" y="2691"/>
                  </a:cubicBezTo>
                  <a:cubicBezTo>
                    <a:pt x="1054" y="2974"/>
                    <a:pt x="572" y="3263"/>
                    <a:pt x="84" y="3545"/>
                  </a:cubicBezTo>
                  <a:cubicBezTo>
                    <a:pt x="33" y="3577"/>
                    <a:pt x="1" y="3622"/>
                    <a:pt x="7" y="3648"/>
                  </a:cubicBezTo>
                  <a:cubicBezTo>
                    <a:pt x="10" y="3661"/>
                    <a:pt x="27" y="3667"/>
                    <a:pt x="49" y="3667"/>
                  </a:cubicBezTo>
                  <a:cubicBezTo>
                    <a:pt x="71" y="3667"/>
                    <a:pt x="100" y="3661"/>
                    <a:pt x="129" y="3648"/>
                  </a:cubicBezTo>
                  <a:cubicBezTo>
                    <a:pt x="643" y="3423"/>
                    <a:pt x="1143" y="3186"/>
                    <a:pt x="1651" y="2923"/>
                  </a:cubicBezTo>
                  <a:cubicBezTo>
                    <a:pt x="2158" y="2659"/>
                    <a:pt x="2646" y="2396"/>
                    <a:pt x="3127" y="2101"/>
                  </a:cubicBezTo>
                  <a:cubicBezTo>
                    <a:pt x="3608" y="1806"/>
                    <a:pt x="4083" y="1497"/>
                    <a:pt x="4546" y="1176"/>
                  </a:cubicBezTo>
                  <a:cubicBezTo>
                    <a:pt x="5008" y="856"/>
                    <a:pt x="5451" y="515"/>
                    <a:pt x="5887" y="156"/>
                  </a:cubicBezTo>
                  <a:cubicBezTo>
                    <a:pt x="5958" y="111"/>
                    <a:pt x="5977" y="79"/>
                    <a:pt x="5958" y="34"/>
                  </a:cubicBezTo>
                  <a:cubicBezTo>
                    <a:pt x="5948" y="11"/>
                    <a:pt x="5927" y="0"/>
                    <a:pt x="590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0" name="Google Shape;410;p3"/>
            <p:cNvSpPr/>
            <p:nvPr/>
          </p:nvSpPr>
          <p:spPr>
            <a:xfrm>
              <a:off x="3906830" y="680947"/>
              <a:ext cx="66155" cy="40264"/>
            </a:xfrm>
            <a:custGeom>
              <a:avLst/>
              <a:gdLst/>
              <a:ahLst/>
              <a:cxnLst/>
              <a:rect l="l" t="t" r="r" b="b"/>
              <a:pathLst>
                <a:path w="3199" h="1947" extrusionOk="0">
                  <a:moveTo>
                    <a:pt x="3093" y="1"/>
                  </a:moveTo>
                  <a:cubicBezTo>
                    <a:pt x="3077" y="1"/>
                    <a:pt x="3060" y="7"/>
                    <a:pt x="3043" y="22"/>
                  </a:cubicBezTo>
                  <a:cubicBezTo>
                    <a:pt x="2799" y="183"/>
                    <a:pt x="2549" y="343"/>
                    <a:pt x="2305" y="503"/>
                  </a:cubicBezTo>
                  <a:cubicBezTo>
                    <a:pt x="2061" y="670"/>
                    <a:pt x="1804" y="818"/>
                    <a:pt x="1560" y="972"/>
                  </a:cubicBezTo>
                  <a:cubicBezTo>
                    <a:pt x="1316" y="1126"/>
                    <a:pt x="1066" y="1274"/>
                    <a:pt x="809" y="1421"/>
                  </a:cubicBezTo>
                  <a:cubicBezTo>
                    <a:pt x="552" y="1569"/>
                    <a:pt x="302" y="1717"/>
                    <a:pt x="39" y="1852"/>
                  </a:cubicBezTo>
                  <a:cubicBezTo>
                    <a:pt x="0" y="1864"/>
                    <a:pt x="0" y="1890"/>
                    <a:pt x="7" y="1909"/>
                  </a:cubicBezTo>
                  <a:cubicBezTo>
                    <a:pt x="16" y="1933"/>
                    <a:pt x="36" y="1946"/>
                    <a:pt x="57" y="1946"/>
                  </a:cubicBezTo>
                  <a:cubicBezTo>
                    <a:pt x="64" y="1946"/>
                    <a:pt x="71" y="1945"/>
                    <a:pt x="77" y="1941"/>
                  </a:cubicBezTo>
                  <a:cubicBezTo>
                    <a:pt x="366" y="1858"/>
                    <a:pt x="649" y="1762"/>
                    <a:pt x="925" y="1646"/>
                  </a:cubicBezTo>
                  <a:cubicBezTo>
                    <a:pt x="1201" y="1524"/>
                    <a:pt x="1464" y="1389"/>
                    <a:pt x="1727" y="1242"/>
                  </a:cubicBezTo>
                  <a:cubicBezTo>
                    <a:pt x="1984" y="1088"/>
                    <a:pt x="2228" y="921"/>
                    <a:pt x="2472" y="735"/>
                  </a:cubicBezTo>
                  <a:cubicBezTo>
                    <a:pt x="2703" y="548"/>
                    <a:pt x="2928" y="349"/>
                    <a:pt x="3133" y="131"/>
                  </a:cubicBezTo>
                  <a:cubicBezTo>
                    <a:pt x="3199" y="86"/>
                    <a:pt x="3153" y="1"/>
                    <a:pt x="309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1" name="Google Shape;411;p3"/>
            <p:cNvSpPr/>
            <p:nvPr/>
          </p:nvSpPr>
          <p:spPr>
            <a:xfrm>
              <a:off x="3844831" y="577982"/>
              <a:ext cx="23513" cy="11932"/>
            </a:xfrm>
            <a:custGeom>
              <a:avLst/>
              <a:gdLst/>
              <a:ahLst/>
              <a:cxnLst/>
              <a:rect l="l" t="t" r="r" b="b"/>
              <a:pathLst>
                <a:path w="1137" h="577" extrusionOk="0">
                  <a:moveTo>
                    <a:pt x="1047" y="0"/>
                  </a:moveTo>
                  <a:cubicBezTo>
                    <a:pt x="951" y="33"/>
                    <a:pt x="854" y="58"/>
                    <a:pt x="777" y="97"/>
                  </a:cubicBezTo>
                  <a:lnTo>
                    <a:pt x="521" y="199"/>
                  </a:lnTo>
                  <a:lnTo>
                    <a:pt x="277" y="328"/>
                  </a:lnTo>
                  <a:lnTo>
                    <a:pt x="26" y="463"/>
                  </a:lnTo>
                  <a:cubicBezTo>
                    <a:pt x="7" y="475"/>
                    <a:pt x="1" y="495"/>
                    <a:pt x="1" y="520"/>
                  </a:cubicBezTo>
                  <a:cubicBezTo>
                    <a:pt x="7" y="540"/>
                    <a:pt x="20" y="552"/>
                    <a:pt x="33" y="572"/>
                  </a:cubicBezTo>
                  <a:cubicBezTo>
                    <a:pt x="84" y="575"/>
                    <a:pt x="137" y="577"/>
                    <a:pt x="191" y="577"/>
                  </a:cubicBezTo>
                  <a:cubicBezTo>
                    <a:pt x="244" y="577"/>
                    <a:pt x="299" y="575"/>
                    <a:pt x="354" y="572"/>
                  </a:cubicBezTo>
                  <a:cubicBezTo>
                    <a:pt x="456" y="552"/>
                    <a:pt x="553" y="533"/>
                    <a:pt x="655" y="501"/>
                  </a:cubicBezTo>
                  <a:cubicBezTo>
                    <a:pt x="745" y="450"/>
                    <a:pt x="835" y="398"/>
                    <a:pt x="918" y="341"/>
                  </a:cubicBezTo>
                  <a:cubicBezTo>
                    <a:pt x="996" y="270"/>
                    <a:pt x="1066" y="193"/>
                    <a:pt x="1130" y="110"/>
                  </a:cubicBezTo>
                  <a:cubicBezTo>
                    <a:pt x="1137" y="97"/>
                    <a:pt x="1130" y="71"/>
                    <a:pt x="1105" y="45"/>
                  </a:cubicBezTo>
                  <a:cubicBezTo>
                    <a:pt x="1092" y="26"/>
                    <a:pt x="1066" y="7"/>
                    <a:pt x="104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412" name="Google Shape;412;p3"/>
          <p:cNvGrpSpPr/>
          <p:nvPr/>
        </p:nvGrpSpPr>
        <p:grpSpPr>
          <a:xfrm rot="-5130198">
            <a:off x="1304305" y="4813063"/>
            <a:ext cx="973775" cy="926383"/>
            <a:chOff x="435062" y="187598"/>
            <a:chExt cx="730347" cy="694803"/>
          </a:xfrm>
        </p:grpSpPr>
        <p:sp>
          <p:nvSpPr>
            <p:cNvPr id="413" name="Google Shape;413;p3"/>
            <p:cNvSpPr/>
            <p:nvPr/>
          </p:nvSpPr>
          <p:spPr>
            <a:xfrm rot="9076706">
              <a:off x="676192" y="272498"/>
              <a:ext cx="354711" cy="548269"/>
            </a:xfrm>
            <a:custGeom>
              <a:avLst/>
              <a:gdLst/>
              <a:ahLst/>
              <a:cxnLst/>
              <a:rect l="l" t="t" r="r" b="b"/>
              <a:pathLst>
                <a:path w="17153" h="26513" extrusionOk="0">
                  <a:moveTo>
                    <a:pt x="1136" y="1"/>
                  </a:moveTo>
                  <a:lnTo>
                    <a:pt x="0" y="611"/>
                  </a:lnTo>
                  <a:cubicBezTo>
                    <a:pt x="77" y="2177"/>
                    <a:pt x="706" y="9129"/>
                    <a:pt x="706" y="9129"/>
                  </a:cubicBezTo>
                  <a:cubicBezTo>
                    <a:pt x="905" y="9668"/>
                    <a:pt x="1162" y="10342"/>
                    <a:pt x="1470" y="11113"/>
                  </a:cubicBezTo>
                  <a:cubicBezTo>
                    <a:pt x="2837" y="14534"/>
                    <a:pt x="5078" y="19843"/>
                    <a:pt x="6528" y="23245"/>
                  </a:cubicBezTo>
                  <a:lnTo>
                    <a:pt x="7928" y="26512"/>
                  </a:lnTo>
                  <a:cubicBezTo>
                    <a:pt x="8839" y="26435"/>
                    <a:pt x="9745" y="26281"/>
                    <a:pt x="10624" y="26050"/>
                  </a:cubicBezTo>
                  <a:cubicBezTo>
                    <a:pt x="11959" y="25691"/>
                    <a:pt x="13230" y="25132"/>
                    <a:pt x="14398" y="24394"/>
                  </a:cubicBezTo>
                  <a:cubicBezTo>
                    <a:pt x="15150" y="23919"/>
                    <a:pt x="15849" y="23367"/>
                    <a:pt x="16478" y="22744"/>
                  </a:cubicBezTo>
                  <a:cubicBezTo>
                    <a:pt x="16722" y="22513"/>
                    <a:pt x="16947" y="22256"/>
                    <a:pt x="17152" y="21993"/>
                  </a:cubicBezTo>
                  <a:cubicBezTo>
                    <a:pt x="16754" y="20915"/>
                    <a:pt x="16196" y="19657"/>
                    <a:pt x="15535" y="18321"/>
                  </a:cubicBezTo>
                  <a:cubicBezTo>
                    <a:pt x="12575" y="12281"/>
                    <a:pt x="7716" y="4539"/>
                    <a:pt x="7222" y="4308"/>
                  </a:cubicBezTo>
                  <a:cubicBezTo>
                    <a:pt x="6618" y="4019"/>
                    <a:pt x="1136" y="1"/>
                    <a:pt x="113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4" name="Google Shape;414;p3"/>
            <p:cNvSpPr/>
            <p:nvPr/>
          </p:nvSpPr>
          <p:spPr>
            <a:xfrm rot="9076706">
              <a:off x="668378" y="265331"/>
              <a:ext cx="369849" cy="562828"/>
            </a:xfrm>
            <a:custGeom>
              <a:avLst/>
              <a:gdLst/>
              <a:ahLst/>
              <a:cxnLst/>
              <a:rect l="l" t="t" r="r" b="b"/>
              <a:pathLst>
                <a:path w="17885" h="27217" extrusionOk="0">
                  <a:moveTo>
                    <a:pt x="1464" y="756"/>
                  </a:moveTo>
                  <a:cubicBezTo>
                    <a:pt x="2504" y="1520"/>
                    <a:pt x="6740" y="4614"/>
                    <a:pt x="7401" y="4954"/>
                  </a:cubicBezTo>
                  <a:cubicBezTo>
                    <a:pt x="8024" y="5487"/>
                    <a:pt x="12684" y="12921"/>
                    <a:pt x="15573" y="18820"/>
                  </a:cubicBezTo>
                  <a:cubicBezTo>
                    <a:pt x="16196" y="20072"/>
                    <a:pt x="16722" y="21259"/>
                    <a:pt x="17114" y="22274"/>
                  </a:cubicBezTo>
                  <a:cubicBezTo>
                    <a:pt x="16947" y="22473"/>
                    <a:pt x="16774" y="22665"/>
                    <a:pt x="16587" y="22838"/>
                  </a:cubicBezTo>
                  <a:cubicBezTo>
                    <a:pt x="15971" y="23448"/>
                    <a:pt x="15297" y="23987"/>
                    <a:pt x="14565" y="24443"/>
                  </a:cubicBezTo>
                  <a:cubicBezTo>
                    <a:pt x="13429" y="25169"/>
                    <a:pt x="12190" y="25714"/>
                    <a:pt x="10893" y="26061"/>
                  </a:cubicBezTo>
                  <a:cubicBezTo>
                    <a:pt x="10110" y="26266"/>
                    <a:pt x="9314" y="26408"/>
                    <a:pt x="8512" y="26491"/>
                  </a:cubicBezTo>
                  <a:lnTo>
                    <a:pt x="7209" y="23455"/>
                  </a:lnTo>
                  <a:cubicBezTo>
                    <a:pt x="6182" y="21067"/>
                    <a:pt x="3653" y="15110"/>
                    <a:pt x="2150" y="11335"/>
                  </a:cubicBezTo>
                  <a:cubicBezTo>
                    <a:pt x="1881" y="10674"/>
                    <a:pt x="1624" y="10006"/>
                    <a:pt x="1399" y="9403"/>
                  </a:cubicBezTo>
                  <a:cubicBezTo>
                    <a:pt x="1348" y="8819"/>
                    <a:pt x="822" y="2964"/>
                    <a:pt x="719" y="1161"/>
                  </a:cubicBezTo>
                  <a:lnTo>
                    <a:pt x="1464" y="756"/>
                  </a:lnTo>
                  <a:close/>
                  <a:moveTo>
                    <a:pt x="1495" y="0"/>
                  </a:moveTo>
                  <a:cubicBezTo>
                    <a:pt x="1436" y="0"/>
                    <a:pt x="1377" y="15"/>
                    <a:pt x="1322" y="44"/>
                  </a:cubicBezTo>
                  <a:lnTo>
                    <a:pt x="193" y="660"/>
                  </a:lnTo>
                  <a:cubicBezTo>
                    <a:pt x="71" y="724"/>
                    <a:pt x="0" y="852"/>
                    <a:pt x="6" y="981"/>
                  </a:cubicBezTo>
                  <a:cubicBezTo>
                    <a:pt x="83" y="2534"/>
                    <a:pt x="687" y="9230"/>
                    <a:pt x="713" y="9512"/>
                  </a:cubicBezTo>
                  <a:cubicBezTo>
                    <a:pt x="713" y="9544"/>
                    <a:pt x="719" y="9576"/>
                    <a:pt x="732" y="9602"/>
                  </a:cubicBezTo>
                  <a:cubicBezTo>
                    <a:pt x="963" y="10225"/>
                    <a:pt x="1233" y="10918"/>
                    <a:pt x="1502" y="11598"/>
                  </a:cubicBezTo>
                  <a:cubicBezTo>
                    <a:pt x="3004" y="15379"/>
                    <a:pt x="5540" y="21343"/>
                    <a:pt x="6561" y="23737"/>
                  </a:cubicBezTo>
                  <a:lnTo>
                    <a:pt x="7960" y="27005"/>
                  </a:lnTo>
                  <a:cubicBezTo>
                    <a:pt x="8018" y="27133"/>
                    <a:pt x="8146" y="27216"/>
                    <a:pt x="8281" y="27216"/>
                  </a:cubicBezTo>
                  <a:lnTo>
                    <a:pt x="8313" y="27216"/>
                  </a:lnTo>
                  <a:cubicBezTo>
                    <a:pt x="9250" y="27139"/>
                    <a:pt x="10168" y="26985"/>
                    <a:pt x="11073" y="26741"/>
                  </a:cubicBezTo>
                  <a:cubicBezTo>
                    <a:pt x="12441" y="26382"/>
                    <a:pt x="13744" y="25804"/>
                    <a:pt x="14938" y="25047"/>
                  </a:cubicBezTo>
                  <a:cubicBezTo>
                    <a:pt x="15714" y="24559"/>
                    <a:pt x="16427" y="23994"/>
                    <a:pt x="17075" y="23352"/>
                  </a:cubicBezTo>
                  <a:cubicBezTo>
                    <a:pt x="17332" y="23108"/>
                    <a:pt x="17570" y="22838"/>
                    <a:pt x="17788" y="22562"/>
                  </a:cubicBezTo>
                  <a:cubicBezTo>
                    <a:pt x="17865" y="22460"/>
                    <a:pt x="17884" y="22338"/>
                    <a:pt x="17839" y="22222"/>
                  </a:cubicBezTo>
                  <a:cubicBezTo>
                    <a:pt x="17435" y="21150"/>
                    <a:pt x="16870" y="19866"/>
                    <a:pt x="16209" y="18525"/>
                  </a:cubicBezTo>
                  <a:cubicBezTo>
                    <a:pt x="13532" y="13075"/>
                    <a:pt x="8429" y="4678"/>
                    <a:pt x="7729" y="4345"/>
                  </a:cubicBezTo>
                  <a:cubicBezTo>
                    <a:pt x="7305" y="4146"/>
                    <a:pt x="3890" y="1674"/>
                    <a:pt x="1701" y="69"/>
                  </a:cubicBezTo>
                  <a:cubicBezTo>
                    <a:pt x="1641" y="23"/>
                    <a:pt x="1568" y="0"/>
                    <a:pt x="149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5" name="Google Shape;415;p3"/>
            <p:cNvSpPr/>
            <p:nvPr/>
          </p:nvSpPr>
          <p:spPr>
            <a:xfrm rot="9076706">
              <a:off x="1122277" y="690921"/>
              <a:ext cx="34803" cy="43571"/>
            </a:xfrm>
            <a:custGeom>
              <a:avLst/>
              <a:gdLst/>
              <a:ahLst/>
              <a:cxnLst/>
              <a:rect l="l" t="t" r="r" b="b"/>
              <a:pathLst>
                <a:path w="1683" h="2107" extrusionOk="0">
                  <a:moveTo>
                    <a:pt x="399" y="1"/>
                  </a:moveTo>
                  <a:lnTo>
                    <a:pt x="1" y="257"/>
                  </a:lnTo>
                  <a:lnTo>
                    <a:pt x="547" y="2106"/>
                  </a:lnTo>
                  <a:lnTo>
                    <a:pt x="1683" y="1490"/>
                  </a:lnTo>
                  <a:lnTo>
                    <a:pt x="3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6" name="Google Shape;416;p3"/>
            <p:cNvSpPr/>
            <p:nvPr/>
          </p:nvSpPr>
          <p:spPr>
            <a:xfrm rot="9076706">
              <a:off x="711767" y="280197"/>
              <a:ext cx="269410" cy="447520"/>
            </a:xfrm>
            <a:custGeom>
              <a:avLst/>
              <a:gdLst/>
              <a:ahLst/>
              <a:cxnLst/>
              <a:rect l="l" t="t" r="r" b="b"/>
              <a:pathLst>
                <a:path w="13028" h="21641" extrusionOk="0">
                  <a:moveTo>
                    <a:pt x="1643" y="1"/>
                  </a:moveTo>
                  <a:cubicBezTo>
                    <a:pt x="390" y="1"/>
                    <a:pt x="0" y="1905"/>
                    <a:pt x="1332" y="4315"/>
                  </a:cubicBezTo>
                  <a:cubicBezTo>
                    <a:pt x="3559" y="8365"/>
                    <a:pt x="9253" y="21640"/>
                    <a:pt x="9253" y="21640"/>
                  </a:cubicBezTo>
                  <a:cubicBezTo>
                    <a:pt x="10588" y="21281"/>
                    <a:pt x="11859" y="20722"/>
                    <a:pt x="13027" y="19984"/>
                  </a:cubicBezTo>
                  <a:cubicBezTo>
                    <a:pt x="11121" y="14168"/>
                    <a:pt x="5113" y="3063"/>
                    <a:pt x="5113" y="3063"/>
                  </a:cubicBezTo>
                  <a:cubicBezTo>
                    <a:pt x="3738" y="876"/>
                    <a:pt x="2492" y="1"/>
                    <a:pt x="16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7" name="Google Shape;417;p3"/>
            <p:cNvSpPr/>
            <p:nvPr/>
          </p:nvSpPr>
          <p:spPr>
            <a:xfrm rot="9076706">
              <a:off x="703999" y="273650"/>
              <a:ext cx="282768" cy="461975"/>
            </a:xfrm>
            <a:custGeom>
              <a:avLst/>
              <a:gdLst/>
              <a:ahLst/>
              <a:cxnLst/>
              <a:rect l="l" t="t" r="r" b="b"/>
              <a:pathLst>
                <a:path w="13674" h="22340" extrusionOk="0">
                  <a:moveTo>
                    <a:pt x="1876" y="706"/>
                  </a:moveTo>
                  <a:cubicBezTo>
                    <a:pt x="1887" y="706"/>
                    <a:pt x="1897" y="706"/>
                    <a:pt x="1907" y="707"/>
                  </a:cubicBezTo>
                  <a:cubicBezTo>
                    <a:pt x="2613" y="707"/>
                    <a:pt x="3782" y="1541"/>
                    <a:pt x="5065" y="3583"/>
                  </a:cubicBezTo>
                  <a:cubicBezTo>
                    <a:pt x="5123" y="3692"/>
                    <a:pt x="10900" y="14399"/>
                    <a:pt x="12865" y="20183"/>
                  </a:cubicBezTo>
                  <a:cubicBezTo>
                    <a:pt x="11883" y="20786"/>
                    <a:pt x="10823" y="21248"/>
                    <a:pt x="9719" y="21569"/>
                  </a:cubicBezTo>
                  <a:cubicBezTo>
                    <a:pt x="8878" y="19624"/>
                    <a:pt x="3929" y="8185"/>
                    <a:pt x="1894" y="4501"/>
                  </a:cubicBezTo>
                  <a:cubicBezTo>
                    <a:pt x="893" y="2684"/>
                    <a:pt x="938" y="1156"/>
                    <a:pt x="1560" y="790"/>
                  </a:cubicBezTo>
                  <a:cubicBezTo>
                    <a:pt x="1655" y="737"/>
                    <a:pt x="1765" y="706"/>
                    <a:pt x="1876" y="706"/>
                  </a:cubicBezTo>
                  <a:close/>
                  <a:moveTo>
                    <a:pt x="1893" y="1"/>
                  </a:moveTo>
                  <a:cubicBezTo>
                    <a:pt x="1631" y="1"/>
                    <a:pt x="1398" y="66"/>
                    <a:pt x="1201" y="180"/>
                  </a:cubicBezTo>
                  <a:cubicBezTo>
                    <a:pt x="270" y="733"/>
                    <a:pt x="1" y="2511"/>
                    <a:pt x="1284" y="4834"/>
                  </a:cubicBezTo>
                  <a:cubicBezTo>
                    <a:pt x="3480" y="8821"/>
                    <a:pt x="9135" y="21993"/>
                    <a:pt x="9193" y="22128"/>
                  </a:cubicBezTo>
                  <a:cubicBezTo>
                    <a:pt x="9251" y="22256"/>
                    <a:pt x="9373" y="22340"/>
                    <a:pt x="9514" y="22340"/>
                  </a:cubicBezTo>
                  <a:cubicBezTo>
                    <a:pt x="9546" y="22340"/>
                    <a:pt x="9578" y="22333"/>
                    <a:pt x="9610" y="22327"/>
                  </a:cubicBezTo>
                  <a:cubicBezTo>
                    <a:pt x="10978" y="21961"/>
                    <a:pt x="12281" y="21390"/>
                    <a:pt x="13475" y="20626"/>
                  </a:cubicBezTo>
                  <a:cubicBezTo>
                    <a:pt x="13609" y="20542"/>
                    <a:pt x="13674" y="20375"/>
                    <a:pt x="13622" y="20221"/>
                  </a:cubicBezTo>
                  <a:cubicBezTo>
                    <a:pt x="11722" y="14444"/>
                    <a:pt x="5739" y="3352"/>
                    <a:pt x="5669" y="3223"/>
                  </a:cubicBezTo>
                  <a:cubicBezTo>
                    <a:pt x="4168" y="838"/>
                    <a:pt x="2835" y="1"/>
                    <a:pt x="189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8" name="Google Shape;418;p3"/>
            <p:cNvSpPr/>
            <p:nvPr/>
          </p:nvSpPr>
          <p:spPr>
            <a:xfrm rot="9076706">
              <a:off x="694999" y="345565"/>
              <a:ext cx="354856" cy="470743"/>
            </a:xfrm>
            <a:custGeom>
              <a:avLst/>
              <a:gdLst/>
              <a:ahLst/>
              <a:cxnLst/>
              <a:rect l="l" t="t" r="r" b="b"/>
              <a:pathLst>
                <a:path w="17160" h="22764" extrusionOk="0">
                  <a:moveTo>
                    <a:pt x="1130" y="1"/>
                  </a:moveTo>
                  <a:lnTo>
                    <a:pt x="1" y="623"/>
                  </a:lnTo>
                  <a:cubicBezTo>
                    <a:pt x="71" y="2183"/>
                    <a:pt x="700" y="9135"/>
                    <a:pt x="700" y="9135"/>
                  </a:cubicBezTo>
                  <a:cubicBezTo>
                    <a:pt x="899" y="9674"/>
                    <a:pt x="1163" y="10348"/>
                    <a:pt x="1471" y="11119"/>
                  </a:cubicBezTo>
                  <a:cubicBezTo>
                    <a:pt x="3114" y="11003"/>
                    <a:pt x="4494" y="10329"/>
                    <a:pt x="4443" y="8577"/>
                  </a:cubicBezTo>
                  <a:lnTo>
                    <a:pt x="4443" y="8577"/>
                  </a:lnTo>
                  <a:cubicBezTo>
                    <a:pt x="5354" y="8737"/>
                    <a:pt x="6266" y="9032"/>
                    <a:pt x="7158" y="9276"/>
                  </a:cubicBezTo>
                  <a:cubicBezTo>
                    <a:pt x="7401" y="8954"/>
                    <a:pt x="7663" y="8816"/>
                    <a:pt x="7934" y="8816"/>
                  </a:cubicBezTo>
                  <a:cubicBezTo>
                    <a:pt x="9253" y="8816"/>
                    <a:pt x="10774" y="12077"/>
                    <a:pt x="11222" y="13089"/>
                  </a:cubicBezTo>
                  <a:cubicBezTo>
                    <a:pt x="12704" y="16453"/>
                    <a:pt x="14470" y="19688"/>
                    <a:pt x="16485" y="22763"/>
                  </a:cubicBezTo>
                  <a:cubicBezTo>
                    <a:pt x="16729" y="22532"/>
                    <a:pt x="16954" y="22275"/>
                    <a:pt x="17159" y="22012"/>
                  </a:cubicBezTo>
                  <a:cubicBezTo>
                    <a:pt x="16761" y="20934"/>
                    <a:pt x="16203" y="19676"/>
                    <a:pt x="15535" y="18327"/>
                  </a:cubicBezTo>
                  <a:cubicBezTo>
                    <a:pt x="12570" y="12287"/>
                    <a:pt x="7710" y="4545"/>
                    <a:pt x="7216" y="4314"/>
                  </a:cubicBezTo>
                  <a:cubicBezTo>
                    <a:pt x="6612" y="4025"/>
                    <a:pt x="1130" y="1"/>
                    <a:pt x="1130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9" name="Google Shape;419;p3"/>
            <p:cNvSpPr/>
            <p:nvPr/>
          </p:nvSpPr>
          <p:spPr>
            <a:xfrm rot="9076706">
              <a:off x="955267" y="560692"/>
              <a:ext cx="149366" cy="188926"/>
            </a:xfrm>
            <a:custGeom>
              <a:avLst/>
              <a:gdLst/>
              <a:ahLst/>
              <a:cxnLst/>
              <a:rect l="l" t="t" r="r" b="b"/>
              <a:pathLst>
                <a:path w="7223" h="9136" extrusionOk="0">
                  <a:moveTo>
                    <a:pt x="1137" y="1"/>
                  </a:moveTo>
                  <a:lnTo>
                    <a:pt x="219" y="502"/>
                  </a:lnTo>
                  <a:lnTo>
                    <a:pt x="1" y="624"/>
                  </a:lnTo>
                  <a:cubicBezTo>
                    <a:pt x="71" y="2183"/>
                    <a:pt x="700" y="9136"/>
                    <a:pt x="700" y="9136"/>
                  </a:cubicBezTo>
                  <a:cubicBezTo>
                    <a:pt x="700" y="9136"/>
                    <a:pt x="1875" y="9039"/>
                    <a:pt x="2690" y="8911"/>
                  </a:cubicBezTo>
                  <a:cubicBezTo>
                    <a:pt x="2953" y="8892"/>
                    <a:pt x="3210" y="8827"/>
                    <a:pt x="3448" y="8718"/>
                  </a:cubicBezTo>
                  <a:cubicBezTo>
                    <a:pt x="3692" y="8500"/>
                    <a:pt x="3653" y="6375"/>
                    <a:pt x="3955" y="6369"/>
                  </a:cubicBezTo>
                  <a:cubicBezTo>
                    <a:pt x="3956" y="6369"/>
                    <a:pt x="3956" y="6369"/>
                    <a:pt x="3957" y="6369"/>
                  </a:cubicBezTo>
                  <a:cubicBezTo>
                    <a:pt x="4261" y="6369"/>
                    <a:pt x="6154" y="7481"/>
                    <a:pt x="6461" y="7481"/>
                  </a:cubicBezTo>
                  <a:cubicBezTo>
                    <a:pt x="6467" y="7481"/>
                    <a:pt x="6473" y="7480"/>
                    <a:pt x="6478" y="7479"/>
                  </a:cubicBezTo>
                  <a:cubicBezTo>
                    <a:pt x="6728" y="7434"/>
                    <a:pt x="7222" y="4321"/>
                    <a:pt x="7222" y="4321"/>
                  </a:cubicBezTo>
                  <a:cubicBezTo>
                    <a:pt x="6619" y="4032"/>
                    <a:pt x="1137" y="1"/>
                    <a:pt x="11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0" name="Google Shape;420;p3"/>
            <p:cNvSpPr/>
            <p:nvPr/>
          </p:nvSpPr>
          <p:spPr>
            <a:xfrm rot="9076706">
              <a:off x="947493" y="552945"/>
              <a:ext cx="164752" cy="205242"/>
            </a:xfrm>
            <a:custGeom>
              <a:avLst/>
              <a:gdLst/>
              <a:ahLst/>
              <a:cxnLst/>
              <a:rect l="l" t="t" r="r" b="b"/>
              <a:pathLst>
                <a:path w="7967" h="9925" extrusionOk="0">
                  <a:moveTo>
                    <a:pt x="1464" y="828"/>
                  </a:moveTo>
                  <a:cubicBezTo>
                    <a:pt x="2433" y="1534"/>
                    <a:pt x="6118" y="4230"/>
                    <a:pt x="7196" y="4904"/>
                  </a:cubicBezTo>
                  <a:cubicBezTo>
                    <a:pt x="7029" y="5925"/>
                    <a:pt x="6804" y="7029"/>
                    <a:pt x="6663" y="7472"/>
                  </a:cubicBezTo>
                  <a:cubicBezTo>
                    <a:pt x="6419" y="7369"/>
                    <a:pt x="6008" y="7164"/>
                    <a:pt x="5713" y="7016"/>
                  </a:cubicBezTo>
                  <a:cubicBezTo>
                    <a:pt x="4895" y="6607"/>
                    <a:pt x="4550" y="6432"/>
                    <a:pt x="4324" y="6432"/>
                  </a:cubicBezTo>
                  <a:cubicBezTo>
                    <a:pt x="4316" y="6432"/>
                    <a:pt x="4309" y="6432"/>
                    <a:pt x="4301" y="6432"/>
                  </a:cubicBezTo>
                  <a:cubicBezTo>
                    <a:pt x="3832" y="6439"/>
                    <a:pt x="3775" y="7016"/>
                    <a:pt x="3678" y="7966"/>
                  </a:cubicBezTo>
                  <a:cubicBezTo>
                    <a:pt x="3653" y="8262"/>
                    <a:pt x="3614" y="8557"/>
                    <a:pt x="3556" y="8852"/>
                  </a:cubicBezTo>
                  <a:cubicBezTo>
                    <a:pt x="3377" y="8923"/>
                    <a:pt x="3184" y="8961"/>
                    <a:pt x="2991" y="8974"/>
                  </a:cubicBezTo>
                  <a:cubicBezTo>
                    <a:pt x="2471" y="9058"/>
                    <a:pt x="1785" y="9128"/>
                    <a:pt x="1380" y="9167"/>
                  </a:cubicBezTo>
                  <a:cubicBezTo>
                    <a:pt x="1258" y="7806"/>
                    <a:pt x="815" y="2857"/>
                    <a:pt x="719" y="1233"/>
                  </a:cubicBezTo>
                  <a:lnTo>
                    <a:pt x="1464" y="828"/>
                  </a:lnTo>
                  <a:close/>
                  <a:moveTo>
                    <a:pt x="1521" y="0"/>
                  </a:moveTo>
                  <a:lnTo>
                    <a:pt x="0" y="835"/>
                  </a:lnTo>
                  <a:lnTo>
                    <a:pt x="6" y="1053"/>
                  </a:lnTo>
                  <a:cubicBezTo>
                    <a:pt x="77" y="2600"/>
                    <a:pt x="680" y="9295"/>
                    <a:pt x="713" y="9578"/>
                  </a:cubicBezTo>
                  <a:lnTo>
                    <a:pt x="738" y="9924"/>
                  </a:lnTo>
                  <a:lnTo>
                    <a:pt x="1085" y="9899"/>
                  </a:lnTo>
                  <a:cubicBezTo>
                    <a:pt x="1136" y="9892"/>
                    <a:pt x="2285" y="9802"/>
                    <a:pt x="3075" y="9674"/>
                  </a:cubicBezTo>
                  <a:cubicBezTo>
                    <a:pt x="3377" y="9648"/>
                    <a:pt x="3672" y="9578"/>
                    <a:pt x="3948" y="9449"/>
                  </a:cubicBezTo>
                  <a:lnTo>
                    <a:pt x="4038" y="9391"/>
                  </a:lnTo>
                  <a:cubicBezTo>
                    <a:pt x="4237" y="9212"/>
                    <a:pt x="4288" y="8878"/>
                    <a:pt x="4372" y="8037"/>
                  </a:cubicBezTo>
                  <a:cubicBezTo>
                    <a:pt x="4404" y="7793"/>
                    <a:pt x="4436" y="7427"/>
                    <a:pt x="4481" y="7203"/>
                  </a:cubicBezTo>
                  <a:cubicBezTo>
                    <a:pt x="4725" y="7305"/>
                    <a:pt x="5116" y="7504"/>
                    <a:pt x="5399" y="7645"/>
                  </a:cubicBezTo>
                  <a:cubicBezTo>
                    <a:pt x="6289" y="8096"/>
                    <a:pt x="6606" y="8243"/>
                    <a:pt x="6818" y="8243"/>
                  </a:cubicBezTo>
                  <a:cubicBezTo>
                    <a:pt x="6845" y="8243"/>
                    <a:pt x="6870" y="8240"/>
                    <a:pt x="6894" y="8236"/>
                  </a:cubicBezTo>
                  <a:cubicBezTo>
                    <a:pt x="7138" y="8191"/>
                    <a:pt x="7395" y="8140"/>
                    <a:pt x="7921" y="4782"/>
                  </a:cubicBezTo>
                  <a:lnTo>
                    <a:pt x="7966" y="4526"/>
                  </a:lnTo>
                  <a:lnTo>
                    <a:pt x="7729" y="4410"/>
                  </a:lnTo>
                  <a:cubicBezTo>
                    <a:pt x="7305" y="4211"/>
                    <a:pt x="3897" y="1740"/>
                    <a:pt x="1701" y="129"/>
                  </a:cubicBezTo>
                  <a:lnTo>
                    <a:pt x="152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1" name="Google Shape;421;p3"/>
            <p:cNvSpPr/>
            <p:nvPr/>
          </p:nvSpPr>
          <p:spPr>
            <a:xfrm rot="9076706">
              <a:off x="956662" y="566141"/>
              <a:ext cx="144858" cy="184273"/>
            </a:xfrm>
            <a:custGeom>
              <a:avLst/>
              <a:gdLst/>
              <a:ahLst/>
              <a:cxnLst/>
              <a:rect l="l" t="t" r="r" b="b"/>
              <a:pathLst>
                <a:path w="7005" h="8911" extrusionOk="0">
                  <a:moveTo>
                    <a:pt x="919" y="1"/>
                  </a:moveTo>
                  <a:lnTo>
                    <a:pt x="1" y="502"/>
                  </a:lnTo>
                  <a:cubicBezTo>
                    <a:pt x="1400" y="2331"/>
                    <a:pt x="2934" y="4045"/>
                    <a:pt x="4597" y="5637"/>
                  </a:cubicBezTo>
                  <a:cubicBezTo>
                    <a:pt x="4340" y="5717"/>
                    <a:pt x="4077" y="5757"/>
                    <a:pt x="3814" y="5757"/>
                  </a:cubicBezTo>
                  <a:cubicBezTo>
                    <a:pt x="3426" y="5757"/>
                    <a:pt x="3040" y="5671"/>
                    <a:pt x="2684" y="5502"/>
                  </a:cubicBezTo>
                  <a:cubicBezTo>
                    <a:pt x="2549" y="6638"/>
                    <a:pt x="2479" y="7775"/>
                    <a:pt x="2472" y="8911"/>
                  </a:cubicBezTo>
                  <a:cubicBezTo>
                    <a:pt x="2735" y="8892"/>
                    <a:pt x="2992" y="8827"/>
                    <a:pt x="3230" y="8718"/>
                  </a:cubicBezTo>
                  <a:cubicBezTo>
                    <a:pt x="3474" y="8500"/>
                    <a:pt x="3435" y="6375"/>
                    <a:pt x="3737" y="6369"/>
                  </a:cubicBezTo>
                  <a:cubicBezTo>
                    <a:pt x="3738" y="6369"/>
                    <a:pt x="3738" y="6369"/>
                    <a:pt x="3739" y="6369"/>
                  </a:cubicBezTo>
                  <a:cubicBezTo>
                    <a:pt x="4043" y="6369"/>
                    <a:pt x="5936" y="7481"/>
                    <a:pt x="6243" y="7481"/>
                  </a:cubicBezTo>
                  <a:cubicBezTo>
                    <a:pt x="6249" y="7481"/>
                    <a:pt x="6255" y="7480"/>
                    <a:pt x="6260" y="7479"/>
                  </a:cubicBezTo>
                  <a:cubicBezTo>
                    <a:pt x="6510" y="7434"/>
                    <a:pt x="7004" y="4321"/>
                    <a:pt x="7004" y="4321"/>
                  </a:cubicBezTo>
                  <a:cubicBezTo>
                    <a:pt x="6401" y="4032"/>
                    <a:pt x="919" y="1"/>
                    <a:pt x="919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2" name="Google Shape;422;p3"/>
            <p:cNvSpPr/>
            <p:nvPr/>
          </p:nvSpPr>
          <p:spPr>
            <a:xfrm rot="9076706">
              <a:off x="468389" y="251653"/>
              <a:ext cx="276378" cy="209440"/>
            </a:xfrm>
            <a:custGeom>
              <a:avLst/>
              <a:gdLst/>
              <a:ahLst/>
              <a:cxnLst/>
              <a:rect l="l" t="t" r="r" b="b"/>
              <a:pathLst>
                <a:path w="13365" h="10128" extrusionOk="0">
                  <a:moveTo>
                    <a:pt x="9218" y="1"/>
                  </a:moveTo>
                  <a:cubicBezTo>
                    <a:pt x="9218" y="1"/>
                    <a:pt x="8377" y="623"/>
                    <a:pt x="7235" y="1361"/>
                  </a:cubicBezTo>
                  <a:cubicBezTo>
                    <a:pt x="6439" y="1875"/>
                    <a:pt x="5617" y="2344"/>
                    <a:pt x="4776" y="2767"/>
                  </a:cubicBezTo>
                  <a:cubicBezTo>
                    <a:pt x="1554" y="4334"/>
                    <a:pt x="39" y="4520"/>
                    <a:pt x="0" y="4520"/>
                  </a:cubicBezTo>
                  <a:cubicBezTo>
                    <a:pt x="1239" y="7601"/>
                    <a:pt x="2638" y="9905"/>
                    <a:pt x="5065" y="10111"/>
                  </a:cubicBezTo>
                  <a:cubicBezTo>
                    <a:pt x="5186" y="10122"/>
                    <a:pt x="5311" y="10128"/>
                    <a:pt x="5439" y="10128"/>
                  </a:cubicBezTo>
                  <a:cubicBezTo>
                    <a:pt x="6329" y="10128"/>
                    <a:pt x="7369" y="9850"/>
                    <a:pt x="8576" y="9238"/>
                  </a:cubicBezTo>
                  <a:cubicBezTo>
                    <a:pt x="13365" y="6818"/>
                    <a:pt x="9218" y="1"/>
                    <a:pt x="92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3" name="Google Shape;423;p3"/>
            <p:cNvSpPr/>
            <p:nvPr/>
          </p:nvSpPr>
          <p:spPr>
            <a:xfrm rot="9076706">
              <a:off x="496152" y="235089"/>
              <a:ext cx="254996" cy="223977"/>
            </a:xfrm>
            <a:custGeom>
              <a:avLst/>
              <a:gdLst/>
              <a:ahLst/>
              <a:cxnLst/>
              <a:rect l="l" t="t" r="r" b="b"/>
              <a:pathLst>
                <a:path w="12331" h="10831" extrusionOk="0">
                  <a:moveTo>
                    <a:pt x="9526" y="868"/>
                  </a:moveTo>
                  <a:cubicBezTo>
                    <a:pt x="10046" y="1837"/>
                    <a:pt x="11432" y="4745"/>
                    <a:pt x="10784" y="7011"/>
                  </a:cubicBezTo>
                  <a:cubicBezTo>
                    <a:pt x="10501" y="8006"/>
                    <a:pt x="9847" y="8770"/>
                    <a:pt x="8839" y="9277"/>
                  </a:cubicBezTo>
                  <a:cubicBezTo>
                    <a:pt x="7727" y="9842"/>
                    <a:pt x="6734" y="10128"/>
                    <a:pt x="5865" y="10128"/>
                  </a:cubicBezTo>
                  <a:cubicBezTo>
                    <a:pt x="5746" y="10128"/>
                    <a:pt x="5628" y="10123"/>
                    <a:pt x="5514" y="10112"/>
                  </a:cubicBezTo>
                  <a:cubicBezTo>
                    <a:pt x="3254" y="9926"/>
                    <a:pt x="1951" y="7660"/>
                    <a:pt x="905" y="5137"/>
                  </a:cubicBezTo>
                  <a:cubicBezTo>
                    <a:pt x="1598" y="4983"/>
                    <a:pt x="3036" y="4559"/>
                    <a:pt x="5353" y="3436"/>
                  </a:cubicBezTo>
                  <a:cubicBezTo>
                    <a:pt x="6207" y="3006"/>
                    <a:pt x="7035" y="2531"/>
                    <a:pt x="7837" y="2011"/>
                  </a:cubicBezTo>
                  <a:cubicBezTo>
                    <a:pt x="8563" y="1549"/>
                    <a:pt x="9173" y="1118"/>
                    <a:pt x="9526" y="868"/>
                  </a:cubicBezTo>
                  <a:close/>
                  <a:moveTo>
                    <a:pt x="9637" y="0"/>
                  </a:moveTo>
                  <a:cubicBezTo>
                    <a:pt x="9566" y="0"/>
                    <a:pt x="9493" y="23"/>
                    <a:pt x="9429" y="72"/>
                  </a:cubicBezTo>
                  <a:cubicBezTo>
                    <a:pt x="9423" y="79"/>
                    <a:pt x="8588" y="701"/>
                    <a:pt x="7465" y="1420"/>
                  </a:cubicBezTo>
                  <a:cubicBezTo>
                    <a:pt x="6682" y="1927"/>
                    <a:pt x="5873" y="2389"/>
                    <a:pt x="5045" y="2807"/>
                  </a:cubicBezTo>
                  <a:cubicBezTo>
                    <a:pt x="1891" y="4332"/>
                    <a:pt x="414" y="4527"/>
                    <a:pt x="423" y="4527"/>
                  </a:cubicBezTo>
                  <a:lnTo>
                    <a:pt x="423" y="4527"/>
                  </a:lnTo>
                  <a:cubicBezTo>
                    <a:pt x="420" y="4527"/>
                    <a:pt x="417" y="4527"/>
                    <a:pt x="414" y="4527"/>
                  </a:cubicBezTo>
                  <a:cubicBezTo>
                    <a:pt x="169" y="4527"/>
                    <a:pt x="1" y="4780"/>
                    <a:pt x="96" y="5009"/>
                  </a:cubicBezTo>
                  <a:cubicBezTo>
                    <a:pt x="1251" y="7884"/>
                    <a:pt x="2702" y="10580"/>
                    <a:pt x="5456" y="10812"/>
                  </a:cubicBezTo>
                  <a:cubicBezTo>
                    <a:pt x="5584" y="10824"/>
                    <a:pt x="5719" y="10831"/>
                    <a:pt x="5854" y="10831"/>
                  </a:cubicBezTo>
                  <a:cubicBezTo>
                    <a:pt x="6836" y="10831"/>
                    <a:pt x="7940" y="10523"/>
                    <a:pt x="9153" y="9906"/>
                  </a:cubicBezTo>
                  <a:cubicBezTo>
                    <a:pt x="10347" y="9303"/>
                    <a:pt x="11124" y="8391"/>
                    <a:pt x="11464" y="7204"/>
                  </a:cubicBezTo>
                  <a:cubicBezTo>
                    <a:pt x="12331" y="4155"/>
                    <a:pt x="10039" y="329"/>
                    <a:pt x="9936" y="168"/>
                  </a:cubicBezTo>
                  <a:cubicBezTo>
                    <a:pt x="9869" y="61"/>
                    <a:pt x="9754" y="0"/>
                    <a:pt x="963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4" name="Google Shape;424;p3"/>
            <p:cNvSpPr/>
            <p:nvPr/>
          </p:nvSpPr>
          <p:spPr>
            <a:xfrm rot="9076706">
              <a:off x="474920" y="276788"/>
              <a:ext cx="171659" cy="209833"/>
            </a:xfrm>
            <a:custGeom>
              <a:avLst/>
              <a:gdLst/>
              <a:ahLst/>
              <a:cxnLst/>
              <a:rect l="l" t="t" r="r" b="b"/>
              <a:pathLst>
                <a:path w="8301" h="10147" extrusionOk="0">
                  <a:moveTo>
                    <a:pt x="4161" y="0"/>
                  </a:moveTo>
                  <a:cubicBezTo>
                    <a:pt x="4160" y="0"/>
                    <a:pt x="3326" y="623"/>
                    <a:pt x="2177" y="1361"/>
                  </a:cubicBezTo>
                  <a:cubicBezTo>
                    <a:pt x="2813" y="2594"/>
                    <a:pt x="3230" y="3922"/>
                    <a:pt x="3422" y="5296"/>
                  </a:cubicBezTo>
                  <a:cubicBezTo>
                    <a:pt x="3570" y="6490"/>
                    <a:pt x="3525" y="7819"/>
                    <a:pt x="2742" y="8724"/>
                  </a:cubicBezTo>
                  <a:cubicBezTo>
                    <a:pt x="2061" y="9520"/>
                    <a:pt x="1009" y="9802"/>
                    <a:pt x="1" y="10130"/>
                  </a:cubicBezTo>
                  <a:cubicBezTo>
                    <a:pt x="122" y="10141"/>
                    <a:pt x="247" y="10147"/>
                    <a:pt x="375" y="10147"/>
                  </a:cubicBezTo>
                  <a:cubicBezTo>
                    <a:pt x="1265" y="10147"/>
                    <a:pt x="2305" y="9869"/>
                    <a:pt x="3512" y="9257"/>
                  </a:cubicBezTo>
                  <a:cubicBezTo>
                    <a:pt x="8301" y="6837"/>
                    <a:pt x="4161" y="1"/>
                    <a:pt x="4161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5" name="Google Shape;425;p3"/>
            <p:cNvSpPr/>
            <p:nvPr/>
          </p:nvSpPr>
          <p:spPr>
            <a:xfrm rot="9076706">
              <a:off x="593475" y="328245"/>
              <a:ext cx="219593" cy="169405"/>
            </a:xfrm>
            <a:custGeom>
              <a:avLst/>
              <a:gdLst/>
              <a:ahLst/>
              <a:cxnLst/>
              <a:rect l="l" t="t" r="r" b="b"/>
              <a:pathLst>
                <a:path w="10619" h="8192" extrusionOk="0">
                  <a:moveTo>
                    <a:pt x="9007" y="0"/>
                  </a:moveTo>
                  <a:cubicBezTo>
                    <a:pt x="8378" y="610"/>
                    <a:pt x="7685" y="1156"/>
                    <a:pt x="6940" y="1612"/>
                  </a:cubicBezTo>
                  <a:cubicBezTo>
                    <a:pt x="3962" y="3518"/>
                    <a:pt x="1" y="4924"/>
                    <a:pt x="1" y="4924"/>
                  </a:cubicBezTo>
                  <a:cubicBezTo>
                    <a:pt x="219" y="5412"/>
                    <a:pt x="418" y="5906"/>
                    <a:pt x="566" y="6259"/>
                  </a:cubicBezTo>
                  <a:cubicBezTo>
                    <a:pt x="720" y="6606"/>
                    <a:pt x="848" y="6914"/>
                    <a:pt x="957" y="7177"/>
                  </a:cubicBezTo>
                  <a:lnTo>
                    <a:pt x="1400" y="8191"/>
                  </a:lnTo>
                  <a:cubicBezTo>
                    <a:pt x="3846" y="7601"/>
                    <a:pt x="6189" y="6625"/>
                    <a:pt x="8339" y="5303"/>
                  </a:cubicBezTo>
                  <a:cubicBezTo>
                    <a:pt x="9142" y="4815"/>
                    <a:pt x="9899" y="4269"/>
                    <a:pt x="10618" y="3672"/>
                  </a:cubicBezTo>
                  <a:cubicBezTo>
                    <a:pt x="10458" y="3229"/>
                    <a:pt x="10265" y="2754"/>
                    <a:pt x="10047" y="2260"/>
                  </a:cubicBezTo>
                  <a:cubicBezTo>
                    <a:pt x="9919" y="1945"/>
                    <a:pt x="9771" y="1631"/>
                    <a:pt x="9623" y="1297"/>
                  </a:cubicBezTo>
                  <a:cubicBezTo>
                    <a:pt x="9424" y="880"/>
                    <a:pt x="9219" y="443"/>
                    <a:pt x="900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6" name="Google Shape;426;p3"/>
            <p:cNvSpPr/>
            <p:nvPr/>
          </p:nvSpPr>
          <p:spPr>
            <a:xfrm rot="9076706">
              <a:off x="585484" y="320853"/>
              <a:ext cx="235909" cy="183983"/>
            </a:xfrm>
            <a:custGeom>
              <a:avLst/>
              <a:gdLst/>
              <a:ahLst/>
              <a:cxnLst/>
              <a:rect l="l" t="t" r="r" b="b"/>
              <a:pathLst>
                <a:path w="11408" h="8897" extrusionOk="0">
                  <a:moveTo>
                    <a:pt x="9302" y="936"/>
                  </a:moveTo>
                  <a:cubicBezTo>
                    <a:pt x="9437" y="1232"/>
                    <a:pt x="9572" y="1514"/>
                    <a:pt x="9700" y="1797"/>
                  </a:cubicBezTo>
                  <a:lnTo>
                    <a:pt x="9726" y="1848"/>
                  </a:lnTo>
                  <a:cubicBezTo>
                    <a:pt x="9867" y="2156"/>
                    <a:pt x="10008" y="2451"/>
                    <a:pt x="10130" y="2753"/>
                  </a:cubicBezTo>
                  <a:cubicBezTo>
                    <a:pt x="10303" y="3145"/>
                    <a:pt x="10464" y="3536"/>
                    <a:pt x="10611" y="3909"/>
                  </a:cubicBezTo>
                  <a:cubicBezTo>
                    <a:pt x="9963" y="4435"/>
                    <a:pt x="9276" y="4923"/>
                    <a:pt x="8557" y="5353"/>
                  </a:cubicBezTo>
                  <a:cubicBezTo>
                    <a:pt x="6529" y="6611"/>
                    <a:pt x="4321" y="7548"/>
                    <a:pt x="2010" y="8132"/>
                  </a:cubicBezTo>
                  <a:lnTo>
                    <a:pt x="1689" y="7394"/>
                  </a:lnTo>
                  <a:cubicBezTo>
                    <a:pt x="1580" y="7131"/>
                    <a:pt x="1445" y="6817"/>
                    <a:pt x="1297" y="6470"/>
                  </a:cubicBezTo>
                  <a:cubicBezTo>
                    <a:pt x="1233" y="6335"/>
                    <a:pt x="1162" y="6162"/>
                    <a:pt x="1098" y="6001"/>
                  </a:cubicBezTo>
                  <a:cubicBezTo>
                    <a:pt x="1028" y="5834"/>
                    <a:pt x="957" y="5655"/>
                    <a:pt x="873" y="5475"/>
                  </a:cubicBezTo>
                  <a:cubicBezTo>
                    <a:pt x="1920" y="5083"/>
                    <a:pt x="5072" y="3838"/>
                    <a:pt x="7530" y="2265"/>
                  </a:cubicBezTo>
                  <a:cubicBezTo>
                    <a:pt x="8159" y="1880"/>
                    <a:pt x="8750" y="1437"/>
                    <a:pt x="9302" y="936"/>
                  </a:cubicBezTo>
                  <a:close/>
                  <a:moveTo>
                    <a:pt x="9416" y="1"/>
                  </a:moveTo>
                  <a:cubicBezTo>
                    <a:pt x="9323" y="1"/>
                    <a:pt x="9236" y="38"/>
                    <a:pt x="9167" y="102"/>
                  </a:cubicBezTo>
                  <a:cubicBezTo>
                    <a:pt x="8557" y="699"/>
                    <a:pt x="7883" y="1225"/>
                    <a:pt x="7158" y="1668"/>
                  </a:cubicBezTo>
                  <a:cubicBezTo>
                    <a:pt x="4250" y="3530"/>
                    <a:pt x="328" y="4929"/>
                    <a:pt x="289" y="4942"/>
                  </a:cubicBezTo>
                  <a:cubicBezTo>
                    <a:pt x="97" y="5013"/>
                    <a:pt x="0" y="5231"/>
                    <a:pt x="84" y="5417"/>
                  </a:cubicBezTo>
                  <a:cubicBezTo>
                    <a:pt x="212" y="5706"/>
                    <a:pt x="341" y="6008"/>
                    <a:pt x="450" y="6271"/>
                  </a:cubicBezTo>
                  <a:cubicBezTo>
                    <a:pt x="520" y="6451"/>
                    <a:pt x="591" y="6611"/>
                    <a:pt x="655" y="6752"/>
                  </a:cubicBezTo>
                  <a:cubicBezTo>
                    <a:pt x="803" y="7093"/>
                    <a:pt x="931" y="7401"/>
                    <a:pt x="1040" y="7670"/>
                  </a:cubicBezTo>
                  <a:lnTo>
                    <a:pt x="1483" y="8685"/>
                  </a:lnTo>
                  <a:cubicBezTo>
                    <a:pt x="1535" y="8813"/>
                    <a:pt x="1663" y="8896"/>
                    <a:pt x="1804" y="8896"/>
                  </a:cubicBezTo>
                  <a:cubicBezTo>
                    <a:pt x="1830" y="8896"/>
                    <a:pt x="1856" y="8890"/>
                    <a:pt x="1888" y="8884"/>
                  </a:cubicBezTo>
                  <a:cubicBezTo>
                    <a:pt x="4372" y="8287"/>
                    <a:pt x="6747" y="7298"/>
                    <a:pt x="8923" y="5950"/>
                  </a:cubicBezTo>
                  <a:cubicBezTo>
                    <a:pt x="9745" y="5456"/>
                    <a:pt x="10522" y="4904"/>
                    <a:pt x="11253" y="4287"/>
                  </a:cubicBezTo>
                  <a:cubicBezTo>
                    <a:pt x="11369" y="4191"/>
                    <a:pt x="11407" y="4037"/>
                    <a:pt x="11356" y="3896"/>
                  </a:cubicBezTo>
                  <a:cubicBezTo>
                    <a:pt x="11176" y="3440"/>
                    <a:pt x="10984" y="2959"/>
                    <a:pt x="10778" y="2484"/>
                  </a:cubicBezTo>
                  <a:cubicBezTo>
                    <a:pt x="10656" y="2182"/>
                    <a:pt x="10515" y="1874"/>
                    <a:pt x="10368" y="1559"/>
                  </a:cubicBezTo>
                  <a:lnTo>
                    <a:pt x="10342" y="1501"/>
                  </a:lnTo>
                  <a:cubicBezTo>
                    <a:pt x="10149" y="1084"/>
                    <a:pt x="9944" y="648"/>
                    <a:pt x="9726" y="198"/>
                  </a:cubicBezTo>
                  <a:cubicBezTo>
                    <a:pt x="9681" y="96"/>
                    <a:pt x="9584" y="25"/>
                    <a:pt x="9475" y="6"/>
                  </a:cubicBezTo>
                  <a:cubicBezTo>
                    <a:pt x="9455" y="2"/>
                    <a:pt x="9436" y="1"/>
                    <a:pt x="941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7" name="Google Shape;427;p3"/>
            <p:cNvSpPr/>
            <p:nvPr/>
          </p:nvSpPr>
          <p:spPr>
            <a:xfrm rot="9076706">
              <a:off x="603967" y="349699"/>
              <a:ext cx="195936" cy="121615"/>
            </a:xfrm>
            <a:custGeom>
              <a:avLst/>
              <a:gdLst/>
              <a:ahLst/>
              <a:cxnLst/>
              <a:rect l="l" t="t" r="r" b="b"/>
              <a:pathLst>
                <a:path w="9475" h="5881" extrusionOk="0">
                  <a:moveTo>
                    <a:pt x="9051" y="1"/>
                  </a:moveTo>
                  <a:cubicBezTo>
                    <a:pt x="6419" y="2632"/>
                    <a:pt x="2497" y="4186"/>
                    <a:pt x="0" y="4963"/>
                  </a:cubicBezTo>
                  <a:cubicBezTo>
                    <a:pt x="148" y="5309"/>
                    <a:pt x="276" y="5617"/>
                    <a:pt x="385" y="5881"/>
                  </a:cubicBezTo>
                  <a:cubicBezTo>
                    <a:pt x="2908" y="5104"/>
                    <a:pt x="6728" y="3583"/>
                    <a:pt x="9475" y="970"/>
                  </a:cubicBezTo>
                  <a:cubicBezTo>
                    <a:pt x="9347" y="662"/>
                    <a:pt x="9199" y="341"/>
                    <a:pt x="90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8" name="Google Shape;428;p3"/>
            <p:cNvSpPr/>
            <p:nvPr/>
          </p:nvSpPr>
          <p:spPr>
            <a:xfrm rot="9076706">
              <a:off x="600114" y="345042"/>
              <a:ext cx="205118" cy="132244"/>
            </a:xfrm>
            <a:custGeom>
              <a:avLst/>
              <a:gdLst/>
              <a:ahLst/>
              <a:cxnLst/>
              <a:rect l="l" t="t" r="r" b="b"/>
              <a:pathLst>
                <a:path w="9919" h="6395" extrusionOk="0">
                  <a:moveTo>
                    <a:pt x="9232" y="611"/>
                  </a:moveTo>
                  <a:cubicBezTo>
                    <a:pt x="9328" y="823"/>
                    <a:pt x="9418" y="1028"/>
                    <a:pt x="9508" y="1233"/>
                  </a:cubicBezTo>
                  <a:cubicBezTo>
                    <a:pt x="6876" y="3686"/>
                    <a:pt x="3319" y="5156"/>
                    <a:pt x="726" y="5971"/>
                  </a:cubicBezTo>
                  <a:cubicBezTo>
                    <a:pt x="668" y="5836"/>
                    <a:pt x="604" y="5688"/>
                    <a:pt x="540" y="5534"/>
                  </a:cubicBezTo>
                  <a:lnTo>
                    <a:pt x="469" y="5374"/>
                  </a:lnTo>
                  <a:cubicBezTo>
                    <a:pt x="3127" y="4533"/>
                    <a:pt x="6702" y="3044"/>
                    <a:pt x="9232" y="611"/>
                  </a:cubicBezTo>
                  <a:close/>
                  <a:moveTo>
                    <a:pt x="9341" y="1"/>
                  </a:moveTo>
                  <a:lnTo>
                    <a:pt x="9161" y="181"/>
                  </a:lnTo>
                  <a:cubicBezTo>
                    <a:pt x="6619" y="2729"/>
                    <a:pt x="2877" y="4263"/>
                    <a:pt x="180" y="5098"/>
                  </a:cubicBezTo>
                  <a:lnTo>
                    <a:pt x="1" y="5156"/>
                  </a:lnTo>
                  <a:lnTo>
                    <a:pt x="219" y="5669"/>
                  </a:lnTo>
                  <a:cubicBezTo>
                    <a:pt x="309" y="5881"/>
                    <a:pt x="392" y="6074"/>
                    <a:pt x="463" y="6247"/>
                  </a:cubicBezTo>
                  <a:lnTo>
                    <a:pt x="521" y="6394"/>
                  </a:lnTo>
                  <a:lnTo>
                    <a:pt x="675" y="6350"/>
                  </a:lnTo>
                  <a:cubicBezTo>
                    <a:pt x="3339" y="5528"/>
                    <a:pt x="7094" y="4000"/>
                    <a:pt x="9835" y="1394"/>
                  </a:cubicBezTo>
                  <a:lnTo>
                    <a:pt x="9918" y="1310"/>
                  </a:lnTo>
                  <a:lnTo>
                    <a:pt x="9873" y="1201"/>
                  </a:lnTo>
                  <a:cubicBezTo>
                    <a:pt x="9752" y="906"/>
                    <a:pt x="9617" y="604"/>
                    <a:pt x="9469" y="283"/>
                  </a:cubicBezTo>
                  <a:lnTo>
                    <a:pt x="934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9" name="Google Shape;429;p3"/>
            <p:cNvSpPr/>
            <p:nvPr/>
          </p:nvSpPr>
          <p:spPr>
            <a:xfrm rot="9076706">
              <a:off x="616641" y="418757"/>
              <a:ext cx="76224" cy="109662"/>
            </a:xfrm>
            <a:custGeom>
              <a:avLst/>
              <a:gdLst/>
              <a:ahLst/>
              <a:cxnLst/>
              <a:rect l="l" t="t" r="r" b="b"/>
              <a:pathLst>
                <a:path w="3686" h="5303" extrusionOk="0">
                  <a:moveTo>
                    <a:pt x="2068" y="0"/>
                  </a:moveTo>
                  <a:cubicBezTo>
                    <a:pt x="1439" y="617"/>
                    <a:pt x="745" y="1156"/>
                    <a:pt x="1" y="1618"/>
                  </a:cubicBezTo>
                  <a:cubicBezTo>
                    <a:pt x="604" y="2793"/>
                    <a:pt x="1073" y="4025"/>
                    <a:pt x="1406" y="5303"/>
                  </a:cubicBezTo>
                  <a:cubicBezTo>
                    <a:pt x="2209" y="4815"/>
                    <a:pt x="2966" y="4269"/>
                    <a:pt x="3685" y="3672"/>
                  </a:cubicBezTo>
                  <a:cubicBezTo>
                    <a:pt x="3525" y="3229"/>
                    <a:pt x="3332" y="2754"/>
                    <a:pt x="3108" y="2266"/>
                  </a:cubicBezTo>
                  <a:cubicBezTo>
                    <a:pt x="2979" y="1952"/>
                    <a:pt x="2832" y="1631"/>
                    <a:pt x="2684" y="1303"/>
                  </a:cubicBezTo>
                  <a:cubicBezTo>
                    <a:pt x="2485" y="880"/>
                    <a:pt x="2279" y="450"/>
                    <a:pt x="2068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0" name="Google Shape;430;p3"/>
            <p:cNvSpPr/>
            <p:nvPr/>
          </p:nvSpPr>
          <p:spPr>
            <a:xfrm rot="9076706">
              <a:off x="980133" y="633967"/>
              <a:ext cx="93077" cy="80153"/>
            </a:xfrm>
            <a:custGeom>
              <a:avLst/>
              <a:gdLst/>
              <a:ahLst/>
              <a:cxnLst/>
              <a:rect l="l" t="t" r="r" b="b"/>
              <a:pathLst>
                <a:path w="4501" h="3876" extrusionOk="0">
                  <a:moveTo>
                    <a:pt x="57" y="0"/>
                  </a:moveTo>
                  <a:cubicBezTo>
                    <a:pt x="41" y="0"/>
                    <a:pt x="27" y="4"/>
                    <a:pt x="19" y="9"/>
                  </a:cubicBezTo>
                  <a:cubicBezTo>
                    <a:pt x="0" y="28"/>
                    <a:pt x="19" y="80"/>
                    <a:pt x="58" y="112"/>
                  </a:cubicBezTo>
                  <a:cubicBezTo>
                    <a:pt x="449" y="407"/>
                    <a:pt x="783" y="721"/>
                    <a:pt x="1149" y="1023"/>
                  </a:cubicBezTo>
                  <a:cubicBezTo>
                    <a:pt x="1521" y="1325"/>
                    <a:pt x="1868" y="1639"/>
                    <a:pt x="2221" y="1948"/>
                  </a:cubicBezTo>
                  <a:cubicBezTo>
                    <a:pt x="2574" y="2249"/>
                    <a:pt x="2921" y="2564"/>
                    <a:pt x="3274" y="2885"/>
                  </a:cubicBezTo>
                  <a:lnTo>
                    <a:pt x="4327" y="3841"/>
                  </a:lnTo>
                  <a:cubicBezTo>
                    <a:pt x="4349" y="3863"/>
                    <a:pt x="4379" y="3876"/>
                    <a:pt x="4411" y="3876"/>
                  </a:cubicBezTo>
                  <a:cubicBezTo>
                    <a:pt x="4426" y="3876"/>
                    <a:pt x="4441" y="3873"/>
                    <a:pt x="4455" y="3867"/>
                  </a:cubicBezTo>
                  <a:cubicBezTo>
                    <a:pt x="4500" y="3848"/>
                    <a:pt x="4494" y="3783"/>
                    <a:pt x="4455" y="3738"/>
                  </a:cubicBezTo>
                  <a:cubicBezTo>
                    <a:pt x="4160" y="3360"/>
                    <a:pt x="3845" y="3000"/>
                    <a:pt x="3511" y="2666"/>
                  </a:cubicBezTo>
                  <a:cubicBezTo>
                    <a:pt x="3158" y="2320"/>
                    <a:pt x="2825" y="1986"/>
                    <a:pt x="2459" y="1678"/>
                  </a:cubicBezTo>
                  <a:cubicBezTo>
                    <a:pt x="2093" y="1376"/>
                    <a:pt x="1714" y="1087"/>
                    <a:pt x="1329" y="805"/>
                  </a:cubicBezTo>
                  <a:cubicBezTo>
                    <a:pt x="944" y="522"/>
                    <a:pt x="539" y="266"/>
                    <a:pt x="129" y="22"/>
                  </a:cubicBezTo>
                  <a:cubicBezTo>
                    <a:pt x="106" y="7"/>
                    <a:pt x="79" y="0"/>
                    <a:pt x="5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1" name="Google Shape;431;p3"/>
            <p:cNvSpPr/>
            <p:nvPr/>
          </p:nvSpPr>
          <p:spPr>
            <a:xfrm rot="9076706">
              <a:off x="993512" y="633291"/>
              <a:ext cx="40635" cy="38153"/>
            </a:xfrm>
            <a:custGeom>
              <a:avLst/>
              <a:gdLst/>
              <a:ahLst/>
              <a:cxnLst/>
              <a:rect l="l" t="t" r="r" b="b"/>
              <a:pathLst>
                <a:path w="1965" h="1845" extrusionOk="0">
                  <a:moveTo>
                    <a:pt x="53" y="0"/>
                  </a:moveTo>
                  <a:cubicBezTo>
                    <a:pt x="41" y="0"/>
                    <a:pt x="30" y="3"/>
                    <a:pt x="20" y="10"/>
                  </a:cubicBezTo>
                  <a:cubicBezTo>
                    <a:pt x="1" y="29"/>
                    <a:pt x="1" y="61"/>
                    <a:pt x="20" y="74"/>
                  </a:cubicBezTo>
                  <a:cubicBezTo>
                    <a:pt x="135" y="260"/>
                    <a:pt x="257" y="433"/>
                    <a:pt x="392" y="600"/>
                  </a:cubicBezTo>
                  <a:cubicBezTo>
                    <a:pt x="527" y="767"/>
                    <a:pt x="662" y="934"/>
                    <a:pt x="822" y="1075"/>
                  </a:cubicBezTo>
                  <a:cubicBezTo>
                    <a:pt x="983" y="1217"/>
                    <a:pt x="1150" y="1358"/>
                    <a:pt x="1317" y="1486"/>
                  </a:cubicBezTo>
                  <a:cubicBezTo>
                    <a:pt x="1490" y="1615"/>
                    <a:pt x="1676" y="1730"/>
                    <a:pt x="1862" y="1839"/>
                  </a:cubicBezTo>
                  <a:cubicBezTo>
                    <a:pt x="1871" y="1843"/>
                    <a:pt x="1879" y="1844"/>
                    <a:pt x="1888" y="1844"/>
                  </a:cubicBezTo>
                  <a:cubicBezTo>
                    <a:pt x="1911" y="1844"/>
                    <a:pt x="1932" y="1832"/>
                    <a:pt x="1946" y="1814"/>
                  </a:cubicBezTo>
                  <a:cubicBezTo>
                    <a:pt x="1946" y="1782"/>
                    <a:pt x="1965" y="1743"/>
                    <a:pt x="1946" y="1717"/>
                  </a:cubicBezTo>
                  <a:cubicBezTo>
                    <a:pt x="1798" y="1563"/>
                    <a:pt x="1657" y="1409"/>
                    <a:pt x="1509" y="1262"/>
                  </a:cubicBezTo>
                  <a:lnTo>
                    <a:pt x="1053" y="825"/>
                  </a:lnTo>
                  <a:lnTo>
                    <a:pt x="578" y="414"/>
                  </a:lnTo>
                  <a:lnTo>
                    <a:pt x="91" y="10"/>
                  </a:lnTo>
                  <a:cubicBezTo>
                    <a:pt x="78" y="3"/>
                    <a:pt x="65" y="0"/>
                    <a:pt x="5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2" name="Google Shape;432;p3"/>
            <p:cNvSpPr/>
            <p:nvPr/>
          </p:nvSpPr>
          <p:spPr>
            <a:xfrm rot="9076706">
              <a:off x="782456" y="505934"/>
              <a:ext cx="99984" cy="170397"/>
            </a:xfrm>
            <a:custGeom>
              <a:avLst/>
              <a:gdLst/>
              <a:ahLst/>
              <a:cxnLst/>
              <a:rect l="l" t="t" r="r" b="b"/>
              <a:pathLst>
                <a:path w="4835" h="8240" extrusionOk="0">
                  <a:moveTo>
                    <a:pt x="37" y="1"/>
                  </a:moveTo>
                  <a:cubicBezTo>
                    <a:pt x="33" y="1"/>
                    <a:pt x="29" y="2"/>
                    <a:pt x="26" y="3"/>
                  </a:cubicBezTo>
                  <a:cubicBezTo>
                    <a:pt x="0" y="16"/>
                    <a:pt x="20" y="80"/>
                    <a:pt x="65" y="157"/>
                  </a:cubicBezTo>
                  <a:cubicBezTo>
                    <a:pt x="488" y="799"/>
                    <a:pt x="886" y="1448"/>
                    <a:pt x="1291" y="2103"/>
                  </a:cubicBezTo>
                  <a:cubicBezTo>
                    <a:pt x="1689" y="2757"/>
                    <a:pt x="2074" y="3418"/>
                    <a:pt x="2452" y="4080"/>
                  </a:cubicBezTo>
                  <a:cubicBezTo>
                    <a:pt x="2838" y="4741"/>
                    <a:pt x="3197" y="5408"/>
                    <a:pt x="3576" y="6082"/>
                  </a:cubicBezTo>
                  <a:cubicBezTo>
                    <a:pt x="3961" y="6750"/>
                    <a:pt x="4308" y="7424"/>
                    <a:pt x="4661" y="8105"/>
                  </a:cubicBezTo>
                  <a:cubicBezTo>
                    <a:pt x="4703" y="8189"/>
                    <a:pt x="4751" y="8240"/>
                    <a:pt x="4789" y="8240"/>
                  </a:cubicBezTo>
                  <a:cubicBezTo>
                    <a:pt x="4791" y="8240"/>
                    <a:pt x="4793" y="8240"/>
                    <a:pt x="4796" y="8239"/>
                  </a:cubicBezTo>
                  <a:cubicBezTo>
                    <a:pt x="4834" y="8226"/>
                    <a:pt x="4834" y="8143"/>
                    <a:pt x="4796" y="8047"/>
                  </a:cubicBezTo>
                  <a:cubicBezTo>
                    <a:pt x="4507" y="7347"/>
                    <a:pt x="4192" y="6628"/>
                    <a:pt x="3845" y="5941"/>
                  </a:cubicBezTo>
                  <a:cubicBezTo>
                    <a:pt x="3505" y="5254"/>
                    <a:pt x="3152" y="4567"/>
                    <a:pt x="2754" y="3906"/>
                  </a:cubicBezTo>
                  <a:cubicBezTo>
                    <a:pt x="2356" y="3239"/>
                    <a:pt x="1945" y="2584"/>
                    <a:pt x="1515" y="1955"/>
                  </a:cubicBezTo>
                  <a:cubicBezTo>
                    <a:pt x="1079" y="1319"/>
                    <a:pt x="623" y="703"/>
                    <a:pt x="148" y="93"/>
                  </a:cubicBezTo>
                  <a:cubicBezTo>
                    <a:pt x="109" y="37"/>
                    <a:pt x="65" y="1"/>
                    <a:pt x="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3" name="Google Shape;433;p3"/>
            <p:cNvSpPr/>
            <p:nvPr/>
          </p:nvSpPr>
          <p:spPr>
            <a:xfrm rot="9076706">
              <a:off x="754451" y="439031"/>
              <a:ext cx="30150" cy="58460"/>
            </a:xfrm>
            <a:custGeom>
              <a:avLst/>
              <a:gdLst/>
              <a:ahLst/>
              <a:cxnLst/>
              <a:rect l="l" t="t" r="r" b="b"/>
              <a:pathLst>
                <a:path w="1458" h="2827" extrusionOk="0">
                  <a:moveTo>
                    <a:pt x="73" y="1"/>
                  </a:moveTo>
                  <a:cubicBezTo>
                    <a:pt x="61" y="1"/>
                    <a:pt x="50" y="4"/>
                    <a:pt x="39" y="9"/>
                  </a:cubicBezTo>
                  <a:cubicBezTo>
                    <a:pt x="13" y="22"/>
                    <a:pt x="0" y="54"/>
                    <a:pt x="13" y="80"/>
                  </a:cubicBezTo>
                  <a:cubicBezTo>
                    <a:pt x="97" y="305"/>
                    <a:pt x="167" y="542"/>
                    <a:pt x="270" y="786"/>
                  </a:cubicBezTo>
                  <a:cubicBezTo>
                    <a:pt x="366" y="1024"/>
                    <a:pt x="456" y="1261"/>
                    <a:pt x="565" y="1486"/>
                  </a:cubicBezTo>
                  <a:cubicBezTo>
                    <a:pt x="681" y="1710"/>
                    <a:pt x="796" y="1942"/>
                    <a:pt x="918" y="2153"/>
                  </a:cubicBezTo>
                  <a:cubicBezTo>
                    <a:pt x="1040" y="2372"/>
                    <a:pt x="1175" y="2583"/>
                    <a:pt x="1323" y="2795"/>
                  </a:cubicBezTo>
                  <a:cubicBezTo>
                    <a:pt x="1337" y="2814"/>
                    <a:pt x="1358" y="2826"/>
                    <a:pt x="1381" y="2826"/>
                  </a:cubicBezTo>
                  <a:cubicBezTo>
                    <a:pt x="1389" y="2826"/>
                    <a:pt x="1398" y="2824"/>
                    <a:pt x="1406" y="2821"/>
                  </a:cubicBezTo>
                  <a:cubicBezTo>
                    <a:pt x="1438" y="2802"/>
                    <a:pt x="1458" y="2770"/>
                    <a:pt x="1451" y="2731"/>
                  </a:cubicBezTo>
                  <a:cubicBezTo>
                    <a:pt x="1374" y="2500"/>
                    <a:pt x="1291" y="2275"/>
                    <a:pt x="1188" y="2031"/>
                  </a:cubicBezTo>
                  <a:cubicBezTo>
                    <a:pt x="1092" y="1781"/>
                    <a:pt x="983" y="1550"/>
                    <a:pt x="880" y="1325"/>
                  </a:cubicBezTo>
                  <a:cubicBezTo>
                    <a:pt x="771" y="1101"/>
                    <a:pt x="655" y="876"/>
                    <a:pt x="527" y="664"/>
                  </a:cubicBezTo>
                  <a:cubicBezTo>
                    <a:pt x="398" y="446"/>
                    <a:pt x="257" y="234"/>
                    <a:pt x="122" y="22"/>
                  </a:cubicBezTo>
                  <a:cubicBezTo>
                    <a:pt x="107" y="7"/>
                    <a:pt x="90" y="1"/>
                    <a:pt x="7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4" name="Google Shape;434;p3"/>
            <p:cNvSpPr/>
            <p:nvPr/>
          </p:nvSpPr>
          <p:spPr>
            <a:xfrm rot="9076706">
              <a:off x="853841" y="497161"/>
              <a:ext cx="65471" cy="125275"/>
            </a:xfrm>
            <a:custGeom>
              <a:avLst/>
              <a:gdLst/>
              <a:ahLst/>
              <a:cxnLst/>
              <a:rect l="l" t="t" r="r" b="b"/>
              <a:pathLst>
                <a:path w="3166" h="6058" extrusionOk="0">
                  <a:moveTo>
                    <a:pt x="51" y="0"/>
                  </a:moveTo>
                  <a:cubicBezTo>
                    <a:pt x="45" y="0"/>
                    <a:pt x="39" y="1"/>
                    <a:pt x="32" y="3"/>
                  </a:cubicBezTo>
                  <a:cubicBezTo>
                    <a:pt x="0" y="16"/>
                    <a:pt x="0" y="67"/>
                    <a:pt x="32" y="125"/>
                  </a:cubicBezTo>
                  <a:cubicBezTo>
                    <a:pt x="309" y="594"/>
                    <a:pt x="565" y="1082"/>
                    <a:pt x="828" y="1557"/>
                  </a:cubicBezTo>
                  <a:cubicBezTo>
                    <a:pt x="1092" y="2038"/>
                    <a:pt x="1342" y="2526"/>
                    <a:pt x="1580" y="3014"/>
                  </a:cubicBezTo>
                  <a:cubicBezTo>
                    <a:pt x="1830" y="3495"/>
                    <a:pt x="2067" y="3990"/>
                    <a:pt x="2305" y="4478"/>
                  </a:cubicBezTo>
                  <a:cubicBezTo>
                    <a:pt x="2536" y="4972"/>
                    <a:pt x="2767" y="5466"/>
                    <a:pt x="3005" y="5960"/>
                  </a:cubicBezTo>
                  <a:cubicBezTo>
                    <a:pt x="3028" y="6020"/>
                    <a:pt x="3074" y="6057"/>
                    <a:pt x="3106" y="6057"/>
                  </a:cubicBezTo>
                  <a:cubicBezTo>
                    <a:pt x="3109" y="6057"/>
                    <a:pt x="3111" y="6057"/>
                    <a:pt x="3114" y="6057"/>
                  </a:cubicBezTo>
                  <a:cubicBezTo>
                    <a:pt x="3146" y="6044"/>
                    <a:pt x="3165" y="5980"/>
                    <a:pt x="3146" y="5909"/>
                  </a:cubicBezTo>
                  <a:cubicBezTo>
                    <a:pt x="2985" y="5383"/>
                    <a:pt x="2799" y="4863"/>
                    <a:pt x="2587" y="4356"/>
                  </a:cubicBezTo>
                  <a:cubicBezTo>
                    <a:pt x="2369" y="3842"/>
                    <a:pt x="2144" y="3335"/>
                    <a:pt x="1888" y="2853"/>
                  </a:cubicBezTo>
                  <a:cubicBezTo>
                    <a:pt x="1631" y="2366"/>
                    <a:pt x="1361" y="1884"/>
                    <a:pt x="1066" y="1422"/>
                  </a:cubicBezTo>
                  <a:cubicBezTo>
                    <a:pt x="764" y="953"/>
                    <a:pt x="456" y="504"/>
                    <a:pt x="122" y="67"/>
                  </a:cubicBezTo>
                  <a:cubicBezTo>
                    <a:pt x="96" y="25"/>
                    <a:pt x="78" y="0"/>
                    <a:pt x="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5" name="Google Shape;435;p3"/>
            <p:cNvSpPr/>
            <p:nvPr/>
          </p:nvSpPr>
          <p:spPr>
            <a:xfrm rot="9076706">
              <a:off x="836317" y="372918"/>
              <a:ext cx="76886" cy="158734"/>
            </a:xfrm>
            <a:custGeom>
              <a:avLst/>
              <a:gdLst/>
              <a:ahLst/>
              <a:cxnLst/>
              <a:rect l="l" t="t" r="r" b="b"/>
              <a:pathLst>
                <a:path w="3718" h="7676" extrusionOk="0">
                  <a:moveTo>
                    <a:pt x="40" y="1"/>
                  </a:moveTo>
                  <a:cubicBezTo>
                    <a:pt x="35" y="1"/>
                    <a:pt x="31" y="1"/>
                    <a:pt x="27" y="3"/>
                  </a:cubicBezTo>
                  <a:cubicBezTo>
                    <a:pt x="1" y="10"/>
                    <a:pt x="14" y="80"/>
                    <a:pt x="52" y="144"/>
                  </a:cubicBezTo>
                  <a:cubicBezTo>
                    <a:pt x="393" y="741"/>
                    <a:pt x="701" y="1345"/>
                    <a:pt x="1022" y="1955"/>
                  </a:cubicBezTo>
                  <a:cubicBezTo>
                    <a:pt x="1343" y="2558"/>
                    <a:pt x="1631" y="3174"/>
                    <a:pt x="1927" y="3784"/>
                  </a:cubicBezTo>
                  <a:cubicBezTo>
                    <a:pt x="2222" y="4400"/>
                    <a:pt x="2498" y="5029"/>
                    <a:pt x="2768" y="5652"/>
                  </a:cubicBezTo>
                  <a:cubicBezTo>
                    <a:pt x="3037" y="6275"/>
                    <a:pt x="3300" y="6904"/>
                    <a:pt x="3551" y="7546"/>
                  </a:cubicBezTo>
                  <a:cubicBezTo>
                    <a:pt x="3580" y="7616"/>
                    <a:pt x="3636" y="7676"/>
                    <a:pt x="3665" y="7676"/>
                  </a:cubicBezTo>
                  <a:cubicBezTo>
                    <a:pt x="3668" y="7676"/>
                    <a:pt x="3671" y="7675"/>
                    <a:pt x="3673" y="7674"/>
                  </a:cubicBezTo>
                  <a:cubicBezTo>
                    <a:pt x="3692" y="7661"/>
                    <a:pt x="3718" y="7584"/>
                    <a:pt x="3692" y="7501"/>
                  </a:cubicBezTo>
                  <a:cubicBezTo>
                    <a:pt x="3506" y="6833"/>
                    <a:pt x="3300" y="6178"/>
                    <a:pt x="3050" y="5537"/>
                  </a:cubicBezTo>
                  <a:cubicBezTo>
                    <a:pt x="2806" y="4895"/>
                    <a:pt x="2543" y="4253"/>
                    <a:pt x="2241" y="3636"/>
                  </a:cubicBezTo>
                  <a:cubicBezTo>
                    <a:pt x="1940" y="3020"/>
                    <a:pt x="1619" y="2410"/>
                    <a:pt x="1266" y="1820"/>
                  </a:cubicBezTo>
                  <a:cubicBezTo>
                    <a:pt x="912" y="1223"/>
                    <a:pt x="534" y="645"/>
                    <a:pt x="142" y="87"/>
                  </a:cubicBezTo>
                  <a:cubicBezTo>
                    <a:pt x="109" y="36"/>
                    <a:pt x="70" y="1"/>
                    <a:pt x="4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6" name="Google Shape;436;p3"/>
            <p:cNvSpPr/>
            <p:nvPr/>
          </p:nvSpPr>
          <p:spPr>
            <a:xfrm rot="9076706">
              <a:off x="549384" y="305681"/>
              <a:ext cx="39849" cy="117872"/>
            </a:xfrm>
            <a:custGeom>
              <a:avLst/>
              <a:gdLst/>
              <a:ahLst/>
              <a:cxnLst/>
              <a:rect l="l" t="t" r="r" b="b"/>
              <a:pathLst>
                <a:path w="1927" h="5700" extrusionOk="0">
                  <a:moveTo>
                    <a:pt x="874" y="0"/>
                  </a:moveTo>
                  <a:cubicBezTo>
                    <a:pt x="869" y="0"/>
                    <a:pt x="867" y="2"/>
                    <a:pt x="867" y="5"/>
                  </a:cubicBezTo>
                  <a:cubicBezTo>
                    <a:pt x="848" y="50"/>
                    <a:pt x="848" y="101"/>
                    <a:pt x="867" y="146"/>
                  </a:cubicBezTo>
                  <a:cubicBezTo>
                    <a:pt x="1060" y="634"/>
                    <a:pt x="1220" y="1141"/>
                    <a:pt x="1342" y="1655"/>
                  </a:cubicBezTo>
                  <a:cubicBezTo>
                    <a:pt x="1477" y="2156"/>
                    <a:pt x="1554" y="2676"/>
                    <a:pt x="1573" y="3196"/>
                  </a:cubicBezTo>
                  <a:cubicBezTo>
                    <a:pt x="1605" y="3696"/>
                    <a:pt x="1496" y="4203"/>
                    <a:pt x="1259" y="4653"/>
                  </a:cubicBezTo>
                  <a:cubicBezTo>
                    <a:pt x="1027" y="5108"/>
                    <a:pt x="610" y="5449"/>
                    <a:pt x="116" y="5590"/>
                  </a:cubicBezTo>
                  <a:cubicBezTo>
                    <a:pt x="65" y="5603"/>
                    <a:pt x="7" y="5622"/>
                    <a:pt x="7" y="5661"/>
                  </a:cubicBezTo>
                  <a:cubicBezTo>
                    <a:pt x="0" y="5699"/>
                    <a:pt x="52" y="5699"/>
                    <a:pt x="116" y="5699"/>
                  </a:cubicBezTo>
                  <a:cubicBezTo>
                    <a:pt x="681" y="5609"/>
                    <a:pt x="1175" y="5282"/>
                    <a:pt x="1477" y="4800"/>
                  </a:cubicBezTo>
                  <a:cubicBezTo>
                    <a:pt x="1772" y="4312"/>
                    <a:pt x="1926" y="3754"/>
                    <a:pt x="1907" y="3183"/>
                  </a:cubicBezTo>
                  <a:cubicBezTo>
                    <a:pt x="1888" y="2637"/>
                    <a:pt x="1791" y="2091"/>
                    <a:pt x="1624" y="1571"/>
                  </a:cubicBezTo>
                  <a:cubicBezTo>
                    <a:pt x="1464" y="1052"/>
                    <a:pt x="1246" y="557"/>
                    <a:pt x="983" y="82"/>
                  </a:cubicBezTo>
                  <a:cubicBezTo>
                    <a:pt x="951" y="35"/>
                    <a:pt x="893" y="0"/>
                    <a:pt x="8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7" name="Google Shape;437;p3"/>
            <p:cNvSpPr/>
            <p:nvPr/>
          </p:nvSpPr>
          <p:spPr>
            <a:xfrm rot="9076706">
              <a:off x="577488" y="328479"/>
              <a:ext cx="12366" cy="77403"/>
            </a:xfrm>
            <a:custGeom>
              <a:avLst/>
              <a:gdLst/>
              <a:ahLst/>
              <a:cxnLst/>
              <a:rect l="l" t="t" r="r" b="b"/>
              <a:pathLst>
                <a:path w="598" h="3743" extrusionOk="0">
                  <a:moveTo>
                    <a:pt x="97" y="0"/>
                  </a:moveTo>
                  <a:cubicBezTo>
                    <a:pt x="91" y="0"/>
                    <a:pt x="84" y="1"/>
                    <a:pt x="78" y="2"/>
                  </a:cubicBezTo>
                  <a:cubicBezTo>
                    <a:pt x="39" y="15"/>
                    <a:pt x="20" y="60"/>
                    <a:pt x="27" y="98"/>
                  </a:cubicBezTo>
                  <a:cubicBezTo>
                    <a:pt x="104" y="387"/>
                    <a:pt x="161" y="689"/>
                    <a:pt x="200" y="991"/>
                  </a:cubicBezTo>
                  <a:cubicBezTo>
                    <a:pt x="232" y="1286"/>
                    <a:pt x="251" y="1581"/>
                    <a:pt x="251" y="1876"/>
                  </a:cubicBezTo>
                  <a:cubicBezTo>
                    <a:pt x="251" y="2178"/>
                    <a:pt x="232" y="2480"/>
                    <a:pt x="193" y="2775"/>
                  </a:cubicBezTo>
                  <a:cubicBezTo>
                    <a:pt x="155" y="3077"/>
                    <a:pt x="91" y="3372"/>
                    <a:pt x="7" y="3667"/>
                  </a:cubicBezTo>
                  <a:cubicBezTo>
                    <a:pt x="1" y="3693"/>
                    <a:pt x="7" y="3719"/>
                    <a:pt x="33" y="3738"/>
                  </a:cubicBezTo>
                  <a:cubicBezTo>
                    <a:pt x="41" y="3741"/>
                    <a:pt x="50" y="3743"/>
                    <a:pt x="59" y="3743"/>
                  </a:cubicBezTo>
                  <a:cubicBezTo>
                    <a:pt x="83" y="3743"/>
                    <a:pt x="105" y="3730"/>
                    <a:pt x="110" y="3706"/>
                  </a:cubicBezTo>
                  <a:cubicBezTo>
                    <a:pt x="264" y="3423"/>
                    <a:pt x="380" y="3128"/>
                    <a:pt x="463" y="2826"/>
                  </a:cubicBezTo>
                  <a:cubicBezTo>
                    <a:pt x="540" y="2518"/>
                    <a:pt x="585" y="2204"/>
                    <a:pt x="598" y="1883"/>
                  </a:cubicBezTo>
                  <a:cubicBezTo>
                    <a:pt x="598" y="1562"/>
                    <a:pt x="566" y="1247"/>
                    <a:pt x="502" y="933"/>
                  </a:cubicBezTo>
                  <a:cubicBezTo>
                    <a:pt x="425" y="625"/>
                    <a:pt x="315" y="323"/>
                    <a:pt x="168" y="40"/>
                  </a:cubicBezTo>
                  <a:cubicBezTo>
                    <a:pt x="152" y="14"/>
                    <a:pt x="127" y="0"/>
                    <a:pt x="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8" name="Google Shape;438;p3"/>
            <p:cNvSpPr/>
            <p:nvPr/>
          </p:nvSpPr>
          <p:spPr>
            <a:xfrm rot="9076706">
              <a:off x="639746" y="454236"/>
              <a:ext cx="22768" cy="48327"/>
            </a:xfrm>
            <a:custGeom>
              <a:avLst/>
              <a:gdLst/>
              <a:ahLst/>
              <a:cxnLst/>
              <a:rect l="l" t="t" r="r" b="b"/>
              <a:pathLst>
                <a:path w="1101" h="2337" extrusionOk="0">
                  <a:moveTo>
                    <a:pt x="72" y="0"/>
                  </a:moveTo>
                  <a:cubicBezTo>
                    <a:pt x="35" y="0"/>
                    <a:pt x="1" y="36"/>
                    <a:pt x="15" y="75"/>
                  </a:cubicBezTo>
                  <a:cubicBezTo>
                    <a:pt x="105" y="255"/>
                    <a:pt x="189" y="448"/>
                    <a:pt x="266" y="627"/>
                  </a:cubicBezTo>
                  <a:cubicBezTo>
                    <a:pt x="349" y="813"/>
                    <a:pt x="413" y="1000"/>
                    <a:pt x="497" y="1186"/>
                  </a:cubicBezTo>
                  <a:cubicBezTo>
                    <a:pt x="574" y="1366"/>
                    <a:pt x="651" y="1552"/>
                    <a:pt x="721" y="1738"/>
                  </a:cubicBezTo>
                  <a:lnTo>
                    <a:pt x="946" y="2309"/>
                  </a:lnTo>
                  <a:cubicBezTo>
                    <a:pt x="962" y="2325"/>
                    <a:pt x="987" y="2336"/>
                    <a:pt x="1013" y="2336"/>
                  </a:cubicBezTo>
                  <a:cubicBezTo>
                    <a:pt x="1018" y="2336"/>
                    <a:pt x="1024" y="2336"/>
                    <a:pt x="1030" y="2335"/>
                  </a:cubicBezTo>
                  <a:cubicBezTo>
                    <a:pt x="1068" y="2328"/>
                    <a:pt x="1100" y="2303"/>
                    <a:pt x="1100" y="2277"/>
                  </a:cubicBezTo>
                  <a:cubicBezTo>
                    <a:pt x="1087" y="2065"/>
                    <a:pt x="1062" y="1853"/>
                    <a:pt x="1017" y="1648"/>
                  </a:cubicBezTo>
                  <a:cubicBezTo>
                    <a:pt x="965" y="1443"/>
                    <a:pt x="901" y="1237"/>
                    <a:pt x="818" y="1045"/>
                  </a:cubicBezTo>
                  <a:cubicBezTo>
                    <a:pt x="721" y="852"/>
                    <a:pt x="619" y="672"/>
                    <a:pt x="503" y="492"/>
                  </a:cubicBezTo>
                  <a:cubicBezTo>
                    <a:pt x="381" y="319"/>
                    <a:pt x="246" y="159"/>
                    <a:pt x="105" y="11"/>
                  </a:cubicBezTo>
                  <a:cubicBezTo>
                    <a:pt x="95" y="4"/>
                    <a:pt x="83" y="0"/>
                    <a:pt x="7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9" name="Google Shape;439;p3"/>
            <p:cNvSpPr/>
            <p:nvPr/>
          </p:nvSpPr>
          <p:spPr>
            <a:xfrm rot="9076706">
              <a:off x="641892" y="440981"/>
              <a:ext cx="20865" cy="41152"/>
            </a:xfrm>
            <a:custGeom>
              <a:avLst/>
              <a:gdLst/>
              <a:ahLst/>
              <a:cxnLst/>
              <a:rect l="l" t="t" r="r" b="b"/>
              <a:pathLst>
                <a:path w="1009" h="1990" extrusionOk="0">
                  <a:moveTo>
                    <a:pt x="74" y="1"/>
                  </a:moveTo>
                  <a:cubicBezTo>
                    <a:pt x="61" y="1"/>
                    <a:pt x="47" y="5"/>
                    <a:pt x="39" y="18"/>
                  </a:cubicBezTo>
                  <a:cubicBezTo>
                    <a:pt x="20" y="30"/>
                    <a:pt x="1" y="50"/>
                    <a:pt x="7" y="75"/>
                  </a:cubicBezTo>
                  <a:cubicBezTo>
                    <a:pt x="65" y="242"/>
                    <a:pt x="116" y="416"/>
                    <a:pt x="180" y="576"/>
                  </a:cubicBezTo>
                  <a:lnTo>
                    <a:pt x="379" y="1058"/>
                  </a:lnTo>
                  <a:lnTo>
                    <a:pt x="604" y="1526"/>
                  </a:lnTo>
                  <a:cubicBezTo>
                    <a:pt x="687" y="1674"/>
                    <a:pt x="777" y="1828"/>
                    <a:pt x="874" y="1976"/>
                  </a:cubicBezTo>
                  <a:cubicBezTo>
                    <a:pt x="883" y="1985"/>
                    <a:pt x="896" y="1990"/>
                    <a:pt x="910" y="1990"/>
                  </a:cubicBezTo>
                  <a:cubicBezTo>
                    <a:pt x="923" y="1990"/>
                    <a:pt x="938" y="1985"/>
                    <a:pt x="951" y="1976"/>
                  </a:cubicBezTo>
                  <a:cubicBezTo>
                    <a:pt x="983" y="1969"/>
                    <a:pt x="1008" y="1943"/>
                    <a:pt x="1008" y="1911"/>
                  </a:cubicBezTo>
                  <a:cubicBezTo>
                    <a:pt x="983" y="1738"/>
                    <a:pt x="944" y="1558"/>
                    <a:pt x="886" y="1391"/>
                  </a:cubicBezTo>
                  <a:cubicBezTo>
                    <a:pt x="829" y="1218"/>
                    <a:pt x="764" y="1058"/>
                    <a:pt x="694" y="897"/>
                  </a:cubicBezTo>
                  <a:cubicBezTo>
                    <a:pt x="610" y="737"/>
                    <a:pt x="521" y="583"/>
                    <a:pt x="424" y="435"/>
                  </a:cubicBezTo>
                  <a:cubicBezTo>
                    <a:pt x="322" y="281"/>
                    <a:pt x="212" y="140"/>
                    <a:pt x="97" y="5"/>
                  </a:cubicBezTo>
                  <a:cubicBezTo>
                    <a:pt x="90" y="2"/>
                    <a:pt x="82" y="1"/>
                    <a:pt x="7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440" name="Google Shape;440;p3"/>
          <p:cNvGrpSpPr/>
          <p:nvPr/>
        </p:nvGrpSpPr>
        <p:grpSpPr>
          <a:xfrm>
            <a:off x="5310289" y="713344"/>
            <a:ext cx="256688" cy="303621"/>
            <a:chOff x="1824250" y="1008625"/>
            <a:chExt cx="144250" cy="170625"/>
          </a:xfrm>
        </p:grpSpPr>
        <p:sp>
          <p:nvSpPr>
            <p:cNvPr id="441" name="Google Shape;441;p3"/>
            <p:cNvSpPr/>
            <p:nvPr/>
          </p:nvSpPr>
          <p:spPr>
            <a:xfrm>
              <a:off x="1828675" y="1013025"/>
              <a:ext cx="135400" cy="161850"/>
            </a:xfrm>
            <a:custGeom>
              <a:avLst/>
              <a:gdLst/>
              <a:ahLst/>
              <a:cxnLst/>
              <a:rect l="l" t="t" r="r" b="b"/>
              <a:pathLst>
                <a:path w="5416" h="6474" extrusionOk="0">
                  <a:moveTo>
                    <a:pt x="2356" y="0"/>
                  </a:moveTo>
                  <a:cubicBezTo>
                    <a:pt x="2252" y="0"/>
                    <a:pt x="2150" y="4"/>
                    <a:pt x="2047" y="21"/>
                  </a:cubicBezTo>
                  <a:cubicBezTo>
                    <a:pt x="1947" y="37"/>
                    <a:pt x="1847" y="67"/>
                    <a:pt x="1750" y="94"/>
                  </a:cubicBezTo>
                  <a:cubicBezTo>
                    <a:pt x="1690" y="107"/>
                    <a:pt x="1636" y="138"/>
                    <a:pt x="1579" y="161"/>
                  </a:cubicBezTo>
                  <a:cubicBezTo>
                    <a:pt x="1469" y="211"/>
                    <a:pt x="1362" y="274"/>
                    <a:pt x="1258" y="342"/>
                  </a:cubicBezTo>
                  <a:cubicBezTo>
                    <a:pt x="1164" y="402"/>
                    <a:pt x="1074" y="472"/>
                    <a:pt x="988" y="539"/>
                  </a:cubicBezTo>
                  <a:cubicBezTo>
                    <a:pt x="871" y="629"/>
                    <a:pt x="760" y="743"/>
                    <a:pt x="659" y="850"/>
                  </a:cubicBezTo>
                  <a:cubicBezTo>
                    <a:pt x="647" y="863"/>
                    <a:pt x="636" y="876"/>
                    <a:pt x="623" y="890"/>
                  </a:cubicBezTo>
                  <a:cubicBezTo>
                    <a:pt x="562" y="960"/>
                    <a:pt x="506" y="1034"/>
                    <a:pt x="456" y="1111"/>
                  </a:cubicBezTo>
                  <a:cubicBezTo>
                    <a:pt x="358" y="1265"/>
                    <a:pt x="272" y="1428"/>
                    <a:pt x="208" y="1599"/>
                  </a:cubicBezTo>
                  <a:cubicBezTo>
                    <a:pt x="141" y="1783"/>
                    <a:pt x="98" y="1973"/>
                    <a:pt x="65" y="2164"/>
                  </a:cubicBezTo>
                  <a:cubicBezTo>
                    <a:pt x="45" y="2291"/>
                    <a:pt x="28" y="2418"/>
                    <a:pt x="17" y="2546"/>
                  </a:cubicBezTo>
                  <a:cubicBezTo>
                    <a:pt x="1" y="2696"/>
                    <a:pt x="1" y="2850"/>
                    <a:pt x="5" y="3003"/>
                  </a:cubicBezTo>
                  <a:cubicBezTo>
                    <a:pt x="11" y="3144"/>
                    <a:pt x="51" y="3295"/>
                    <a:pt x="91" y="3429"/>
                  </a:cubicBezTo>
                  <a:cubicBezTo>
                    <a:pt x="151" y="3619"/>
                    <a:pt x="228" y="3803"/>
                    <a:pt x="306" y="3987"/>
                  </a:cubicBezTo>
                  <a:cubicBezTo>
                    <a:pt x="342" y="4077"/>
                    <a:pt x="382" y="4167"/>
                    <a:pt x="422" y="4258"/>
                  </a:cubicBezTo>
                  <a:cubicBezTo>
                    <a:pt x="489" y="4402"/>
                    <a:pt x="573" y="4539"/>
                    <a:pt x="656" y="4676"/>
                  </a:cubicBezTo>
                  <a:cubicBezTo>
                    <a:pt x="757" y="4846"/>
                    <a:pt x="867" y="5007"/>
                    <a:pt x="997" y="5150"/>
                  </a:cubicBezTo>
                  <a:cubicBezTo>
                    <a:pt x="1161" y="5331"/>
                    <a:pt x="1339" y="5505"/>
                    <a:pt x="1522" y="5666"/>
                  </a:cubicBezTo>
                  <a:cubicBezTo>
                    <a:pt x="1666" y="5793"/>
                    <a:pt x="1817" y="5917"/>
                    <a:pt x="1977" y="6024"/>
                  </a:cubicBezTo>
                  <a:cubicBezTo>
                    <a:pt x="2175" y="6161"/>
                    <a:pt x="2385" y="6285"/>
                    <a:pt x="2613" y="6362"/>
                  </a:cubicBezTo>
                  <a:cubicBezTo>
                    <a:pt x="2743" y="6405"/>
                    <a:pt x="2877" y="6442"/>
                    <a:pt x="3014" y="6459"/>
                  </a:cubicBezTo>
                  <a:cubicBezTo>
                    <a:pt x="3084" y="6469"/>
                    <a:pt x="3155" y="6473"/>
                    <a:pt x="3227" y="6473"/>
                  </a:cubicBezTo>
                  <a:cubicBezTo>
                    <a:pt x="3293" y="6473"/>
                    <a:pt x="3360" y="6470"/>
                    <a:pt x="3425" y="6465"/>
                  </a:cubicBezTo>
                  <a:cubicBezTo>
                    <a:pt x="3509" y="6459"/>
                    <a:pt x="3589" y="6445"/>
                    <a:pt x="3669" y="6428"/>
                  </a:cubicBezTo>
                  <a:cubicBezTo>
                    <a:pt x="3813" y="6395"/>
                    <a:pt x="3958" y="6362"/>
                    <a:pt x="4098" y="6311"/>
                  </a:cubicBezTo>
                  <a:cubicBezTo>
                    <a:pt x="4248" y="6261"/>
                    <a:pt x="4389" y="6184"/>
                    <a:pt x="4519" y="6094"/>
                  </a:cubicBezTo>
                  <a:cubicBezTo>
                    <a:pt x="4646" y="6007"/>
                    <a:pt x="4750" y="5886"/>
                    <a:pt x="4853" y="5769"/>
                  </a:cubicBezTo>
                  <a:cubicBezTo>
                    <a:pt x="4957" y="5652"/>
                    <a:pt x="5031" y="5528"/>
                    <a:pt x="5108" y="5391"/>
                  </a:cubicBezTo>
                  <a:cubicBezTo>
                    <a:pt x="5185" y="5251"/>
                    <a:pt x="5228" y="5097"/>
                    <a:pt x="5268" y="4943"/>
                  </a:cubicBezTo>
                  <a:cubicBezTo>
                    <a:pt x="5332" y="4706"/>
                    <a:pt x="5402" y="4465"/>
                    <a:pt x="5409" y="4218"/>
                  </a:cubicBezTo>
                  <a:cubicBezTo>
                    <a:pt x="5415" y="4054"/>
                    <a:pt x="5415" y="3886"/>
                    <a:pt x="5392" y="3722"/>
                  </a:cubicBezTo>
                  <a:cubicBezTo>
                    <a:pt x="5389" y="3699"/>
                    <a:pt x="5386" y="3676"/>
                    <a:pt x="5382" y="3649"/>
                  </a:cubicBezTo>
                  <a:cubicBezTo>
                    <a:pt x="5365" y="3579"/>
                    <a:pt x="5345" y="3512"/>
                    <a:pt x="5329" y="3442"/>
                  </a:cubicBezTo>
                  <a:cubicBezTo>
                    <a:pt x="5325" y="3429"/>
                    <a:pt x="5322" y="3415"/>
                    <a:pt x="5315" y="3401"/>
                  </a:cubicBezTo>
                  <a:cubicBezTo>
                    <a:pt x="5272" y="3324"/>
                    <a:pt x="5238" y="3244"/>
                    <a:pt x="5178" y="3181"/>
                  </a:cubicBezTo>
                  <a:cubicBezTo>
                    <a:pt x="5128" y="3128"/>
                    <a:pt x="5077" y="3071"/>
                    <a:pt x="5017" y="3027"/>
                  </a:cubicBezTo>
                  <a:cubicBezTo>
                    <a:pt x="4997" y="3014"/>
                    <a:pt x="4981" y="2997"/>
                    <a:pt x="4961" y="2983"/>
                  </a:cubicBezTo>
                  <a:cubicBezTo>
                    <a:pt x="4852" y="2900"/>
                    <a:pt x="4718" y="2857"/>
                    <a:pt x="4583" y="2857"/>
                  </a:cubicBezTo>
                  <a:cubicBezTo>
                    <a:pt x="4503" y="2857"/>
                    <a:pt x="4423" y="2872"/>
                    <a:pt x="4349" y="2903"/>
                  </a:cubicBezTo>
                  <a:cubicBezTo>
                    <a:pt x="4108" y="3000"/>
                    <a:pt x="3944" y="3251"/>
                    <a:pt x="3958" y="3512"/>
                  </a:cubicBezTo>
                  <a:lnTo>
                    <a:pt x="3958" y="3525"/>
                  </a:lnTo>
                  <a:cubicBezTo>
                    <a:pt x="3944" y="3602"/>
                    <a:pt x="3950" y="3682"/>
                    <a:pt x="3954" y="3759"/>
                  </a:cubicBezTo>
                  <a:cubicBezTo>
                    <a:pt x="3954" y="3803"/>
                    <a:pt x="3967" y="3850"/>
                    <a:pt x="3974" y="3890"/>
                  </a:cubicBezTo>
                  <a:cubicBezTo>
                    <a:pt x="3984" y="3950"/>
                    <a:pt x="3991" y="4011"/>
                    <a:pt x="3994" y="4067"/>
                  </a:cubicBezTo>
                  <a:cubicBezTo>
                    <a:pt x="3984" y="4207"/>
                    <a:pt x="3958" y="4345"/>
                    <a:pt x="3927" y="4482"/>
                  </a:cubicBezTo>
                  <a:cubicBezTo>
                    <a:pt x="3901" y="4576"/>
                    <a:pt x="3870" y="4669"/>
                    <a:pt x="3830" y="4759"/>
                  </a:cubicBezTo>
                  <a:cubicBezTo>
                    <a:pt x="3793" y="4813"/>
                    <a:pt x="3753" y="4863"/>
                    <a:pt x="3710" y="4914"/>
                  </a:cubicBezTo>
                  <a:cubicBezTo>
                    <a:pt x="3697" y="4923"/>
                    <a:pt x="3683" y="4934"/>
                    <a:pt x="3669" y="4943"/>
                  </a:cubicBezTo>
                  <a:cubicBezTo>
                    <a:pt x="3620" y="4967"/>
                    <a:pt x="3563" y="4987"/>
                    <a:pt x="3509" y="5004"/>
                  </a:cubicBezTo>
                  <a:cubicBezTo>
                    <a:pt x="3419" y="5024"/>
                    <a:pt x="3325" y="5040"/>
                    <a:pt x="3231" y="5047"/>
                  </a:cubicBezTo>
                  <a:cubicBezTo>
                    <a:pt x="3202" y="5044"/>
                    <a:pt x="3168" y="5037"/>
                    <a:pt x="3135" y="5034"/>
                  </a:cubicBezTo>
                  <a:cubicBezTo>
                    <a:pt x="3061" y="5007"/>
                    <a:pt x="2987" y="4977"/>
                    <a:pt x="2917" y="4940"/>
                  </a:cubicBezTo>
                  <a:cubicBezTo>
                    <a:pt x="2649" y="4773"/>
                    <a:pt x="2408" y="4562"/>
                    <a:pt x="2181" y="4345"/>
                  </a:cubicBezTo>
                  <a:cubicBezTo>
                    <a:pt x="2101" y="4261"/>
                    <a:pt x="2027" y="4174"/>
                    <a:pt x="1957" y="4084"/>
                  </a:cubicBezTo>
                  <a:cubicBezTo>
                    <a:pt x="1894" y="4000"/>
                    <a:pt x="1837" y="3910"/>
                    <a:pt x="1780" y="3820"/>
                  </a:cubicBezTo>
                  <a:cubicBezTo>
                    <a:pt x="1706" y="3679"/>
                    <a:pt x="1643" y="3532"/>
                    <a:pt x="1579" y="3385"/>
                  </a:cubicBezTo>
                  <a:cubicBezTo>
                    <a:pt x="1519" y="3241"/>
                    <a:pt x="1453" y="3094"/>
                    <a:pt x="1405" y="2947"/>
                  </a:cubicBezTo>
                  <a:cubicBezTo>
                    <a:pt x="1396" y="2883"/>
                    <a:pt x="1389" y="2823"/>
                    <a:pt x="1385" y="2759"/>
                  </a:cubicBezTo>
                  <a:cubicBezTo>
                    <a:pt x="1392" y="2552"/>
                    <a:pt x="1416" y="2345"/>
                    <a:pt x="1459" y="2140"/>
                  </a:cubicBezTo>
                  <a:cubicBezTo>
                    <a:pt x="1489" y="2047"/>
                    <a:pt x="1522" y="1957"/>
                    <a:pt x="1566" y="1867"/>
                  </a:cubicBezTo>
                  <a:cubicBezTo>
                    <a:pt x="1636" y="1759"/>
                    <a:pt x="1713" y="1659"/>
                    <a:pt x="1800" y="1562"/>
                  </a:cubicBezTo>
                  <a:cubicBezTo>
                    <a:pt x="1904" y="1462"/>
                    <a:pt x="2014" y="1368"/>
                    <a:pt x="2135" y="1291"/>
                  </a:cubicBezTo>
                  <a:cubicBezTo>
                    <a:pt x="2212" y="1251"/>
                    <a:pt x="2285" y="1217"/>
                    <a:pt x="2365" y="1188"/>
                  </a:cubicBezTo>
                  <a:cubicBezTo>
                    <a:pt x="2476" y="1171"/>
                    <a:pt x="2589" y="1168"/>
                    <a:pt x="2700" y="1168"/>
                  </a:cubicBezTo>
                  <a:lnTo>
                    <a:pt x="2914" y="1168"/>
                  </a:lnTo>
                  <a:cubicBezTo>
                    <a:pt x="3021" y="1154"/>
                    <a:pt x="3115" y="1117"/>
                    <a:pt x="3198" y="1050"/>
                  </a:cubicBezTo>
                  <a:cubicBezTo>
                    <a:pt x="3319" y="956"/>
                    <a:pt x="3399" y="816"/>
                    <a:pt x="3419" y="666"/>
                  </a:cubicBezTo>
                  <a:cubicBezTo>
                    <a:pt x="3439" y="512"/>
                    <a:pt x="3396" y="354"/>
                    <a:pt x="3302" y="234"/>
                  </a:cubicBezTo>
                  <a:cubicBezTo>
                    <a:pt x="3218" y="121"/>
                    <a:pt x="3064" y="13"/>
                    <a:pt x="2917" y="10"/>
                  </a:cubicBezTo>
                  <a:cubicBezTo>
                    <a:pt x="2803" y="7"/>
                    <a:pt x="2686" y="4"/>
                    <a:pt x="2573" y="4"/>
                  </a:cubicBezTo>
                  <a:cubicBezTo>
                    <a:pt x="2500" y="2"/>
                    <a:pt x="2428" y="0"/>
                    <a:pt x="235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42" name="Google Shape;442;p3"/>
            <p:cNvSpPr/>
            <p:nvPr/>
          </p:nvSpPr>
          <p:spPr>
            <a:xfrm>
              <a:off x="1824250" y="1008625"/>
              <a:ext cx="144250" cy="170625"/>
            </a:xfrm>
            <a:custGeom>
              <a:avLst/>
              <a:gdLst/>
              <a:ahLst/>
              <a:cxnLst/>
              <a:rect l="l" t="t" r="r" b="b"/>
              <a:pathLst>
                <a:path w="5770" h="6825" extrusionOk="0">
                  <a:moveTo>
                    <a:pt x="5328" y="3645"/>
                  </a:moveTo>
                  <a:lnTo>
                    <a:pt x="5328" y="3645"/>
                  </a:lnTo>
                  <a:cubicBezTo>
                    <a:pt x="5328" y="3645"/>
                    <a:pt x="5331" y="3651"/>
                    <a:pt x="5339" y="3661"/>
                  </a:cubicBezTo>
                  <a:cubicBezTo>
                    <a:pt x="5335" y="3655"/>
                    <a:pt x="5332" y="3650"/>
                    <a:pt x="5328" y="3645"/>
                  </a:cubicBezTo>
                  <a:close/>
                  <a:moveTo>
                    <a:pt x="2545" y="352"/>
                  </a:moveTo>
                  <a:cubicBezTo>
                    <a:pt x="2590" y="352"/>
                    <a:pt x="2636" y="353"/>
                    <a:pt x="2683" y="354"/>
                  </a:cubicBezTo>
                  <a:lnTo>
                    <a:pt x="2750" y="354"/>
                  </a:lnTo>
                  <a:cubicBezTo>
                    <a:pt x="2863" y="357"/>
                    <a:pt x="2977" y="357"/>
                    <a:pt x="3091" y="360"/>
                  </a:cubicBezTo>
                  <a:cubicBezTo>
                    <a:pt x="3164" y="364"/>
                    <a:pt x="3275" y="430"/>
                    <a:pt x="3342" y="518"/>
                  </a:cubicBezTo>
                  <a:cubicBezTo>
                    <a:pt x="3405" y="601"/>
                    <a:pt x="3436" y="711"/>
                    <a:pt x="3422" y="819"/>
                  </a:cubicBezTo>
                  <a:cubicBezTo>
                    <a:pt x="3408" y="925"/>
                    <a:pt x="3352" y="1023"/>
                    <a:pt x="3268" y="1089"/>
                  </a:cubicBezTo>
                  <a:cubicBezTo>
                    <a:pt x="3212" y="1129"/>
                    <a:pt x="3147" y="1157"/>
                    <a:pt x="3081" y="1169"/>
                  </a:cubicBezTo>
                  <a:lnTo>
                    <a:pt x="2877" y="1166"/>
                  </a:lnTo>
                  <a:cubicBezTo>
                    <a:pt x="2763" y="1166"/>
                    <a:pt x="2639" y="1169"/>
                    <a:pt x="2516" y="1189"/>
                  </a:cubicBezTo>
                  <a:lnTo>
                    <a:pt x="2482" y="1200"/>
                  </a:lnTo>
                  <a:cubicBezTo>
                    <a:pt x="2405" y="1226"/>
                    <a:pt x="2321" y="1263"/>
                    <a:pt x="2218" y="1320"/>
                  </a:cubicBezTo>
                  <a:cubicBezTo>
                    <a:pt x="2101" y="1393"/>
                    <a:pt x="1988" y="1487"/>
                    <a:pt x="1847" y="1621"/>
                  </a:cubicBezTo>
                  <a:cubicBezTo>
                    <a:pt x="1750" y="1728"/>
                    <a:pt x="1666" y="1839"/>
                    <a:pt x="1596" y="1949"/>
                  </a:cubicBezTo>
                  <a:lnTo>
                    <a:pt x="1586" y="1966"/>
                  </a:lnTo>
                  <a:cubicBezTo>
                    <a:pt x="1539" y="2060"/>
                    <a:pt x="1499" y="2160"/>
                    <a:pt x="1462" y="2280"/>
                  </a:cubicBezTo>
                  <a:cubicBezTo>
                    <a:pt x="1422" y="2474"/>
                    <a:pt x="1395" y="2685"/>
                    <a:pt x="1386" y="2946"/>
                  </a:cubicBezTo>
                  <a:cubicBezTo>
                    <a:pt x="1389" y="3016"/>
                    <a:pt x="1395" y="3083"/>
                    <a:pt x="1409" y="3150"/>
                  </a:cubicBezTo>
                  <a:lnTo>
                    <a:pt x="1415" y="3176"/>
                  </a:lnTo>
                  <a:cubicBezTo>
                    <a:pt x="1459" y="3313"/>
                    <a:pt x="1516" y="3444"/>
                    <a:pt x="1569" y="3571"/>
                  </a:cubicBezTo>
                  <a:lnTo>
                    <a:pt x="1596" y="3631"/>
                  </a:lnTo>
                  <a:cubicBezTo>
                    <a:pt x="1650" y="3755"/>
                    <a:pt x="1719" y="3919"/>
                    <a:pt x="1810" y="4089"/>
                  </a:cubicBezTo>
                  <a:cubicBezTo>
                    <a:pt x="1860" y="4173"/>
                    <a:pt x="1920" y="4273"/>
                    <a:pt x="1994" y="4367"/>
                  </a:cubicBezTo>
                  <a:cubicBezTo>
                    <a:pt x="2061" y="4457"/>
                    <a:pt x="2141" y="4548"/>
                    <a:pt x="2235" y="4648"/>
                  </a:cubicBezTo>
                  <a:cubicBezTo>
                    <a:pt x="2519" y="4919"/>
                    <a:pt x="2760" y="5113"/>
                    <a:pt x="3000" y="5266"/>
                  </a:cubicBezTo>
                  <a:lnTo>
                    <a:pt x="3017" y="5277"/>
                  </a:lnTo>
                  <a:cubicBezTo>
                    <a:pt x="3104" y="5317"/>
                    <a:pt x="3181" y="5350"/>
                    <a:pt x="3255" y="5374"/>
                  </a:cubicBezTo>
                  <a:lnTo>
                    <a:pt x="3278" y="5380"/>
                  </a:lnTo>
                  <a:cubicBezTo>
                    <a:pt x="3318" y="5387"/>
                    <a:pt x="3355" y="5394"/>
                    <a:pt x="3392" y="5397"/>
                  </a:cubicBezTo>
                  <a:lnTo>
                    <a:pt x="3408" y="5400"/>
                  </a:lnTo>
                  <a:lnTo>
                    <a:pt x="3425" y="5397"/>
                  </a:lnTo>
                  <a:cubicBezTo>
                    <a:pt x="3516" y="5391"/>
                    <a:pt x="3613" y="5377"/>
                    <a:pt x="3740" y="5346"/>
                  </a:cubicBezTo>
                  <a:cubicBezTo>
                    <a:pt x="3800" y="5330"/>
                    <a:pt x="3860" y="5306"/>
                    <a:pt x="3917" y="5283"/>
                  </a:cubicBezTo>
                  <a:lnTo>
                    <a:pt x="3950" y="5263"/>
                  </a:lnTo>
                  <a:cubicBezTo>
                    <a:pt x="3967" y="5250"/>
                    <a:pt x="3984" y="5240"/>
                    <a:pt x="3997" y="5226"/>
                  </a:cubicBezTo>
                  <a:lnTo>
                    <a:pt x="4017" y="5206"/>
                  </a:lnTo>
                  <a:cubicBezTo>
                    <a:pt x="4070" y="5146"/>
                    <a:pt x="4115" y="5090"/>
                    <a:pt x="4155" y="5036"/>
                  </a:cubicBezTo>
                  <a:lnTo>
                    <a:pt x="4168" y="5005"/>
                  </a:lnTo>
                  <a:cubicBezTo>
                    <a:pt x="4218" y="4899"/>
                    <a:pt x="4251" y="4789"/>
                    <a:pt x="4275" y="4698"/>
                  </a:cubicBezTo>
                  <a:cubicBezTo>
                    <a:pt x="4302" y="4581"/>
                    <a:pt x="4335" y="4423"/>
                    <a:pt x="4345" y="4256"/>
                  </a:cubicBezTo>
                  <a:lnTo>
                    <a:pt x="4345" y="4247"/>
                  </a:lnTo>
                  <a:lnTo>
                    <a:pt x="4345" y="4236"/>
                  </a:lnTo>
                  <a:cubicBezTo>
                    <a:pt x="4342" y="4170"/>
                    <a:pt x="4335" y="4102"/>
                    <a:pt x="4325" y="4039"/>
                  </a:cubicBezTo>
                  <a:cubicBezTo>
                    <a:pt x="4322" y="4019"/>
                    <a:pt x="4318" y="4002"/>
                    <a:pt x="4315" y="3982"/>
                  </a:cubicBezTo>
                  <a:cubicBezTo>
                    <a:pt x="4311" y="3966"/>
                    <a:pt x="4305" y="3942"/>
                    <a:pt x="4305" y="3935"/>
                  </a:cubicBezTo>
                  <a:lnTo>
                    <a:pt x="4305" y="3862"/>
                  </a:lnTo>
                  <a:cubicBezTo>
                    <a:pt x="4302" y="3815"/>
                    <a:pt x="4302" y="3768"/>
                    <a:pt x="4308" y="3715"/>
                  </a:cubicBezTo>
                  <a:lnTo>
                    <a:pt x="4311" y="3698"/>
                  </a:lnTo>
                  <a:lnTo>
                    <a:pt x="4311" y="3678"/>
                  </a:lnTo>
                  <a:cubicBezTo>
                    <a:pt x="4302" y="3494"/>
                    <a:pt x="4419" y="3310"/>
                    <a:pt x="4592" y="3243"/>
                  </a:cubicBezTo>
                  <a:cubicBezTo>
                    <a:pt x="4647" y="3221"/>
                    <a:pt x="4706" y="3209"/>
                    <a:pt x="4765" y="3209"/>
                  </a:cubicBezTo>
                  <a:cubicBezTo>
                    <a:pt x="4860" y="3209"/>
                    <a:pt x="4954" y="3239"/>
                    <a:pt x="5030" y="3296"/>
                  </a:cubicBezTo>
                  <a:lnTo>
                    <a:pt x="5091" y="3344"/>
                  </a:lnTo>
                  <a:cubicBezTo>
                    <a:pt x="5124" y="3370"/>
                    <a:pt x="5161" y="3407"/>
                    <a:pt x="5198" y="3444"/>
                  </a:cubicBezTo>
                  <a:lnTo>
                    <a:pt x="5231" y="3480"/>
                  </a:lnTo>
                  <a:cubicBezTo>
                    <a:pt x="5258" y="3508"/>
                    <a:pt x="5278" y="3551"/>
                    <a:pt x="5305" y="3601"/>
                  </a:cubicBezTo>
                  <a:cubicBezTo>
                    <a:pt x="5312" y="3615"/>
                    <a:pt x="5319" y="3630"/>
                    <a:pt x="5328" y="3645"/>
                  </a:cubicBezTo>
                  <a:lnTo>
                    <a:pt x="5328" y="3645"/>
                  </a:lnTo>
                  <a:lnTo>
                    <a:pt x="5499" y="3597"/>
                  </a:lnTo>
                  <a:lnTo>
                    <a:pt x="5499" y="3597"/>
                  </a:lnTo>
                  <a:lnTo>
                    <a:pt x="5335" y="3665"/>
                  </a:lnTo>
                  <a:lnTo>
                    <a:pt x="5342" y="3691"/>
                  </a:lnTo>
                  <a:cubicBezTo>
                    <a:pt x="5359" y="3748"/>
                    <a:pt x="5375" y="3801"/>
                    <a:pt x="5385" y="3858"/>
                  </a:cubicBezTo>
                  <a:cubicBezTo>
                    <a:pt x="5388" y="3882"/>
                    <a:pt x="5392" y="3902"/>
                    <a:pt x="5395" y="3926"/>
                  </a:cubicBezTo>
                  <a:cubicBezTo>
                    <a:pt x="5419" y="4073"/>
                    <a:pt x="5415" y="4230"/>
                    <a:pt x="5412" y="4390"/>
                  </a:cubicBezTo>
                  <a:cubicBezTo>
                    <a:pt x="5405" y="4591"/>
                    <a:pt x="5351" y="4792"/>
                    <a:pt x="5294" y="5005"/>
                  </a:cubicBezTo>
                  <a:lnTo>
                    <a:pt x="5274" y="5076"/>
                  </a:lnTo>
                  <a:cubicBezTo>
                    <a:pt x="5238" y="5220"/>
                    <a:pt x="5198" y="5360"/>
                    <a:pt x="5131" y="5481"/>
                  </a:cubicBezTo>
                  <a:cubicBezTo>
                    <a:pt x="5061" y="5607"/>
                    <a:pt x="4993" y="5725"/>
                    <a:pt x="4900" y="5828"/>
                  </a:cubicBezTo>
                  <a:lnTo>
                    <a:pt x="4873" y="5859"/>
                  </a:lnTo>
                  <a:cubicBezTo>
                    <a:pt x="4783" y="5959"/>
                    <a:pt x="4696" y="6059"/>
                    <a:pt x="4596" y="6126"/>
                  </a:cubicBezTo>
                  <a:cubicBezTo>
                    <a:pt x="4462" y="6217"/>
                    <a:pt x="4339" y="6283"/>
                    <a:pt x="4218" y="6323"/>
                  </a:cubicBezTo>
                  <a:cubicBezTo>
                    <a:pt x="4094" y="6363"/>
                    <a:pt x="3964" y="6397"/>
                    <a:pt x="3806" y="6434"/>
                  </a:cubicBezTo>
                  <a:cubicBezTo>
                    <a:pt x="3726" y="6450"/>
                    <a:pt x="3656" y="6461"/>
                    <a:pt x="3593" y="6467"/>
                  </a:cubicBezTo>
                  <a:cubicBezTo>
                    <a:pt x="3539" y="6471"/>
                    <a:pt x="3477" y="6474"/>
                    <a:pt x="3412" y="6474"/>
                  </a:cubicBezTo>
                  <a:cubicBezTo>
                    <a:pt x="3347" y="6474"/>
                    <a:pt x="3280" y="6471"/>
                    <a:pt x="3215" y="6461"/>
                  </a:cubicBezTo>
                  <a:cubicBezTo>
                    <a:pt x="3104" y="6447"/>
                    <a:pt x="2984" y="6417"/>
                    <a:pt x="2846" y="6370"/>
                  </a:cubicBezTo>
                  <a:cubicBezTo>
                    <a:pt x="2663" y="6310"/>
                    <a:pt x="2476" y="6209"/>
                    <a:pt x="2255" y="6056"/>
                  </a:cubicBezTo>
                  <a:cubicBezTo>
                    <a:pt x="2114" y="5962"/>
                    <a:pt x="1974" y="5848"/>
                    <a:pt x="1817" y="5712"/>
                  </a:cubicBezTo>
                  <a:cubicBezTo>
                    <a:pt x="1636" y="5551"/>
                    <a:pt x="1466" y="5383"/>
                    <a:pt x="1305" y="5210"/>
                  </a:cubicBezTo>
                  <a:cubicBezTo>
                    <a:pt x="1198" y="5090"/>
                    <a:pt x="1094" y="4949"/>
                    <a:pt x="984" y="4761"/>
                  </a:cubicBezTo>
                  <a:lnTo>
                    <a:pt x="964" y="4732"/>
                  </a:lnTo>
                  <a:cubicBezTo>
                    <a:pt x="890" y="4604"/>
                    <a:pt x="816" y="4488"/>
                    <a:pt x="759" y="4360"/>
                  </a:cubicBezTo>
                  <a:lnTo>
                    <a:pt x="739" y="4317"/>
                  </a:lnTo>
                  <a:cubicBezTo>
                    <a:pt x="710" y="4243"/>
                    <a:pt x="676" y="4170"/>
                    <a:pt x="646" y="4096"/>
                  </a:cubicBezTo>
                  <a:lnTo>
                    <a:pt x="616" y="4022"/>
                  </a:lnTo>
                  <a:cubicBezTo>
                    <a:pt x="549" y="3862"/>
                    <a:pt x="486" y="3708"/>
                    <a:pt x="435" y="3551"/>
                  </a:cubicBezTo>
                  <a:cubicBezTo>
                    <a:pt x="398" y="3427"/>
                    <a:pt x="362" y="3293"/>
                    <a:pt x="358" y="3173"/>
                  </a:cubicBezTo>
                  <a:cubicBezTo>
                    <a:pt x="355" y="3036"/>
                    <a:pt x="355" y="2885"/>
                    <a:pt x="369" y="2738"/>
                  </a:cubicBezTo>
                  <a:cubicBezTo>
                    <a:pt x="378" y="2637"/>
                    <a:pt x="392" y="2504"/>
                    <a:pt x="415" y="2370"/>
                  </a:cubicBezTo>
                  <a:cubicBezTo>
                    <a:pt x="452" y="2163"/>
                    <a:pt x="495" y="1989"/>
                    <a:pt x="549" y="1835"/>
                  </a:cubicBezTo>
                  <a:cubicBezTo>
                    <a:pt x="603" y="1688"/>
                    <a:pt x="683" y="1538"/>
                    <a:pt x="779" y="1380"/>
                  </a:cubicBezTo>
                  <a:cubicBezTo>
                    <a:pt x="824" y="1313"/>
                    <a:pt x="873" y="1250"/>
                    <a:pt x="934" y="1183"/>
                  </a:cubicBezTo>
                  <a:lnTo>
                    <a:pt x="967" y="1146"/>
                  </a:lnTo>
                  <a:cubicBezTo>
                    <a:pt x="1060" y="1043"/>
                    <a:pt x="1161" y="936"/>
                    <a:pt x="1272" y="856"/>
                  </a:cubicBezTo>
                  <a:lnTo>
                    <a:pt x="1312" y="825"/>
                  </a:lnTo>
                  <a:cubicBezTo>
                    <a:pt x="1386" y="765"/>
                    <a:pt x="1455" y="711"/>
                    <a:pt x="1529" y="665"/>
                  </a:cubicBezTo>
                  <a:cubicBezTo>
                    <a:pt x="1622" y="608"/>
                    <a:pt x="1727" y="544"/>
                    <a:pt x="1830" y="498"/>
                  </a:cubicBezTo>
                  <a:lnTo>
                    <a:pt x="1860" y="484"/>
                  </a:lnTo>
                  <a:cubicBezTo>
                    <a:pt x="1900" y="464"/>
                    <a:pt x="1940" y="447"/>
                    <a:pt x="1974" y="437"/>
                  </a:cubicBezTo>
                  <a:lnTo>
                    <a:pt x="2008" y="430"/>
                  </a:lnTo>
                  <a:cubicBezTo>
                    <a:pt x="2091" y="407"/>
                    <a:pt x="2171" y="384"/>
                    <a:pt x="2252" y="370"/>
                  </a:cubicBezTo>
                  <a:cubicBezTo>
                    <a:pt x="2346" y="356"/>
                    <a:pt x="2444" y="352"/>
                    <a:pt x="2545" y="352"/>
                  </a:cubicBezTo>
                  <a:close/>
                  <a:moveTo>
                    <a:pt x="2529" y="0"/>
                  </a:moveTo>
                  <a:cubicBezTo>
                    <a:pt x="2420" y="0"/>
                    <a:pt x="2309" y="5"/>
                    <a:pt x="2195" y="22"/>
                  </a:cubicBezTo>
                  <a:cubicBezTo>
                    <a:pt x="2097" y="39"/>
                    <a:pt x="2004" y="66"/>
                    <a:pt x="1914" y="89"/>
                  </a:cubicBezTo>
                  <a:lnTo>
                    <a:pt x="1880" y="99"/>
                  </a:lnTo>
                  <a:cubicBezTo>
                    <a:pt x="1817" y="116"/>
                    <a:pt x="1763" y="143"/>
                    <a:pt x="1713" y="166"/>
                  </a:cubicBezTo>
                  <a:lnTo>
                    <a:pt x="1687" y="176"/>
                  </a:lnTo>
                  <a:cubicBezTo>
                    <a:pt x="1562" y="233"/>
                    <a:pt x="1449" y="303"/>
                    <a:pt x="1341" y="367"/>
                  </a:cubicBezTo>
                  <a:cubicBezTo>
                    <a:pt x="1255" y="424"/>
                    <a:pt x="1174" y="484"/>
                    <a:pt x="1097" y="544"/>
                  </a:cubicBezTo>
                  <a:lnTo>
                    <a:pt x="1057" y="575"/>
                  </a:lnTo>
                  <a:cubicBezTo>
                    <a:pt x="927" y="675"/>
                    <a:pt x="813" y="791"/>
                    <a:pt x="706" y="909"/>
                  </a:cubicBezTo>
                  <a:lnTo>
                    <a:pt x="670" y="949"/>
                  </a:lnTo>
                  <a:cubicBezTo>
                    <a:pt x="596" y="1032"/>
                    <a:pt x="539" y="1109"/>
                    <a:pt x="486" y="1193"/>
                  </a:cubicBezTo>
                  <a:cubicBezTo>
                    <a:pt x="372" y="1367"/>
                    <a:pt x="282" y="1544"/>
                    <a:pt x="222" y="1714"/>
                  </a:cubicBezTo>
                  <a:cubicBezTo>
                    <a:pt x="157" y="1889"/>
                    <a:pt x="108" y="2083"/>
                    <a:pt x="68" y="2310"/>
                  </a:cubicBezTo>
                  <a:cubicBezTo>
                    <a:pt x="44" y="2454"/>
                    <a:pt x="27" y="2597"/>
                    <a:pt x="17" y="2705"/>
                  </a:cubicBezTo>
                  <a:cubicBezTo>
                    <a:pt x="1" y="2869"/>
                    <a:pt x="4" y="3032"/>
                    <a:pt x="7" y="3183"/>
                  </a:cubicBezTo>
                  <a:cubicBezTo>
                    <a:pt x="11" y="3347"/>
                    <a:pt x="54" y="3508"/>
                    <a:pt x="101" y="3654"/>
                  </a:cubicBezTo>
                  <a:cubicBezTo>
                    <a:pt x="154" y="3829"/>
                    <a:pt x="222" y="3996"/>
                    <a:pt x="288" y="4156"/>
                  </a:cubicBezTo>
                  <a:lnTo>
                    <a:pt x="322" y="4230"/>
                  </a:lnTo>
                  <a:cubicBezTo>
                    <a:pt x="352" y="4307"/>
                    <a:pt x="385" y="4383"/>
                    <a:pt x="418" y="4460"/>
                  </a:cubicBezTo>
                  <a:lnTo>
                    <a:pt x="438" y="4504"/>
                  </a:lnTo>
                  <a:cubicBezTo>
                    <a:pt x="506" y="4651"/>
                    <a:pt x="586" y="4785"/>
                    <a:pt x="663" y="4915"/>
                  </a:cubicBezTo>
                  <a:lnTo>
                    <a:pt x="683" y="4942"/>
                  </a:lnTo>
                  <a:cubicBezTo>
                    <a:pt x="807" y="5150"/>
                    <a:pt x="920" y="5306"/>
                    <a:pt x="1044" y="5444"/>
                  </a:cubicBezTo>
                  <a:cubicBezTo>
                    <a:pt x="1211" y="5627"/>
                    <a:pt x="1395" y="5808"/>
                    <a:pt x="1586" y="5976"/>
                  </a:cubicBezTo>
                  <a:cubicBezTo>
                    <a:pt x="1750" y="6119"/>
                    <a:pt x="1903" y="6243"/>
                    <a:pt x="2054" y="6347"/>
                  </a:cubicBezTo>
                  <a:cubicBezTo>
                    <a:pt x="2301" y="6518"/>
                    <a:pt x="2519" y="6635"/>
                    <a:pt x="2736" y="6705"/>
                  </a:cubicBezTo>
                  <a:cubicBezTo>
                    <a:pt x="2894" y="6758"/>
                    <a:pt x="3034" y="6791"/>
                    <a:pt x="3167" y="6811"/>
                  </a:cubicBezTo>
                  <a:cubicBezTo>
                    <a:pt x="3248" y="6822"/>
                    <a:pt x="3328" y="6825"/>
                    <a:pt x="3405" y="6825"/>
                  </a:cubicBezTo>
                  <a:cubicBezTo>
                    <a:pt x="3482" y="6825"/>
                    <a:pt x="3553" y="6822"/>
                    <a:pt x="3616" y="6819"/>
                  </a:cubicBezTo>
                  <a:cubicBezTo>
                    <a:pt x="3696" y="6811"/>
                    <a:pt x="3786" y="6798"/>
                    <a:pt x="3883" y="6775"/>
                  </a:cubicBezTo>
                  <a:cubicBezTo>
                    <a:pt x="4050" y="6738"/>
                    <a:pt x="4191" y="6701"/>
                    <a:pt x="4331" y="6655"/>
                  </a:cubicBezTo>
                  <a:cubicBezTo>
                    <a:pt x="4482" y="6604"/>
                    <a:pt x="4632" y="6527"/>
                    <a:pt x="4797" y="6417"/>
                  </a:cubicBezTo>
                  <a:cubicBezTo>
                    <a:pt x="4930" y="6323"/>
                    <a:pt x="5038" y="6206"/>
                    <a:pt x="5138" y="6089"/>
                  </a:cubicBezTo>
                  <a:lnTo>
                    <a:pt x="5161" y="6062"/>
                  </a:lnTo>
                  <a:cubicBezTo>
                    <a:pt x="5282" y="5932"/>
                    <a:pt x="5359" y="5788"/>
                    <a:pt x="5435" y="5651"/>
                  </a:cubicBezTo>
                  <a:cubicBezTo>
                    <a:pt x="5526" y="5494"/>
                    <a:pt x="5572" y="5326"/>
                    <a:pt x="5616" y="5166"/>
                  </a:cubicBezTo>
                  <a:lnTo>
                    <a:pt x="5636" y="5096"/>
                  </a:lnTo>
                  <a:cubicBezTo>
                    <a:pt x="5696" y="4872"/>
                    <a:pt x="5756" y="4644"/>
                    <a:pt x="5763" y="4397"/>
                  </a:cubicBezTo>
                  <a:cubicBezTo>
                    <a:pt x="5766" y="4230"/>
                    <a:pt x="5770" y="4049"/>
                    <a:pt x="5743" y="3875"/>
                  </a:cubicBezTo>
                  <a:cubicBezTo>
                    <a:pt x="5740" y="3849"/>
                    <a:pt x="5736" y="3821"/>
                    <a:pt x="5730" y="3795"/>
                  </a:cubicBezTo>
                  <a:cubicBezTo>
                    <a:pt x="5716" y="3728"/>
                    <a:pt x="5700" y="3661"/>
                    <a:pt x="5683" y="3597"/>
                  </a:cubicBezTo>
                  <a:lnTo>
                    <a:pt x="5673" y="3565"/>
                  </a:lnTo>
                  <a:cubicBezTo>
                    <a:pt x="5669" y="3548"/>
                    <a:pt x="5663" y="3520"/>
                    <a:pt x="5646" y="3491"/>
                  </a:cubicBezTo>
                  <a:cubicBezTo>
                    <a:pt x="5636" y="3474"/>
                    <a:pt x="5626" y="3457"/>
                    <a:pt x="5616" y="3437"/>
                  </a:cubicBezTo>
                  <a:cubicBezTo>
                    <a:pt x="5583" y="3374"/>
                    <a:pt x="5546" y="3300"/>
                    <a:pt x="5482" y="3236"/>
                  </a:cubicBezTo>
                  <a:lnTo>
                    <a:pt x="5452" y="3203"/>
                  </a:lnTo>
                  <a:cubicBezTo>
                    <a:pt x="5405" y="3156"/>
                    <a:pt x="5359" y="3106"/>
                    <a:pt x="5302" y="3063"/>
                  </a:cubicBezTo>
                  <a:lnTo>
                    <a:pt x="5245" y="3019"/>
                  </a:lnTo>
                  <a:cubicBezTo>
                    <a:pt x="5107" y="2913"/>
                    <a:pt x="4932" y="2857"/>
                    <a:pt x="4757" y="2857"/>
                  </a:cubicBezTo>
                  <a:cubicBezTo>
                    <a:pt x="4655" y="2857"/>
                    <a:pt x="4554" y="2876"/>
                    <a:pt x="4459" y="2915"/>
                  </a:cubicBezTo>
                  <a:cubicBezTo>
                    <a:pt x="4155" y="3039"/>
                    <a:pt x="3950" y="3350"/>
                    <a:pt x="3960" y="3675"/>
                  </a:cubicBezTo>
                  <a:cubicBezTo>
                    <a:pt x="3947" y="3748"/>
                    <a:pt x="3950" y="3815"/>
                    <a:pt x="3954" y="3875"/>
                  </a:cubicBezTo>
                  <a:lnTo>
                    <a:pt x="3954" y="3939"/>
                  </a:lnTo>
                  <a:cubicBezTo>
                    <a:pt x="3954" y="3982"/>
                    <a:pt x="3964" y="4026"/>
                    <a:pt x="3970" y="4059"/>
                  </a:cubicBezTo>
                  <a:cubicBezTo>
                    <a:pt x="3974" y="4073"/>
                    <a:pt x="3977" y="4082"/>
                    <a:pt x="3977" y="4096"/>
                  </a:cubicBezTo>
                  <a:cubicBezTo>
                    <a:pt x="3987" y="4142"/>
                    <a:pt x="3990" y="4193"/>
                    <a:pt x="3994" y="4243"/>
                  </a:cubicBezTo>
                  <a:cubicBezTo>
                    <a:pt x="3984" y="4380"/>
                    <a:pt x="3957" y="4517"/>
                    <a:pt x="3934" y="4611"/>
                  </a:cubicBezTo>
                  <a:cubicBezTo>
                    <a:pt x="3917" y="4678"/>
                    <a:pt x="3890" y="4765"/>
                    <a:pt x="3854" y="4849"/>
                  </a:cubicBezTo>
                  <a:cubicBezTo>
                    <a:pt x="3826" y="4889"/>
                    <a:pt x="3797" y="4925"/>
                    <a:pt x="3763" y="4962"/>
                  </a:cubicBezTo>
                  <a:cubicBezTo>
                    <a:pt x="3760" y="4965"/>
                    <a:pt x="3760" y="4965"/>
                    <a:pt x="3760" y="4969"/>
                  </a:cubicBezTo>
                  <a:cubicBezTo>
                    <a:pt x="3716" y="4985"/>
                    <a:pt x="3680" y="4999"/>
                    <a:pt x="3649" y="5009"/>
                  </a:cubicBezTo>
                  <a:cubicBezTo>
                    <a:pt x="3559" y="5025"/>
                    <a:pt x="3485" y="5039"/>
                    <a:pt x="3412" y="5045"/>
                  </a:cubicBezTo>
                  <a:cubicBezTo>
                    <a:pt x="3395" y="5042"/>
                    <a:pt x="3375" y="5039"/>
                    <a:pt x="3355" y="5039"/>
                  </a:cubicBezTo>
                  <a:cubicBezTo>
                    <a:pt x="3301" y="5019"/>
                    <a:pt x="3244" y="4992"/>
                    <a:pt x="3181" y="4962"/>
                  </a:cubicBezTo>
                  <a:cubicBezTo>
                    <a:pt x="2964" y="4825"/>
                    <a:pt x="2740" y="4644"/>
                    <a:pt x="2485" y="4397"/>
                  </a:cubicBezTo>
                  <a:cubicBezTo>
                    <a:pt x="2402" y="4313"/>
                    <a:pt x="2335" y="4233"/>
                    <a:pt x="2275" y="4153"/>
                  </a:cubicBezTo>
                  <a:cubicBezTo>
                    <a:pt x="2218" y="4079"/>
                    <a:pt x="2168" y="4002"/>
                    <a:pt x="2114" y="3915"/>
                  </a:cubicBezTo>
                  <a:cubicBezTo>
                    <a:pt x="2037" y="3765"/>
                    <a:pt x="1971" y="3611"/>
                    <a:pt x="1920" y="3494"/>
                  </a:cubicBezTo>
                  <a:lnTo>
                    <a:pt x="1894" y="3430"/>
                  </a:lnTo>
                  <a:cubicBezTo>
                    <a:pt x="1840" y="3310"/>
                    <a:pt x="1793" y="3196"/>
                    <a:pt x="1753" y="3079"/>
                  </a:cubicBezTo>
                  <a:cubicBezTo>
                    <a:pt x="1743" y="3029"/>
                    <a:pt x="1739" y="2979"/>
                    <a:pt x="1736" y="2946"/>
                  </a:cubicBezTo>
                  <a:cubicBezTo>
                    <a:pt x="1747" y="2722"/>
                    <a:pt x="1770" y="2527"/>
                    <a:pt x="1803" y="2370"/>
                  </a:cubicBezTo>
                  <a:cubicBezTo>
                    <a:pt x="1830" y="2287"/>
                    <a:pt x="1860" y="2206"/>
                    <a:pt x="1897" y="2129"/>
                  </a:cubicBezTo>
                  <a:cubicBezTo>
                    <a:pt x="1957" y="2035"/>
                    <a:pt x="2028" y="1946"/>
                    <a:pt x="2097" y="1865"/>
                  </a:cubicBezTo>
                  <a:cubicBezTo>
                    <a:pt x="2211" y="1759"/>
                    <a:pt x="2309" y="1678"/>
                    <a:pt x="2395" y="1625"/>
                  </a:cubicBezTo>
                  <a:cubicBezTo>
                    <a:pt x="2465" y="1584"/>
                    <a:pt x="2525" y="1558"/>
                    <a:pt x="2585" y="1538"/>
                  </a:cubicBezTo>
                  <a:cubicBezTo>
                    <a:pt x="2683" y="1521"/>
                    <a:pt x="2783" y="1518"/>
                    <a:pt x="2874" y="1518"/>
                  </a:cubicBezTo>
                  <a:lnTo>
                    <a:pt x="3091" y="1521"/>
                  </a:lnTo>
                  <a:lnTo>
                    <a:pt x="3114" y="1518"/>
                  </a:lnTo>
                  <a:cubicBezTo>
                    <a:pt x="3252" y="1501"/>
                    <a:pt x="3372" y="1450"/>
                    <a:pt x="3482" y="1367"/>
                  </a:cubicBezTo>
                  <a:cubicBezTo>
                    <a:pt x="3639" y="1246"/>
                    <a:pt x="3743" y="1063"/>
                    <a:pt x="3769" y="862"/>
                  </a:cubicBezTo>
                  <a:cubicBezTo>
                    <a:pt x="3797" y="665"/>
                    <a:pt x="3740" y="461"/>
                    <a:pt x="3619" y="303"/>
                  </a:cubicBezTo>
                  <a:cubicBezTo>
                    <a:pt x="3519" y="169"/>
                    <a:pt x="3322" y="16"/>
                    <a:pt x="3098" y="9"/>
                  </a:cubicBezTo>
                  <a:cubicBezTo>
                    <a:pt x="2984" y="6"/>
                    <a:pt x="2866" y="2"/>
                    <a:pt x="2753" y="2"/>
                  </a:cubicBezTo>
                  <a:lnTo>
                    <a:pt x="2686" y="2"/>
                  </a:lnTo>
                  <a:cubicBezTo>
                    <a:pt x="2634" y="1"/>
                    <a:pt x="2582" y="0"/>
                    <a:pt x="252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443" name="Google Shape;443;p3"/>
          <p:cNvGrpSpPr/>
          <p:nvPr/>
        </p:nvGrpSpPr>
        <p:grpSpPr>
          <a:xfrm rot="1156882">
            <a:off x="10589831" y="4935522"/>
            <a:ext cx="240444" cy="360156"/>
            <a:chOff x="1459800" y="1512500"/>
            <a:chExt cx="131625" cy="197100"/>
          </a:xfrm>
        </p:grpSpPr>
        <p:sp>
          <p:nvSpPr>
            <p:cNvPr id="444" name="Google Shape;444;p3"/>
            <p:cNvSpPr/>
            <p:nvPr/>
          </p:nvSpPr>
          <p:spPr>
            <a:xfrm>
              <a:off x="1533625" y="1599050"/>
              <a:ext cx="600" cy="2450"/>
            </a:xfrm>
            <a:custGeom>
              <a:avLst/>
              <a:gdLst/>
              <a:ahLst/>
              <a:cxnLst/>
              <a:rect l="l" t="t" r="r" b="b"/>
              <a:pathLst>
                <a:path w="24" h="98" extrusionOk="0">
                  <a:moveTo>
                    <a:pt x="0" y="1"/>
                  </a:moveTo>
                  <a:cubicBezTo>
                    <a:pt x="2" y="11"/>
                    <a:pt x="5" y="21"/>
                    <a:pt x="7" y="30"/>
                  </a:cubicBezTo>
                  <a:lnTo>
                    <a:pt x="7" y="30"/>
                  </a:lnTo>
                  <a:cubicBezTo>
                    <a:pt x="7" y="19"/>
                    <a:pt x="3" y="9"/>
                    <a:pt x="0" y="1"/>
                  </a:cubicBezTo>
                  <a:close/>
                  <a:moveTo>
                    <a:pt x="7" y="30"/>
                  </a:moveTo>
                  <a:lnTo>
                    <a:pt x="7" y="30"/>
                  </a:lnTo>
                  <a:cubicBezTo>
                    <a:pt x="7" y="32"/>
                    <a:pt x="7" y="33"/>
                    <a:pt x="7" y="34"/>
                  </a:cubicBezTo>
                  <a:cubicBezTo>
                    <a:pt x="11" y="47"/>
                    <a:pt x="14" y="64"/>
                    <a:pt x="17" y="81"/>
                  </a:cubicBezTo>
                  <a:lnTo>
                    <a:pt x="23" y="98"/>
                  </a:lnTo>
                  <a:cubicBezTo>
                    <a:pt x="19" y="74"/>
                    <a:pt x="13" y="53"/>
                    <a:pt x="7" y="30"/>
                  </a:cubicBezTo>
                  <a:close/>
                </a:path>
              </a:pathLst>
            </a:custGeom>
            <a:solidFill>
              <a:srgbClr val="FB67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45" name="Google Shape;445;p3"/>
            <p:cNvSpPr/>
            <p:nvPr/>
          </p:nvSpPr>
          <p:spPr>
            <a:xfrm>
              <a:off x="1529350" y="1598125"/>
              <a:ext cx="9150" cy="4300"/>
            </a:xfrm>
            <a:custGeom>
              <a:avLst/>
              <a:gdLst/>
              <a:ahLst/>
              <a:cxnLst/>
              <a:rect l="l" t="t" r="r" b="b"/>
              <a:pathLst>
                <a:path w="366" h="172" extrusionOk="0">
                  <a:moveTo>
                    <a:pt x="345" y="1"/>
                  </a:moveTo>
                  <a:lnTo>
                    <a:pt x="1" y="74"/>
                  </a:lnTo>
                  <a:lnTo>
                    <a:pt x="21" y="172"/>
                  </a:lnTo>
                  <a:lnTo>
                    <a:pt x="365" y="98"/>
                  </a:lnTo>
                  <a:lnTo>
                    <a:pt x="345" y="1"/>
                  </a:lnTo>
                  <a:close/>
                </a:path>
              </a:pathLst>
            </a:custGeom>
            <a:solidFill>
              <a:srgbClr val="524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46" name="Google Shape;446;p3"/>
            <p:cNvSpPr/>
            <p:nvPr/>
          </p:nvSpPr>
          <p:spPr>
            <a:xfrm>
              <a:off x="1463575" y="1516850"/>
              <a:ext cx="123425" cy="188350"/>
            </a:xfrm>
            <a:custGeom>
              <a:avLst/>
              <a:gdLst/>
              <a:ahLst/>
              <a:cxnLst/>
              <a:rect l="l" t="t" r="r" b="b"/>
              <a:pathLst>
                <a:path w="4937" h="7534" extrusionOk="0">
                  <a:moveTo>
                    <a:pt x="2585" y="2359"/>
                  </a:moveTo>
                  <a:cubicBezTo>
                    <a:pt x="2601" y="2419"/>
                    <a:pt x="2618" y="2479"/>
                    <a:pt x="2635" y="2543"/>
                  </a:cubicBezTo>
                  <a:cubicBezTo>
                    <a:pt x="2682" y="2743"/>
                    <a:pt x="2729" y="2947"/>
                    <a:pt x="2772" y="3148"/>
                  </a:cubicBezTo>
                  <a:cubicBezTo>
                    <a:pt x="2782" y="3188"/>
                    <a:pt x="2793" y="3225"/>
                    <a:pt x="2799" y="3265"/>
                  </a:cubicBezTo>
                  <a:lnTo>
                    <a:pt x="2796" y="3245"/>
                  </a:lnTo>
                  <a:lnTo>
                    <a:pt x="2796" y="3245"/>
                  </a:lnTo>
                  <a:cubicBezTo>
                    <a:pt x="2799" y="3258"/>
                    <a:pt x="2802" y="3275"/>
                    <a:pt x="2805" y="3292"/>
                  </a:cubicBezTo>
                  <a:cubicBezTo>
                    <a:pt x="2805" y="3302"/>
                    <a:pt x="2809" y="3312"/>
                    <a:pt x="2809" y="3322"/>
                  </a:cubicBezTo>
                  <a:lnTo>
                    <a:pt x="2816" y="3338"/>
                  </a:lnTo>
                  <a:lnTo>
                    <a:pt x="2816" y="3352"/>
                  </a:lnTo>
                  <a:cubicBezTo>
                    <a:pt x="2859" y="3543"/>
                    <a:pt x="2902" y="3733"/>
                    <a:pt x="2946" y="3924"/>
                  </a:cubicBezTo>
                  <a:cubicBezTo>
                    <a:pt x="2856" y="3934"/>
                    <a:pt x="2762" y="3937"/>
                    <a:pt x="2672" y="3951"/>
                  </a:cubicBezTo>
                  <a:cubicBezTo>
                    <a:pt x="2558" y="3968"/>
                    <a:pt x="2444" y="3984"/>
                    <a:pt x="2328" y="4000"/>
                  </a:cubicBezTo>
                  <a:cubicBezTo>
                    <a:pt x="2197" y="4017"/>
                    <a:pt x="2067" y="4034"/>
                    <a:pt x="1939" y="4051"/>
                  </a:cubicBezTo>
                  <a:cubicBezTo>
                    <a:pt x="1979" y="3944"/>
                    <a:pt x="2020" y="3840"/>
                    <a:pt x="2060" y="3736"/>
                  </a:cubicBezTo>
                  <a:cubicBezTo>
                    <a:pt x="2227" y="3325"/>
                    <a:pt x="2401" y="2914"/>
                    <a:pt x="2541" y="2492"/>
                  </a:cubicBezTo>
                  <a:cubicBezTo>
                    <a:pt x="2555" y="2449"/>
                    <a:pt x="2572" y="2402"/>
                    <a:pt x="2585" y="2359"/>
                  </a:cubicBezTo>
                  <a:close/>
                  <a:moveTo>
                    <a:pt x="2705" y="1"/>
                  </a:moveTo>
                  <a:cubicBezTo>
                    <a:pt x="2595" y="1"/>
                    <a:pt x="2495" y="35"/>
                    <a:pt x="2391" y="95"/>
                  </a:cubicBezTo>
                  <a:cubicBezTo>
                    <a:pt x="2294" y="152"/>
                    <a:pt x="2240" y="235"/>
                    <a:pt x="2183" y="328"/>
                  </a:cubicBezTo>
                  <a:cubicBezTo>
                    <a:pt x="2130" y="416"/>
                    <a:pt x="2097" y="516"/>
                    <a:pt x="2063" y="609"/>
                  </a:cubicBezTo>
                  <a:cubicBezTo>
                    <a:pt x="1916" y="1024"/>
                    <a:pt x="1806" y="1449"/>
                    <a:pt x="1682" y="1870"/>
                  </a:cubicBezTo>
                  <a:cubicBezTo>
                    <a:pt x="1641" y="2011"/>
                    <a:pt x="1601" y="2148"/>
                    <a:pt x="1558" y="2285"/>
                  </a:cubicBezTo>
                  <a:cubicBezTo>
                    <a:pt x="1508" y="2435"/>
                    <a:pt x="1454" y="2586"/>
                    <a:pt x="1397" y="2736"/>
                  </a:cubicBezTo>
                  <a:cubicBezTo>
                    <a:pt x="1317" y="2944"/>
                    <a:pt x="1240" y="3151"/>
                    <a:pt x="1160" y="3358"/>
                  </a:cubicBezTo>
                  <a:cubicBezTo>
                    <a:pt x="1090" y="3543"/>
                    <a:pt x="1023" y="3727"/>
                    <a:pt x="956" y="3914"/>
                  </a:cubicBezTo>
                  <a:cubicBezTo>
                    <a:pt x="909" y="4034"/>
                    <a:pt x="873" y="4158"/>
                    <a:pt x="832" y="4278"/>
                  </a:cubicBezTo>
                  <a:cubicBezTo>
                    <a:pt x="806" y="4366"/>
                    <a:pt x="772" y="4452"/>
                    <a:pt x="749" y="4542"/>
                  </a:cubicBezTo>
                  <a:cubicBezTo>
                    <a:pt x="632" y="4937"/>
                    <a:pt x="522" y="5332"/>
                    <a:pt x="401" y="5726"/>
                  </a:cubicBezTo>
                  <a:cubicBezTo>
                    <a:pt x="334" y="5924"/>
                    <a:pt x="267" y="6118"/>
                    <a:pt x="210" y="6319"/>
                  </a:cubicBezTo>
                  <a:cubicBezTo>
                    <a:pt x="147" y="6529"/>
                    <a:pt x="107" y="6750"/>
                    <a:pt x="56" y="6964"/>
                  </a:cubicBezTo>
                  <a:cubicBezTo>
                    <a:pt x="0" y="7211"/>
                    <a:pt x="184" y="7466"/>
                    <a:pt x="425" y="7512"/>
                  </a:cubicBezTo>
                  <a:cubicBezTo>
                    <a:pt x="454" y="7518"/>
                    <a:pt x="483" y="7521"/>
                    <a:pt x="512" y="7521"/>
                  </a:cubicBezTo>
                  <a:cubicBezTo>
                    <a:pt x="605" y="7521"/>
                    <a:pt x="697" y="7493"/>
                    <a:pt x="775" y="7442"/>
                  </a:cubicBezTo>
                  <a:cubicBezTo>
                    <a:pt x="879" y="7368"/>
                    <a:pt x="943" y="7265"/>
                    <a:pt x="973" y="7141"/>
                  </a:cubicBezTo>
                  <a:cubicBezTo>
                    <a:pt x="1007" y="6990"/>
                    <a:pt x="1036" y="6837"/>
                    <a:pt x="1076" y="6689"/>
                  </a:cubicBezTo>
                  <a:cubicBezTo>
                    <a:pt x="1107" y="6576"/>
                    <a:pt x="1144" y="6469"/>
                    <a:pt x="1177" y="6359"/>
                  </a:cubicBezTo>
                  <a:cubicBezTo>
                    <a:pt x="1271" y="6091"/>
                    <a:pt x="1365" y="5827"/>
                    <a:pt x="1445" y="5556"/>
                  </a:cubicBezTo>
                  <a:lnTo>
                    <a:pt x="1535" y="5255"/>
                  </a:lnTo>
                  <a:cubicBezTo>
                    <a:pt x="1554" y="5257"/>
                    <a:pt x="1573" y="5259"/>
                    <a:pt x="1593" y="5259"/>
                  </a:cubicBezTo>
                  <a:cubicBezTo>
                    <a:pt x="1607" y="5259"/>
                    <a:pt x="1621" y="5258"/>
                    <a:pt x="1635" y="5255"/>
                  </a:cubicBezTo>
                  <a:cubicBezTo>
                    <a:pt x="1896" y="5221"/>
                    <a:pt x="2157" y="5188"/>
                    <a:pt x="2418" y="5151"/>
                  </a:cubicBezTo>
                  <a:cubicBezTo>
                    <a:pt x="2532" y="5138"/>
                    <a:pt x="2649" y="5118"/>
                    <a:pt x="2762" y="5098"/>
                  </a:cubicBezTo>
                  <a:cubicBezTo>
                    <a:pt x="2873" y="5078"/>
                    <a:pt x="2986" y="5078"/>
                    <a:pt x="3100" y="5061"/>
                  </a:cubicBezTo>
                  <a:cubicBezTo>
                    <a:pt x="3110" y="5058"/>
                    <a:pt x="3120" y="5054"/>
                    <a:pt x="3130" y="5054"/>
                  </a:cubicBezTo>
                  <a:cubicBezTo>
                    <a:pt x="3137" y="5081"/>
                    <a:pt x="3140" y="5111"/>
                    <a:pt x="3146" y="5138"/>
                  </a:cubicBezTo>
                  <a:cubicBezTo>
                    <a:pt x="3171" y="5285"/>
                    <a:pt x="3197" y="5436"/>
                    <a:pt x="3237" y="5579"/>
                  </a:cubicBezTo>
                  <a:cubicBezTo>
                    <a:pt x="3264" y="5673"/>
                    <a:pt x="3291" y="5766"/>
                    <a:pt x="3321" y="5860"/>
                  </a:cubicBezTo>
                  <a:cubicBezTo>
                    <a:pt x="3371" y="6031"/>
                    <a:pt x="3418" y="6201"/>
                    <a:pt x="3461" y="6372"/>
                  </a:cubicBezTo>
                  <a:cubicBezTo>
                    <a:pt x="3475" y="6439"/>
                    <a:pt x="3488" y="6509"/>
                    <a:pt x="3498" y="6576"/>
                  </a:cubicBezTo>
                  <a:cubicBezTo>
                    <a:pt x="3508" y="6626"/>
                    <a:pt x="3518" y="6677"/>
                    <a:pt x="3525" y="6730"/>
                  </a:cubicBezTo>
                  <a:cubicBezTo>
                    <a:pt x="3538" y="6817"/>
                    <a:pt x="3558" y="6904"/>
                    <a:pt x="3578" y="6987"/>
                  </a:cubicBezTo>
                  <a:cubicBezTo>
                    <a:pt x="3592" y="7041"/>
                    <a:pt x="3618" y="7091"/>
                    <a:pt x="3645" y="7138"/>
                  </a:cubicBezTo>
                  <a:cubicBezTo>
                    <a:pt x="3682" y="7228"/>
                    <a:pt x="3739" y="7305"/>
                    <a:pt x="3813" y="7372"/>
                  </a:cubicBezTo>
                  <a:cubicBezTo>
                    <a:pt x="3903" y="7449"/>
                    <a:pt x="4003" y="7499"/>
                    <a:pt x="4120" y="7523"/>
                  </a:cubicBezTo>
                  <a:cubicBezTo>
                    <a:pt x="4161" y="7530"/>
                    <a:pt x="4202" y="7534"/>
                    <a:pt x="4243" y="7534"/>
                  </a:cubicBezTo>
                  <a:cubicBezTo>
                    <a:pt x="4316" y="7534"/>
                    <a:pt x="4387" y="7522"/>
                    <a:pt x="4458" y="7496"/>
                  </a:cubicBezTo>
                  <a:cubicBezTo>
                    <a:pt x="4565" y="7459"/>
                    <a:pt x="4655" y="7396"/>
                    <a:pt x="4732" y="7311"/>
                  </a:cubicBezTo>
                  <a:cubicBezTo>
                    <a:pt x="4816" y="7185"/>
                    <a:pt x="4889" y="7095"/>
                    <a:pt x="4916" y="6937"/>
                  </a:cubicBezTo>
                  <a:cubicBezTo>
                    <a:pt x="4929" y="6860"/>
                    <a:pt x="4936" y="6783"/>
                    <a:pt x="4932" y="6700"/>
                  </a:cubicBezTo>
                  <a:cubicBezTo>
                    <a:pt x="4932" y="6660"/>
                    <a:pt x="4929" y="6620"/>
                    <a:pt x="4920" y="6579"/>
                  </a:cubicBezTo>
                  <a:cubicBezTo>
                    <a:pt x="4896" y="6445"/>
                    <a:pt x="4866" y="6308"/>
                    <a:pt x="4836" y="6175"/>
                  </a:cubicBezTo>
                  <a:cubicBezTo>
                    <a:pt x="4802" y="6018"/>
                    <a:pt x="4765" y="5860"/>
                    <a:pt x="4719" y="5706"/>
                  </a:cubicBezTo>
                  <a:cubicBezTo>
                    <a:pt x="4665" y="5539"/>
                    <a:pt x="4611" y="5372"/>
                    <a:pt x="4558" y="5208"/>
                  </a:cubicBezTo>
                  <a:cubicBezTo>
                    <a:pt x="4511" y="5071"/>
                    <a:pt x="4481" y="4934"/>
                    <a:pt x="4448" y="4794"/>
                  </a:cubicBezTo>
                  <a:cubicBezTo>
                    <a:pt x="4364" y="4375"/>
                    <a:pt x="4290" y="3957"/>
                    <a:pt x="4184" y="3546"/>
                  </a:cubicBezTo>
                  <a:cubicBezTo>
                    <a:pt x="4080" y="3162"/>
                    <a:pt x="3949" y="2787"/>
                    <a:pt x="3836" y="2406"/>
                  </a:cubicBezTo>
                  <a:cubicBezTo>
                    <a:pt x="3773" y="2191"/>
                    <a:pt x="3702" y="1984"/>
                    <a:pt x="3625" y="1777"/>
                  </a:cubicBezTo>
                  <a:cubicBezTo>
                    <a:pt x="3538" y="1549"/>
                    <a:pt x="3464" y="1325"/>
                    <a:pt x="3401" y="1091"/>
                  </a:cubicBezTo>
                  <a:cubicBezTo>
                    <a:pt x="3364" y="904"/>
                    <a:pt x="3331" y="714"/>
                    <a:pt x="3287" y="526"/>
                  </a:cubicBezTo>
                  <a:cubicBezTo>
                    <a:pt x="3281" y="502"/>
                    <a:pt x="3277" y="479"/>
                    <a:pt x="3271" y="456"/>
                  </a:cubicBezTo>
                  <a:cubicBezTo>
                    <a:pt x="3251" y="388"/>
                    <a:pt x="3220" y="336"/>
                    <a:pt x="3187" y="272"/>
                  </a:cubicBezTo>
                  <a:cubicBezTo>
                    <a:pt x="3120" y="135"/>
                    <a:pt x="2950" y="31"/>
                    <a:pt x="2805" y="11"/>
                  </a:cubicBezTo>
                  <a:cubicBezTo>
                    <a:pt x="2772" y="4"/>
                    <a:pt x="2739" y="1"/>
                    <a:pt x="27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47" name="Google Shape;447;p3"/>
            <p:cNvSpPr/>
            <p:nvPr/>
          </p:nvSpPr>
          <p:spPr>
            <a:xfrm>
              <a:off x="1459800" y="1512500"/>
              <a:ext cx="131625" cy="197100"/>
            </a:xfrm>
            <a:custGeom>
              <a:avLst/>
              <a:gdLst/>
              <a:ahLst/>
              <a:cxnLst/>
              <a:rect l="l" t="t" r="r" b="b"/>
              <a:pathLst>
                <a:path w="5265" h="7884" extrusionOk="0">
                  <a:moveTo>
                    <a:pt x="2706" y="3151"/>
                  </a:moveTo>
                  <a:cubicBezTo>
                    <a:pt x="2723" y="3222"/>
                    <a:pt x="2736" y="3292"/>
                    <a:pt x="2752" y="3362"/>
                  </a:cubicBezTo>
                  <a:lnTo>
                    <a:pt x="2796" y="3563"/>
                  </a:lnTo>
                  <a:cubicBezTo>
                    <a:pt x="2823" y="3690"/>
                    <a:pt x="2853" y="3813"/>
                    <a:pt x="2880" y="3941"/>
                  </a:cubicBezTo>
                  <a:cubicBezTo>
                    <a:pt x="2853" y="3944"/>
                    <a:pt x="2826" y="3947"/>
                    <a:pt x="2800" y="3951"/>
                  </a:cubicBezTo>
                  <a:lnTo>
                    <a:pt x="2669" y="3971"/>
                  </a:lnTo>
                  <a:cubicBezTo>
                    <a:pt x="2599" y="3981"/>
                    <a:pt x="2529" y="3991"/>
                    <a:pt x="2455" y="4001"/>
                  </a:cubicBezTo>
                  <a:lnTo>
                    <a:pt x="2362" y="4011"/>
                  </a:lnTo>
                  <a:cubicBezTo>
                    <a:pt x="2365" y="4001"/>
                    <a:pt x="2368" y="3987"/>
                    <a:pt x="2374" y="3974"/>
                  </a:cubicBezTo>
                  <a:lnTo>
                    <a:pt x="2462" y="3760"/>
                  </a:lnTo>
                  <a:cubicBezTo>
                    <a:pt x="2545" y="3560"/>
                    <a:pt x="2629" y="3359"/>
                    <a:pt x="2706" y="3151"/>
                  </a:cubicBezTo>
                  <a:close/>
                  <a:moveTo>
                    <a:pt x="2749" y="1934"/>
                  </a:moveTo>
                  <a:lnTo>
                    <a:pt x="2525" y="2613"/>
                  </a:lnTo>
                  <a:cubicBezTo>
                    <a:pt x="2411" y="2954"/>
                    <a:pt x="2271" y="3296"/>
                    <a:pt x="2138" y="3626"/>
                  </a:cubicBezTo>
                  <a:lnTo>
                    <a:pt x="2050" y="3844"/>
                  </a:lnTo>
                  <a:cubicBezTo>
                    <a:pt x="2017" y="3924"/>
                    <a:pt x="1984" y="4008"/>
                    <a:pt x="1953" y="4091"/>
                  </a:cubicBezTo>
                  <a:lnTo>
                    <a:pt x="1820" y="4435"/>
                  </a:lnTo>
                  <a:lnTo>
                    <a:pt x="2502" y="4349"/>
                  </a:lnTo>
                  <a:cubicBezTo>
                    <a:pt x="2575" y="4339"/>
                    <a:pt x="2649" y="4329"/>
                    <a:pt x="2723" y="4319"/>
                  </a:cubicBezTo>
                  <a:lnTo>
                    <a:pt x="2850" y="4299"/>
                  </a:lnTo>
                  <a:cubicBezTo>
                    <a:pt x="2896" y="4292"/>
                    <a:pt x="2947" y="4288"/>
                    <a:pt x="2993" y="4282"/>
                  </a:cubicBezTo>
                  <a:cubicBezTo>
                    <a:pt x="3033" y="4279"/>
                    <a:pt x="3077" y="4275"/>
                    <a:pt x="3117" y="4272"/>
                  </a:cubicBezTo>
                  <a:lnTo>
                    <a:pt x="3311" y="4248"/>
                  </a:lnTo>
                  <a:lnTo>
                    <a:pt x="3228" y="3887"/>
                  </a:lnTo>
                  <a:cubicBezTo>
                    <a:pt x="3197" y="3753"/>
                    <a:pt x="3167" y="3623"/>
                    <a:pt x="3137" y="3476"/>
                  </a:cubicBezTo>
                  <a:lnTo>
                    <a:pt x="3134" y="3456"/>
                  </a:lnTo>
                  <a:lnTo>
                    <a:pt x="2960" y="3496"/>
                  </a:lnTo>
                  <a:lnTo>
                    <a:pt x="3127" y="3429"/>
                  </a:lnTo>
                  <a:lnTo>
                    <a:pt x="3117" y="3382"/>
                  </a:lnTo>
                  <a:lnTo>
                    <a:pt x="3097" y="3285"/>
                  </a:lnTo>
                  <a:cubicBezTo>
                    <a:pt x="3050" y="3081"/>
                    <a:pt x="3004" y="2877"/>
                    <a:pt x="2956" y="2673"/>
                  </a:cubicBezTo>
                  <a:cubicBezTo>
                    <a:pt x="2940" y="2609"/>
                    <a:pt x="2923" y="2546"/>
                    <a:pt x="2907" y="2486"/>
                  </a:cubicBezTo>
                  <a:lnTo>
                    <a:pt x="2749" y="1934"/>
                  </a:lnTo>
                  <a:close/>
                  <a:moveTo>
                    <a:pt x="2855" y="352"/>
                  </a:moveTo>
                  <a:cubicBezTo>
                    <a:pt x="2879" y="352"/>
                    <a:pt x="2904" y="355"/>
                    <a:pt x="2930" y="359"/>
                  </a:cubicBezTo>
                  <a:cubicBezTo>
                    <a:pt x="3030" y="372"/>
                    <a:pt x="3144" y="449"/>
                    <a:pt x="3181" y="526"/>
                  </a:cubicBezTo>
                  <a:lnTo>
                    <a:pt x="3201" y="566"/>
                  </a:lnTo>
                  <a:cubicBezTo>
                    <a:pt x="3224" y="607"/>
                    <a:pt x="3241" y="640"/>
                    <a:pt x="3251" y="673"/>
                  </a:cubicBezTo>
                  <a:cubicBezTo>
                    <a:pt x="3257" y="697"/>
                    <a:pt x="3261" y="717"/>
                    <a:pt x="3268" y="740"/>
                  </a:cubicBezTo>
                  <a:cubicBezTo>
                    <a:pt x="3294" y="871"/>
                    <a:pt x="3322" y="1001"/>
                    <a:pt x="3345" y="1132"/>
                  </a:cubicBezTo>
                  <a:lnTo>
                    <a:pt x="3382" y="1315"/>
                  </a:lnTo>
                  <a:cubicBezTo>
                    <a:pt x="3448" y="1553"/>
                    <a:pt x="3522" y="1780"/>
                    <a:pt x="3609" y="2011"/>
                  </a:cubicBezTo>
                  <a:cubicBezTo>
                    <a:pt x="3686" y="2212"/>
                    <a:pt x="3753" y="2416"/>
                    <a:pt x="3819" y="2629"/>
                  </a:cubicBezTo>
                  <a:cubicBezTo>
                    <a:pt x="3856" y="2760"/>
                    <a:pt x="3899" y="2890"/>
                    <a:pt x="3940" y="3021"/>
                  </a:cubicBezTo>
                  <a:cubicBezTo>
                    <a:pt x="4017" y="3265"/>
                    <a:pt x="4097" y="3516"/>
                    <a:pt x="4164" y="3767"/>
                  </a:cubicBezTo>
                  <a:cubicBezTo>
                    <a:pt x="4248" y="4081"/>
                    <a:pt x="4311" y="4409"/>
                    <a:pt x="4371" y="4723"/>
                  </a:cubicBezTo>
                  <a:lnTo>
                    <a:pt x="4428" y="5004"/>
                  </a:lnTo>
                  <a:cubicBezTo>
                    <a:pt x="4461" y="5151"/>
                    <a:pt x="4495" y="5295"/>
                    <a:pt x="4542" y="5439"/>
                  </a:cubicBezTo>
                  <a:cubicBezTo>
                    <a:pt x="4595" y="5603"/>
                    <a:pt x="4649" y="5767"/>
                    <a:pt x="4699" y="5931"/>
                  </a:cubicBezTo>
                  <a:cubicBezTo>
                    <a:pt x="4739" y="6061"/>
                    <a:pt x="4776" y="6201"/>
                    <a:pt x="4816" y="6386"/>
                  </a:cubicBezTo>
                  <a:lnTo>
                    <a:pt x="4836" y="6476"/>
                  </a:lnTo>
                  <a:cubicBezTo>
                    <a:pt x="4856" y="6579"/>
                    <a:pt x="4880" y="6683"/>
                    <a:pt x="4900" y="6787"/>
                  </a:cubicBezTo>
                  <a:cubicBezTo>
                    <a:pt x="4907" y="6817"/>
                    <a:pt x="4907" y="6847"/>
                    <a:pt x="4910" y="6880"/>
                  </a:cubicBezTo>
                  <a:cubicBezTo>
                    <a:pt x="4910" y="6948"/>
                    <a:pt x="4907" y="7011"/>
                    <a:pt x="4893" y="7081"/>
                  </a:cubicBezTo>
                  <a:cubicBezTo>
                    <a:pt x="4876" y="7181"/>
                    <a:pt x="4833" y="7245"/>
                    <a:pt x="4766" y="7345"/>
                  </a:cubicBezTo>
                  <a:lnTo>
                    <a:pt x="4742" y="7375"/>
                  </a:lnTo>
                  <a:cubicBezTo>
                    <a:pt x="4689" y="7436"/>
                    <a:pt x="4626" y="7479"/>
                    <a:pt x="4552" y="7506"/>
                  </a:cubicBezTo>
                  <a:cubicBezTo>
                    <a:pt x="4499" y="7523"/>
                    <a:pt x="4448" y="7532"/>
                    <a:pt x="4396" y="7532"/>
                  </a:cubicBezTo>
                  <a:cubicBezTo>
                    <a:pt x="4366" y="7532"/>
                    <a:pt x="4336" y="7529"/>
                    <a:pt x="4305" y="7522"/>
                  </a:cubicBezTo>
                  <a:cubicBezTo>
                    <a:pt x="4217" y="7506"/>
                    <a:pt x="4144" y="7469"/>
                    <a:pt x="4080" y="7416"/>
                  </a:cubicBezTo>
                  <a:cubicBezTo>
                    <a:pt x="4027" y="7365"/>
                    <a:pt x="3987" y="7309"/>
                    <a:pt x="3956" y="7245"/>
                  </a:cubicBezTo>
                  <a:lnTo>
                    <a:pt x="3947" y="7225"/>
                  </a:lnTo>
                  <a:cubicBezTo>
                    <a:pt x="3927" y="7188"/>
                    <a:pt x="3907" y="7152"/>
                    <a:pt x="3896" y="7104"/>
                  </a:cubicBezTo>
                  <a:cubicBezTo>
                    <a:pt x="3879" y="7031"/>
                    <a:pt x="3859" y="6954"/>
                    <a:pt x="3850" y="6877"/>
                  </a:cubicBezTo>
                  <a:cubicBezTo>
                    <a:pt x="3843" y="6823"/>
                    <a:pt x="3833" y="6770"/>
                    <a:pt x="3823" y="6717"/>
                  </a:cubicBezTo>
                  <a:cubicBezTo>
                    <a:pt x="3810" y="6650"/>
                    <a:pt x="3796" y="6579"/>
                    <a:pt x="3783" y="6506"/>
                  </a:cubicBezTo>
                  <a:cubicBezTo>
                    <a:pt x="3746" y="6352"/>
                    <a:pt x="3699" y="6192"/>
                    <a:pt x="3639" y="5984"/>
                  </a:cubicBezTo>
                  <a:lnTo>
                    <a:pt x="3632" y="5968"/>
                  </a:lnTo>
                  <a:cubicBezTo>
                    <a:pt x="3609" y="5880"/>
                    <a:pt x="3582" y="5793"/>
                    <a:pt x="3558" y="5707"/>
                  </a:cubicBezTo>
                  <a:cubicBezTo>
                    <a:pt x="3518" y="5563"/>
                    <a:pt x="3492" y="5412"/>
                    <a:pt x="3468" y="5285"/>
                  </a:cubicBezTo>
                  <a:lnTo>
                    <a:pt x="3425" y="5017"/>
                  </a:lnTo>
                  <a:lnTo>
                    <a:pt x="3221" y="5061"/>
                  </a:lnTo>
                  <a:cubicBezTo>
                    <a:pt x="3174" y="5068"/>
                    <a:pt x="3124" y="5071"/>
                    <a:pt x="3074" y="5077"/>
                  </a:cubicBezTo>
                  <a:cubicBezTo>
                    <a:pt x="3010" y="5081"/>
                    <a:pt x="2947" y="5088"/>
                    <a:pt x="2883" y="5102"/>
                  </a:cubicBezTo>
                  <a:cubicBezTo>
                    <a:pt x="2769" y="5122"/>
                    <a:pt x="2655" y="5138"/>
                    <a:pt x="2545" y="5151"/>
                  </a:cubicBezTo>
                  <a:cubicBezTo>
                    <a:pt x="2374" y="5178"/>
                    <a:pt x="2204" y="5198"/>
                    <a:pt x="2033" y="5222"/>
                  </a:cubicBezTo>
                  <a:lnTo>
                    <a:pt x="1763" y="5255"/>
                  </a:lnTo>
                  <a:cubicBezTo>
                    <a:pt x="1756" y="5256"/>
                    <a:pt x="1748" y="5257"/>
                    <a:pt x="1738" y="5257"/>
                  </a:cubicBezTo>
                  <a:cubicBezTo>
                    <a:pt x="1727" y="5257"/>
                    <a:pt x="1716" y="5256"/>
                    <a:pt x="1703" y="5255"/>
                  </a:cubicBezTo>
                  <a:lnTo>
                    <a:pt x="1559" y="5242"/>
                  </a:lnTo>
                  <a:lnTo>
                    <a:pt x="1428" y="5679"/>
                  </a:lnTo>
                  <a:cubicBezTo>
                    <a:pt x="1358" y="5917"/>
                    <a:pt x="1275" y="6155"/>
                    <a:pt x="1195" y="6386"/>
                  </a:cubicBezTo>
                  <a:lnTo>
                    <a:pt x="1161" y="6479"/>
                  </a:lnTo>
                  <a:cubicBezTo>
                    <a:pt x="1124" y="6590"/>
                    <a:pt x="1090" y="6703"/>
                    <a:pt x="1060" y="6817"/>
                  </a:cubicBezTo>
                  <a:cubicBezTo>
                    <a:pt x="1030" y="6924"/>
                    <a:pt x="1007" y="7031"/>
                    <a:pt x="983" y="7141"/>
                  </a:cubicBezTo>
                  <a:lnTo>
                    <a:pt x="950" y="7275"/>
                  </a:lnTo>
                  <a:cubicBezTo>
                    <a:pt x="934" y="7362"/>
                    <a:pt x="890" y="7425"/>
                    <a:pt x="826" y="7469"/>
                  </a:cubicBezTo>
                  <a:cubicBezTo>
                    <a:pt x="779" y="7502"/>
                    <a:pt x="724" y="7519"/>
                    <a:pt x="668" y="7519"/>
                  </a:cubicBezTo>
                  <a:cubicBezTo>
                    <a:pt x="648" y="7519"/>
                    <a:pt x="628" y="7517"/>
                    <a:pt x="609" y="7513"/>
                  </a:cubicBezTo>
                  <a:cubicBezTo>
                    <a:pt x="536" y="7499"/>
                    <a:pt x="465" y="7449"/>
                    <a:pt x="418" y="7382"/>
                  </a:cubicBezTo>
                  <a:cubicBezTo>
                    <a:pt x="378" y="7315"/>
                    <a:pt x="365" y="7245"/>
                    <a:pt x="378" y="7178"/>
                  </a:cubicBezTo>
                  <a:cubicBezTo>
                    <a:pt x="392" y="7115"/>
                    <a:pt x="408" y="7054"/>
                    <a:pt x="422" y="6991"/>
                  </a:cubicBezTo>
                  <a:cubicBezTo>
                    <a:pt x="452" y="6840"/>
                    <a:pt x="485" y="6687"/>
                    <a:pt x="528" y="6542"/>
                  </a:cubicBezTo>
                  <a:cubicBezTo>
                    <a:pt x="589" y="6342"/>
                    <a:pt x="656" y="6141"/>
                    <a:pt x="719" y="5951"/>
                  </a:cubicBezTo>
                  <a:cubicBezTo>
                    <a:pt x="806" y="5663"/>
                    <a:pt x="894" y="5369"/>
                    <a:pt x="977" y="5077"/>
                  </a:cubicBezTo>
                  <a:lnTo>
                    <a:pt x="1067" y="4764"/>
                  </a:lnTo>
                  <a:cubicBezTo>
                    <a:pt x="1084" y="4707"/>
                    <a:pt x="1104" y="4653"/>
                    <a:pt x="1121" y="4596"/>
                  </a:cubicBezTo>
                  <a:lnTo>
                    <a:pt x="1187" y="4395"/>
                  </a:lnTo>
                  <a:cubicBezTo>
                    <a:pt x="1215" y="4312"/>
                    <a:pt x="1241" y="4228"/>
                    <a:pt x="1271" y="4148"/>
                  </a:cubicBezTo>
                  <a:lnTo>
                    <a:pt x="1325" y="4001"/>
                  </a:lnTo>
                  <a:cubicBezTo>
                    <a:pt x="1375" y="3867"/>
                    <a:pt x="1425" y="3730"/>
                    <a:pt x="1475" y="3597"/>
                  </a:cubicBezTo>
                  <a:lnTo>
                    <a:pt x="1485" y="3569"/>
                  </a:lnTo>
                  <a:cubicBezTo>
                    <a:pt x="1562" y="3372"/>
                    <a:pt x="1636" y="3171"/>
                    <a:pt x="1712" y="2974"/>
                  </a:cubicBezTo>
                  <a:cubicBezTo>
                    <a:pt x="1769" y="2824"/>
                    <a:pt x="1823" y="2669"/>
                    <a:pt x="1880" y="2509"/>
                  </a:cubicBezTo>
                  <a:lnTo>
                    <a:pt x="1900" y="2433"/>
                  </a:lnTo>
                  <a:cubicBezTo>
                    <a:pt x="1937" y="2322"/>
                    <a:pt x="1970" y="2208"/>
                    <a:pt x="2004" y="2095"/>
                  </a:cubicBezTo>
                  <a:cubicBezTo>
                    <a:pt x="2033" y="1994"/>
                    <a:pt x="2061" y="1891"/>
                    <a:pt x="2090" y="1791"/>
                  </a:cubicBezTo>
                  <a:cubicBezTo>
                    <a:pt x="2178" y="1476"/>
                    <a:pt x="2271" y="1152"/>
                    <a:pt x="2382" y="843"/>
                  </a:cubicBezTo>
                  <a:lnTo>
                    <a:pt x="2391" y="817"/>
                  </a:lnTo>
                  <a:cubicBezTo>
                    <a:pt x="2419" y="737"/>
                    <a:pt x="2448" y="656"/>
                    <a:pt x="2485" y="593"/>
                  </a:cubicBezTo>
                  <a:cubicBezTo>
                    <a:pt x="2539" y="506"/>
                    <a:pt x="2575" y="456"/>
                    <a:pt x="2632" y="419"/>
                  </a:cubicBezTo>
                  <a:cubicBezTo>
                    <a:pt x="2711" y="373"/>
                    <a:pt x="2780" y="352"/>
                    <a:pt x="2855" y="352"/>
                  </a:cubicBezTo>
                  <a:close/>
                  <a:moveTo>
                    <a:pt x="2851" y="0"/>
                  </a:moveTo>
                  <a:cubicBezTo>
                    <a:pt x="2711" y="0"/>
                    <a:pt x="2582" y="39"/>
                    <a:pt x="2451" y="118"/>
                  </a:cubicBezTo>
                  <a:cubicBezTo>
                    <a:pt x="2321" y="198"/>
                    <a:pt x="2248" y="309"/>
                    <a:pt x="2184" y="412"/>
                  </a:cubicBezTo>
                  <a:cubicBezTo>
                    <a:pt x="2127" y="506"/>
                    <a:pt x="2090" y="610"/>
                    <a:pt x="2061" y="700"/>
                  </a:cubicBezTo>
                  <a:lnTo>
                    <a:pt x="2050" y="727"/>
                  </a:lnTo>
                  <a:cubicBezTo>
                    <a:pt x="1937" y="1044"/>
                    <a:pt x="1843" y="1376"/>
                    <a:pt x="1752" y="1693"/>
                  </a:cubicBezTo>
                  <a:cubicBezTo>
                    <a:pt x="1723" y="1794"/>
                    <a:pt x="1696" y="1894"/>
                    <a:pt x="1666" y="1998"/>
                  </a:cubicBezTo>
                  <a:cubicBezTo>
                    <a:pt x="1632" y="2108"/>
                    <a:pt x="1599" y="2222"/>
                    <a:pt x="1565" y="2332"/>
                  </a:cubicBezTo>
                  <a:lnTo>
                    <a:pt x="1545" y="2402"/>
                  </a:lnTo>
                  <a:cubicBezTo>
                    <a:pt x="1491" y="2553"/>
                    <a:pt x="1442" y="2700"/>
                    <a:pt x="1385" y="2850"/>
                  </a:cubicBezTo>
                  <a:cubicBezTo>
                    <a:pt x="1308" y="3048"/>
                    <a:pt x="1235" y="3245"/>
                    <a:pt x="1158" y="3442"/>
                  </a:cubicBezTo>
                  <a:lnTo>
                    <a:pt x="1147" y="3469"/>
                  </a:lnTo>
                  <a:cubicBezTo>
                    <a:pt x="1094" y="3606"/>
                    <a:pt x="1044" y="3743"/>
                    <a:pt x="994" y="3881"/>
                  </a:cubicBezTo>
                  <a:lnTo>
                    <a:pt x="940" y="4024"/>
                  </a:lnTo>
                  <a:cubicBezTo>
                    <a:pt x="910" y="4111"/>
                    <a:pt x="880" y="4202"/>
                    <a:pt x="853" y="4288"/>
                  </a:cubicBezTo>
                  <a:lnTo>
                    <a:pt x="789" y="4483"/>
                  </a:lnTo>
                  <a:cubicBezTo>
                    <a:pt x="769" y="4543"/>
                    <a:pt x="749" y="4603"/>
                    <a:pt x="729" y="4667"/>
                  </a:cubicBezTo>
                  <a:lnTo>
                    <a:pt x="639" y="4981"/>
                  </a:lnTo>
                  <a:cubicBezTo>
                    <a:pt x="556" y="5272"/>
                    <a:pt x="472" y="5559"/>
                    <a:pt x="385" y="5844"/>
                  </a:cubicBezTo>
                  <a:cubicBezTo>
                    <a:pt x="321" y="6034"/>
                    <a:pt x="251" y="6235"/>
                    <a:pt x="191" y="6442"/>
                  </a:cubicBezTo>
                  <a:cubicBezTo>
                    <a:pt x="147" y="6599"/>
                    <a:pt x="111" y="6760"/>
                    <a:pt x="77" y="6914"/>
                  </a:cubicBezTo>
                  <a:cubicBezTo>
                    <a:pt x="64" y="6977"/>
                    <a:pt x="51" y="7038"/>
                    <a:pt x="37" y="7098"/>
                  </a:cubicBezTo>
                  <a:cubicBezTo>
                    <a:pt x="0" y="7258"/>
                    <a:pt x="31" y="7429"/>
                    <a:pt x="124" y="7573"/>
                  </a:cubicBezTo>
                  <a:cubicBezTo>
                    <a:pt x="221" y="7723"/>
                    <a:pt x="375" y="7827"/>
                    <a:pt x="542" y="7860"/>
                  </a:cubicBezTo>
                  <a:cubicBezTo>
                    <a:pt x="580" y="7867"/>
                    <a:pt x="619" y="7871"/>
                    <a:pt x="658" y="7871"/>
                  </a:cubicBezTo>
                  <a:cubicBezTo>
                    <a:pt x="787" y="7871"/>
                    <a:pt x="915" y="7832"/>
                    <a:pt x="1024" y="7760"/>
                  </a:cubicBezTo>
                  <a:cubicBezTo>
                    <a:pt x="1161" y="7666"/>
                    <a:pt x="1255" y="7526"/>
                    <a:pt x="1295" y="7355"/>
                  </a:cubicBezTo>
                  <a:lnTo>
                    <a:pt x="1325" y="7215"/>
                  </a:lnTo>
                  <a:cubicBezTo>
                    <a:pt x="1348" y="7115"/>
                    <a:pt x="1371" y="7011"/>
                    <a:pt x="1398" y="6911"/>
                  </a:cubicBezTo>
                  <a:cubicBezTo>
                    <a:pt x="1428" y="6800"/>
                    <a:pt x="1462" y="6693"/>
                    <a:pt x="1496" y="6590"/>
                  </a:cubicBezTo>
                  <a:lnTo>
                    <a:pt x="1525" y="6502"/>
                  </a:lnTo>
                  <a:cubicBezTo>
                    <a:pt x="1609" y="6269"/>
                    <a:pt x="1692" y="6025"/>
                    <a:pt x="1766" y="5780"/>
                  </a:cubicBezTo>
                  <a:lnTo>
                    <a:pt x="1817" y="5603"/>
                  </a:lnTo>
                  <a:lnTo>
                    <a:pt x="2081" y="5570"/>
                  </a:lnTo>
                  <a:cubicBezTo>
                    <a:pt x="2251" y="5546"/>
                    <a:pt x="2422" y="5526"/>
                    <a:pt x="2592" y="5499"/>
                  </a:cubicBezTo>
                  <a:cubicBezTo>
                    <a:pt x="2709" y="5486"/>
                    <a:pt x="2830" y="5466"/>
                    <a:pt x="2944" y="5446"/>
                  </a:cubicBezTo>
                  <a:cubicBezTo>
                    <a:pt x="2996" y="5435"/>
                    <a:pt x="3050" y="5432"/>
                    <a:pt x="3107" y="5426"/>
                  </a:cubicBezTo>
                  <a:lnTo>
                    <a:pt x="3137" y="5426"/>
                  </a:lnTo>
                  <a:cubicBezTo>
                    <a:pt x="3157" y="5543"/>
                    <a:pt x="3184" y="5670"/>
                    <a:pt x="3217" y="5800"/>
                  </a:cubicBezTo>
                  <a:cubicBezTo>
                    <a:pt x="3245" y="5891"/>
                    <a:pt x="3271" y="5977"/>
                    <a:pt x="3297" y="6068"/>
                  </a:cubicBezTo>
                  <a:lnTo>
                    <a:pt x="3302" y="6085"/>
                  </a:lnTo>
                  <a:cubicBezTo>
                    <a:pt x="3362" y="6285"/>
                    <a:pt x="3405" y="6442"/>
                    <a:pt x="3438" y="6582"/>
                  </a:cubicBezTo>
                  <a:cubicBezTo>
                    <a:pt x="3452" y="6650"/>
                    <a:pt x="3465" y="6713"/>
                    <a:pt x="3478" y="6780"/>
                  </a:cubicBezTo>
                  <a:cubicBezTo>
                    <a:pt x="3485" y="6830"/>
                    <a:pt x="3495" y="6880"/>
                    <a:pt x="3502" y="6931"/>
                  </a:cubicBezTo>
                  <a:cubicBezTo>
                    <a:pt x="3515" y="7014"/>
                    <a:pt x="3535" y="7101"/>
                    <a:pt x="3558" y="7201"/>
                  </a:cubicBezTo>
                  <a:cubicBezTo>
                    <a:pt x="3575" y="7275"/>
                    <a:pt x="3609" y="7339"/>
                    <a:pt x="3639" y="7392"/>
                  </a:cubicBezTo>
                  <a:cubicBezTo>
                    <a:pt x="3686" y="7499"/>
                    <a:pt x="3756" y="7596"/>
                    <a:pt x="3850" y="7680"/>
                  </a:cubicBezTo>
                  <a:cubicBezTo>
                    <a:pt x="3960" y="7777"/>
                    <a:pt x="4091" y="7840"/>
                    <a:pt x="4237" y="7867"/>
                  </a:cubicBezTo>
                  <a:cubicBezTo>
                    <a:pt x="4288" y="7877"/>
                    <a:pt x="4341" y="7884"/>
                    <a:pt x="4395" y="7884"/>
                  </a:cubicBezTo>
                  <a:cubicBezTo>
                    <a:pt x="4485" y="7884"/>
                    <a:pt x="4579" y="7867"/>
                    <a:pt x="4669" y="7837"/>
                  </a:cubicBezTo>
                  <a:cubicBezTo>
                    <a:pt x="4802" y="7786"/>
                    <a:pt x="4920" y="7710"/>
                    <a:pt x="5014" y="7603"/>
                  </a:cubicBezTo>
                  <a:lnTo>
                    <a:pt x="5057" y="7542"/>
                  </a:lnTo>
                  <a:cubicBezTo>
                    <a:pt x="5134" y="7425"/>
                    <a:pt x="5208" y="7319"/>
                    <a:pt x="5241" y="7141"/>
                  </a:cubicBezTo>
                  <a:cubicBezTo>
                    <a:pt x="5258" y="7048"/>
                    <a:pt x="5264" y="6961"/>
                    <a:pt x="5261" y="6871"/>
                  </a:cubicBezTo>
                  <a:cubicBezTo>
                    <a:pt x="5258" y="6820"/>
                    <a:pt x="5254" y="6770"/>
                    <a:pt x="5244" y="6720"/>
                  </a:cubicBezTo>
                  <a:cubicBezTo>
                    <a:pt x="5224" y="6613"/>
                    <a:pt x="5201" y="6509"/>
                    <a:pt x="5177" y="6402"/>
                  </a:cubicBezTo>
                  <a:lnTo>
                    <a:pt x="5157" y="6312"/>
                  </a:lnTo>
                  <a:cubicBezTo>
                    <a:pt x="5117" y="6121"/>
                    <a:pt x="5077" y="5968"/>
                    <a:pt x="5037" y="5827"/>
                  </a:cubicBezTo>
                  <a:cubicBezTo>
                    <a:pt x="4987" y="5659"/>
                    <a:pt x="4930" y="5492"/>
                    <a:pt x="4876" y="5325"/>
                  </a:cubicBezTo>
                  <a:cubicBezTo>
                    <a:pt x="4833" y="5202"/>
                    <a:pt x="4802" y="5071"/>
                    <a:pt x="4773" y="4934"/>
                  </a:cubicBezTo>
                  <a:lnTo>
                    <a:pt x="4719" y="4656"/>
                  </a:lnTo>
                  <a:cubicBezTo>
                    <a:pt x="4656" y="4335"/>
                    <a:pt x="4589" y="4001"/>
                    <a:pt x="4501" y="3677"/>
                  </a:cubicBezTo>
                  <a:cubicBezTo>
                    <a:pt x="4435" y="3419"/>
                    <a:pt x="4355" y="3165"/>
                    <a:pt x="4274" y="2917"/>
                  </a:cubicBezTo>
                  <a:lnTo>
                    <a:pt x="4154" y="2526"/>
                  </a:lnTo>
                  <a:cubicBezTo>
                    <a:pt x="4087" y="2308"/>
                    <a:pt x="4017" y="2095"/>
                    <a:pt x="3940" y="1887"/>
                  </a:cubicBezTo>
                  <a:cubicBezTo>
                    <a:pt x="3856" y="1666"/>
                    <a:pt x="3786" y="1445"/>
                    <a:pt x="3723" y="1232"/>
                  </a:cubicBezTo>
                  <a:lnTo>
                    <a:pt x="3692" y="1068"/>
                  </a:lnTo>
                  <a:cubicBezTo>
                    <a:pt x="3666" y="931"/>
                    <a:pt x="3639" y="797"/>
                    <a:pt x="3609" y="663"/>
                  </a:cubicBezTo>
                  <a:cubicBezTo>
                    <a:pt x="3606" y="636"/>
                    <a:pt x="3598" y="610"/>
                    <a:pt x="3592" y="583"/>
                  </a:cubicBezTo>
                  <a:cubicBezTo>
                    <a:pt x="3572" y="513"/>
                    <a:pt x="3542" y="456"/>
                    <a:pt x="3515" y="402"/>
                  </a:cubicBezTo>
                  <a:lnTo>
                    <a:pt x="3495" y="366"/>
                  </a:lnTo>
                  <a:cubicBezTo>
                    <a:pt x="3405" y="188"/>
                    <a:pt x="3194" y="41"/>
                    <a:pt x="2984" y="11"/>
                  </a:cubicBezTo>
                  <a:cubicBezTo>
                    <a:pt x="2938" y="4"/>
                    <a:pt x="2894" y="0"/>
                    <a:pt x="28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2090127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9" name="Google Shape;449;p4"/>
          <p:cNvGrpSpPr/>
          <p:nvPr/>
        </p:nvGrpSpPr>
        <p:grpSpPr>
          <a:xfrm>
            <a:off x="-66100" y="6033"/>
            <a:ext cx="12338000" cy="6852000"/>
            <a:chOff x="-49575" y="4525"/>
            <a:chExt cx="9253500" cy="5139000"/>
          </a:xfrm>
        </p:grpSpPr>
        <p:grpSp>
          <p:nvGrpSpPr>
            <p:cNvPr id="450" name="Google Shape;450;p4"/>
            <p:cNvGrpSpPr/>
            <p:nvPr/>
          </p:nvGrpSpPr>
          <p:grpSpPr>
            <a:xfrm>
              <a:off x="-49575" y="4525"/>
              <a:ext cx="9253500" cy="5139000"/>
              <a:chOff x="-49575" y="4525"/>
              <a:chExt cx="9253500" cy="5139000"/>
            </a:xfrm>
          </p:grpSpPr>
          <p:cxnSp>
            <p:nvCxnSpPr>
              <p:cNvPr id="451" name="Google Shape;451;p4"/>
              <p:cNvCxnSpPr/>
              <p:nvPr/>
            </p:nvCxnSpPr>
            <p:spPr>
              <a:xfrm>
                <a:off x="13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52" name="Google Shape;452;p4"/>
              <p:cNvCxnSpPr/>
              <p:nvPr/>
            </p:nvCxnSpPr>
            <p:spPr>
              <a:xfrm>
                <a:off x="29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53" name="Google Shape;453;p4"/>
              <p:cNvCxnSpPr/>
              <p:nvPr/>
            </p:nvCxnSpPr>
            <p:spPr>
              <a:xfrm>
                <a:off x="45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54" name="Google Shape;454;p4"/>
              <p:cNvCxnSpPr/>
              <p:nvPr/>
            </p:nvCxnSpPr>
            <p:spPr>
              <a:xfrm>
                <a:off x="61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55" name="Google Shape;455;p4"/>
              <p:cNvCxnSpPr/>
              <p:nvPr/>
            </p:nvCxnSpPr>
            <p:spPr>
              <a:xfrm>
                <a:off x="77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56" name="Google Shape;456;p4"/>
              <p:cNvCxnSpPr/>
              <p:nvPr/>
            </p:nvCxnSpPr>
            <p:spPr>
              <a:xfrm>
                <a:off x="92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57" name="Google Shape;457;p4"/>
              <p:cNvCxnSpPr/>
              <p:nvPr/>
            </p:nvCxnSpPr>
            <p:spPr>
              <a:xfrm>
                <a:off x="108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58" name="Google Shape;458;p4"/>
              <p:cNvCxnSpPr/>
              <p:nvPr/>
            </p:nvCxnSpPr>
            <p:spPr>
              <a:xfrm>
                <a:off x="1246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59" name="Google Shape;459;p4"/>
              <p:cNvCxnSpPr/>
              <p:nvPr/>
            </p:nvCxnSpPr>
            <p:spPr>
              <a:xfrm>
                <a:off x="1404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60" name="Google Shape;460;p4"/>
              <p:cNvCxnSpPr/>
              <p:nvPr/>
            </p:nvCxnSpPr>
            <p:spPr>
              <a:xfrm>
                <a:off x="1563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61" name="Google Shape;461;p4"/>
              <p:cNvCxnSpPr/>
              <p:nvPr/>
            </p:nvCxnSpPr>
            <p:spPr>
              <a:xfrm>
                <a:off x="1721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62" name="Google Shape;462;p4"/>
              <p:cNvCxnSpPr/>
              <p:nvPr/>
            </p:nvCxnSpPr>
            <p:spPr>
              <a:xfrm>
                <a:off x="1880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63" name="Google Shape;463;p4"/>
              <p:cNvCxnSpPr/>
              <p:nvPr/>
            </p:nvCxnSpPr>
            <p:spPr>
              <a:xfrm>
                <a:off x="2039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64" name="Google Shape;464;p4"/>
              <p:cNvCxnSpPr/>
              <p:nvPr/>
            </p:nvCxnSpPr>
            <p:spPr>
              <a:xfrm>
                <a:off x="2197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65" name="Google Shape;465;p4"/>
              <p:cNvCxnSpPr/>
              <p:nvPr/>
            </p:nvCxnSpPr>
            <p:spPr>
              <a:xfrm>
                <a:off x="2356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66" name="Google Shape;466;p4"/>
              <p:cNvCxnSpPr/>
              <p:nvPr/>
            </p:nvCxnSpPr>
            <p:spPr>
              <a:xfrm>
                <a:off x="2514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67" name="Google Shape;467;p4"/>
              <p:cNvCxnSpPr/>
              <p:nvPr/>
            </p:nvCxnSpPr>
            <p:spPr>
              <a:xfrm>
                <a:off x="2673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68" name="Google Shape;468;p4"/>
              <p:cNvCxnSpPr/>
              <p:nvPr/>
            </p:nvCxnSpPr>
            <p:spPr>
              <a:xfrm>
                <a:off x="2832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69" name="Google Shape;469;p4"/>
              <p:cNvCxnSpPr/>
              <p:nvPr/>
            </p:nvCxnSpPr>
            <p:spPr>
              <a:xfrm>
                <a:off x="2990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70" name="Google Shape;470;p4"/>
              <p:cNvCxnSpPr/>
              <p:nvPr/>
            </p:nvCxnSpPr>
            <p:spPr>
              <a:xfrm>
                <a:off x="3149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71" name="Google Shape;471;p4"/>
              <p:cNvCxnSpPr/>
              <p:nvPr/>
            </p:nvCxnSpPr>
            <p:spPr>
              <a:xfrm>
                <a:off x="3307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72" name="Google Shape;472;p4"/>
              <p:cNvCxnSpPr/>
              <p:nvPr/>
            </p:nvCxnSpPr>
            <p:spPr>
              <a:xfrm>
                <a:off x="3466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73" name="Google Shape;473;p4"/>
              <p:cNvCxnSpPr/>
              <p:nvPr/>
            </p:nvCxnSpPr>
            <p:spPr>
              <a:xfrm>
                <a:off x="3625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74" name="Google Shape;474;p4"/>
              <p:cNvCxnSpPr/>
              <p:nvPr/>
            </p:nvCxnSpPr>
            <p:spPr>
              <a:xfrm>
                <a:off x="3783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75" name="Google Shape;475;p4"/>
              <p:cNvCxnSpPr/>
              <p:nvPr/>
            </p:nvCxnSpPr>
            <p:spPr>
              <a:xfrm>
                <a:off x="3942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76" name="Google Shape;476;p4"/>
              <p:cNvCxnSpPr/>
              <p:nvPr/>
            </p:nvCxnSpPr>
            <p:spPr>
              <a:xfrm>
                <a:off x="4100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77" name="Google Shape;477;p4"/>
              <p:cNvCxnSpPr/>
              <p:nvPr/>
            </p:nvCxnSpPr>
            <p:spPr>
              <a:xfrm>
                <a:off x="4259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78" name="Google Shape;478;p4"/>
              <p:cNvCxnSpPr/>
              <p:nvPr/>
            </p:nvCxnSpPr>
            <p:spPr>
              <a:xfrm>
                <a:off x="4418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79" name="Google Shape;479;p4"/>
              <p:cNvCxnSpPr/>
              <p:nvPr/>
            </p:nvCxnSpPr>
            <p:spPr>
              <a:xfrm>
                <a:off x="4576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80" name="Google Shape;480;p4"/>
              <p:cNvCxnSpPr/>
              <p:nvPr/>
            </p:nvCxnSpPr>
            <p:spPr>
              <a:xfrm>
                <a:off x="4735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81" name="Google Shape;481;p4"/>
              <p:cNvCxnSpPr/>
              <p:nvPr/>
            </p:nvCxnSpPr>
            <p:spPr>
              <a:xfrm>
                <a:off x="4893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82" name="Google Shape;482;p4"/>
              <p:cNvCxnSpPr/>
              <p:nvPr/>
            </p:nvCxnSpPr>
            <p:spPr>
              <a:xfrm>
                <a:off x="5052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83" name="Google Shape;483;p4"/>
              <p:cNvCxnSpPr/>
              <p:nvPr/>
            </p:nvCxnSpPr>
            <p:spPr>
              <a:xfrm>
                <a:off x="5211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84" name="Google Shape;484;p4"/>
              <p:cNvCxnSpPr/>
              <p:nvPr/>
            </p:nvCxnSpPr>
            <p:spPr>
              <a:xfrm>
                <a:off x="5369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85" name="Google Shape;485;p4"/>
              <p:cNvCxnSpPr/>
              <p:nvPr/>
            </p:nvCxnSpPr>
            <p:spPr>
              <a:xfrm>
                <a:off x="5528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86" name="Google Shape;486;p4"/>
              <p:cNvCxnSpPr/>
              <p:nvPr/>
            </p:nvCxnSpPr>
            <p:spPr>
              <a:xfrm>
                <a:off x="5686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87" name="Google Shape;487;p4"/>
              <p:cNvCxnSpPr/>
              <p:nvPr/>
            </p:nvCxnSpPr>
            <p:spPr>
              <a:xfrm>
                <a:off x="5845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88" name="Google Shape;488;p4"/>
              <p:cNvCxnSpPr/>
              <p:nvPr/>
            </p:nvCxnSpPr>
            <p:spPr>
              <a:xfrm>
                <a:off x="6004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89" name="Google Shape;489;p4"/>
              <p:cNvCxnSpPr/>
              <p:nvPr/>
            </p:nvCxnSpPr>
            <p:spPr>
              <a:xfrm>
                <a:off x="6162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90" name="Google Shape;490;p4"/>
              <p:cNvCxnSpPr/>
              <p:nvPr/>
            </p:nvCxnSpPr>
            <p:spPr>
              <a:xfrm>
                <a:off x="6321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91" name="Google Shape;491;p4"/>
              <p:cNvCxnSpPr/>
              <p:nvPr/>
            </p:nvCxnSpPr>
            <p:spPr>
              <a:xfrm>
                <a:off x="6479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92" name="Google Shape;492;p4"/>
              <p:cNvCxnSpPr/>
              <p:nvPr/>
            </p:nvCxnSpPr>
            <p:spPr>
              <a:xfrm>
                <a:off x="6638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93" name="Google Shape;493;p4"/>
              <p:cNvCxnSpPr/>
              <p:nvPr/>
            </p:nvCxnSpPr>
            <p:spPr>
              <a:xfrm>
                <a:off x="6797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94" name="Google Shape;494;p4"/>
              <p:cNvCxnSpPr/>
              <p:nvPr/>
            </p:nvCxnSpPr>
            <p:spPr>
              <a:xfrm>
                <a:off x="6955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95" name="Google Shape;495;p4"/>
              <p:cNvCxnSpPr/>
              <p:nvPr/>
            </p:nvCxnSpPr>
            <p:spPr>
              <a:xfrm>
                <a:off x="7114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96" name="Google Shape;496;p4"/>
              <p:cNvCxnSpPr/>
              <p:nvPr/>
            </p:nvCxnSpPr>
            <p:spPr>
              <a:xfrm>
                <a:off x="7272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97" name="Google Shape;497;p4"/>
              <p:cNvCxnSpPr/>
              <p:nvPr/>
            </p:nvCxnSpPr>
            <p:spPr>
              <a:xfrm>
                <a:off x="7431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98" name="Google Shape;498;p4"/>
              <p:cNvCxnSpPr/>
              <p:nvPr/>
            </p:nvCxnSpPr>
            <p:spPr>
              <a:xfrm>
                <a:off x="7590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99" name="Google Shape;499;p4"/>
              <p:cNvCxnSpPr/>
              <p:nvPr/>
            </p:nvCxnSpPr>
            <p:spPr>
              <a:xfrm>
                <a:off x="7748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00" name="Google Shape;500;p4"/>
              <p:cNvCxnSpPr/>
              <p:nvPr/>
            </p:nvCxnSpPr>
            <p:spPr>
              <a:xfrm>
                <a:off x="7907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01" name="Google Shape;501;p4"/>
              <p:cNvCxnSpPr/>
              <p:nvPr/>
            </p:nvCxnSpPr>
            <p:spPr>
              <a:xfrm>
                <a:off x="806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02" name="Google Shape;502;p4"/>
              <p:cNvCxnSpPr/>
              <p:nvPr/>
            </p:nvCxnSpPr>
            <p:spPr>
              <a:xfrm>
                <a:off x="822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03" name="Google Shape;503;p4"/>
              <p:cNvCxnSpPr/>
              <p:nvPr/>
            </p:nvCxnSpPr>
            <p:spPr>
              <a:xfrm>
                <a:off x="838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04" name="Google Shape;504;p4"/>
              <p:cNvCxnSpPr/>
              <p:nvPr/>
            </p:nvCxnSpPr>
            <p:spPr>
              <a:xfrm>
                <a:off x="854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05" name="Google Shape;505;p4"/>
              <p:cNvCxnSpPr/>
              <p:nvPr/>
            </p:nvCxnSpPr>
            <p:spPr>
              <a:xfrm>
                <a:off x="870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06" name="Google Shape;506;p4"/>
              <p:cNvCxnSpPr/>
              <p:nvPr/>
            </p:nvCxnSpPr>
            <p:spPr>
              <a:xfrm>
                <a:off x="885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07" name="Google Shape;507;p4"/>
              <p:cNvCxnSpPr/>
              <p:nvPr/>
            </p:nvCxnSpPr>
            <p:spPr>
              <a:xfrm>
                <a:off x="901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08" name="Google Shape;508;p4"/>
              <p:cNvCxnSpPr/>
              <p:nvPr/>
            </p:nvCxnSpPr>
            <p:spPr>
              <a:xfrm rot="10800000">
                <a:off x="-49575" y="170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09" name="Google Shape;509;p4"/>
              <p:cNvCxnSpPr/>
              <p:nvPr/>
            </p:nvCxnSpPr>
            <p:spPr>
              <a:xfrm rot="10800000">
                <a:off x="-49575" y="329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10" name="Google Shape;510;p4"/>
              <p:cNvCxnSpPr/>
              <p:nvPr/>
            </p:nvCxnSpPr>
            <p:spPr>
              <a:xfrm rot="10800000">
                <a:off x="-49575" y="487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11" name="Google Shape;511;p4"/>
              <p:cNvCxnSpPr/>
              <p:nvPr/>
            </p:nvCxnSpPr>
            <p:spPr>
              <a:xfrm rot="10800000">
                <a:off x="-49575" y="646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12" name="Google Shape;512;p4"/>
              <p:cNvCxnSpPr/>
              <p:nvPr/>
            </p:nvCxnSpPr>
            <p:spPr>
              <a:xfrm rot="10800000">
                <a:off x="-49575" y="805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13" name="Google Shape;513;p4"/>
              <p:cNvCxnSpPr/>
              <p:nvPr/>
            </p:nvCxnSpPr>
            <p:spPr>
              <a:xfrm rot="10800000">
                <a:off x="-49575" y="963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14" name="Google Shape;514;p4"/>
              <p:cNvCxnSpPr/>
              <p:nvPr/>
            </p:nvCxnSpPr>
            <p:spPr>
              <a:xfrm rot="10800000">
                <a:off x="-49575" y="1122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15" name="Google Shape;515;p4"/>
              <p:cNvCxnSpPr/>
              <p:nvPr/>
            </p:nvCxnSpPr>
            <p:spPr>
              <a:xfrm rot="10800000">
                <a:off x="-49575" y="1281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16" name="Google Shape;516;p4"/>
              <p:cNvCxnSpPr/>
              <p:nvPr/>
            </p:nvCxnSpPr>
            <p:spPr>
              <a:xfrm rot="10800000">
                <a:off x="-49575" y="1439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17" name="Google Shape;517;p4"/>
              <p:cNvCxnSpPr/>
              <p:nvPr/>
            </p:nvCxnSpPr>
            <p:spPr>
              <a:xfrm rot="10800000">
                <a:off x="-49575" y="1598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18" name="Google Shape;518;p4"/>
              <p:cNvCxnSpPr/>
              <p:nvPr/>
            </p:nvCxnSpPr>
            <p:spPr>
              <a:xfrm rot="10800000">
                <a:off x="-49575" y="1756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19" name="Google Shape;519;p4"/>
              <p:cNvCxnSpPr/>
              <p:nvPr/>
            </p:nvCxnSpPr>
            <p:spPr>
              <a:xfrm rot="10800000">
                <a:off x="-49575" y="1915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20" name="Google Shape;520;p4"/>
              <p:cNvCxnSpPr/>
              <p:nvPr/>
            </p:nvCxnSpPr>
            <p:spPr>
              <a:xfrm rot="10800000">
                <a:off x="-49575" y="2074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21" name="Google Shape;521;p4"/>
              <p:cNvCxnSpPr/>
              <p:nvPr/>
            </p:nvCxnSpPr>
            <p:spPr>
              <a:xfrm rot="10800000">
                <a:off x="-49575" y="2232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22" name="Google Shape;522;p4"/>
              <p:cNvCxnSpPr/>
              <p:nvPr/>
            </p:nvCxnSpPr>
            <p:spPr>
              <a:xfrm rot="10800000">
                <a:off x="-49575" y="2391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23" name="Google Shape;523;p4"/>
              <p:cNvCxnSpPr/>
              <p:nvPr/>
            </p:nvCxnSpPr>
            <p:spPr>
              <a:xfrm rot="10800000">
                <a:off x="-49575" y="2550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24" name="Google Shape;524;p4"/>
              <p:cNvCxnSpPr/>
              <p:nvPr/>
            </p:nvCxnSpPr>
            <p:spPr>
              <a:xfrm rot="10800000">
                <a:off x="-49575" y="2708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25" name="Google Shape;525;p4"/>
              <p:cNvCxnSpPr/>
              <p:nvPr/>
            </p:nvCxnSpPr>
            <p:spPr>
              <a:xfrm rot="10800000">
                <a:off x="-49575" y="2867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26" name="Google Shape;526;p4"/>
              <p:cNvCxnSpPr/>
              <p:nvPr/>
            </p:nvCxnSpPr>
            <p:spPr>
              <a:xfrm rot="10800000">
                <a:off x="-49575" y="3025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27" name="Google Shape;527;p4"/>
              <p:cNvCxnSpPr/>
              <p:nvPr/>
            </p:nvCxnSpPr>
            <p:spPr>
              <a:xfrm rot="10800000">
                <a:off x="-49575" y="3184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28" name="Google Shape;528;p4"/>
              <p:cNvCxnSpPr/>
              <p:nvPr/>
            </p:nvCxnSpPr>
            <p:spPr>
              <a:xfrm rot="10800000">
                <a:off x="-49575" y="3343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29" name="Google Shape;529;p4"/>
              <p:cNvCxnSpPr/>
              <p:nvPr/>
            </p:nvCxnSpPr>
            <p:spPr>
              <a:xfrm rot="10800000">
                <a:off x="-49575" y="3501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30" name="Google Shape;530;p4"/>
              <p:cNvCxnSpPr/>
              <p:nvPr/>
            </p:nvCxnSpPr>
            <p:spPr>
              <a:xfrm rot="10800000">
                <a:off x="-49575" y="3660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31" name="Google Shape;531;p4"/>
              <p:cNvCxnSpPr/>
              <p:nvPr/>
            </p:nvCxnSpPr>
            <p:spPr>
              <a:xfrm rot="10800000">
                <a:off x="-49575" y="3819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32" name="Google Shape;532;p4"/>
              <p:cNvCxnSpPr/>
              <p:nvPr/>
            </p:nvCxnSpPr>
            <p:spPr>
              <a:xfrm rot="10800000">
                <a:off x="-49575" y="3977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33" name="Google Shape;533;p4"/>
              <p:cNvCxnSpPr/>
              <p:nvPr/>
            </p:nvCxnSpPr>
            <p:spPr>
              <a:xfrm rot="10800000">
                <a:off x="-49575" y="4136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34" name="Google Shape;534;p4"/>
              <p:cNvCxnSpPr/>
              <p:nvPr/>
            </p:nvCxnSpPr>
            <p:spPr>
              <a:xfrm rot="10800000">
                <a:off x="-49575" y="4294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535" name="Google Shape;535;p4"/>
            <p:cNvCxnSpPr/>
            <p:nvPr/>
          </p:nvCxnSpPr>
          <p:spPr>
            <a:xfrm rot="10800000">
              <a:off x="-49575" y="44535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36" name="Google Shape;536;p4"/>
            <p:cNvCxnSpPr/>
            <p:nvPr/>
          </p:nvCxnSpPr>
          <p:spPr>
            <a:xfrm rot="10800000">
              <a:off x="-49575" y="461215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37" name="Google Shape;537;p4"/>
            <p:cNvCxnSpPr/>
            <p:nvPr/>
          </p:nvCxnSpPr>
          <p:spPr>
            <a:xfrm rot="10800000">
              <a:off x="-49575" y="477077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38" name="Google Shape;538;p4"/>
            <p:cNvCxnSpPr/>
            <p:nvPr/>
          </p:nvCxnSpPr>
          <p:spPr>
            <a:xfrm rot="10800000">
              <a:off x="-49575" y="492940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39" name="Google Shape;539;p4"/>
            <p:cNvCxnSpPr/>
            <p:nvPr/>
          </p:nvCxnSpPr>
          <p:spPr>
            <a:xfrm rot="10800000">
              <a:off x="-49575" y="50880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540" name="Google Shape;540;p4"/>
          <p:cNvGrpSpPr/>
          <p:nvPr/>
        </p:nvGrpSpPr>
        <p:grpSpPr>
          <a:xfrm>
            <a:off x="127528" y="122634"/>
            <a:ext cx="11913547" cy="6577533"/>
            <a:chOff x="95646" y="91975"/>
            <a:chExt cx="8935160" cy="4933150"/>
          </a:xfrm>
        </p:grpSpPr>
        <p:sp>
          <p:nvSpPr>
            <p:cNvPr id="541" name="Google Shape;541;p4"/>
            <p:cNvSpPr/>
            <p:nvPr/>
          </p:nvSpPr>
          <p:spPr>
            <a:xfrm>
              <a:off x="172000" y="205075"/>
              <a:ext cx="8788120" cy="4664530"/>
            </a:xfrm>
            <a:custGeom>
              <a:avLst/>
              <a:gdLst/>
              <a:ahLst/>
              <a:cxnLst/>
              <a:rect l="l" t="t" r="r" b="b"/>
              <a:pathLst>
                <a:path w="40258" h="29674" extrusionOk="0">
                  <a:moveTo>
                    <a:pt x="36470" y="989"/>
                  </a:moveTo>
                  <a:cubicBezTo>
                    <a:pt x="36245" y="944"/>
                    <a:pt x="36017" y="903"/>
                    <a:pt x="35785" y="882"/>
                  </a:cubicBezTo>
                  <a:cubicBezTo>
                    <a:pt x="34672" y="778"/>
                    <a:pt x="33549" y="713"/>
                    <a:pt x="32429" y="685"/>
                  </a:cubicBezTo>
                  <a:cubicBezTo>
                    <a:pt x="30887" y="640"/>
                    <a:pt x="29346" y="654"/>
                    <a:pt x="27808" y="640"/>
                  </a:cubicBezTo>
                  <a:cubicBezTo>
                    <a:pt x="27210" y="636"/>
                    <a:pt x="26612" y="640"/>
                    <a:pt x="26014" y="630"/>
                  </a:cubicBezTo>
                  <a:cubicBezTo>
                    <a:pt x="25308" y="619"/>
                    <a:pt x="24607" y="598"/>
                    <a:pt x="23906" y="560"/>
                  </a:cubicBezTo>
                  <a:cubicBezTo>
                    <a:pt x="22416" y="477"/>
                    <a:pt x="20926" y="432"/>
                    <a:pt x="19447" y="260"/>
                  </a:cubicBezTo>
                  <a:cubicBezTo>
                    <a:pt x="17984" y="94"/>
                    <a:pt x="16529" y="18"/>
                    <a:pt x="15064" y="8"/>
                  </a:cubicBezTo>
                  <a:cubicBezTo>
                    <a:pt x="13765" y="0"/>
                    <a:pt x="12468" y="91"/>
                    <a:pt x="11172" y="198"/>
                  </a:cubicBezTo>
                  <a:cubicBezTo>
                    <a:pt x="10630" y="246"/>
                    <a:pt x="10080" y="177"/>
                    <a:pt x="9534" y="201"/>
                  </a:cubicBezTo>
                  <a:cubicBezTo>
                    <a:pt x="8593" y="239"/>
                    <a:pt x="7657" y="180"/>
                    <a:pt x="6720" y="94"/>
                  </a:cubicBezTo>
                  <a:cubicBezTo>
                    <a:pt x="6565" y="73"/>
                    <a:pt x="6406" y="73"/>
                    <a:pt x="6254" y="91"/>
                  </a:cubicBezTo>
                  <a:cubicBezTo>
                    <a:pt x="5286" y="270"/>
                    <a:pt x="4318" y="453"/>
                    <a:pt x="3347" y="640"/>
                  </a:cubicBezTo>
                  <a:cubicBezTo>
                    <a:pt x="2666" y="767"/>
                    <a:pt x="2078" y="1069"/>
                    <a:pt x="1674" y="1694"/>
                  </a:cubicBezTo>
                  <a:cubicBezTo>
                    <a:pt x="1339" y="2209"/>
                    <a:pt x="958" y="2720"/>
                    <a:pt x="810" y="3342"/>
                  </a:cubicBezTo>
                  <a:cubicBezTo>
                    <a:pt x="647" y="4010"/>
                    <a:pt x="499" y="4680"/>
                    <a:pt x="513" y="5400"/>
                  </a:cubicBezTo>
                  <a:cubicBezTo>
                    <a:pt x="516" y="5786"/>
                    <a:pt x="447" y="6170"/>
                    <a:pt x="412" y="6561"/>
                  </a:cubicBezTo>
                  <a:cubicBezTo>
                    <a:pt x="350" y="7283"/>
                    <a:pt x="277" y="8002"/>
                    <a:pt x="232" y="8731"/>
                  </a:cubicBezTo>
                  <a:cubicBezTo>
                    <a:pt x="184" y="9426"/>
                    <a:pt x="170" y="10128"/>
                    <a:pt x="149" y="10822"/>
                  </a:cubicBezTo>
                  <a:cubicBezTo>
                    <a:pt x="119" y="11915"/>
                    <a:pt x="74" y="13006"/>
                    <a:pt x="63" y="14096"/>
                  </a:cubicBezTo>
                  <a:cubicBezTo>
                    <a:pt x="57" y="15530"/>
                    <a:pt x="122" y="16961"/>
                    <a:pt x="63" y="18382"/>
                  </a:cubicBezTo>
                  <a:cubicBezTo>
                    <a:pt x="1" y="19844"/>
                    <a:pt x="12" y="21292"/>
                    <a:pt x="132" y="22750"/>
                  </a:cubicBezTo>
                  <a:cubicBezTo>
                    <a:pt x="212" y="23732"/>
                    <a:pt x="364" y="24700"/>
                    <a:pt x="706" y="25633"/>
                  </a:cubicBezTo>
                  <a:cubicBezTo>
                    <a:pt x="1194" y="26957"/>
                    <a:pt x="2027" y="27880"/>
                    <a:pt x="3250" y="28419"/>
                  </a:cubicBezTo>
                  <a:cubicBezTo>
                    <a:pt x="3855" y="28689"/>
                    <a:pt x="4477" y="28875"/>
                    <a:pt x="5106" y="29003"/>
                  </a:cubicBezTo>
                  <a:cubicBezTo>
                    <a:pt x="5787" y="29145"/>
                    <a:pt x="6478" y="29217"/>
                    <a:pt x="7167" y="29255"/>
                  </a:cubicBezTo>
                  <a:cubicBezTo>
                    <a:pt x="8963" y="29348"/>
                    <a:pt x="10764" y="29390"/>
                    <a:pt x="12565" y="29477"/>
                  </a:cubicBezTo>
                  <a:cubicBezTo>
                    <a:pt x="14234" y="29570"/>
                    <a:pt x="15897" y="29597"/>
                    <a:pt x="17566" y="29556"/>
                  </a:cubicBezTo>
                  <a:cubicBezTo>
                    <a:pt x="18635" y="29528"/>
                    <a:pt x="19702" y="29556"/>
                    <a:pt x="20771" y="29584"/>
                  </a:cubicBezTo>
                  <a:cubicBezTo>
                    <a:pt x="22388" y="29618"/>
                    <a:pt x="24006" y="29674"/>
                    <a:pt x="25616" y="29542"/>
                  </a:cubicBezTo>
                  <a:cubicBezTo>
                    <a:pt x="25979" y="29514"/>
                    <a:pt x="26345" y="29501"/>
                    <a:pt x="26709" y="29525"/>
                  </a:cubicBezTo>
                  <a:cubicBezTo>
                    <a:pt x="26768" y="29528"/>
                    <a:pt x="26830" y="29535"/>
                    <a:pt x="26889" y="29549"/>
                  </a:cubicBezTo>
                  <a:cubicBezTo>
                    <a:pt x="27130" y="29597"/>
                    <a:pt x="31195" y="28983"/>
                    <a:pt x="31319" y="28979"/>
                  </a:cubicBezTo>
                  <a:cubicBezTo>
                    <a:pt x="32332" y="28910"/>
                    <a:pt x="33348" y="28837"/>
                    <a:pt x="34361" y="28778"/>
                  </a:cubicBezTo>
                  <a:cubicBezTo>
                    <a:pt x="35371" y="28710"/>
                    <a:pt x="36379" y="28592"/>
                    <a:pt x="37396" y="28613"/>
                  </a:cubicBezTo>
                  <a:cubicBezTo>
                    <a:pt x="37942" y="28627"/>
                    <a:pt x="38353" y="28474"/>
                    <a:pt x="38710" y="28094"/>
                  </a:cubicBezTo>
                  <a:cubicBezTo>
                    <a:pt x="38871" y="27922"/>
                    <a:pt x="39024" y="27727"/>
                    <a:pt x="39148" y="27523"/>
                  </a:cubicBezTo>
                  <a:cubicBezTo>
                    <a:pt x="39556" y="26836"/>
                    <a:pt x="39805" y="26092"/>
                    <a:pt x="39857" y="25263"/>
                  </a:cubicBezTo>
                  <a:cubicBezTo>
                    <a:pt x="39978" y="23362"/>
                    <a:pt x="40109" y="21475"/>
                    <a:pt x="40223" y="19571"/>
                  </a:cubicBezTo>
                  <a:cubicBezTo>
                    <a:pt x="40257" y="19014"/>
                    <a:pt x="40254" y="18457"/>
                    <a:pt x="40251" y="17894"/>
                  </a:cubicBezTo>
                  <a:cubicBezTo>
                    <a:pt x="40251" y="16463"/>
                    <a:pt x="40223" y="15039"/>
                    <a:pt x="40219" y="13612"/>
                  </a:cubicBezTo>
                  <a:cubicBezTo>
                    <a:pt x="40216" y="12267"/>
                    <a:pt x="40144" y="10923"/>
                    <a:pt x="40029" y="9585"/>
                  </a:cubicBezTo>
                  <a:cubicBezTo>
                    <a:pt x="39943" y="8600"/>
                    <a:pt x="39912" y="7622"/>
                    <a:pt x="39839" y="6640"/>
                  </a:cubicBezTo>
                  <a:cubicBezTo>
                    <a:pt x="39791" y="6028"/>
                    <a:pt x="39742" y="5410"/>
                    <a:pt x="39653" y="4798"/>
                  </a:cubicBezTo>
                  <a:cubicBezTo>
                    <a:pt x="39493" y="3754"/>
                    <a:pt x="39134" y="2787"/>
                    <a:pt x="38530" y="1922"/>
                  </a:cubicBezTo>
                  <a:cubicBezTo>
                    <a:pt x="38287" y="1576"/>
                    <a:pt x="38011" y="1314"/>
                    <a:pt x="37606" y="1235"/>
                  </a:cubicBezTo>
                  <a:cubicBezTo>
                    <a:pt x="37596" y="1231"/>
                    <a:pt x="37582" y="1227"/>
                    <a:pt x="37569" y="1224"/>
                  </a:cubicBezTo>
                  <a:cubicBezTo>
                    <a:pt x="37499" y="1214"/>
                    <a:pt x="37430" y="1200"/>
                    <a:pt x="37362" y="1186"/>
                  </a:cubicBezTo>
                  <a:cubicBezTo>
                    <a:pt x="37064" y="1128"/>
                    <a:pt x="36767" y="1051"/>
                    <a:pt x="36470" y="989"/>
                  </a:cubicBez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42" name="Google Shape;542;p4"/>
            <p:cNvSpPr/>
            <p:nvPr/>
          </p:nvSpPr>
          <p:spPr>
            <a:xfrm>
              <a:off x="658538" y="91975"/>
              <a:ext cx="113100" cy="113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43" name="Google Shape;543;p4"/>
            <p:cNvSpPr/>
            <p:nvPr/>
          </p:nvSpPr>
          <p:spPr>
            <a:xfrm>
              <a:off x="95646" y="619875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44" name="Google Shape;544;p4"/>
            <p:cNvSpPr/>
            <p:nvPr/>
          </p:nvSpPr>
          <p:spPr>
            <a:xfrm>
              <a:off x="8924746" y="4543400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45" name="Google Shape;545;p4"/>
            <p:cNvSpPr/>
            <p:nvPr/>
          </p:nvSpPr>
          <p:spPr>
            <a:xfrm>
              <a:off x="8315788" y="4912025"/>
              <a:ext cx="113100" cy="113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46" name="Google Shape;546;p4"/>
            <p:cNvSpPr/>
            <p:nvPr/>
          </p:nvSpPr>
          <p:spPr>
            <a:xfrm>
              <a:off x="8883806" y="657875"/>
              <a:ext cx="147000" cy="147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47" name="Google Shape;547;p4"/>
            <p:cNvSpPr/>
            <p:nvPr/>
          </p:nvSpPr>
          <p:spPr>
            <a:xfrm>
              <a:off x="8488250" y="205075"/>
              <a:ext cx="436500" cy="4365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48" name="Google Shape;548;p4"/>
            <p:cNvSpPr/>
            <p:nvPr/>
          </p:nvSpPr>
          <p:spPr>
            <a:xfrm>
              <a:off x="172000" y="4543400"/>
              <a:ext cx="373500" cy="3735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49" name="Google Shape;549;p4"/>
            <p:cNvSpPr/>
            <p:nvPr/>
          </p:nvSpPr>
          <p:spPr>
            <a:xfrm>
              <a:off x="661103" y="4804034"/>
              <a:ext cx="108000" cy="108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550" name="Google Shape;550;p4"/>
            <p:cNvGrpSpPr/>
            <p:nvPr/>
          </p:nvGrpSpPr>
          <p:grpSpPr>
            <a:xfrm>
              <a:off x="7797484" y="4640881"/>
              <a:ext cx="222100" cy="248393"/>
              <a:chOff x="4791500" y="4541438"/>
              <a:chExt cx="163225" cy="182575"/>
            </a:xfrm>
          </p:grpSpPr>
          <p:sp>
            <p:nvSpPr>
              <p:cNvPr id="551" name="Google Shape;551;p4"/>
              <p:cNvSpPr/>
              <p:nvPr/>
            </p:nvSpPr>
            <p:spPr>
              <a:xfrm>
                <a:off x="4795950" y="4545838"/>
                <a:ext cx="154425" cy="173825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6953" extrusionOk="0">
                    <a:moveTo>
                      <a:pt x="3438" y="1267"/>
                    </a:moveTo>
                    <a:cubicBezTo>
                      <a:pt x="3458" y="1271"/>
                      <a:pt x="3475" y="1275"/>
                      <a:pt x="3495" y="1275"/>
                    </a:cubicBezTo>
                    <a:cubicBezTo>
                      <a:pt x="3575" y="1288"/>
                      <a:pt x="3652" y="1301"/>
                      <a:pt x="3733" y="1315"/>
                    </a:cubicBezTo>
                    <a:cubicBezTo>
                      <a:pt x="3849" y="1338"/>
                      <a:pt x="3969" y="1358"/>
                      <a:pt x="4087" y="1381"/>
                    </a:cubicBezTo>
                    <a:cubicBezTo>
                      <a:pt x="4190" y="1408"/>
                      <a:pt x="4294" y="1442"/>
                      <a:pt x="4391" y="1482"/>
                    </a:cubicBezTo>
                    <a:cubicBezTo>
                      <a:pt x="4491" y="1545"/>
                      <a:pt x="4585" y="1619"/>
                      <a:pt x="4676" y="1699"/>
                    </a:cubicBezTo>
                    <a:cubicBezTo>
                      <a:pt x="4776" y="1796"/>
                      <a:pt x="4876" y="1897"/>
                      <a:pt x="4960" y="2007"/>
                    </a:cubicBezTo>
                    <a:cubicBezTo>
                      <a:pt x="4966" y="2027"/>
                      <a:pt x="4977" y="2044"/>
                      <a:pt x="4986" y="2064"/>
                    </a:cubicBezTo>
                    <a:cubicBezTo>
                      <a:pt x="4983" y="2124"/>
                      <a:pt x="4980" y="2184"/>
                      <a:pt x="4970" y="2244"/>
                    </a:cubicBezTo>
                    <a:lnTo>
                      <a:pt x="4963" y="2264"/>
                    </a:lnTo>
                    <a:cubicBezTo>
                      <a:pt x="4920" y="2338"/>
                      <a:pt x="4866" y="2408"/>
                      <a:pt x="4812" y="2479"/>
                    </a:cubicBezTo>
                    <a:lnTo>
                      <a:pt x="4792" y="2495"/>
                    </a:lnTo>
                    <a:cubicBezTo>
                      <a:pt x="4702" y="2542"/>
                      <a:pt x="4608" y="2582"/>
                      <a:pt x="4515" y="2615"/>
                    </a:cubicBezTo>
                    <a:cubicBezTo>
                      <a:pt x="4408" y="2642"/>
                      <a:pt x="4298" y="2652"/>
                      <a:pt x="4190" y="2666"/>
                    </a:cubicBezTo>
                    <a:cubicBezTo>
                      <a:pt x="4114" y="2675"/>
                      <a:pt x="4034" y="2686"/>
                      <a:pt x="3953" y="2692"/>
                    </a:cubicBezTo>
                    <a:cubicBezTo>
                      <a:pt x="3816" y="2692"/>
                      <a:pt x="3679" y="2679"/>
                      <a:pt x="3538" y="2666"/>
                    </a:cubicBezTo>
                    <a:cubicBezTo>
                      <a:pt x="3415" y="2652"/>
                      <a:pt x="3291" y="2639"/>
                      <a:pt x="3167" y="2615"/>
                    </a:cubicBezTo>
                    <a:cubicBezTo>
                      <a:pt x="3074" y="2589"/>
                      <a:pt x="2983" y="2562"/>
                      <a:pt x="2886" y="2552"/>
                    </a:cubicBezTo>
                    <a:cubicBezTo>
                      <a:pt x="2864" y="2549"/>
                      <a:pt x="2843" y="2548"/>
                      <a:pt x="2822" y="2548"/>
                    </a:cubicBezTo>
                    <a:cubicBezTo>
                      <a:pt x="2763" y="2548"/>
                      <a:pt x="2705" y="2557"/>
                      <a:pt x="2649" y="2572"/>
                    </a:cubicBezTo>
                    <a:cubicBezTo>
                      <a:pt x="2665" y="2539"/>
                      <a:pt x="2679" y="2508"/>
                      <a:pt x="2692" y="2475"/>
                    </a:cubicBezTo>
                    <a:cubicBezTo>
                      <a:pt x="2742" y="2385"/>
                      <a:pt x="2789" y="2294"/>
                      <a:pt x="2842" y="2204"/>
                    </a:cubicBezTo>
                    <a:cubicBezTo>
                      <a:pt x="2923" y="2070"/>
                      <a:pt x="3000" y="1940"/>
                      <a:pt x="3080" y="1809"/>
                    </a:cubicBezTo>
                    <a:cubicBezTo>
                      <a:pt x="3157" y="1689"/>
                      <a:pt x="3231" y="1572"/>
                      <a:pt x="3311" y="1459"/>
                    </a:cubicBezTo>
                    <a:cubicBezTo>
                      <a:pt x="3355" y="1395"/>
                      <a:pt x="3395" y="1331"/>
                      <a:pt x="3438" y="1267"/>
                    </a:cubicBezTo>
                    <a:close/>
                    <a:moveTo>
                      <a:pt x="2228" y="3492"/>
                    </a:moveTo>
                    <a:cubicBezTo>
                      <a:pt x="2284" y="3609"/>
                      <a:pt x="2358" y="3675"/>
                      <a:pt x="2458" y="3759"/>
                    </a:cubicBezTo>
                    <a:lnTo>
                      <a:pt x="2461" y="3763"/>
                    </a:lnTo>
                    <a:cubicBezTo>
                      <a:pt x="2509" y="3796"/>
                      <a:pt x="2562" y="3826"/>
                      <a:pt x="2612" y="3853"/>
                    </a:cubicBezTo>
                    <a:cubicBezTo>
                      <a:pt x="2659" y="3879"/>
                      <a:pt x="2702" y="3907"/>
                      <a:pt x="2749" y="3933"/>
                    </a:cubicBezTo>
                    <a:cubicBezTo>
                      <a:pt x="2839" y="3984"/>
                      <a:pt x="2936" y="4037"/>
                      <a:pt x="3023" y="4097"/>
                    </a:cubicBezTo>
                    <a:cubicBezTo>
                      <a:pt x="3100" y="4147"/>
                      <a:pt x="3171" y="4204"/>
                      <a:pt x="3237" y="4261"/>
                    </a:cubicBezTo>
                    <a:cubicBezTo>
                      <a:pt x="3298" y="4321"/>
                      <a:pt x="3358" y="4385"/>
                      <a:pt x="3408" y="4452"/>
                    </a:cubicBezTo>
                    <a:cubicBezTo>
                      <a:pt x="3438" y="4509"/>
                      <a:pt x="3465" y="4572"/>
                      <a:pt x="3488" y="4635"/>
                    </a:cubicBezTo>
                    <a:cubicBezTo>
                      <a:pt x="3508" y="4709"/>
                      <a:pt x="3522" y="4786"/>
                      <a:pt x="3528" y="4863"/>
                    </a:cubicBezTo>
                    <a:cubicBezTo>
                      <a:pt x="3528" y="4900"/>
                      <a:pt x="3522" y="4933"/>
                      <a:pt x="3518" y="4967"/>
                    </a:cubicBezTo>
                    <a:cubicBezTo>
                      <a:pt x="3501" y="5020"/>
                      <a:pt x="3485" y="5074"/>
                      <a:pt x="3461" y="5128"/>
                    </a:cubicBezTo>
                    <a:cubicBezTo>
                      <a:pt x="3438" y="5168"/>
                      <a:pt x="3412" y="5208"/>
                      <a:pt x="3384" y="5244"/>
                    </a:cubicBezTo>
                    <a:cubicBezTo>
                      <a:pt x="3321" y="5301"/>
                      <a:pt x="3251" y="5355"/>
                      <a:pt x="3180" y="5401"/>
                    </a:cubicBezTo>
                    <a:cubicBezTo>
                      <a:pt x="3060" y="5472"/>
                      <a:pt x="2930" y="5525"/>
                      <a:pt x="2796" y="5572"/>
                    </a:cubicBezTo>
                    <a:cubicBezTo>
                      <a:pt x="2759" y="5582"/>
                      <a:pt x="2719" y="5592"/>
                      <a:pt x="2679" y="5599"/>
                    </a:cubicBezTo>
                    <a:cubicBezTo>
                      <a:pt x="2669" y="5599"/>
                      <a:pt x="2662" y="5595"/>
                      <a:pt x="2655" y="5595"/>
                    </a:cubicBezTo>
                    <a:cubicBezTo>
                      <a:pt x="2585" y="5575"/>
                      <a:pt x="2518" y="5555"/>
                      <a:pt x="2452" y="5535"/>
                    </a:cubicBezTo>
                    <a:cubicBezTo>
                      <a:pt x="2324" y="5495"/>
                      <a:pt x="2197" y="5458"/>
                      <a:pt x="2077" y="5404"/>
                    </a:cubicBezTo>
                    <a:cubicBezTo>
                      <a:pt x="1963" y="5341"/>
                      <a:pt x="1850" y="5274"/>
                      <a:pt x="1739" y="5204"/>
                    </a:cubicBezTo>
                    <a:cubicBezTo>
                      <a:pt x="1679" y="5168"/>
                      <a:pt x="1618" y="5123"/>
                      <a:pt x="1558" y="5087"/>
                    </a:cubicBezTo>
                    <a:cubicBezTo>
                      <a:pt x="1538" y="5077"/>
                      <a:pt x="1515" y="5063"/>
                      <a:pt x="1495" y="5050"/>
                    </a:cubicBezTo>
                    <a:cubicBezTo>
                      <a:pt x="1572" y="4873"/>
                      <a:pt x="1649" y="4696"/>
                      <a:pt x="1729" y="4518"/>
                    </a:cubicBezTo>
                    <a:cubicBezTo>
                      <a:pt x="1882" y="4171"/>
                      <a:pt x="2057" y="3833"/>
                      <a:pt x="2228" y="3492"/>
                    </a:cubicBezTo>
                    <a:close/>
                    <a:moveTo>
                      <a:pt x="3314" y="0"/>
                    </a:moveTo>
                    <a:cubicBezTo>
                      <a:pt x="3231" y="3"/>
                      <a:pt x="3151" y="3"/>
                      <a:pt x="3070" y="23"/>
                    </a:cubicBezTo>
                    <a:cubicBezTo>
                      <a:pt x="2997" y="40"/>
                      <a:pt x="2926" y="63"/>
                      <a:pt x="2859" y="87"/>
                    </a:cubicBezTo>
                    <a:cubicBezTo>
                      <a:pt x="2719" y="134"/>
                      <a:pt x="2589" y="224"/>
                      <a:pt x="2488" y="332"/>
                    </a:cubicBezTo>
                    <a:cubicBezTo>
                      <a:pt x="2381" y="445"/>
                      <a:pt x="2284" y="552"/>
                      <a:pt x="2204" y="686"/>
                    </a:cubicBezTo>
                    <a:cubicBezTo>
                      <a:pt x="2110" y="849"/>
                      <a:pt x="2023" y="1014"/>
                      <a:pt x="1933" y="1181"/>
                    </a:cubicBezTo>
                    <a:cubicBezTo>
                      <a:pt x="1726" y="1568"/>
                      <a:pt x="1518" y="1963"/>
                      <a:pt x="1361" y="2378"/>
                    </a:cubicBezTo>
                    <a:cubicBezTo>
                      <a:pt x="1291" y="2569"/>
                      <a:pt x="1228" y="2766"/>
                      <a:pt x="1144" y="2953"/>
                    </a:cubicBezTo>
                    <a:cubicBezTo>
                      <a:pt x="1053" y="3154"/>
                      <a:pt x="963" y="3354"/>
                      <a:pt x="870" y="3555"/>
                    </a:cubicBezTo>
                    <a:cubicBezTo>
                      <a:pt x="585" y="4180"/>
                      <a:pt x="325" y="4816"/>
                      <a:pt x="56" y="5449"/>
                    </a:cubicBezTo>
                    <a:cubicBezTo>
                      <a:pt x="0" y="5585"/>
                      <a:pt x="16" y="5759"/>
                      <a:pt x="76" y="5890"/>
                    </a:cubicBezTo>
                    <a:cubicBezTo>
                      <a:pt x="141" y="6031"/>
                      <a:pt x="264" y="6144"/>
                      <a:pt x="411" y="6197"/>
                    </a:cubicBezTo>
                    <a:cubicBezTo>
                      <a:pt x="473" y="6220"/>
                      <a:pt x="539" y="6231"/>
                      <a:pt x="605" y="6231"/>
                    </a:cubicBezTo>
                    <a:cubicBezTo>
                      <a:pt x="657" y="6231"/>
                      <a:pt x="709" y="6224"/>
                      <a:pt x="759" y="6211"/>
                    </a:cubicBezTo>
                    <a:cubicBezTo>
                      <a:pt x="783" y="6227"/>
                      <a:pt x="809" y="6244"/>
                      <a:pt x="836" y="6264"/>
                    </a:cubicBezTo>
                    <a:cubicBezTo>
                      <a:pt x="916" y="6318"/>
                      <a:pt x="1000" y="6368"/>
                      <a:pt x="1084" y="6418"/>
                    </a:cubicBezTo>
                    <a:cubicBezTo>
                      <a:pt x="1164" y="6468"/>
                      <a:pt x="1248" y="6515"/>
                      <a:pt x="1331" y="6562"/>
                    </a:cubicBezTo>
                    <a:cubicBezTo>
                      <a:pt x="1465" y="6639"/>
                      <a:pt x="1602" y="6706"/>
                      <a:pt x="1749" y="6753"/>
                    </a:cubicBezTo>
                    <a:cubicBezTo>
                      <a:pt x="1799" y="6769"/>
                      <a:pt x="1846" y="6786"/>
                      <a:pt x="1896" y="6799"/>
                    </a:cubicBezTo>
                    <a:cubicBezTo>
                      <a:pt x="1990" y="6826"/>
                      <a:pt x="2083" y="6856"/>
                      <a:pt x="2180" y="6880"/>
                    </a:cubicBezTo>
                    <a:cubicBezTo>
                      <a:pt x="2274" y="6900"/>
                      <a:pt x="2368" y="6923"/>
                      <a:pt x="2464" y="6940"/>
                    </a:cubicBezTo>
                    <a:cubicBezTo>
                      <a:pt x="2517" y="6949"/>
                      <a:pt x="2569" y="6953"/>
                      <a:pt x="2620" y="6953"/>
                    </a:cubicBezTo>
                    <a:cubicBezTo>
                      <a:pt x="2678" y="6953"/>
                      <a:pt x="2736" y="6949"/>
                      <a:pt x="2796" y="6943"/>
                    </a:cubicBezTo>
                    <a:cubicBezTo>
                      <a:pt x="2940" y="6937"/>
                      <a:pt x="3070" y="6886"/>
                      <a:pt x="3207" y="6843"/>
                    </a:cubicBezTo>
                    <a:cubicBezTo>
                      <a:pt x="3291" y="6816"/>
                      <a:pt x="3375" y="6779"/>
                      <a:pt x="3455" y="6742"/>
                    </a:cubicBezTo>
                    <a:cubicBezTo>
                      <a:pt x="3679" y="6639"/>
                      <a:pt x="3889" y="6508"/>
                      <a:pt x="4083" y="6355"/>
                    </a:cubicBezTo>
                    <a:cubicBezTo>
                      <a:pt x="4124" y="6321"/>
                      <a:pt x="4160" y="6287"/>
                      <a:pt x="4197" y="6254"/>
                    </a:cubicBezTo>
                    <a:cubicBezTo>
                      <a:pt x="4324" y="6127"/>
                      <a:pt x="4438" y="5994"/>
                      <a:pt x="4522" y="5836"/>
                    </a:cubicBezTo>
                    <a:cubicBezTo>
                      <a:pt x="4585" y="5719"/>
                      <a:pt x="4639" y="5605"/>
                      <a:pt x="4682" y="5478"/>
                    </a:cubicBezTo>
                    <a:cubicBezTo>
                      <a:pt x="4716" y="5384"/>
                      <a:pt x="4732" y="5284"/>
                      <a:pt x="4749" y="5188"/>
                    </a:cubicBezTo>
                    <a:cubicBezTo>
                      <a:pt x="4786" y="5007"/>
                      <a:pt x="4789" y="4827"/>
                      <a:pt x="4762" y="4642"/>
                    </a:cubicBezTo>
                    <a:cubicBezTo>
                      <a:pt x="4749" y="4546"/>
                      <a:pt x="4732" y="4452"/>
                      <a:pt x="4709" y="4358"/>
                    </a:cubicBezTo>
                    <a:cubicBezTo>
                      <a:pt x="4669" y="4211"/>
                      <a:pt x="4616" y="4074"/>
                      <a:pt x="4551" y="3940"/>
                    </a:cubicBezTo>
                    <a:cubicBezTo>
                      <a:pt x="4535" y="3910"/>
                      <a:pt x="4518" y="3879"/>
                      <a:pt x="4502" y="3850"/>
                    </a:cubicBezTo>
                    <a:cubicBezTo>
                      <a:pt x="4565" y="3839"/>
                      <a:pt x="4628" y="3830"/>
                      <a:pt x="4692" y="3816"/>
                    </a:cubicBezTo>
                    <a:cubicBezTo>
                      <a:pt x="4883" y="3783"/>
                      <a:pt x="5060" y="3703"/>
                      <a:pt x="5234" y="3623"/>
                    </a:cubicBezTo>
                    <a:cubicBezTo>
                      <a:pt x="5378" y="3558"/>
                      <a:pt x="5522" y="3475"/>
                      <a:pt x="5632" y="3354"/>
                    </a:cubicBezTo>
                    <a:cubicBezTo>
                      <a:pt x="5699" y="3281"/>
                      <a:pt x="5766" y="3208"/>
                      <a:pt x="5826" y="3127"/>
                    </a:cubicBezTo>
                    <a:cubicBezTo>
                      <a:pt x="5936" y="2980"/>
                      <a:pt x="6040" y="2823"/>
                      <a:pt x="6100" y="2649"/>
                    </a:cubicBezTo>
                    <a:cubicBezTo>
                      <a:pt x="6137" y="2539"/>
                      <a:pt x="6161" y="2414"/>
                      <a:pt x="6167" y="2298"/>
                    </a:cubicBezTo>
                    <a:cubicBezTo>
                      <a:pt x="6177" y="2161"/>
                      <a:pt x="6174" y="2027"/>
                      <a:pt x="6164" y="1886"/>
                    </a:cubicBezTo>
                    <a:cubicBezTo>
                      <a:pt x="6161" y="1860"/>
                      <a:pt x="6157" y="1833"/>
                      <a:pt x="6150" y="1806"/>
                    </a:cubicBezTo>
                    <a:cubicBezTo>
                      <a:pt x="6133" y="1739"/>
                      <a:pt x="6110" y="1672"/>
                      <a:pt x="6087" y="1609"/>
                    </a:cubicBezTo>
                    <a:cubicBezTo>
                      <a:pt x="6067" y="1556"/>
                      <a:pt x="6040" y="1508"/>
                      <a:pt x="6013" y="1459"/>
                    </a:cubicBezTo>
                    <a:cubicBezTo>
                      <a:pt x="5940" y="1338"/>
                      <a:pt x="5860" y="1224"/>
                      <a:pt x="5769" y="1117"/>
                    </a:cubicBezTo>
                    <a:cubicBezTo>
                      <a:pt x="5709" y="1047"/>
                      <a:pt x="5642" y="987"/>
                      <a:pt x="5575" y="923"/>
                    </a:cubicBezTo>
                    <a:cubicBezTo>
                      <a:pt x="5474" y="823"/>
                      <a:pt x="5368" y="729"/>
                      <a:pt x="5258" y="639"/>
                    </a:cubicBezTo>
                    <a:cubicBezTo>
                      <a:pt x="5241" y="625"/>
                      <a:pt x="5224" y="613"/>
                      <a:pt x="5207" y="599"/>
                    </a:cubicBezTo>
                    <a:cubicBezTo>
                      <a:pt x="5153" y="556"/>
                      <a:pt x="5104" y="515"/>
                      <a:pt x="5047" y="482"/>
                    </a:cubicBezTo>
                    <a:cubicBezTo>
                      <a:pt x="4846" y="361"/>
                      <a:pt x="4636" y="275"/>
                      <a:pt x="4408" y="214"/>
                    </a:cubicBezTo>
                    <a:cubicBezTo>
                      <a:pt x="4170" y="154"/>
                      <a:pt x="3929" y="107"/>
                      <a:pt x="3692" y="57"/>
                    </a:cubicBezTo>
                    <a:cubicBezTo>
                      <a:pt x="3602" y="37"/>
                      <a:pt x="3515" y="23"/>
                      <a:pt x="3428" y="7"/>
                    </a:cubicBezTo>
                    <a:cubicBezTo>
                      <a:pt x="3387" y="0"/>
                      <a:pt x="3351" y="0"/>
                      <a:pt x="331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52" name="Google Shape;552;p4"/>
              <p:cNvSpPr/>
              <p:nvPr/>
            </p:nvSpPr>
            <p:spPr>
              <a:xfrm>
                <a:off x="4791500" y="4541438"/>
                <a:ext cx="163225" cy="182575"/>
              </a:xfrm>
              <a:custGeom>
                <a:avLst/>
                <a:gdLst/>
                <a:ahLst/>
                <a:cxnLst/>
                <a:rect l="l" t="t" r="r" b="b"/>
                <a:pathLst>
                  <a:path w="6529" h="7303" extrusionOk="0">
                    <a:moveTo>
                      <a:pt x="3700" y="1635"/>
                    </a:moveTo>
                    <a:lnTo>
                      <a:pt x="3880" y="1664"/>
                    </a:lnTo>
                    <a:cubicBezTo>
                      <a:pt x="3997" y="1684"/>
                      <a:pt x="4111" y="1708"/>
                      <a:pt x="4221" y="1728"/>
                    </a:cubicBezTo>
                    <a:cubicBezTo>
                      <a:pt x="4325" y="1755"/>
                      <a:pt x="4412" y="1781"/>
                      <a:pt x="4489" y="1815"/>
                    </a:cubicBezTo>
                    <a:cubicBezTo>
                      <a:pt x="4582" y="1875"/>
                      <a:pt x="4669" y="1945"/>
                      <a:pt x="4733" y="2005"/>
                    </a:cubicBezTo>
                    <a:cubicBezTo>
                      <a:pt x="4817" y="2082"/>
                      <a:pt x="4907" y="2173"/>
                      <a:pt x="4987" y="2277"/>
                    </a:cubicBezTo>
                    <a:cubicBezTo>
                      <a:pt x="4984" y="2310"/>
                      <a:pt x="4981" y="2340"/>
                      <a:pt x="4977" y="2374"/>
                    </a:cubicBezTo>
                    <a:cubicBezTo>
                      <a:pt x="4947" y="2424"/>
                      <a:pt x="4907" y="2474"/>
                      <a:pt x="4867" y="2527"/>
                    </a:cubicBezTo>
                    <a:cubicBezTo>
                      <a:pt x="4797" y="2561"/>
                      <a:pt x="4723" y="2595"/>
                      <a:pt x="4643" y="2624"/>
                    </a:cubicBezTo>
                    <a:cubicBezTo>
                      <a:pt x="4566" y="2641"/>
                      <a:pt x="4489" y="2651"/>
                      <a:pt x="4405" y="2661"/>
                    </a:cubicBezTo>
                    <a:lnTo>
                      <a:pt x="4348" y="2668"/>
                    </a:lnTo>
                    <a:cubicBezTo>
                      <a:pt x="4272" y="2678"/>
                      <a:pt x="4195" y="2684"/>
                      <a:pt x="4131" y="2691"/>
                    </a:cubicBezTo>
                    <a:cubicBezTo>
                      <a:pt x="3991" y="2691"/>
                      <a:pt x="3854" y="2678"/>
                      <a:pt x="3736" y="2668"/>
                    </a:cubicBezTo>
                    <a:cubicBezTo>
                      <a:pt x="3596" y="2655"/>
                      <a:pt x="3485" y="2638"/>
                      <a:pt x="3385" y="2621"/>
                    </a:cubicBezTo>
                    <a:lnTo>
                      <a:pt x="3375" y="2618"/>
                    </a:lnTo>
                    <a:cubicBezTo>
                      <a:pt x="3295" y="2595"/>
                      <a:pt x="3215" y="2570"/>
                      <a:pt x="3121" y="2558"/>
                    </a:cubicBezTo>
                    <a:cubicBezTo>
                      <a:pt x="3138" y="2527"/>
                      <a:pt x="3155" y="2497"/>
                      <a:pt x="3171" y="2470"/>
                    </a:cubicBezTo>
                    <a:cubicBezTo>
                      <a:pt x="3252" y="2337"/>
                      <a:pt x="3329" y="2206"/>
                      <a:pt x="3409" y="2079"/>
                    </a:cubicBezTo>
                    <a:cubicBezTo>
                      <a:pt x="3482" y="1962"/>
                      <a:pt x="3556" y="1845"/>
                      <a:pt x="3633" y="1735"/>
                    </a:cubicBezTo>
                    <a:lnTo>
                      <a:pt x="3700" y="1635"/>
                    </a:lnTo>
                    <a:close/>
                    <a:moveTo>
                      <a:pt x="3536" y="1253"/>
                    </a:moveTo>
                    <a:lnTo>
                      <a:pt x="3345" y="1534"/>
                    </a:lnTo>
                    <a:cubicBezTo>
                      <a:pt x="3261" y="1651"/>
                      <a:pt x="3184" y="1772"/>
                      <a:pt x="3111" y="1892"/>
                    </a:cubicBezTo>
                    <a:cubicBezTo>
                      <a:pt x="3028" y="2022"/>
                      <a:pt x="2951" y="2156"/>
                      <a:pt x="2870" y="2289"/>
                    </a:cubicBezTo>
                    <a:cubicBezTo>
                      <a:pt x="2817" y="2380"/>
                      <a:pt x="2770" y="2470"/>
                      <a:pt x="2719" y="2561"/>
                    </a:cubicBezTo>
                    <a:lnTo>
                      <a:pt x="2509" y="3019"/>
                    </a:lnTo>
                    <a:lnTo>
                      <a:pt x="2874" y="2919"/>
                    </a:lnTo>
                    <a:cubicBezTo>
                      <a:pt x="2916" y="2906"/>
                      <a:pt x="2960" y="2899"/>
                      <a:pt x="3003" y="2899"/>
                    </a:cubicBezTo>
                    <a:cubicBezTo>
                      <a:pt x="3018" y="2899"/>
                      <a:pt x="3033" y="2900"/>
                      <a:pt x="3048" y="2902"/>
                    </a:cubicBezTo>
                    <a:cubicBezTo>
                      <a:pt x="3121" y="2908"/>
                      <a:pt x="3195" y="2932"/>
                      <a:pt x="3275" y="2956"/>
                    </a:cubicBezTo>
                    <a:lnTo>
                      <a:pt x="3312" y="2965"/>
                    </a:lnTo>
                    <a:cubicBezTo>
                      <a:pt x="3425" y="2985"/>
                      <a:pt x="3549" y="3002"/>
                      <a:pt x="3700" y="3016"/>
                    </a:cubicBezTo>
                    <a:cubicBezTo>
                      <a:pt x="3823" y="3029"/>
                      <a:pt x="3967" y="3042"/>
                      <a:pt x="4131" y="3042"/>
                    </a:cubicBezTo>
                    <a:lnTo>
                      <a:pt x="4144" y="3042"/>
                    </a:lnTo>
                    <a:cubicBezTo>
                      <a:pt x="4228" y="3036"/>
                      <a:pt x="4308" y="3029"/>
                      <a:pt x="4392" y="3016"/>
                    </a:cubicBezTo>
                    <a:lnTo>
                      <a:pt x="4452" y="3009"/>
                    </a:lnTo>
                    <a:cubicBezTo>
                      <a:pt x="4542" y="2999"/>
                      <a:pt x="4636" y="2985"/>
                      <a:pt x="4729" y="2965"/>
                    </a:cubicBezTo>
                    <a:lnTo>
                      <a:pt x="4753" y="2959"/>
                    </a:lnTo>
                    <a:cubicBezTo>
                      <a:pt x="4860" y="2919"/>
                      <a:pt x="4961" y="2875"/>
                      <a:pt x="5050" y="2828"/>
                    </a:cubicBezTo>
                    <a:lnTo>
                      <a:pt x="5124" y="2765"/>
                    </a:lnTo>
                    <a:cubicBezTo>
                      <a:pt x="5188" y="2688"/>
                      <a:pt x="5245" y="2607"/>
                      <a:pt x="5291" y="2534"/>
                    </a:cubicBezTo>
                    <a:lnTo>
                      <a:pt x="5322" y="2447"/>
                    </a:lnTo>
                    <a:cubicBezTo>
                      <a:pt x="5331" y="2380"/>
                      <a:pt x="5339" y="2310"/>
                      <a:pt x="5339" y="2243"/>
                    </a:cubicBezTo>
                    <a:lnTo>
                      <a:pt x="5339" y="2226"/>
                    </a:lnTo>
                    <a:lnTo>
                      <a:pt x="5322" y="2166"/>
                    </a:lnTo>
                    <a:cubicBezTo>
                      <a:pt x="5311" y="2143"/>
                      <a:pt x="5302" y="2123"/>
                      <a:pt x="5291" y="2102"/>
                    </a:cubicBezTo>
                    <a:lnTo>
                      <a:pt x="5278" y="2079"/>
                    </a:lnTo>
                    <a:cubicBezTo>
                      <a:pt x="5181" y="1948"/>
                      <a:pt x="5070" y="1838"/>
                      <a:pt x="4974" y="1748"/>
                    </a:cubicBezTo>
                    <a:lnTo>
                      <a:pt x="4967" y="1741"/>
                    </a:lnTo>
                    <a:cubicBezTo>
                      <a:pt x="4890" y="1675"/>
                      <a:pt x="4783" y="1584"/>
                      <a:pt x="4663" y="1511"/>
                    </a:cubicBezTo>
                    <a:lnTo>
                      <a:pt x="4639" y="1497"/>
                    </a:lnTo>
                    <a:cubicBezTo>
                      <a:pt x="4539" y="1454"/>
                      <a:pt x="4436" y="1420"/>
                      <a:pt x="4298" y="1387"/>
                    </a:cubicBezTo>
                    <a:cubicBezTo>
                      <a:pt x="4181" y="1363"/>
                      <a:pt x="4061" y="1340"/>
                      <a:pt x="3944" y="1320"/>
                    </a:cubicBezTo>
                    <a:cubicBezTo>
                      <a:pt x="3860" y="1303"/>
                      <a:pt x="3780" y="1290"/>
                      <a:pt x="3696" y="1277"/>
                    </a:cubicBezTo>
                    <a:lnTo>
                      <a:pt x="3536" y="1253"/>
                    </a:lnTo>
                    <a:close/>
                    <a:moveTo>
                      <a:pt x="2439" y="3995"/>
                    </a:moveTo>
                    <a:cubicBezTo>
                      <a:pt x="2466" y="4022"/>
                      <a:pt x="2496" y="4046"/>
                      <a:pt x="2526" y="4069"/>
                    </a:cubicBezTo>
                    <a:lnTo>
                      <a:pt x="2529" y="4072"/>
                    </a:lnTo>
                    <a:cubicBezTo>
                      <a:pt x="2576" y="4109"/>
                      <a:pt x="2622" y="4136"/>
                      <a:pt x="2662" y="4160"/>
                    </a:cubicBezTo>
                    <a:lnTo>
                      <a:pt x="2703" y="4183"/>
                    </a:lnTo>
                    <a:cubicBezTo>
                      <a:pt x="2747" y="4209"/>
                      <a:pt x="2793" y="4236"/>
                      <a:pt x="2840" y="4260"/>
                    </a:cubicBezTo>
                    <a:lnTo>
                      <a:pt x="2880" y="4287"/>
                    </a:lnTo>
                    <a:cubicBezTo>
                      <a:pt x="2957" y="4327"/>
                      <a:pt x="3034" y="4370"/>
                      <a:pt x="3104" y="4417"/>
                    </a:cubicBezTo>
                    <a:cubicBezTo>
                      <a:pt x="3168" y="4461"/>
                      <a:pt x="3232" y="4510"/>
                      <a:pt x="3292" y="4564"/>
                    </a:cubicBezTo>
                    <a:cubicBezTo>
                      <a:pt x="3352" y="4621"/>
                      <a:pt x="3399" y="4671"/>
                      <a:pt x="3439" y="4722"/>
                    </a:cubicBezTo>
                    <a:cubicBezTo>
                      <a:pt x="3459" y="4765"/>
                      <a:pt x="3479" y="4808"/>
                      <a:pt x="3499" y="4862"/>
                    </a:cubicBezTo>
                    <a:cubicBezTo>
                      <a:pt x="3512" y="4925"/>
                      <a:pt x="3522" y="4986"/>
                      <a:pt x="3533" y="5043"/>
                    </a:cubicBezTo>
                    <a:cubicBezTo>
                      <a:pt x="3529" y="5063"/>
                      <a:pt x="3525" y="5083"/>
                      <a:pt x="3522" y="5106"/>
                    </a:cubicBezTo>
                    <a:cubicBezTo>
                      <a:pt x="3512" y="5146"/>
                      <a:pt x="3499" y="5186"/>
                      <a:pt x="3482" y="5223"/>
                    </a:cubicBezTo>
                    <a:cubicBezTo>
                      <a:pt x="3465" y="5250"/>
                      <a:pt x="3449" y="5276"/>
                      <a:pt x="3429" y="5299"/>
                    </a:cubicBezTo>
                    <a:cubicBezTo>
                      <a:pt x="3385" y="5344"/>
                      <a:pt x="3332" y="5384"/>
                      <a:pt x="3275" y="5424"/>
                    </a:cubicBezTo>
                    <a:cubicBezTo>
                      <a:pt x="3171" y="5480"/>
                      <a:pt x="3054" y="5534"/>
                      <a:pt x="2931" y="5577"/>
                    </a:cubicBezTo>
                    <a:cubicBezTo>
                      <a:pt x="2903" y="5584"/>
                      <a:pt x="2880" y="5591"/>
                      <a:pt x="2854" y="5594"/>
                    </a:cubicBezTo>
                    <a:cubicBezTo>
                      <a:pt x="2810" y="5580"/>
                      <a:pt x="2767" y="5568"/>
                      <a:pt x="2723" y="5554"/>
                    </a:cubicBezTo>
                    <a:lnTo>
                      <a:pt x="2642" y="5531"/>
                    </a:lnTo>
                    <a:cubicBezTo>
                      <a:pt x="2532" y="5497"/>
                      <a:pt x="2426" y="5464"/>
                      <a:pt x="2338" y="5427"/>
                    </a:cubicBezTo>
                    <a:cubicBezTo>
                      <a:pt x="2228" y="5364"/>
                      <a:pt x="2121" y="5296"/>
                      <a:pt x="2011" y="5230"/>
                    </a:cubicBezTo>
                    <a:lnTo>
                      <a:pt x="1944" y="5186"/>
                    </a:lnTo>
                    <a:cubicBezTo>
                      <a:pt x="1927" y="5176"/>
                      <a:pt x="1910" y="5166"/>
                      <a:pt x="1897" y="5156"/>
                    </a:cubicBezTo>
                    <a:cubicBezTo>
                      <a:pt x="1954" y="5026"/>
                      <a:pt x="2011" y="4895"/>
                      <a:pt x="2068" y="4768"/>
                    </a:cubicBezTo>
                    <a:cubicBezTo>
                      <a:pt x="2181" y="4507"/>
                      <a:pt x="2309" y="4250"/>
                      <a:pt x="2439" y="3995"/>
                    </a:cubicBezTo>
                    <a:close/>
                    <a:moveTo>
                      <a:pt x="2409" y="3273"/>
                    </a:moveTo>
                    <a:lnTo>
                      <a:pt x="2228" y="3631"/>
                    </a:lnTo>
                    <a:cubicBezTo>
                      <a:pt x="2064" y="3952"/>
                      <a:pt x="1894" y="4287"/>
                      <a:pt x="1747" y="4624"/>
                    </a:cubicBezTo>
                    <a:cubicBezTo>
                      <a:pt x="1666" y="4802"/>
                      <a:pt x="1589" y="4978"/>
                      <a:pt x="1512" y="5156"/>
                    </a:cubicBezTo>
                    <a:lnTo>
                      <a:pt x="1449" y="5299"/>
                    </a:lnTo>
                    <a:lnTo>
                      <a:pt x="1646" y="5417"/>
                    </a:lnTo>
                    <a:cubicBezTo>
                      <a:pt x="1683" y="5437"/>
                      <a:pt x="1716" y="5460"/>
                      <a:pt x="1753" y="5480"/>
                    </a:cubicBezTo>
                    <a:lnTo>
                      <a:pt x="1827" y="5531"/>
                    </a:lnTo>
                    <a:cubicBezTo>
                      <a:pt x="1937" y="5600"/>
                      <a:pt x="2051" y="5668"/>
                      <a:pt x="2181" y="5741"/>
                    </a:cubicBezTo>
                    <a:cubicBezTo>
                      <a:pt x="2301" y="5795"/>
                      <a:pt x="2422" y="5832"/>
                      <a:pt x="2542" y="5869"/>
                    </a:cubicBezTo>
                    <a:lnTo>
                      <a:pt x="2619" y="5892"/>
                    </a:lnTo>
                    <a:cubicBezTo>
                      <a:pt x="2673" y="5909"/>
                      <a:pt x="2730" y="5926"/>
                      <a:pt x="2787" y="5942"/>
                    </a:cubicBezTo>
                    <a:lnTo>
                      <a:pt x="2863" y="5952"/>
                    </a:lnTo>
                    <a:lnTo>
                      <a:pt x="2887" y="5946"/>
                    </a:lnTo>
                    <a:cubicBezTo>
                      <a:pt x="2931" y="5938"/>
                      <a:pt x="2977" y="5929"/>
                      <a:pt x="3034" y="5912"/>
                    </a:cubicBezTo>
                    <a:cubicBezTo>
                      <a:pt x="3188" y="5858"/>
                      <a:pt x="3325" y="5798"/>
                      <a:pt x="3459" y="5721"/>
                    </a:cubicBezTo>
                    <a:cubicBezTo>
                      <a:pt x="3549" y="5661"/>
                      <a:pt x="3619" y="5605"/>
                      <a:pt x="3679" y="5548"/>
                    </a:cubicBezTo>
                    <a:lnTo>
                      <a:pt x="3700" y="5527"/>
                    </a:lnTo>
                    <a:cubicBezTo>
                      <a:pt x="3733" y="5484"/>
                      <a:pt x="3763" y="5440"/>
                      <a:pt x="3790" y="5393"/>
                    </a:cubicBezTo>
                    <a:lnTo>
                      <a:pt x="3803" y="5370"/>
                    </a:lnTo>
                    <a:cubicBezTo>
                      <a:pt x="3826" y="5310"/>
                      <a:pt x="3846" y="5253"/>
                      <a:pt x="3863" y="5190"/>
                    </a:cubicBezTo>
                    <a:lnTo>
                      <a:pt x="3870" y="5169"/>
                    </a:lnTo>
                    <a:cubicBezTo>
                      <a:pt x="3874" y="5129"/>
                      <a:pt x="3880" y="5092"/>
                      <a:pt x="3883" y="5052"/>
                    </a:cubicBezTo>
                    <a:lnTo>
                      <a:pt x="3883" y="5035"/>
                    </a:lnTo>
                    <a:lnTo>
                      <a:pt x="3883" y="5019"/>
                    </a:lnTo>
                    <a:cubicBezTo>
                      <a:pt x="3874" y="4942"/>
                      <a:pt x="3860" y="4858"/>
                      <a:pt x="3840" y="4771"/>
                    </a:cubicBezTo>
                    <a:lnTo>
                      <a:pt x="3834" y="4748"/>
                    </a:lnTo>
                    <a:cubicBezTo>
                      <a:pt x="3803" y="4674"/>
                      <a:pt x="3773" y="4608"/>
                      <a:pt x="3743" y="4544"/>
                    </a:cubicBezTo>
                    <a:lnTo>
                      <a:pt x="3726" y="4517"/>
                    </a:lnTo>
                    <a:cubicBezTo>
                      <a:pt x="3673" y="4453"/>
                      <a:pt x="3616" y="4387"/>
                      <a:pt x="3529" y="4303"/>
                    </a:cubicBezTo>
                    <a:cubicBezTo>
                      <a:pt x="3465" y="4250"/>
                      <a:pt x="3389" y="4186"/>
                      <a:pt x="3301" y="4126"/>
                    </a:cubicBezTo>
                    <a:cubicBezTo>
                      <a:pt x="3221" y="4072"/>
                      <a:pt x="3138" y="4026"/>
                      <a:pt x="3054" y="3979"/>
                    </a:cubicBezTo>
                    <a:lnTo>
                      <a:pt x="3011" y="3955"/>
                    </a:lnTo>
                    <a:cubicBezTo>
                      <a:pt x="2967" y="3929"/>
                      <a:pt x="2923" y="3905"/>
                      <a:pt x="2880" y="3879"/>
                    </a:cubicBezTo>
                    <a:lnTo>
                      <a:pt x="2837" y="3855"/>
                    </a:lnTo>
                    <a:cubicBezTo>
                      <a:pt x="2807" y="3839"/>
                      <a:pt x="2776" y="3822"/>
                      <a:pt x="2750" y="3802"/>
                    </a:cubicBezTo>
                    <a:lnTo>
                      <a:pt x="2639" y="3939"/>
                    </a:lnTo>
                    <a:lnTo>
                      <a:pt x="2747" y="3799"/>
                    </a:lnTo>
                    <a:cubicBezTo>
                      <a:pt x="2650" y="3718"/>
                      <a:pt x="2602" y="3674"/>
                      <a:pt x="2566" y="3591"/>
                    </a:cubicBezTo>
                    <a:lnTo>
                      <a:pt x="2409" y="3273"/>
                    </a:lnTo>
                    <a:close/>
                    <a:moveTo>
                      <a:pt x="3525" y="352"/>
                    </a:moveTo>
                    <a:cubicBezTo>
                      <a:pt x="3544" y="352"/>
                      <a:pt x="3562" y="354"/>
                      <a:pt x="3576" y="357"/>
                    </a:cubicBezTo>
                    <a:cubicBezTo>
                      <a:pt x="3663" y="370"/>
                      <a:pt x="3746" y="387"/>
                      <a:pt x="3834" y="403"/>
                    </a:cubicBezTo>
                    <a:lnTo>
                      <a:pt x="3980" y="434"/>
                    </a:lnTo>
                    <a:cubicBezTo>
                      <a:pt x="4167" y="474"/>
                      <a:pt x="4359" y="514"/>
                      <a:pt x="4542" y="561"/>
                    </a:cubicBezTo>
                    <a:cubicBezTo>
                      <a:pt x="4753" y="614"/>
                      <a:pt x="4944" y="698"/>
                      <a:pt x="5135" y="812"/>
                    </a:cubicBezTo>
                    <a:cubicBezTo>
                      <a:pt x="5184" y="838"/>
                      <a:pt x="5231" y="875"/>
                      <a:pt x="5275" y="912"/>
                    </a:cubicBezTo>
                    <a:lnTo>
                      <a:pt x="5325" y="952"/>
                    </a:lnTo>
                    <a:cubicBezTo>
                      <a:pt x="5432" y="1042"/>
                      <a:pt x="5536" y="1133"/>
                      <a:pt x="5632" y="1226"/>
                    </a:cubicBezTo>
                    <a:lnTo>
                      <a:pt x="5666" y="1256"/>
                    </a:lnTo>
                    <a:cubicBezTo>
                      <a:pt x="5720" y="1310"/>
                      <a:pt x="5770" y="1357"/>
                      <a:pt x="5813" y="1407"/>
                    </a:cubicBezTo>
                    <a:cubicBezTo>
                      <a:pt x="5893" y="1504"/>
                      <a:pt x="5967" y="1607"/>
                      <a:pt x="6038" y="1724"/>
                    </a:cubicBezTo>
                    <a:cubicBezTo>
                      <a:pt x="6061" y="1765"/>
                      <a:pt x="6084" y="1805"/>
                      <a:pt x="6101" y="1845"/>
                    </a:cubicBezTo>
                    <a:cubicBezTo>
                      <a:pt x="6121" y="1905"/>
                      <a:pt x="6141" y="1962"/>
                      <a:pt x="6154" y="2025"/>
                    </a:cubicBezTo>
                    <a:cubicBezTo>
                      <a:pt x="6161" y="2042"/>
                      <a:pt x="6164" y="2059"/>
                      <a:pt x="6168" y="2076"/>
                    </a:cubicBezTo>
                    <a:cubicBezTo>
                      <a:pt x="6178" y="2213"/>
                      <a:pt x="6178" y="2340"/>
                      <a:pt x="6171" y="2464"/>
                    </a:cubicBezTo>
                    <a:cubicBezTo>
                      <a:pt x="6164" y="2570"/>
                      <a:pt x="6141" y="2678"/>
                      <a:pt x="6111" y="2768"/>
                    </a:cubicBezTo>
                    <a:cubicBezTo>
                      <a:pt x="6058" y="2925"/>
                      <a:pt x="5957" y="3072"/>
                      <a:pt x="5863" y="3200"/>
                    </a:cubicBezTo>
                    <a:cubicBezTo>
                      <a:pt x="5820" y="3257"/>
                      <a:pt x="5770" y="3313"/>
                      <a:pt x="5713" y="3373"/>
                    </a:cubicBezTo>
                    <a:lnTo>
                      <a:pt x="5680" y="3413"/>
                    </a:lnTo>
                    <a:cubicBezTo>
                      <a:pt x="5603" y="3498"/>
                      <a:pt x="5496" y="3567"/>
                      <a:pt x="5339" y="3638"/>
                    </a:cubicBezTo>
                    <a:cubicBezTo>
                      <a:pt x="5175" y="3711"/>
                      <a:pt x="5007" y="3788"/>
                      <a:pt x="4840" y="3819"/>
                    </a:cubicBezTo>
                    <a:cubicBezTo>
                      <a:pt x="4777" y="3831"/>
                      <a:pt x="4716" y="3842"/>
                      <a:pt x="4653" y="3851"/>
                    </a:cubicBezTo>
                    <a:lnTo>
                      <a:pt x="4402" y="3892"/>
                    </a:lnTo>
                    <a:lnTo>
                      <a:pt x="4529" y="4112"/>
                    </a:lnTo>
                    <a:cubicBezTo>
                      <a:pt x="4542" y="4140"/>
                      <a:pt x="4556" y="4166"/>
                      <a:pt x="4569" y="4193"/>
                    </a:cubicBezTo>
                    <a:cubicBezTo>
                      <a:pt x="4633" y="4323"/>
                      <a:pt x="4683" y="4450"/>
                      <a:pt x="4716" y="4577"/>
                    </a:cubicBezTo>
                    <a:cubicBezTo>
                      <a:pt x="4740" y="4671"/>
                      <a:pt x="4757" y="4771"/>
                      <a:pt x="4766" y="4845"/>
                    </a:cubicBezTo>
                    <a:cubicBezTo>
                      <a:pt x="4794" y="5006"/>
                      <a:pt x="4786" y="5169"/>
                      <a:pt x="4757" y="5330"/>
                    </a:cubicBezTo>
                    <a:lnTo>
                      <a:pt x="4743" y="5393"/>
                    </a:lnTo>
                    <a:cubicBezTo>
                      <a:pt x="4729" y="5467"/>
                      <a:pt x="4716" y="5537"/>
                      <a:pt x="4696" y="5597"/>
                    </a:cubicBezTo>
                    <a:cubicBezTo>
                      <a:pt x="4660" y="5701"/>
                      <a:pt x="4613" y="5805"/>
                      <a:pt x="4546" y="5929"/>
                    </a:cubicBezTo>
                    <a:cubicBezTo>
                      <a:pt x="4476" y="6056"/>
                      <a:pt x="4382" y="6176"/>
                      <a:pt x="4252" y="6303"/>
                    </a:cubicBezTo>
                    <a:cubicBezTo>
                      <a:pt x="4218" y="6333"/>
                      <a:pt x="4188" y="6363"/>
                      <a:pt x="4151" y="6394"/>
                    </a:cubicBezTo>
                    <a:cubicBezTo>
                      <a:pt x="3971" y="6537"/>
                      <a:pt x="3770" y="6661"/>
                      <a:pt x="3559" y="6758"/>
                    </a:cubicBezTo>
                    <a:cubicBezTo>
                      <a:pt x="3472" y="6798"/>
                      <a:pt x="3399" y="6829"/>
                      <a:pt x="3332" y="6852"/>
                    </a:cubicBezTo>
                    <a:lnTo>
                      <a:pt x="3261" y="6872"/>
                    </a:lnTo>
                    <a:cubicBezTo>
                      <a:pt x="3158" y="6905"/>
                      <a:pt x="3057" y="6939"/>
                      <a:pt x="2954" y="6945"/>
                    </a:cubicBezTo>
                    <a:cubicBezTo>
                      <a:pt x="2899" y="6949"/>
                      <a:pt x="2847" y="6952"/>
                      <a:pt x="2798" y="6952"/>
                    </a:cubicBezTo>
                    <a:cubicBezTo>
                      <a:pt x="2755" y="6952"/>
                      <a:pt x="2713" y="6950"/>
                      <a:pt x="2673" y="6942"/>
                    </a:cubicBezTo>
                    <a:cubicBezTo>
                      <a:pt x="2579" y="6925"/>
                      <a:pt x="2489" y="6905"/>
                      <a:pt x="2395" y="6882"/>
                    </a:cubicBezTo>
                    <a:cubicBezTo>
                      <a:pt x="2335" y="6869"/>
                      <a:pt x="2275" y="6852"/>
                      <a:pt x="2215" y="6832"/>
                    </a:cubicBezTo>
                    <a:lnTo>
                      <a:pt x="2121" y="6804"/>
                    </a:lnTo>
                    <a:cubicBezTo>
                      <a:pt x="2085" y="6795"/>
                      <a:pt x="2044" y="6781"/>
                      <a:pt x="2004" y="6768"/>
                    </a:cubicBezTo>
                    <a:lnTo>
                      <a:pt x="1980" y="6761"/>
                    </a:lnTo>
                    <a:cubicBezTo>
                      <a:pt x="1840" y="6718"/>
                      <a:pt x="1710" y="6648"/>
                      <a:pt x="1596" y="6584"/>
                    </a:cubicBezTo>
                    <a:cubicBezTo>
                      <a:pt x="1512" y="6540"/>
                      <a:pt x="1432" y="6494"/>
                      <a:pt x="1352" y="6443"/>
                    </a:cubicBezTo>
                    <a:cubicBezTo>
                      <a:pt x="1268" y="6397"/>
                      <a:pt x="1191" y="6343"/>
                      <a:pt x="1111" y="6293"/>
                    </a:cubicBezTo>
                    <a:cubicBezTo>
                      <a:pt x="1084" y="6276"/>
                      <a:pt x="1061" y="6259"/>
                      <a:pt x="1041" y="6243"/>
                    </a:cubicBezTo>
                    <a:lnTo>
                      <a:pt x="970" y="6193"/>
                    </a:lnTo>
                    <a:lnTo>
                      <a:pt x="890" y="6216"/>
                    </a:lnTo>
                    <a:cubicBezTo>
                      <a:pt x="856" y="6225"/>
                      <a:pt x="820" y="6229"/>
                      <a:pt x="784" y="6229"/>
                    </a:cubicBezTo>
                    <a:cubicBezTo>
                      <a:pt x="737" y="6229"/>
                      <a:pt x="690" y="6222"/>
                      <a:pt x="646" y="6207"/>
                    </a:cubicBezTo>
                    <a:cubicBezTo>
                      <a:pt x="546" y="6170"/>
                      <a:pt x="459" y="6093"/>
                      <a:pt x="412" y="5992"/>
                    </a:cubicBezTo>
                    <a:cubicBezTo>
                      <a:pt x="368" y="5895"/>
                      <a:pt x="362" y="5771"/>
                      <a:pt x="395" y="5694"/>
                    </a:cubicBezTo>
                    <a:lnTo>
                      <a:pt x="569" y="5279"/>
                    </a:lnTo>
                    <a:cubicBezTo>
                      <a:pt x="776" y="4795"/>
                      <a:pt x="987" y="4293"/>
                      <a:pt x="1208" y="3805"/>
                    </a:cubicBezTo>
                    <a:cubicBezTo>
                      <a:pt x="1302" y="3604"/>
                      <a:pt x="1392" y="3404"/>
                      <a:pt x="1483" y="3200"/>
                    </a:cubicBezTo>
                    <a:cubicBezTo>
                      <a:pt x="1546" y="3052"/>
                      <a:pt x="1603" y="2899"/>
                      <a:pt x="1656" y="2751"/>
                    </a:cubicBezTo>
                    <a:lnTo>
                      <a:pt x="1707" y="2615"/>
                    </a:lnTo>
                    <a:cubicBezTo>
                      <a:pt x="1857" y="2209"/>
                      <a:pt x="2064" y="1818"/>
                      <a:pt x="2268" y="1437"/>
                    </a:cubicBezTo>
                    <a:lnTo>
                      <a:pt x="2298" y="1383"/>
                    </a:lnTo>
                    <a:cubicBezTo>
                      <a:pt x="2375" y="1240"/>
                      <a:pt x="2452" y="1093"/>
                      <a:pt x="2536" y="952"/>
                    </a:cubicBezTo>
                    <a:cubicBezTo>
                      <a:pt x="2606" y="835"/>
                      <a:pt x="2693" y="735"/>
                      <a:pt x="2793" y="628"/>
                    </a:cubicBezTo>
                    <a:cubicBezTo>
                      <a:pt x="2877" y="537"/>
                      <a:pt x="2984" y="467"/>
                      <a:pt x="3094" y="431"/>
                    </a:cubicBezTo>
                    <a:cubicBezTo>
                      <a:pt x="3158" y="407"/>
                      <a:pt x="3221" y="383"/>
                      <a:pt x="3289" y="370"/>
                    </a:cubicBezTo>
                    <a:cubicBezTo>
                      <a:pt x="3335" y="357"/>
                      <a:pt x="3385" y="357"/>
                      <a:pt x="3445" y="353"/>
                    </a:cubicBezTo>
                    <a:lnTo>
                      <a:pt x="3499" y="353"/>
                    </a:lnTo>
                    <a:cubicBezTo>
                      <a:pt x="3508" y="353"/>
                      <a:pt x="3516" y="352"/>
                      <a:pt x="3525" y="352"/>
                    </a:cubicBezTo>
                    <a:close/>
                    <a:moveTo>
                      <a:pt x="3528" y="1"/>
                    </a:moveTo>
                    <a:cubicBezTo>
                      <a:pt x="3515" y="1"/>
                      <a:pt x="3500" y="1"/>
                      <a:pt x="3485" y="2"/>
                    </a:cubicBezTo>
                    <a:lnTo>
                      <a:pt x="3435" y="2"/>
                    </a:lnTo>
                    <a:cubicBezTo>
                      <a:pt x="3362" y="6"/>
                      <a:pt x="3289" y="9"/>
                      <a:pt x="3208" y="26"/>
                    </a:cubicBezTo>
                    <a:cubicBezTo>
                      <a:pt x="3128" y="46"/>
                      <a:pt x="3054" y="69"/>
                      <a:pt x="2980" y="96"/>
                    </a:cubicBezTo>
                    <a:cubicBezTo>
                      <a:pt x="2817" y="153"/>
                      <a:pt x="2659" y="256"/>
                      <a:pt x="2536" y="387"/>
                    </a:cubicBezTo>
                    <a:cubicBezTo>
                      <a:pt x="2426" y="508"/>
                      <a:pt x="2318" y="624"/>
                      <a:pt x="2231" y="775"/>
                    </a:cubicBezTo>
                    <a:cubicBezTo>
                      <a:pt x="2148" y="919"/>
                      <a:pt x="2068" y="1069"/>
                      <a:pt x="1987" y="1216"/>
                    </a:cubicBezTo>
                    <a:lnTo>
                      <a:pt x="1957" y="1273"/>
                    </a:lnTo>
                    <a:cubicBezTo>
                      <a:pt x="1750" y="1661"/>
                      <a:pt x="1536" y="2066"/>
                      <a:pt x="1375" y="2494"/>
                    </a:cubicBezTo>
                    <a:lnTo>
                      <a:pt x="1325" y="2635"/>
                    </a:lnTo>
                    <a:cubicBezTo>
                      <a:pt x="1275" y="2775"/>
                      <a:pt x="1222" y="2922"/>
                      <a:pt x="1161" y="3056"/>
                    </a:cubicBezTo>
                    <a:lnTo>
                      <a:pt x="890" y="3658"/>
                    </a:lnTo>
                    <a:cubicBezTo>
                      <a:pt x="666" y="4149"/>
                      <a:pt x="452" y="4654"/>
                      <a:pt x="248" y="5143"/>
                    </a:cubicBezTo>
                    <a:lnTo>
                      <a:pt x="71" y="5557"/>
                    </a:lnTo>
                    <a:cubicBezTo>
                      <a:pt x="1" y="5728"/>
                      <a:pt x="7" y="5952"/>
                      <a:pt x="94" y="6139"/>
                    </a:cubicBezTo>
                    <a:cubicBezTo>
                      <a:pt x="178" y="6323"/>
                      <a:pt x="339" y="6471"/>
                      <a:pt x="529" y="6537"/>
                    </a:cubicBezTo>
                    <a:cubicBezTo>
                      <a:pt x="611" y="6568"/>
                      <a:pt x="698" y="6582"/>
                      <a:pt x="785" y="6582"/>
                    </a:cubicBezTo>
                    <a:cubicBezTo>
                      <a:pt x="822" y="6582"/>
                      <a:pt x="860" y="6579"/>
                      <a:pt x="897" y="6574"/>
                    </a:cubicBezTo>
                    <a:cubicBezTo>
                      <a:pt x="904" y="6577"/>
                      <a:pt x="910" y="6584"/>
                      <a:pt x="917" y="6588"/>
                    </a:cubicBezTo>
                    <a:cubicBezTo>
                      <a:pt x="1001" y="6641"/>
                      <a:pt x="1084" y="6695"/>
                      <a:pt x="1168" y="6744"/>
                    </a:cubicBezTo>
                    <a:cubicBezTo>
                      <a:pt x="1255" y="6795"/>
                      <a:pt x="1338" y="6845"/>
                      <a:pt x="1426" y="6892"/>
                    </a:cubicBezTo>
                    <a:cubicBezTo>
                      <a:pt x="1552" y="6962"/>
                      <a:pt x="1707" y="7042"/>
                      <a:pt x="1873" y="7096"/>
                    </a:cubicBezTo>
                    <a:lnTo>
                      <a:pt x="1897" y="7105"/>
                    </a:lnTo>
                    <a:cubicBezTo>
                      <a:pt x="1940" y="7119"/>
                      <a:pt x="1984" y="7133"/>
                      <a:pt x="2028" y="7142"/>
                    </a:cubicBezTo>
                    <a:lnTo>
                      <a:pt x="2114" y="7170"/>
                    </a:lnTo>
                    <a:cubicBezTo>
                      <a:pt x="2181" y="7190"/>
                      <a:pt x="2252" y="7210"/>
                      <a:pt x="2318" y="7226"/>
                    </a:cubicBezTo>
                    <a:cubicBezTo>
                      <a:pt x="2415" y="7250"/>
                      <a:pt x="2512" y="7270"/>
                      <a:pt x="2609" y="7286"/>
                    </a:cubicBezTo>
                    <a:cubicBezTo>
                      <a:pt x="2676" y="7300"/>
                      <a:pt x="2736" y="7303"/>
                      <a:pt x="2800" y="7303"/>
                    </a:cubicBezTo>
                    <a:cubicBezTo>
                      <a:pt x="2863" y="7303"/>
                      <a:pt x="2923" y="7300"/>
                      <a:pt x="2988" y="7297"/>
                    </a:cubicBezTo>
                    <a:cubicBezTo>
                      <a:pt x="3124" y="7286"/>
                      <a:pt x="3252" y="7246"/>
                      <a:pt x="3372" y="7206"/>
                    </a:cubicBezTo>
                    <a:lnTo>
                      <a:pt x="3435" y="7186"/>
                    </a:lnTo>
                    <a:cubicBezTo>
                      <a:pt x="3519" y="7159"/>
                      <a:pt x="3606" y="7126"/>
                      <a:pt x="3706" y="7079"/>
                    </a:cubicBezTo>
                    <a:cubicBezTo>
                      <a:pt x="3944" y="6969"/>
                      <a:pt x="4167" y="6832"/>
                      <a:pt x="4372" y="6668"/>
                    </a:cubicBezTo>
                    <a:cubicBezTo>
                      <a:pt x="4415" y="6634"/>
                      <a:pt x="4456" y="6594"/>
                      <a:pt x="4496" y="6557"/>
                    </a:cubicBezTo>
                    <a:cubicBezTo>
                      <a:pt x="4653" y="6403"/>
                      <a:pt x="4769" y="6253"/>
                      <a:pt x="4857" y="6096"/>
                    </a:cubicBezTo>
                    <a:cubicBezTo>
                      <a:pt x="4930" y="5955"/>
                      <a:pt x="4984" y="5835"/>
                      <a:pt x="5027" y="5714"/>
                    </a:cubicBezTo>
                    <a:cubicBezTo>
                      <a:pt x="5058" y="5628"/>
                      <a:pt x="5074" y="5540"/>
                      <a:pt x="5087" y="5460"/>
                    </a:cubicBezTo>
                    <a:lnTo>
                      <a:pt x="5101" y="5397"/>
                    </a:lnTo>
                    <a:cubicBezTo>
                      <a:pt x="5141" y="5199"/>
                      <a:pt x="5144" y="4995"/>
                      <a:pt x="5115" y="4791"/>
                    </a:cubicBezTo>
                    <a:cubicBezTo>
                      <a:pt x="5104" y="4708"/>
                      <a:pt x="5084" y="4601"/>
                      <a:pt x="5054" y="4487"/>
                    </a:cubicBezTo>
                    <a:cubicBezTo>
                      <a:pt x="5027" y="4376"/>
                      <a:pt x="4987" y="4270"/>
                      <a:pt x="4940" y="4156"/>
                    </a:cubicBezTo>
                    <a:cubicBezTo>
                      <a:pt x="5138" y="4116"/>
                      <a:pt x="5322" y="4032"/>
                      <a:pt x="5482" y="3959"/>
                    </a:cubicBezTo>
                    <a:cubicBezTo>
                      <a:pt x="5686" y="3868"/>
                      <a:pt x="5830" y="3768"/>
                      <a:pt x="5941" y="3648"/>
                    </a:cubicBezTo>
                    <a:lnTo>
                      <a:pt x="5973" y="3611"/>
                    </a:lnTo>
                    <a:cubicBezTo>
                      <a:pt x="6030" y="3547"/>
                      <a:pt x="6091" y="3481"/>
                      <a:pt x="6148" y="3407"/>
                    </a:cubicBezTo>
                    <a:cubicBezTo>
                      <a:pt x="6254" y="3260"/>
                      <a:pt x="6375" y="3089"/>
                      <a:pt x="6445" y="2882"/>
                    </a:cubicBezTo>
                    <a:cubicBezTo>
                      <a:pt x="6486" y="2761"/>
                      <a:pt x="6512" y="2624"/>
                      <a:pt x="6522" y="2484"/>
                    </a:cubicBezTo>
                    <a:cubicBezTo>
                      <a:pt x="6529" y="2346"/>
                      <a:pt x="6529" y="2203"/>
                      <a:pt x="6515" y="2053"/>
                    </a:cubicBezTo>
                    <a:cubicBezTo>
                      <a:pt x="6515" y="2013"/>
                      <a:pt x="6506" y="1976"/>
                      <a:pt x="6499" y="1939"/>
                    </a:cubicBezTo>
                    <a:cubicBezTo>
                      <a:pt x="6482" y="1875"/>
                      <a:pt x="6459" y="1805"/>
                      <a:pt x="6429" y="1724"/>
                    </a:cubicBezTo>
                    <a:cubicBezTo>
                      <a:pt x="6405" y="1658"/>
                      <a:pt x="6372" y="1601"/>
                      <a:pt x="6342" y="1547"/>
                    </a:cubicBezTo>
                    <a:cubicBezTo>
                      <a:pt x="6262" y="1411"/>
                      <a:pt x="6174" y="1290"/>
                      <a:pt x="6081" y="1179"/>
                    </a:cubicBezTo>
                    <a:cubicBezTo>
                      <a:pt x="6024" y="1116"/>
                      <a:pt x="5967" y="1059"/>
                      <a:pt x="5907" y="1002"/>
                    </a:cubicBezTo>
                    <a:lnTo>
                      <a:pt x="5877" y="972"/>
                    </a:lnTo>
                    <a:cubicBezTo>
                      <a:pt x="5773" y="875"/>
                      <a:pt x="5663" y="775"/>
                      <a:pt x="5546" y="681"/>
                    </a:cubicBezTo>
                    <a:lnTo>
                      <a:pt x="5496" y="638"/>
                    </a:lnTo>
                    <a:cubicBezTo>
                      <a:pt x="5442" y="594"/>
                      <a:pt x="5382" y="548"/>
                      <a:pt x="5315" y="508"/>
                    </a:cubicBezTo>
                    <a:cubicBezTo>
                      <a:pt x="5098" y="377"/>
                      <a:pt x="4874" y="283"/>
                      <a:pt x="4629" y="223"/>
                    </a:cubicBezTo>
                    <a:cubicBezTo>
                      <a:pt x="4439" y="173"/>
                      <a:pt x="4241" y="130"/>
                      <a:pt x="4054" y="93"/>
                    </a:cubicBezTo>
                    <a:lnTo>
                      <a:pt x="3907" y="59"/>
                    </a:lnTo>
                    <a:cubicBezTo>
                      <a:pt x="3817" y="42"/>
                      <a:pt x="3726" y="26"/>
                      <a:pt x="3633" y="9"/>
                    </a:cubicBezTo>
                    <a:cubicBezTo>
                      <a:pt x="3601" y="4"/>
                      <a:pt x="3567" y="1"/>
                      <a:pt x="352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553" name="Google Shape;553;p4"/>
            <p:cNvGrpSpPr/>
            <p:nvPr/>
          </p:nvGrpSpPr>
          <p:grpSpPr>
            <a:xfrm>
              <a:off x="172009" y="954081"/>
              <a:ext cx="222100" cy="248393"/>
              <a:chOff x="4791500" y="4541438"/>
              <a:chExt cx="163225" cy="182575"/>
            </a:xfrm>
          </p:grpSpPr>
          <p:sp>
            <p:nvSpPr>
              <p:cNvPr id="554" name="Google Shape;554;p4"/>
              <p:cNvSpPr/>
              <p:nvPr/>
            </p:nvSpPr>
            <p:spPr>
              <a:xfrm>
                <a:off x="4795950" y="4545838"/>
                <a:ext cx="154425" cy="173825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6953" extrusionOk="0">
                    <a:moveTo>
                      <a:pt x="3438" y="1267"/>
                    </a:moveTo>
                    <a:cubicBezTo>
                      <a:pt x="3458" y="1271"/>
                      <a:pt x="3475" y="1275"/>
                      <a:pt x="3495" y="1275"/>
                    </a:cubicBezTo>
                    <a:cubicBezTo>
                      <a:pt x="3575" y="1288"/>
                      <a:pt x="3652" y="1301"/>
                      <a:pt x="3733" y="1315"/>
                    </a:cubicBezTo>
                    <a:cubicBezTo>
                      <a:pt x="3849" y="1338"/>
                      <a:pt x="3969" y="1358"/>
                      <a:pt x="4087" y="1381"/>
                    </a:cubicBezTo>
                    <a:cubicBezTo>
                      <a:pt x="4190" y="1408"/>
                      <a:pt x="4294" y="1442"/>
                      <a:pt x="4391" y="1482"/>
                    </a:cubicBezTo>
                    <a:cubicBezTo>
                      <a:pt x="4491" y="1545"/>
                      <a:pt x="4585" y="1619"/>
                      <a:pt x="4676" y="1699"/>
                    </a:cubicBezTo>
                    <a:cubicBezTo>
                      <a:pt x="4776" y="1796"/>
                      <a:pt x="4876" y="1897"/>
                      <a:pt x="4960" y="2007"/>
                    </a:cubicBezTo>
                    <a:cubicBezTo>
                      <a:pt x="4966" y="2027"/>
                      <a:pt x="4977" y="2044"/>
                      <a:pt x="4986" y="2064"/>
                    </a:cubicBezTo>
                    <a:cubicBezTo>
                      <a:pt x="4983" y="2124"/>
                      <a:pt x="4980" y="2184"/>
                      <a:pt x="4970" y="2244"/>
                    </a:cubicBezTo>
                    <a:lnTo>
                      <a:pt x="4963" y="2264"/>
                    </a:lnTo>
                    <a:cubicBezTo>
                      <a:pt x="4920" y="2338"/>
                      <a:pt x="4866" y="2408"/>
                      <a:pt x="4812" y="2479"/>
                    </a:cubicBezTo>
                    <a:lnTo>
                      <a:pt x="4792" y="2495"/>
                    </a:lnTo>
                    <a:cubicBezTo>
                      <a:pt x="4702" y="2542"/>
                      <a:pt x="4608" y="2582"/>
                      <a:pt x="4515" y="2615"/>
                    </a:cubicBezTo>
                    <a:cubicBezTo>
                      <a:pt x="4408" y="2642"/>
                      <a:pt x="4298" y="2652"/>
                      <a:pt x="4190" y="2666"/>
                    </a:cubicBezTo>
                    <a:cubicBezTo>
                      <a:pt x="4114" y="2675"/>
                      <a:pt x="4034" y="2686"/>
                      <a:pt x="3953" y="2692"/>
                    </a:cubicBezTo>
                    <a:cubicBezTo>
                      <a:pt x="3816" y="2692"/>
                      <a:pt x="3679" y="2679"/>
                      <a:pt x="3538" y="2666"/>
                    </a:cubicBezTo>
                    <a:cubicBezTo>
                      <a:pt x="3415" y="2652"/>
                      <a:pt x="3291" y="2639"/>
                      <a:pt x="3167" y="2615"/>
                    </a:cubicBezTo>
                    <a:cubicBezTo>
                      <a:pt x="3074" y="2589"/>
                      <a:pt x="2983" y="2562"/>
                      <a:pt x="2886" y="2552"/>
                    </a:cubicBezTo>
                    <a:cubicBezTo>
                      <a:pt x="2864" y="2549"/>
                      <a:pt x="2843" y="2548"/>
                      <a:pt x="2822" y="2548"/>
                    </a:cubicBezTo>
                    <a:cubicBezTo>
                      <a:pt x="2763" y="2548"/>
                      <a:pt x="2705" y="2557"/>
                      <a:pt x="2649" y="2572"/>
                    </a:cubicBezTo>
                    <a:cubicBezTo>
                      <a:pt x="2665" y="2539"/>
                      <a:pt x="2679" y="2508"/>
                      <a:pt x="2692" y="2475"/>
                    </a:cubicBezTo>
                    <a:cubicBezTo>
                      <a:pt x="2742" y="2385"/>
                      <a:pt x="2789" y="2294"/>
                      <a:pt x="2842" y="2204"/>
                    </a:cubicBezTo>
                    <a:cubicBezTo>
                      <a:pt x="2923" y="2070"/>
                      <a:pt x="3000" y="1940"/>
                      <a:pt x="3080" y="1809"/>
                    </a:cubicBezTo>
                    <a:cubicBezTo>
                      <a:pt x="3157" y="1689"/>
                      <a:pt x="3231" y="1572"/>
                      <a:pt x="3311" y="1459"/>
                    </a:cubicBezTo>
                    <a:cubicBezTo>
                      <a:pt x="3355" y="1395"/>
                      <a:pt x="3395" y="1331"/>
                      <a:pt x="3438" y="1267"/>
                    </a:cubicBezTo>
                    <a:close/>
                    <a:moveTo>
                      <a:pt x="2228" y="3492"/>
                    </a:moveTo>
                    <a:cubicBezTo>
                      <a:pt x="2284" y="3609"/>
                      <a:pt x="2358" y="3675"/>
                      <a:pt x="2458" y="3759"/>
                    </a:cubicBezTo>
                    <a:lnTo>
                      <a:pt x="2461" y="3763"/>
                    </a:lnTo>
                    <a:cubicBezTo>
                      <a:pt x="2509" y="3796"/>
                      <a:pt x="2562" y="3826"/>
                      <a:pt x="2612" y="3853"/>
                    </a:cubicBezTo>
                    <a:cubicBezTo>
                      <a:pt x="2659" y="3879"/>
                      <a:pt x="2702" y="3907"/>
                      <a:pt x="2749" y="3933"/>
                    </a:cubicBezTo>
                    <a:cubicBezTo>
                      <a:pt x="2839" y="3984"/>
                      <a:pt x="2936" y="4037"/>
                      <a:pt x="3023" y="4097"/>
                    </a:cubicBezTo>
                    <a:cubicBezTo>
                      <a:pt x="3100" y="4147"/>
                      <a:pt x="3171" y="4204"/>
                      <a:pt x="3237" y="4261"/>
                    </a:cubicBezTo>
                    <a:cubicBezTo>
                      <a:pt x="3298" y="4321"/>
                      <a:pt x="3358" y="4385"/>
                      <a:pt x="3408" y="4452"/>
                    </a:cubicBezTo>
                    <a:cubicBezTo>
                      <a:pt x="3438" y="4509"/>
                      <a:pt x="3465" y="4572"/>
                      <a:pt x="3488" y="4635"/>
                    </a:cubicBezTo>
                    <a:cubicBezTo>
                      <a:pt x="3508" y="4709"/>
                      <a:pt x="3522" y="4786"/>
                      <a:pt x="3528" y="4863"/>
                    </a:cubicBezTo>
                    <a:cubicBezTo>
                      <a:pt x="3528" y="4900"/>
                      <a:pt x="3522" y="4933"/>
                      <a:pt x="3518" y="4967"/>
                    </a:cubicBezTo>
                    <a:cubicBezTo>
                      <a:pt x="3501" y="5020"/>
                      <a:pt x="3485" y="5074"/>
                      <a:pt x="3461" y="5128"/>
                    </a:cubicBezTo>
                    <a:cubicBezTo>
                      <a:pt x="3438" y="5168"/>
                      <a:pt x="3412" y="5208"/>
                      <a:pt x="3384" y="5244"/>
                    </a:cubicBezTo>
                    <a:cubicBezTo>
                      <a:pt x="3321" y="5301"/>
                      <a:pt x="3251" y="5355"/>
                      <a:pt x="3180" y="5401"/>
                    </a:cubicBezTo>
                    <a:cubicBezTo>
                      <a:pt x="3060" y="5472"/>
                      <a:pt x="2930" y="5525"/>
                      <a:pt x="2796" y="5572"/>
                    </a:cubicBezTo>
                    <a:cubicBezTo>
                      <a:pt x="2759" y="5582"/>
                      <a:pt x="2719" y="5592"/>
                      <a:pt x="2679" y="5599"/>
                    </a:cubicBezTo>
                    <a:cubicBezTo>
                      <a:pt x="2669" y="5599"/>
                      <a:pt x="2662" y="5595"/>
                      <a:pt x="2655" y="5595"/>
                    </a:cubicBezTo>
                    <a:cubicBezTo>
                      <a:pt x="2585" y="5575"/>
                      <a:pt x="2518" y="5555"/>
                      <a:pt x="2452" y="5535"/>
                    </a:cubicBezTo>
                    <a:cubicBezTo>
                      <a:pt x="2324" y="5495"/>
                      <a:pt x="2197" y="5458"/>
                      <a:pt x="2077" y="5404"/>
                    </a:cubicBezTo>
                    <a:cubicBezTo>
                      <a:pt x="1963" y="5341"/>
                      <a:pt x="1850" y="5274"/>
                      <a:pt x="1739" y="5204"/>
                    </a:cubicBezTo>
                    <a:cubicBezTo>
                      <a:pt x="1679" y="5168"/>
                      <a:pt x="1618" y="5123"/>
                      <a:pt x="1558" y="5087"/>
                    </a:cubicBezTo>
                    <a:cubicBezTo>
                      <a:pt x="1538" y="5077"/>
                      <a:pt x="1515" y="5063"/>
                      <a:pt x="1495" y="5050"/>
                    </a:cubicBezTo>
                    <a:cubicBezTo>
                      <a:pt x="1572" y="4873"/>
                      <a:pt x="1649" y="4696"/>
                      <a:pt x="1729" y="4518"/>
                    </a:cubicBezTo>
                    <a:cubicBezTo>
                      <a:pt x="1882" y="4171"/>
                      <a:pt x="2057" y="3833"/>
                      <a:pt x="2228" y="3492"/>
                    </a:cubicBezTo>
                    <a:close/>
                    <a:moveTo>
                      <a:pt x="3314" y="0"/>
                    </a:moveTo>
                    <a:cubicBezTo>
                      <a:pt x="3231" y="3"/>
                      <a:pt x="3151" y="3"/>
                      <a:pt x="3070" y="23"/>
                    </a:cubicBezTo>
                    <a:cubicBezTo>
                      <a:pt x="2997" y="40"/>
                      <a:pt x="2926" y="63"/>
                      <a:pt x="2859" y="87"/>
                    </a:cubicBezTo>
                    <a:cubicBezTo>
                      <a:pt x="2719" y="134"/>
                      <a:pt x="2589" y="224"/>
                      <a:pt x="2488" y="332"/>
                    </a:cubicBezTo>
                    <a:cubicBezTo>
                      <a:pt x="2381" y="445"/>
                      <a:pt x="2284" y="552"/>
                      <a:pt x="2204" y="686"/>
                    </a:cubicBezTo>
                    <a:cubicBezTo>
                      <a:pt x="2110" y="849"/>
                      <a:pt x="2023" y="1014"/>
                      <a:pt x="1933" y="1181"/>
                    </a:cubicBezTo>
                    <a:cubicBezTo>
                      <a:pt x="1726" y="1568"/>
                      <a:pt x="1518" y="1963"/>
                      <a:pt x="1361" y="2378"/>
                    </a:cubicBezTo>
                    <a:cubicBezTo>
                      <a:pt x="1291" y="2569"/>
                      <a:pt x="1228" y="2766"/>
                      <a:pt x="1144" y="2953"/>
                    </a:cubicBezTo>
                    <a:cubicBezTo>
                      <a:pt x="1053" y="3154"/>
                      <a:pt x="963" y="3354"/>
                      <a:pt x="870" y="3555"/>
                    </a:cubicBezTo>
                    <a:cubicBezTo>
                      <a:pt x="585" y="4180"/>
                      <a:pt x="325" y="4816"/>
                      <a:pt x="56" y="5449"/>
                    </a:cubicBezTo>
                    <a:cubicBezTo>
                      <a:pt x="0" y="5585"/>
                      <a:pt x="16" y="5759"/>
                      <a:pt x="76" y="5890"/>
                    </a:cubicBezTo>
                    <a:cubicBezTo>
                      <a:pt x="141" y="6031"/>
                      <a:pt x="264" y="6144"/>
                      <a:pt x="411" y="6197"/>
                    </a:cubicBezTo>
                    <a:cubicBezTo>
                      <a:pt x="473" y="6220"/>
                      <a:pt x="539" y="6231"/>
                      <a:pt x="605" y="6231"/>
                    </a:cubicBezTo>
                    <a:cubicBezTo>
                      <a:pt x="657" y="6231"/>
                      <a:pt x="709" y="6224"/>
                      <a:pt x="759" y="6211"/>
                    </a:cubicBezTo>
                    <a:cubicBezTo>
                      <a:pt x="783" y="6227"/>
                      <a:pt x="809" y="6244"/>
                      <a:pt x="836" y="6264"/>
                    </a:cubicBezTo>
                    <a:cubicBezTo>
                      <a:pt x="916" y="6318"/>
                      <a:pt x="1000" y="6368"/>
                      <a:pt x="1084" y="6418"/>
                    </a:cubicBezTo>
                    <a:cubicBezTo>
                      <a:pt x="1164" y="6468"/>
                      <a:pt x="1248" y="6515"/>
                      <a:pt x="1331" y="6562"/>
                    </a:cubicBezTo>
                    <a:cubicBezTo>
                      <a:pt x="1465" y="6639"/>
                      <a:pt x="1602" y="6706"/>
                      <a:pt x="1749" y="6753"/>
                    </a:cubicBezTo>
                    <a:cubicBezTo>
                      <a:pt x="1799" y="6769"/>
                      <a:pt x="1846" y="6786"/>
                      <a:pt x="1896" y="6799"/>
                    </a:cubicBezTo>
                    <a:cubicBezTo>
                      <a:pt x="1990" y="6826"/>
                      <a:pt x="2083" y="6856"/>
                      <a:pt x="2180" y="6880"/>
                    </a:cubicBezTo>
                    <a:cubicBezTo>
                      <a:pt x="2274" y="6900"/>
                      <a:pt x="2368" y="6923"/>
                      <a:pt x="2464" y="6940"/>
                    </a:cubicBezTo>
                    <a:cubicBezTo>
                      <a:pt x="2517" y="6949"/>
                      <a:pt x="2569" y="6953"/>
                      <a:pt x="2620" y="6953"/>
                    </a:cubicBezTo>
                    <a:cubicBezTo>
                      <a:pt x="2678" y="6953"/>
                      <a:pt x="2736" y="6949"/>
                      <a:pt x="2796" y="6943"/>
                    </a:cubicBezTo>
                    <a:cubicBezTo>
                      <a:pt x="2940" y="6937"/>
                      <a:pt x="3070" y="6886"/>
                      <a:pt x="3207" y="6843"/>
                    </a:cubicBezTo>
                    <a:cubicBezTo>
                      <a:pt x="3291" y="6816"/>
                      <a:pt x="3375" y="6779"/>
                      <a:pt x="3455" y="6742"/>
                    </a:cubicBezTo>
                    <a:cubicBezTo>
                      <a:pt x="3679" y="6639"/>
                      <a:pt x="3889" y="6508"/>
                      <a:pt x="4083" y="6355"/>
                    </a:cubicBezTo>
                    <a:cubicBezTo>
                      <a:pt x="4124" y="6321"/>
                      <a:pt x="4160" y="6287"/>
                      <a:pt x="4197" y="6254"/>
                    </a:cubicBezTo>
                    <a:cubicBezTo>
                      <a:pt x="4324" y="6127"/>
                      <a:pt x="4438" y="5994"/>
                      <a:pt x="4522" y="5836"/>
                    </a:cubicBezTo>
                    <a:cubicBezTo>
                      <a:pt x="4585" y="5719"/>
                      <a:pt x="4639" y="5605"/>
                      <a:pt x="4682" y="5478"/>
                    </a:cubicBezTo>
                    <a:cubicBezTo>
                      <a:pt x="4716" y="5384"/>
                      <a:pt x="4732" y="5284"/>
                      <a:pt x="4749" y="5188"/>
                    </a:cubicBezTo>
                    <a:cubicBezTo>
                      <a:pt x="4786" y="5007"/>
                      <a:pt x="4789" y="4827"/>
                      <a:pt x="4762" y="4642"/>
                    </a:cubicBezTo>
                    <a:cubicBezTo>
                      <a:pt x="4749" y="4546"/>
                      <a:pt x="4732" y="4452"/>
                      <a:pt x="4709" y="4358"/>
                    </a:cubicBezTo>
                    <a:cubicBezTo>
                      <a:pt x="4669" y="4211"/>
                      <a:pt x="4616" y="4074"/>
                      <a:pt x="4551" y="3940"/>
                    </a:cubicBezTo>
                    <a:cubicBezTo>
                      <a:pt x="4535" y="3910"/>
                      <a:pt x="4518" y="3879"/>
                      <a:pt x="4502" y="3850"/>
                    </a:cubicBezTo>
                    <a:cubicBezTo>
                      <a:pt x="4565" y="3839"/>
                      <a:pt x="4628" y="3830"/>
                      <a:pt x="4692" y="3816"/>
                    </a:cubicBezTo>
                    <a:cubicBezTo>
                      <a:pt x="4883" y="3783"/>
                      <a:pt x="5060" y="3703"/>
                      <a:pt x="5234" y="3623"/>
                    </a:cubicBezTo>
                    <a:cubicBezTo>
                      <a:pt x="5378" y="3558"/>
                      <a:pt x="5522" y="3475"/>
                      <a:pt x="5632" y="3354"/>
                    </a:cubicBezTo>
                    <a:cubicBezTo>
                      <a:pt x="5699" y="3281"/>
                      <a:pt x="5766" y="3208"/>
                      <a:pt x="5826" y="3127"/>
                    </a:cubicBezTo>
                    <a:cubicBezTo>
                      <a:pt x="5936" y="2980"/>
                      <a:pt x="6040" y="2823"/>
                      <a:pt x="6100" y="2649"/>
                    </a:cubicBezTo>
                    <a:cubicBezTo>
                      <a:pt x="6137" y="2539"/>
                      <a:pt x="6161" y="2414"/>
                      <a:pt x="6167" y="2298"/>
                    </a:cubicBezTo>
                    <a:cubicBezTo>
                      <a:pt x="6177" y="2161"/>
                      <a:pt x="6174" y="2027"/>
                      <a:pt x="6164" y="1886"/>
                    </a:cubicBezTo>
                    <a:cubicBezTo>
                      <a:pt x="6161" y="1860"/>
                      <a:pt x="6157" y="1833"/>
                      <a:pt x="6150" y="1806"/>
                    </a:cubicBezTo>
                    <a:cubicBezTo>
                      <a:pt x="6133" y="1739"/>
                      <a:pt x="6110" y="1672"/>
                      <a:pt x="6087" y="1609"/>
                    </a:cubicBezTo>
                    <a:cubicBezTo>
                      <a:pt x="6067" y="1556"/>
                      <a:pt x="6040" y="1508"/>
                      <a:pt x="6013" y="1459"/>
                    </a:cubicBezTo>
                    <a:cubicBezTo>
                      <a:pt x="5940" y="1338"/>
                      <a:pt x="5860" y="1224"/>
                      <a:pt x="5769" y="1117"/>
                    </a:cubicBezTo>
                    <a:cubicBezTo>
                      <a:pt x="5709" y="1047"/>
                      <a:pt x="5642" y="987"/>
                      <a:pt x="5575" y="923"/>
                    </a:cubicBezTo>
                    <a:cubicBezTo>
                      <a:pt x="5474" y="823"/>
                      <a:pt x="5368" y="729"/>
                      <a:pt x="5258" y="639"/>
                    </a:cubicBezTo>
                    <a:cubicBezTo>
                      <a:pt x="5241" y="625"/>
                      <a:pt x="5224" y="613"/>
                      <a:pt x="5207" y="599"/>
                    </a:cubicBezTo>
                    <a:cubicBezTo>
                      <a:pt x="5153" y="556"/>
                      <a:pt x="5104" y="515"/>
                      <a:pt x="5047" y="482"/>
                    </a:cubicBezTo>
                    <a:cubicBezTo>
                      <a:pt x="4846" y="361"/>
                      <a:pt x="4636" y="275"/>
                      <a:pt x="4408" y="214"/>
                    </a:cubicBezTo>
                    <a:cubicBezTo>
                      <a:pt x="4170" y="154"/>
                      <a:pt x="3929" y="107"/>
                      <a:pt x="3692" y="57"/>
                    </a:cubicBezTo>
                    <a:cubicBezTo>
                      <a:pt x="3602" y="37"/>
                      <a:pt x="3515" y="23"/>
                      <a:pt x="3428" y="7"/>
                    </a:cubicBezTo>
                    <a:cubicBezTo>
                      <a:pt x="3387" y="0"/>
                      <a:pt x="3351" y="0"/>
                      <a:pt x="331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55" name="Google Shape;555;p4"/>
              <p:cNvSpPr/>
              <p:nvPr/>
            </p:nvSpPr>
            <p:spPr>
              <a:xfrm>
                <a:off x="4791500" y="4541438"/>
                <a:ext cx="163225" cy="182575"/>
              </a:xfrm>
              <a:custGeom>
                <a:avLst/>
                <a:gdLst/>
                <a:ahLst/>
                <a:cxnLst/>
                <a:rect l="l" t="t" r="r" b="b"/>
                <a:pathLst>
                  <a:path w="6529" h="7303" extrusionOk="0">
                    <a:moveTo>
                      <a:pt x="3700" y="1635"/>
                    </a:moveTo>
                    <a:lnTo>
                      <a:pt x="3880" y="1664"/>
                    </a:lnTo>
                    <a:cubicBezTo>
                      <a:pt x="3997" y="1684"/>
                      <a:pt x="4111" y="1708"/>
                      <a:pt x="4221" y="1728"/>
                    </a:cubicBezTo>
                    <a:cubicBezTo>
                      <a:pt x="4325" y="1755"/>
                      <a:pt x="4412" y="1781"/>
                      <a:pt x="4489" y="1815"/>
                    </a:cubicBezTo>
                    <a:cubicBezTo>
                      <a:pt x="4582" y="1875"/>
                      <a:pt x="4669" y="1945"/>
                      <a:pt x="4733" y="2005"/>
                    </a:cubicBezTo>
                    <a:cubicBezTo>
                      <a:pt x="4817" y="2082"/>
                      <a:pt x="4907" y="2173"/>
                      <a:pt x="4987" y="2277"/>
                    </a:cubicBezTo>
                    <a:cubicBezTo>
                      <a:pt x="4984" y="2310"/>
                      <a:pt x="4981" y="2340"/>
                      <a:pt x="4977" y="2374"/>
                    </a:cubicBezTo>
                    <a:cubicBezTo>
                      <a:pt x="4947" y="2424"/>
                      <a:pt x="4907" y="2474"/>
                      <a:pt x="4867" y="2527"/>
                    </a:cubicBezTo>
                    <a:cubicBezTo>
                      <a:pt x="4797" y="2561"/>
                      <a:pt x="4723" y="2595"/>
                      <a:pt x="4643" y="2624"/>
                    </a:cubicBezTo>
                    <a:cubicBezTo>
                      <a:pt x="4566" y="2641"/>
                      <a:pt x="4489" y="2651"/>
                      <a:pt x="4405" y="2661"/>
                    </a:cubicBezTo>
                    <a:lnTo>
                      <a:pt x="4348" y="2668"/>
                    </a:lnTo>
                    <a:cubicBezTo>
                      <a:pt x="4272" y="2678"/>
                      <a:pt x="4195" y="2684"/>
                      <a:pt x="4131" y="2691"/>
                    </a:cubicBezTo>
                    <a:cubicBezTo>
                      <a:pt x="3991" y="2691"/>
                      <a:pt x="3854" y="2678"/>
                      <a:pt x="3736" y="2668"/>
                    </a:cubicBezTo>
                    <a:cubicBezTo>
                      <a:pt x="3596" y="2655"/>
                      <a:pt x="3485" y="2638"/>
                      <a:pt x="3385" y="2621"/>
                    </a:cubicBezTo>
                    <a:lnTo>
                      <a:pt x="3375" y="2618"/>
                    </a:lnTo>
                    <a:cubicBezTo>
                      <a:pt x="3295" y="2595"/>
                      <a:pt x="3215" y="2570"/>
                      <a:pt x="3121" y="2558"/>
                    </a:cubicBezTo>
                    <a:cubicBezTo>
                      <a:pt x="3138" y="2527"/>
                      <a:pt x="3155" y="2497"/>
                      <a:pt x="3171" y="2470"/>
                    </a:cubicBezTo>
                    <a:cubicBezTo>
                      <a:pt x="3252" y="2337"/>
                      <a:pt x="3329" y="2206"/>
                      <a:pt x="3409" y="2079"/>
                    </a:cubicBezTo>
                    <a:cubicBezTo>
                      <a:pt x="3482" y="1962"/>
                      <a:pt x="3556" y="1845"/>
                      <a:pt x="3633" y="1735"/>
                    </a:cubicBezTo>
                    <a:lnTo>
                      <a:pt x="3700" y="1635"/>
                    </a:lnTo>
                    <a:close/>
                    <a:moveTo>
                      <a:pt x="3536" y="1253"/>
                    </a:moveTo>
                    <a:lnTo>
                      <a:pt x="3345" y="1534"/>
                    </a:lnTo>
                    <a:cubicBezTo>
                      <a:pt x="3261" y="1651"/>
                      <a:pt x="3184" y="1772"/>
                      <a:pt x="3111" y="1892"/>
                    </a:cubicBezTo>
                    <a:cubicBezTo>
                      <a:pt x="3028" y="2022"/>
                      <a:pt x="2951" y="2156"/>
                      <a:pt x="2870" y="2289"/>
                    </a:cubicBezTo>
                    <a:cubicBezTo>
                      <a:pt x="2817" y="2380"/>
                      <a:pt x="2770" y="2470"/>
                      <a:pt x="2719" y="2561"/>
                    </a:cubicBezTo>
                    <a:lnTo>
                      <a:pt x="2509" y="3019"/>
                    </a:lnTo>
                    <a:lnTo>
                      <a:pt x="2874" y="2919"/>
                    </a:lnTo>
                    <a:cubicBezTo>
                      <a:pt x="2916" y="2906"/>
                      <a:pt x="2960" y="2899"/>
                      <a:pt x="3003" y="2899"/>
                    </a:cubicBezTo>
                    <a:cubicBezTo>
                      <a:pt x="3018" y="2899"/>
                      <a:pt x="3033" y="2900"/>
                      <a:pt x="3048" y="2902"/>
                    </a:cubicBezTo>
                    <a:cubicBezTo>
                      <a:pt x="3121" y="2908"/>
                      <a:pt x="3195" y="2932"/>
                      <a:pt x="3275" y="2956"/>
                    </a:cubicBezTo>
                    <a:lnTo>
                      <a:pt x="3312" y="2965"/>
                    </a:lnTo>
                    <a:cubicBezTo>
                      <a:pt x="3425" y="2985"/>
                      <a:pt x="3549" y="3002"/>
                      <a:pt x="3700" y="3016"/>
                    </a:cubicBezTo>
                    <a:cubicBezTo>
                      <a:pt x="3823" y="3029"/>
                      <a:pt x="3967" y="3042"/>
                      <a:pt x="4131" y="3042"/>
                    </a:cubicBezTo>
                    <a:lnTo>
                      <a:pt x="4144" y="3042"/>
                    </a:lnTo>
                    <a:cubicBezTo>
                      <a:pt x="4228" y="3036"/>
                      <a:pt x="4308" y="3029"/>
                      <a:pt x="4392" y="3016"/>
                    </a:cubicBezTo>
                    <a:lnTo>
                      <a:pt x="4452" y="3009"/>
                    </a:lnTo>
                    <a:cubicBezTo>
                      <a:pt x="4542" y="2999"/>
                      <a:pt x="4636" y="2985"/>
                      <a:pt x="4729" y="2965"/>
                    </a:cubicBezTo>
                    <a:lnTo>
                      <a:pt x="4753" y="2959"/>
                    </a:lnTo>
                    <a:cubicBezTo>
                      <a:pt x="4860" y="2919"/>
                      <a:pt x="4961" y="2875"/>
                      <a:pt x="5050" y="2828"/>
                    </a:cubicBezTo>
                    <a:lnTo>
                      <a:pt x="5124" y="2765"/>
                    </a:lnTo>
                    <a:cubicBezTo>
                      <a:pt x="5188" y="2688"/>
                      <a:pt x="5245" y="2607"/>
                      <a:pt x="5291" y="2534"/>
                    </a:cubicBezTo>
                    <a:lnTo>
                      <a:pt x="5322" y="2447"/>
                    </a:lnTo>
                    <a:cubicBezTo>
                      <a:pt x="5331" y="2380"/>
                      <a:pt x="5339" y="2310"/>
                      <a:pt x="5339" y="2243"/>
                    </a:cubicBezTo>
                    <a:lnTo>
                      <a:pt x="5339" y="2226"/>
                    </a:lnTo>
                    <a:lnTo>
                      <a:pt x="5322" y="2166"/>
                    </a:lnTo>
                    <a:cubicBezTo>
                      <a:pt x="5311" y="2143"/>
                      <a:pt x="5302" y="2123"/>
                      <a:pt x="5291" y="2102"/>
                    </a:cubicBezTo>
                    <a:lnTo>
                      <a:pt x="5278" y="2079"/>
                    </a:lnTo>
                    <a:cubicBezTo>
                      <a:pt x="5181" y="1948"/>
                      <a:pt x="5070" y="1838"/>
                      <a:pt x="4974" y="1748"/>
                    </a:cubicBezTo>
                    <a:lnTo>
                      <a:pt x="4967" y="1741"/>
                    </a:lnTo>
                    <a:cubicBezTo>
                      <a:pt x="4890" y="1675"/>
                      <a:pt x="4783" y="1584"/>
                      <a:pt x="4663" y="1511"/>
                    </a:cubicBezTo>
                    <a:lnTo>
                      <a:pt x="4639" y="1497"/>
                    </a:lnTo>
                    <a:cubicBezTo>
                      <a:pt x="4539" y="1454"/>
                      <a:pt x="4436" y="1420"/>
                      <a:pt x="4298" y="1387"/>
                    </a:cubicBezTo>
                    <a:cubicBezTo>
                      <a:pt x="4181" y="1363"/>
                      <a:pt x="4061" y="1340"/>
                      <a:pt x="3944" y="1320"/>
                    </a:cubicBezTo>
                    <a:cubicBezTo>
                      <a:pt x="3860" y="1303"/>
                      <a:pt x="3780" y="1290"/>
                      <a:pt x="3696" y="1277"/>
                    </a:cubicBezTo>
                    <a:lnTo>
                      <a:pt x="3536" y="1253"/>
                    </a:lnTo>
                    <a:close/>
                    <a:moveTo>
                      <a:pt x="2439" y="3995"/>
                    </a:moveTo>
                    <a:cubicBezTo>
                      <a:pt x="2466" y="4022"/>
                      <a:pt x="2496" y="4046"/>
                      <a:pt x="2526" y="4069"/>
                    </a:cubicBezTo>
                    <a:lnTo>
                      <a:pt x="2529" y="4072"/>
                    </a:lnTo>
                    <a:cubicBezTo>
                      <a:pt x="2576" y="4109"/>
                      <a:pt x="2622" y="4136"/>
                      <a:pt x="2662" y="4160"/>
                    </a:cubicBezTo>
                    <a:lnTo>
                      <a:pt x="2703" y="4183"/>
                    </a:lnTo>
                    <a:cubicBezTo>
                      <a:pt x="2747" y="4209"/>
                      <a:pt x="2793" y="4236"/>
                      <a:pt x="2840" y="4260"/>
                    </a:cubicBezTo>
                    <a:lnTo>
                      <a:pt x="2880" y="4287"/>
                    </a:lnTo>
                    <a:cubicBezTo>
                      <a:pt x="2957" y="4327"/>
                      <a:pt x="3034" y="4370"/>
                      <a:pt x="3104" y="4417"/>
                    </a:cubicBezTo>
                    <a:cubicBezTo>
                      <a:pt x="3168" y="4461"/>
                      <a:pt x="3232" y="4510"/>
                      <a:pt x="3292" y="4564"/>
                    </a:cubicBezTo>
                    <a:cubicBezTo>
                      <a:pt x="3352" y="4621"/>
                      <a:pt x="3399" y="4671"/>
                      <a:pt x="3439" y="4722"/>
                    </a:cubicBezTo>
                    <a:cubicBezTo>
                      <a:pt x="3459" y="4765"/>
                      <a:pt x="3479" y="4808"/>
                      <a:pt x="3499" y="4862"/>
                    </a:cubicBezTo>
                    <a:cubicBezTo>
                      <a:pt x="3512" y="4925"/>
                      <a:pt x="3522" y="4986"/>
                      <a:pt x="3533" y="5043"/>
                    </a:cubicBezTo>
                    <a:cubicBezTo>
                      <a:pt x="3529" y="5063"/>
                      <a:pt x="3525" y="5083"/>
                      <a:pt x="3522" y="5106"/>
                    </a:cubicBezTo>
                    <a:cubicBezTo>
                      <a:pt x="3512" y="5146"/>
                      <a:pt x="3499" y="5186"/>
                      <a:pt x="3482" y="5223"/>
                    </a:cubicBezTo>
                    <a:cubicBezTo>
                      <a:pt x="3465" y="5250"/>
                      <a:pt x="3449" y="5276"/>
                      <a:pt x="3429" y="5299"/>
                    </a:cubicBezTo>
                    <a:cubicBezTo>
                      <a:pt x="3385" y="5344"/>
                      <a:pt x="3332" y="5384"/>
                      <a:pt x="3275" y="5424"/>
                    </a:cubicBezTo>
                    <a:cubicBezTo>
                      <a:pt x="3171" y="5480"/>
                      <a:pt x="3054" y="5534"/>
                      <a:pt x="2931" y="5577"/>
                    </a:cubicBezTo>
                    <a:cubicBezTo>
                      <a:pt x="2903" y="5584"/>
                      <a:pt x="2880" y="5591"/>
                      <a:pt x="2854" y="5594"/>
                    </a:cubicBezTo>
                    <a:cubicBezTo>
                      <a:pt x="2810" y="5580"/>
                      <a:pt x="2767" y="5568"/>
                      <a:pt x="2723" y="5554"/>
                    </a:cubicBezTo>
                    <a:lnTo>
                      <a:pt x="2642" y="5531"/>
                    </a:lnTo>
                    <a:cubicBezTo>
                      <a:pt x="2532" y="5497"/>
                      <a:pt x="2426" y="5464"/>
                      <a:pt x="2338" y="5427"/>
                    </a:cubicBezTo>
                    <a:cubicBezTo>
                      <a:pt x="2228" y="5364"/>
                      <a:pt x="2121" y="5296"/>
                      <a:pt x="2011" y="5230"/>
                    </a:cubicBezTo>
                    <a:lnTo>
                      <a:pt x="1944" y="5186"/>
                    </a:lnTo>
                    <a:cubicBezTo>
                      <a:pt x="1927" y="5176"/>
                      <a:pt x="1910" y="5166"/>
                      <a:pt x="1897" y="5156"/>
                    </a:cubicBezTo>
                    <a:cubicBezTo>
                      <a:pt x="1954" y="5026"/>
                      <a:pt x="2011" y="4895"/>
                      <a:pt x="2068" y="4768"/>
                    </a:cubicBezTo>
                    <a:cubicBezTo>
                      <a:pt x="2181" y="4507"/>
                      <a:pt x="2309" y="4250"/>
                      <a:pt x="2439" y="3995"/>
                    </a:cubicBezTo>
                    <a:close/>
                    <a:moveTo>
                      <a:pt x="2409" y="3273"/>
                    </a:moveTo>
                    <a:lnTo>
                      <a:pt x="2228" y="3631"/>
                    </a:lnTo>
                    <a:cubicBezTo>
                      <a:pt x="2064" y="3952"/>
                      <a:pt x="1894" y="4287"/>
                      <a:pt x="1747" y="4624"/>
                    </a:cubicBezTo>
                    <a:cubicBezTo>
                      <a:pt x="1666" y="4802"/>
                      <a:pt x="1589" y="4978"/>
                      <a:pt x="1512" y="5156"/>
                    </a:cubicBezTo>
                    <a:lnTo>
                      <a:pt x="1449" y="5299"/>
                    </a:lnTo>
                    <a:lnTo>
                      <a:pt x="1646" y="5417"/>
                    </a:lnTo>
                    <a:cubicBezTo>
                      <a:pt x="1683" y="5437"/>
                      <a:pt x="1716" y="5460"/>
                      <a:pt x="1753" y="5480"/>
                    </a:cubicBezTo>
                    <a:lnTo>
                      <a:pt x="1827" y="5531"/>
                    </a:lnTo>
                    <a:cubicBezTo>
                      <a:pt x="1937" y="5600"/>
                      <a:pt x="2051" y="5668"/>
                      <a:pt x="2181" y="5741"/>
                    </a:cubicBezTo>
                    <a:cubicBezTo>
                      <a:pt x="2301" y="5795"/>
                      <a:pt x="2422" y="5832"/>
                      <a:pt x="2542" y="5869"/>
                    </a:cubicBezTo>
                    <a:lnTo>
                      <a:pt x="2619" y="5892"/>
                    </a:lnTo>
                    <a:cubicBezTo>
                      <a:pt x="2673" y="5909"/>
                      <a:pt x="2730" y="5926"/>
                      <a:pt x="2787" y="5942"/>
                    </a:cubicBezTo>
                    <a:lnTo>
                      <a:pt x="2863" y="5952"/>
                    </a:lnTo>
                    <a:lnTo>
                      <a:pt x="2887" y="5946"/>
                    </a:lnTo>
                    <a:cubicBezTo>
                      <a:pt x="2931" y="5938"/>
                      <a:pt x="2977" y="5929"/>
                      <a:pt x="3034" y="5912"/>
                    </a:cubicBezTo>
                    <a:cubicBezTo>
                      <a:pt x="3188" y="5858"/>
                      <a:pt x="3325" y="5798"/>
                      <a:pt x="3459" y="5721"/>
                    </a:cubicBezTo>
                    <a:cubicBezTo>
                      <a:pt x="3549" y="5661"/>
                      <a:pt x="3619" y="5605"/>
                      <a:pt x="3679" y="5548"/>
                    </a:cubicBezTo>
                    <a:lnTo>
                      <a:pt x="3700" y="5527"/>
                    </a:lnTo>
                    <a:cubicBezTo>
                      <a:pt x="3733" y="5484"/>
                      <a:pt x="3763" y="5440"/>
                      <a:pt x="3790" y="5393"/>
                    </a:cubicBezTo>
                    <a:lnTo>
                      <a:pt x="3803" y="5370"/>
                    </a:lnTo>
                    <a:cubicBezTo>
                      <a:pt x="3826" y="5310"/>
                      <a:pt x="3846" y="5253"/>
                      <a:pt x="3863" y="5190"/>
                    </a:cubicBezTo>
                    <a:lnTo>
                      <a:pt x="3870" y="5169"/>
                    </a:lnTo>
                    <a:cubicBezTo>
                      <a:pt x="3874" y="5129"/>
                      <a:pt x="3880" y="5092"/>
                      <a:pt x="3883" y="5052"/>
                    </a:cubicBezTo>
                    <a:lnTo>
                      <a:pt x="3883" y="5035"/>
                    </a:lnTo>
                    <a:lnTo>
                      <a:pt x="3883" y="5019"/>
                    </a:lnTo>
                    <a:cubicBezTo>
                      <a:pt x="3874" y="4942"/>
                      <a:pt x="3860" y="4858"/>
                      <a:pt x="3840" y="4771"/>
                    </a:cubicBezTo>
                    <a:lnTo>
                      <a:pt x="3834" y="4748"/>
                    </a:lnTo>
                    <a:cubicBezTo>
                      <a:pt x="3803" y="4674"/>
                      <a:pt x="3773" y="4608"/>
                      <a:pt x="3743" y="4544"/>
                    </a:cubicBezTo>
                    <a:lnTo>
                      <a:pt x="3726" y="4517"/>
                    </a:lnTo>
                    <a:cubicBezTo>
                      <a:pt x="3673" y="4453"/>
                      <a:pt x="3616" y="4387"/>
                      <a:pt x="3529" y="4303"/>
                    </a:cubicBezTo>
                    <a:cubicBezTo>
                      <a:pt x="3465" y="4250"/>
                      <a:pt x="3389" y="4186"/>
                      <a:pt x="3301" y="4126"/>
                    </a:cubicBezTo>
                    <a:cubicBezTo>
                      <a:pt x="3221" y="4072"/>
                      <a:pt x="3138" y="4026"/>
                      <a:pt x="3054" y="3979"/>
                    </a:cubicBezTo>
                    <a:lnTo>
                      <a:pt x="3011" y="3955"/>
                    </a:lnTo>
                    <a:cubicBezTo>
                      <a:pt x="2967" y="3929"/>
                      <a:pt x="2923" y="3905"/>
                      <a:pt x="2880" y="3879"/>
                    </a:cubicBezTo>
                    <a:lnTo>
                      <a:pt x="2837" y="3855"/>
                    </a:lnTo>
                    <a:cubicBezTo>
                      <a:pt x="2807" y="3839"/>
                      <a:pt x="2776" y="3822"/>
                      <a:pt x="2750" y="3802"/>
                    </a:cubicBezTo>
                    <a:lnTo>
                      <a:pt x="2639" y="3939"/>
                    </a:lnTo>
                    <a:lnTo>
                      <a:pt x="2747" y="3799"/>
                    </a:lnTo>
                    <a:cubicBezTo>
                      <a:pt x="2650" y="3718"/>
                      <a:pt x="2602" y="3674"/>
                      <a:pt x="2566" y="3591"/>
                    </a:cubicBezTo>
                    <a:lnTo>
                      <a:pt x="2409" y="3273"/>
                    </a:lnTo>
                    <a:close/>
                    <a:moveTo>
                      <a:pt x="3525" y="352"/>
                    </a:moveTo>
                    <a:cubicBezTo>
                      <a:pt x="3544" y="352"/>
                      <a:pt x="3562" y="354"/>
                      <a:pt x="3576" y="357"/>
                    </a:cubicBezTo>
                    <a:cubicBezTo>
                      <a:pt x="3663" y="370"/>
                      <a:pt x="3746" y="387"/>
                      <a:pt x="3834" y="403"/>
                    </a:cubicBezTo>
                    <a:lnTo>
                      <a:pt x="3980" y="434"/>
                    </a:lnTo>
                    <a:cubicBezTo>
                      <a:pt x="4167" y="474"/>
                      <a:pt x="4359" y="514"/>
                      <a:pt x="4542" y="561"/>
                    </a:cubicBezTo>
                    <a:cubicBezTo>
                      <a:pt x="4753" y="614"/>
                      <a:pt x="4944" y="698"/>
                      <a:pt x="5135" y="812"/>
                    </a:cubicBezTo>
                    <a:cubicBezTo>
                      <a:pt x="5184" y="838"/>
                      <a:pt x="5231" y="875"/>
                      <a:pt x="5275" y="912"/>
                    </a:cubicBezTo>
                    <a:lnTo>
                      <a:pt x="5325" y="952"/>
                    </a:lnTo>
                    <a:cubicBezTo>
                      <a:pt x="5432" y="1042"/>
                      <a:pt x="5536" y="1133"/>
                      <a:pt x="5632" y="1226"/>
                    </a:cubicBezTo>
                    <a:lnTo>
                      <a:pt x="5666" y="1256"/>
                    </a:lnTo>
                    <a:cubicBezTo>
                      <a:pt x="5720" y="1310"/>
                      <a:pt x="5770" y="1357"/>
                      <a:pt x="5813" y="1407"/>
                    </a:cubicBezTo>
                    <a:cubicBezTo>
                      <a:pt x="5893" y="1504"/>
                      <a:pt x="5967" y="1607"/>
                      <a:pt x="6038" y="1724"/>
                    </a:cubicBezTo>
                    <a:cubicBezTo>
                      <a:pt x="6061" y="1765"/>
                      <a:pt x="6084" y="1805"/>
                      <a:pt x="6101" y="1845"/>
                    </a:cubicBezTo>
                    <a:cubicBezTo>
                      <a:pt x="6121" y="1905"/>
                      <a:pt x="6141" y="1962"/>
                      <a:pt x="6154" y="2025"/>
                    </a:cubicBezTo>
                    <a:cubicBezTo>
                      <a:pt x="6161" y="2042"/>
                      <a:pt x="6164" y="2059"/>
                      <a:pt x="6168" y="2076"/>
                    </a:cubicBezTo>
                    <a:cubicBezTo>
                      <a:pt x="6178" y="2213"/>
                      <a:pt x="6178" y="2340"/>
                      <a:pt x="6171" y="2464"/>
                    </a:cubicBezTo>
                    <a:cubicBezTo>
                      <a:pt x="6164" y="2570"/>
                      <a:pt x="6141" y="2678"/>
                      <a:pt x="6111" y="2768"/>
                    </a:cubicBezTo>
                    <a:cubicBezTo>
                      <a:pt x="6058" y="2925"/>
                      <a:pt x="5957" y="3072"/>
                      <a:pt x="5863" y="3200"/>
                    </a:cubicBezTo>
                    <a:cubicBezTo>
                      <a:pt x="5820" y="3257"/>
                      <a:pt x="5770" y="3313"/>
                      <a:pt x="5713" y="3373"/>
                    </a:cubicBezTo>
                    <a:lnTo>
                      <a:pt x="5680" y="3413"/>
                    </a:lnTo>
                    <a:cubicBezTo>
                      <a:pt x="5603" y="3498"/>
                      <a:pt x="5496" y="3567"/>
                      <a:pt x="5339" y="3638"/>
                    </a:cubicBezTo>
                    <a:cubicBezTo>
                      <a:pt x="5175" y="3711"/>
                      <a:pt x="5007" y="3788"/>
                      <a:pt x="4840" y="3819"/>
                    </a:cubicBezTo>
                    <a:cubicBezTo>
                      <a:pt x="4777" y="3831"/>
                      <a:pt x="4716" y="3842"/>
                      <a:pt x="4653" y="3851"/>
                    </a:cubicBezTo>
                    <a:lnTo>
                      <a:pt x="4402" y="3892"/>
                    </a:lnTo>
                    <a:lnTo>
                      <a:pt x="4529" y="4112"/>
                    </a:lnTo>
                    <a:cubicBezTo>
                      <a:pt x="4542" y="4140"/>
                      <a:pt x="4556" y="4166"/>
                      <a:pt x="4569" y="4193"/>
                    </a:cubicBezTo>
                    <a:cubicBezTo>
                      <a:pt x="4633" y="4323"/>
                      <a:pt x="4683" y="4450"/>
                      <a:pt x="4716" y="4577"/>
                    </a:cubicBezTo>
                    <a:cubicBezTo>
                      <a:pt x="4740" y="4671"/>
                      <a:pt x="4757" y="4771"/>
                      <a:pt x="4766" y="4845"/>
                    </a:cubicBezTo>
                    <a:cubicBezTo>
                      <a:pt x="4794" y="5006"/>
                      <a:pt x="4786" y="5169"/>
                      <a:pt x="4757" y="5330"/>
                    </a:cubicBezTo>
                    <a:lnTo>
                      <a:pt x="4743" y="5393"/>
                    </a:lnTo>
                    <a:cubicBezTo>
                      <a:pt x="4729" y="5467"/>
                      <a:pt x="4716" y="5537"/>
                      <a:pt x="4696" y="5597"/>
                    </a:cubicBezTo>
                    <a:cubicBezTo>
                      <a:pt x="4660" y="5701"/>
                      <a:pt x="4613" y="5805"/>
                      <a:pt x="4546" y="5929"/>
                    </a:cubicBezTo>
                    <a:cubicBezTo>
                      <a:pt x="4476" y="6056"/>
                      <a:pt x="4382" y="6176"/>
                      <a:pt x="4252" y="6303"/>
                    </a:cubicBezTo>
                    <a:cubicBezTo>
                      <a:pt x="4218" y="6333"/>
                      <a:pt x="4188" y="6363"/>
                      <a:pt x="4151" y="6394"/>
                    </a:cubicBezTo>
                    <a:cubicBezTo>
                      <a:pt x="3971" y="6537"/>
                      <a:pt x="3770" y="6661"/>
                      <a:pt x="3559" y="6758"/>
                    </a:cubicBezTo>
                    <a:cubicBezTo>
                      <a:pt x="3472" y="6798"/>
                      <a:pt x="3399" y="6829"/>
                      <a:pt x="3332" y="6852"/>
                    </a:cubicBezTo>
                    <a:lnTo>
                      <a:pt x="3261" y="6872"/>
                    </a:lnTo>
                    <a:cubicBezTo>
                      <a:pt x="3158" y="6905"/>
                      <a:pt x="3057" y="6939"/>
                      <a:pt x="2954" y="6945"/>
                    </a:cubicBezTo>
                    <a:cubicBezTo>
                      <a:pt x="2899" y="6949"/>
                      <a:pt x="2847" y="6952"/>
                      <a:pt x="2798" y="6952"/>
                    </a:cubicBezTo>
                    <a:cubicBezTo>
                      <a:pt x="2755" y="6952"/>
                      <a:pt x="2713" y="6950"/>
                      <a:pt x="2673" y="6942"/>
                    </a:cubicBezTo>
                    <a:cubicBezTo>
                      <a:pt x="2579" y="6925"/>
                      <a:pt x="2489" y="6905"/>
                      <a:pt x="2395" y="6882"/>
                    </a:cubicBezTo>
                    <a:cubicBezTo>
                      <a:pt x="2335" y="6869"/>
                      <a:pt x="2275" y="6852"/>
                      <a:pt x="2215" y="6832"/>
                    </a:cubicBezTo>
                    <a:lnTo>
                      <a:pt x="2121" y="6804"/>
                    </a:lnTo>
                    <a:cubicBezTo>
                      <a:pt x="2085" y="6795"/>
                      <a:pt x="2044" y="6781"/>
                      <a:pt x="2004" y="6768"/>
                    </a:cubicBezTo>
                    <a:lnTo>
                      <a:pt x="1980" y="6761"/>
                    </a:lnTo>
                    <a:cubicBezTo>
                      <a:pt x="1840" y="6718"/>
                      <a:pt x="1710" y="6648"/>
                      <a:pt x="1596" y="6584"/>
                    </a:cubicBezTo>
                    <a:cubicBezTo>
                      <a:pt x="1512" y="6540"/>
                      <a:pt x="1432" y="6494"/>
                      <a:pt x="1352" y="6443"/>
                    </a:cubicBezTo>
                    <a:cubicBezTo>
                      <a:pt x="1268" y="6397"/>
                      <a:pt x="1191" y="6343"/>
                      <a:pt x="1111" y="6293"/>
                    </a:cubicBezTo>
                    <a:cubicBezTo>
                      <a:pt x="1084" y="6276"/>
                      <a:pt x="1061" y="6259"/>
                      <a:pt x="1041" y="6243"/>
                    </a:cubicBezTo>
                    <a:lnTo>
                      <a:pt x="970" y="6193"/>
                    </a:lnTo>
                    <a:lnTo>
                      <a:pt x="890" y="6216"/>
                    </a:lnTo>
                    <a:cubicBezTo>
                      <a:pt x="856" y="6225"/>
                      <a:pt x="820" y="6229"/>
                      <a:pt x="784" y="6229"/>
                    </a:cubicBezTo>
                    <a:cubicBezTo>
                      <a:pt x="737" y="6229"/>
                      <a:pt x="690" y="6222"/>
                      <a:pt x="646" y="6207"/>
                    </a:cubicBezTo>
                    <a:cubicBezTo>
                      <a:pt x="546" y="6170"/>
                      <a:pt x="459" y="6093"/>
                      <a:pt x="412" y="5992"/>
                    </a:cubicBezTo>
                    <a:cubicBezTo>
                      <a:pt x="368" y="5895"/>
                      <a:pt x="362" y="5771"/>
                      <a:pt x="395" y="5694"/>
                    </a:cubicBezTo>
                    <a:lnTo>
                      <a:pt x="569" y="5279"/>
                    </a:lnTo>
                    <a:cubicBezTo>
                      <a:pt x="776" y="4795"/>
                      <a:pt x="987" y="4293"/>
                      <a:pt x="1208" y="3805"/>
                    </a:cubicBezTo>
                    <a:cubicBezTo>
                      <a:pt x="1302" y="3604"/>
                      <a:pt x="1392" y="3404"/>
                      <a:pt x="1483" y="3200"/>
                    </a:cubicBezTo>
                    <a:cubicBezTo>
                      <a:pt x="1546" y="3052"/>
                      <a:pt x="1603" y="2899"/>
                      <a:pt x="1656" y="2751"/>
                    </a:cubicBezTo>
                    <a:lnTo>
                      <a:pt x="1707" y="2615"/>
                    </a:lnTo>
                    <a:cubicBezTo>
                      <a:pt x="1857" y="2209"/>
                      <a:pt x="2064" y="1818"/>
                      <a:pt x="2268" y="1437"/>
                    </a:cubicBezTo>
                    <a:lnTo>
                      <a:pt x="2298" y="1383"/>
                    </a:lnTo>
                    <a:cubicBezTo>
                      <a:pt x="2375" y="1240"/>
                      <a:pt x="2452" y="1093"/>
                      <a:pt x="2536" y="952"/>
                    </a:cubicBezTo>
                    <a:cubicBezTo>
                      <a:pt x="2606" y="835"/>
                      <a:pt x="2693" y="735"/>
                      <a:pt x="2793" y="628"/>
                    </a:cubicBezTo>
                    <a:cubicBezTo>
                      <a:pt x="2877" y="537"/>
                      <a:pt x="2984" y="467"/>
                      <a:pt x="3094" y="431"/>
                    </a:cubicBezTo>
                    <a:cubicBezTo>
                      <a:pt x="3158" y="407"/>
                      <a:pt x="3221" y="383"/>
                      <a:pt x="3289" y="370"/>
                    </a:cubicBezTo>
                    <a:cubicBezTo>
                      <a:pt x="3335" y="357"/>
                      <a:pt x="3385" y="357"/>
                      <a:pt x="3445" y="353"/>
                    </a:cubicBezTo>
                    <a:lnTo>
                      <a:pt x="3499" y="353"/>
                    </a:lnTo>
                    <a:cubicBezTo>
                      <a:pt x="3508" y="353"/>
                      <a:pt x="3516" y="352"/>
                      <a:pt x="3525" y="352"/>
                    </a:cubicBezTo>
                    <a:close/>
                    <a:moveTo>
                      <a:pt x="3528" y="1"/>
                    </a:moveTo>
                    <a:cubicBezTo>
                      <a:pt x="3515" y="1"/>
                      <a:pt x="3500" y="1"/>
                      <a:pt x="3485" y="2"/>
                    </a:cubicBezTo>
                    <a:lnTo>
                      <a:pt x="3435" y="2"/>
                    </a:lnTo>
                    <a:cubicBezTo>
                      <a:pt x="3362" y="6"/>
                      <a:pt x="3289" y="9"/>
                      <a:pt x="3208" y="26"/>
                    </a:cubicBezTo>
                    <a:cubicBezTo>
                      <a:pt x="3128" y="46"/>
                      <a:pt x="3054" y="69"/>
                      <a:pt x="2980" y="96"/>
                    </a:cubicBezTo>
                    <a:cubicBezTo>
                      <a:pt x="2817" y="153"/>
                      <a:pt x="2659" y="256"/>
                      <a:pt x="2536" y="387"/>
                    </a:cubicBezTo>
                    <a:cubicBezTo>
                      <a:pt x="2426" y="508"/>
                      <a:pt x="2318" y="624"/>
                      <a:pt x="2231" y="775"/>
                    </a:cubicBezTo>
                    <a:cubicBezTo>
                      <a:pt x="2148" y="919"/>
                      <a:pt x="2068" y="1069"/>
                      <a:pt x="1987" y="1216"/>
                    </a:cubicBezTo>
                    <a:lnTo>
                      <a:pt x="1957" y="1273"/>
                    </a:lnTo>
                    <a:cubicBezTo>
                      <a:pt x="1750" y="1661"/>
                      <a:pt x="1536" y="2066"/>
                      <a:pt x="1375" y="2494"/>
                    </a:cubicBezTo>
                    <a:lnTo>
                      <a:pt x="1325" y="2635"/>
                    </a:lnTo>
                    <a:cubicBezTo>
                      <a:pt x="1275" y="2775"/>
                      <a:pt x="1222" y="2922"/>
                      <a:pt x="1161" y="3056"/>
                    </a:cubicBezTo>
                    <a:lnTo>
                      <a:pt x="890" y="3658"/>
                    </a:lnTo>
                    <a:cubicBezTo>
                      <a:pt x="666" y="4149"/>
                      <a:pt x="452" y="4654"/>
                      <a:pt x="248" y="5143"/>
                    </a:cubicBezTo>
                    <a:lnTo>
                      <a:pt x="71" y="5557"/>
                    </a:lnTo>
                    <a:cubicBezTo>
                      <a:pt x="1" y="5728"/>
                      <a:pt x="7" y="5952"/>
                      <a:pt x="94" y="6139"/>
                    </a:cubicBezTo>
                    <a:cubicBezTo>
                      <a:pt x="178" y="6323"/>
                      <a:pt x="339" y="6471"/>
                      <a:pt x="529" y="6537"/>
                    </a:cubicBezTo>
                    <a:cubicBezTo>
                      <a:pt x="611" y="6568"/>
                      <a:pt x="698" y="6582"/>
                      <a:pt x="785" y="6582"/>
                    </a:cubicBezTo>
                    <a:cubicBezTo>
                      <a:pt x="822" y="6582"/>
                      <a:pt x="860" y="6579"/>
                      <a:pt x="897" y="6574"/>
                    </a:cubicBezTo>
                    <a:cubicBezTo>
                      <a:pt x="904" y="6577"/>
                      <a:pt x="910" y="6584"/>
                      <a:pt x="917" y="6588"/>
                    </a:cubicBezTo>
                    <a:cubicBezTo>
                      <a:pt x="1001" y="6641"/>
                      <a:pt x="1084" y="6695"/>
                      <a:pt x="1168" y="6744"/>
                    </a:cubicBezTo>
                    <a:cubicBezTo>
                      <a:pt x="1255" y="6795"/>
                      <a:pt x="1338" y="6845"/>
                      <a:pt x="1426" y="6892"/>
                    </a:cubicBezTo>
                    <a:cubicBezTo>
                      <a:pt x="1552" y="6962"/>
                      <a:pt x="1707" y="7042"/>
                      <a:pt x="1873" y="7096"/>
                    </a:cubicBezTo>
                    <a:lnTo>
                      <a:pt x="1897" y="7105"/>
                    </a:lnTo>
                    <a:cubicBezTo>
                      <a:pt x="1940" y="7119"/>
                      <a:pt x="1984" y="7133"/>
                      <a:pt x="2028" y="7142"/>
                    </a:cubicBezTo>
                    <a:lnTo>
                      <a:pt x="2114" y="7170"/>
                    </a:lnTo>
                    <a:cubicBezTo>
                      <a:pt x="2181" y="7190"/>
                      <a:pt x="2252" y="7210"/>
                      <a:pt x="2318" y="7226"/>
                    </a:cubicBezTo>
                    <a:cubicBezTo>
                      <a:pt x="2415" y="7250"/>
                      <a:pt x="2512" y="7270"/>
                      <a:pt x="2609" y="7286"/>
                    </a:cubicBezTo>
                    <a:cubicBezTo>
                      <a:pt x="2676" y="7300"/>
                      <a:pt x="2736" y="7303"/>
                      <a:pt x="2800" y="7303"/>
                    </a:cubicBezTo>
                    <a:cubicBezTo>
                      <a:pt x="2863" y="7303"/>
                      <a:pt x="2923" y="7300"/>
                      <a:pt x="2988" y="7297"/>
                    </a:cubicBezTo>
                    <a:cubicBezTo>
                      <a:pt x="3124" y="7286"/>
                      <a:pt x="3252" y="7246"/>
                      <a:pt x="3372" y="7206"/>
                    </a:cubicBezTo>
                    <a:lnTo>
                      <a:pt x="3435" y="7186"/>
                    </a:lnTo>
                    <a:cubicBezTo>
                      <a:pt x="3519" y="7159"/>
                      <a:pt x="3606" y="7126"/>
                      <a:pt x="3706" y="7079"/>
                    </a:cubicBezTo>
                    <a:cubicBezTo>
                      <a:pt x="3944" y="6969"/>
                      <a:pt x="4167" y="6832"/>
                      <a:pt x="4372" y="6668"/>
                    </a:cubicBezTo>
                    <a:cubicBezTo>
                      <a:pt x="4415" y="6634"/>
                      <a:pt x="4456" y="6594"/>
                      <a:pt x="4496" y="6557"/>
                    </a:cubicBezTo>
                    <a:cubicBezTo>
                      <a:pt x="4653" y="6403"/>
                      <a:pt x="4769" y="6253"/>
                      <a:pt x="4857" y="6096"/>
                    </a:cubicBezTo>
                    <a:cubicBezTo>
                      <a:pt x="4930" y="5955"/>
                      <a:pt x="4984" y="5835"/>
                      <a:pt x="5027" y="5714"/>
                    </a:cubicBezTo>
                    <a:cubicBezTo>
                      <a:pt x="5058" y="5628"/>
                      <a:pt x="5074" y="5540"/>
                      <a:pt x="5087" y="5460"/>
                    </a:cubicBezTo>
                    <a:lnTo>
                      <a:pt x="5101" y="5397"/>
                    </a:lnTo>
                    <a:cubicBezTo>
                      <a:pt x="5141" y="5199"/>
                      <a:pt x="5144" y="4995"/>
                      <a:pt x="5115" y="4791"/>
                    </a:cubicBezTo>
                    <a:cubicBezTo>
                      <a:pt x="5104" y="4708"/>
                      <a:pt x="5084" y="4601"/>
                      <a:pt x="5054" y="4487"/>
                    </a:cubicBezTo>
                    <a:cubicBezTo>
                      <a:pt x="5027" y="4376"/>
                      <a:pt x="4987" y="4270"/>
                      <a:pt x="4940" y="4156"/>
                    </a:cubicBezTo>
                    <a:cubicBezTo>
                      <a:pt x="5138" y="4116"/>
                      <a:pt x="5322" y="4032"/>
                      <a:pt x="5482" y="3959"/>
                    </a:cubicBezTo>
                    <a:cubicBezTo>
                      <a:pt x="5686" y="3868"/>
                      <a:pt x="5830" y="3768"/>
                      <a:pt x="5941" y="3648"/>
                    </a:cubicBezTo>
                    <a:lnTo>
                      <a:pt x="5973" y="3611"/>
                    </a:lnTo>
                    <a:cubicBezTo>
                      <a:pt x="6030" y="3547"/>
                      <a:pt x="6091" y="3481"/>
                      <a:pt x="6148" y="3407"/>
                    </a:cubicBezTo>
                    <a:cubicBezTo>
                      <a:pt x="6254" y="3260"/>
                      <a:pt x="6375" y="3089"/>
                      <a:pt x="6445" y="2882"/>
                    </a:cubicBezTo>
                    <a:cubicBezTo>
                      <a:pt x="6486" y="2761"/>
                      <a:pt x="6512" y="2624"/>
                      <a:pt x="6522" y="2484"/>
                    </a:cubicBezTo>
                    <a:cubicBezTo>
                      <a:pt x="6529" y="2346"/>
                      <a:pt x="6529" y="2203"/>
                      <a:pt x="6515" y="2053"/>
                    </a:cubicBezTo>
                    <a:cubicBezTo>
                      <a:pt x="6515" y="2013"/>
                      <a:pt x="6506" y="1976"/>
                      <a:pt x="6499" y="1939"/>
                    </a:cubicBezTo>
                    <a:cubicBezTo>
                      <a:pt x="6482" y="1875"/>
                      <a:pt x="6459" y="1805"/>
                      <a:pt x="6429" y="1724"/>
                    </a:cubicBezTo>
                    <a:cubicBezTo>
                      <a:pt x="6405" y="1658"/>
                      <a:pt x="6372" y="1601"/>
                      <a:pt x="6342" y="1547"/>
                    </a:cubicBezTo>
                    <a:cubicBezTo>
                      <a:pt x="6262" y="1411"/>
                      <a:pt x="6174" y="1290"/>
                      <a:pt x="6081" y="1179"/>
                    </a:cubicBezTo>
                    <a:cubicBezTo>
                      <a:pt x="6024" y="1116"/>
                      <a:pt x="5967" y="1059"/>
                      <a:pt x="5907" y="1002"/>
                    </a:cubicBezTo>
                    <a:lnTo>
                      <a:pt x="5877" y="972"/>
                    </a:lnTo>
                    <a:cubicBezTo>
                      <a:pt x="5773" y="875"/>
                      <a:pt x="5663" y="775"/>
                      <a:pt x="5546" y="681"/>
                    </a:cubicBezTo>
                    <a:lnTo>
                      <a:pt x="5496" y="638"/>
                    </a:lnTo>
                    <a:cubicBezTo>
                      <a:pt x="5442" y="594"/>
                      <a:pt x="5382" y="548"/>
                      <a:pt x="5315" y="508"/>
                    </a:cubicBezTo>
                    <a:cubicBezTo>
                      <a:pt x="5098" y="377"/>
                      <a:pt x="4874" y="283"/>
                      <a:pt x="4629" y="223"/>
                    </a:cubicBezTo>
                    <a:cubicBezTo>
                      <a:pt x="4439" y="173"/>
                      <a:pt x="4241" y="130"/>
                      <a:pt x="4054" y="93"/>
                    </a:cubicBezTo>
                    <a:lnTo>
                      <a:pt x="3907" y="59"/>
                    </a:lnTo>
                    <a:cubicBezTo>
                      <a:pt x="3817" y="42"/>
                      <a:pt x="3726" y="26"/>
                      <a:pt x="3633" y="9"/>
                    </a:cubicBezTo>
                    <a:cubicBezTo>
                      <a:pt x="3601" y="4"/>
                      <a:pt x="3567" y="1"/>
                      <a:pt x="352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556" name="Google Shape;556;p4"/>
            <p:cNvGrpSpPr/>
            <p:nvPr/>
          </p:nvGrpSpPr>
          <p:grpSpPr>
            <a:xfrm>
              <a:off x="8797342" y="3964408"/>
              <a:ext cx="192516" cy="227716"/>
              <a:chOff x="1824250" y="1008625"/>
              <a:chExt cx="144250" cy="170625"/>
            </a:xfrm>
          </p:grpSpPr>
          <p:sp>
            <p:nvSpPr>
              <p:cNvPr id="557" name="Google Shape;557;p4"/>
              <p:cNvSpPr/>
              <p:nvPr/>
            </p:nvSpPr>
            <p:spPr>
              <a:xfrm>
                <a:off x="1828675" y="1013025"/>
                <a:ext cx="135400" cy="161850"/>
              </a:xfrm>
              <a:custGeom>
                <a:avLst/>
                <a:gdLst/>
                <a:ahLst/>
                <a:cxnLst/>
                <a:rect l="l" t="t" r="r" b="b"/>
                <a:pathLst>
                  <a:path w="5416" h="6474" extrusionOk="0">
                    <a:moveTo>
                      <a:pt x="2356" y="0"/>
                    </a:moveTo>
                    <a:cubicBezTo>
                      <a:pt x="2252" y="0"/>
                      <a:pt x="2150" y="4"/>
                      <a:pt x="2047" y="21"/>
                    </a:cubicBezTo>
                    <a:cubicBezTo>
                      <a:pt x="1947" y="37"/>
                      <a:pt x="1847" y="67"/>
                      <a:pt x="1750" y="94"/>
                    </a:cubicBezTo>
                    <a:cubicBezTo>
                      <a:pt x="1690" y="107"/>
                      <a:pt x="1636" y="138"/>
                      <a:pt x="1579" y="161"/>
                    </a:cubicBezTo>
                    <a:cubicBezTo>
                      <a:pt x="1469" y="211"/>
                      <a:pt x="1362" y="274"/>
                      <a:pt x="1258" y="342"/>
                    </a:cubicBezTo>
                    <a:cubicBezTo>
                      <a:pt x="1164" y="402"/>
                      <a:pt x="1074" y="472"/>
                      <a:pt x="988" y="539"/>
                    </a:cubicBezTo>
                    <a:cubicBezTo>
                      <a:pt x="871" y="629"/>
                      <a:pt x="760" y="743"/>
                      <a:pt x="659" y="850"/>
                    </a:cubicBezTo>
                    <a:cubicBezTo>
                      <a:pt x="647" y="863"/>
                      <a:pt x="636" y="876"/>
                      <a:pt x="623" y="890"/>
                    </a:cubicBezTo>
                    <a:cubicBezTo>
                      <a:pt x="562" y="960"/>
                      <a:pt x="506" y="1034"/>
                      <a:pt x="456" y="1111"/>
                    </a:cubicBezTo>
                    <a:cubicBezTo>
                      <a:pt x="358" y="1265"/>
                      <a:pt x="272" y="1428"/>
                      <a:pt x="208" y="1599"/>
                    </a:cubicBezTo>
                    <a:cubicBezTo>
                      <a:pt x="141" y="1783"/>
                      <a:pt x="98" y="1973"/>
                      <a:pt x="65" y="2164"/>
                    </a:cubicBezTo>
                    <a:cubicBezTo>
                      <a:pt x="45" y="2291"/>
                      <a:pt x="28" y="2418"/>
                      <a:pt x="17" y="2546"/>
                    </a:cubicBezTo>
                    <a:cubicBezTo>
                      <a:pt x="1" y="2696"/>
                      <a:pt x="1" y="2850"/>
                      <a:pt x="5" y="3003"/>
                    </a:cubicBezTo>
                    <a:cubicBezTo>
                      <a:pt x="11" y="3144"/>
                      <a:pt x="51" y="3295"/>
                      <a:pt x="91" y="3429"/>
                    </a:cubicBezTo>
                    <a:cubicBezTo>
                      <a:pt x="151" y="3619"/>
                      <a:pt x="228" y="3803"/>
                      <a:pt x="306" y="3987"/>
                    </a:cubicBezTo>
                    <a:cubicBezTo>
                      <a:pt x="342" y="4077"/>
                      <a:pt x="382" y="4167"/>
                      <a:pt x="422" y="4258"/>
                    </a:cubicBezTo>
                    <a:cubicBezTo>
                      <a:pt x="489" y="4402"/>
                      <a:pt x="573" y="4539"/>
                      <a:pt x="656" y="4676"/>
                    </a:cubicBezTo>
                    <a:cubicBezTo>
                      <a:pt x="757" y="4846"/>
                      <a:pt x="867" y="5007"/>
                      <a:pt x="997" y="5150"/>
                    </a:cubicBezTo>
                    <a:cubicBezTo>
                      <a:pt x="1161" y="5331"/>
                      <a:pt x="1339" y="5505"/>
                      <a:pt x="1522" y="5666"/>
                    </a:cubicBezTo>
                    <a:cubicBezTo>
                      <a:pt x="1666" y="5793"/>
                      <a:pt x="1817" y="5917"/>
                      <a:pt x="1977" y="6024"/>
                    </a:cubicBezTo>
                    <a:cubicBezTo>
                      <a:pt x="2175" y="6161"/>
                      <a:pt x="2385" y="6285"/>
                      <a:pt x="2613" y="6362"/>
                    </a:cubicBezTo>
                    <a:cubicBezTo>
                      <a:pt x="2743" y="6405"/>
                      <a:pt x="2877" y="6442"/>
                      <a:pt x="3014" y="6459"/>
                    </a:cubicBezTo>
                    <a:cubicBezTo>
                      <a:pt x="3084" y="6469"/>
                      <a:pt x="3155" y="6473"/>
                      <a:pt x="3227" y="6473"/>
                    </a:cubicBezTo>
                    <a:cubicBezTo>
                      <a:pt x="3293" y="6473"/>
                      <a:pt x="3360" y="6470"/>
                      <a:pt x="3425" y="6465"/>
                    </a:cubicBezTo>
                    <a:cubicBezTo>
                      <a:pt x="3509" y="6459"/>
                      <a:pt x="3589" y="6445"/>
                      <a:pt x="3669" y="6428"/>
                    </a:cubicBezTo>
                    <a:cubicBezTo>
                      <a:pt x="3813" y="6395"/>
                      <a:pt x="3958" y="6362"/>
                      <a:pt x="4098" y="6311"/>
                    </a:cubicBezTo>
                    <a:cubicBezTo>
                      <a:pt x="4248" y="6261"/>
                      <a:pt x="4389" y="6184"/>
                      <a:pt x="4519" y="6094"/>
                    </a:cubicBezTo>
                    <a:cubicBezTo>
                      <a:pt x="4646" y="6007"/>
                      <a:pt x="4750" y="5886"/>
                      <a:pt x="4853" y="5769"/>
                    </a:cubicBezTo>
                    <a:cubicBezTo>
                      <a:pt x="4957" y="5652"/>
                      <a:pt x="5031" y="5528"/>
                      <a:pt x="5108" y="5391"/>
                    </a:cubicBezTo>
                    <a:cubicBezTo>
                      <a:pt x="5185" y="5251"/>
                      <a:pt x="5228" y="5097"/>
                      <a:pt x="5268" y="4943"/>
                    </a:cubicBezTo>
                    <a:cubicBezTo>
                      <a:pt x="5332" y="4706"/>
                      <a:pt x="5402" y="4465"/>
                      <a:pt x="5409" y="4218"/>
                    </a:cubicBezTo>
                    <a:cubicBezTo>
                      <a:pt x="5415" y="4054"/>
                      <a:pt x="5415" y="3886"/>
                      <a:pt x="5392" y="3722"/>
                    </a:cubicBezTo>
                    <a:cubicBezTo>
                      <a:pt x="5389" y="3699"/>
                      <a:pt x="5386" y="3676"/>
                      <a:pt x="5382" y="3649"/>
                    </a:cubicBezTo>
                    <a:cubicBezTo>
                      <a:pt x="5365" y="3579"/>
                      <a:pt x="5345" y="3512"/>
                      <a:pt x="5329" y="3442"/>
                    </a:cubicBezTo>
                    <a:cubicBezTo>
                      <a:pt x="5325" y="3429"/>
                      <a:pt x="5322" y="3415"/>
                      <a:pt x="5315" y="3401"/>
                    </a:cubicBezTo>
                    <a:cubicBezTo>
                      <a:pt x="5272" y="3324"/>
                      <a:pt x="5238" y="3244"/>
                      <a:pt x="5178" y="3181"/>
                    </a:cubicBezTo>
                    <a:cubicBezTo>
                      <a:pt x="5128" y="3128"/>
                      <a:pt x="5077" y="3071"/>
                      <a:pt x="5017" y="3027"/>
                    </a:cubicBezTo>
                    <a:cubicBezTo>
                      <a:pt x="4997" y="3014"/>
                      <a:pt x="4981" y="2997"/>
                      <a:pt x="4961" y="2983"/>
                    </a:cubicBezTo>
                    <a:cubicBezTo>
                      <a:pt x="4852" y="2900"/>
                      <a:pt x="4718" y="2857"/>
                      <a:pt x="4583" y="2857"/>
                    </a:cubicBezTo>
                    <a:cubicBezTo>
                      <a:pt x="4503" y="2857"/>
                      <a:pt x="4423" y="2872"/>
                      <a:pt x="4349" y="2903"/>
                    </a:cubicBezTo>
                    <a:cubicBezTo>
                      <a:pt x="4108" y="3000"/>
                      <a:pt x="3944" y="3251"/>
                      <a:pt x="3958" y="3512"/>
                    </a:cubicBezTo>
                    <a:lnTo>
                      <a:pt x="3958" y="3525"/>
                    </a:lnTo>
                    <a:cubicBezTo>
                      <a:pt x="3944" y="3602"/>
                      <a:pt x="3950" y="3682"/>
                      <a:pt x="3954" y="3759"/>
                    </a:cubicBezTo>
                    <a:cubicBezTo>
                      <a:pt x="3954" y="3803"/>
                      <a:pt x="3967" y="3850"/>
                      <a:pt x="3974" y="3890"/>
                    </a:cubicBezTo>
                    <a:cubicBezTo>
                      <a:pt x="3984" y="3950"/>
                      <a:pt x="3991" y="4011"/>
                      <a:pt x="3994" y="4067"/>
                    </a:cubicBezTo>
                    <a:cubicBezTo>
                      <a:pt x="3984" y="4207"/>
                      <a:pt x="3958" y="4345"/>
                      <a:pt x="3927" y="4482"/>
                    </a:cubicBezTo>
                    <a:cubicBezTo>
                      <a:pt x="3901" y="4576"/>
                      <a:pt x="3870" y="4669"/>
                      <a:pt x="3830" y="4759"/>
                    </a:cubicBezTo>
                    <a:cubicBezTo>
                      <a:pt x="3793" y="4813"/>
                      <a:pt x="3753" y="4863"/>
                      <a:pt x="3710" y="4914"/>
                    </a:cubicBezTo>
                    <a:cubicBezTo>
                      <a:pt x="3697" y="4923"/>
                      <a:pt x="3683" y="4934"/>
                      <a:pt x="3669" y="4943"/>
                    </a:cubicBezTo>
                    <a:cubicBezTo>
                      <a:pt x="3620" y="4967"/>
                      <a:pt x="3563" y="4987"/>
                      <a:pt x="3509" y="5004"/>
                    </a:cubicBezTo>
                    <a:cubicBezTo>
                      <a:pt x="3419" y="5024"/>
                      <a:pt x="3325" y="5040"/>
                      <a:pt x="3231" y="5047"/>
                    </a:cubicBezTo>
                    <a:cubicBezTo>
                      <a:pt x="3202" y="5044"/>
                      <a:pt x="3168" y="5037"/>
                      <a:pt x="3135" y="5034"/>
                    </a:cubicBezTo>
                    <a:cubicBezTo>
                      <a:pt x="3061" y="5007"/>
                      <a:pt x="2987" y="4977"/>
                      <a:pt x="2917" y="4940"/>
                    </a:cubicBezTo>
                    <a:cubicBezTo>
                      <a:pt x="2649" y="4773"/>
                      <a:pt x="2408" y="4562"/>
                      <a:pt x="2181" y="4345"/>
                    </a:cubicBezTo>
                    <a:cubicBezTo>
                      <a:pt x="2101" y="4261"/>
                      <a:pt x="2027" y="4174"/>
                      <a:pt x="1957" y="4084"/>
                    </a:cubicBezTo>
                    <a:cubicBezTo>
                      <a:pt x="1894" y="4000"/>
                      <a:pt x="1837" y="3910"/>
                      <a:pt x="1780" y="3820"/>
                    </a:cubicBezTo>
                    <a:cubicBezTo>
                      <a:pt x="1706" y="3679"/>
                      <a:pt x="1643" y="3532"/>
                      <a:pt x="1579" y="3385"/>
                    </a:cubicBezTo>
                    <a:cubicBezTo>
                      <a:pt x="1519" y="3241"/>
                      <a:pt x="1453" y="3094"/>
                      <a:pt x="1405" y="2947"/>
                    </a:cubicBezTo>
                    <a:cubicBezTo>
                      <a:pt x="1396" y="2883"/>
                      <a:pt x="1389" y="2823"/>
                      <a:pt x="1385" y="2759"/>
                    </a:cubicBezTo>
                    <a:cubicBezTo>
                      <a:pt x="1392" y="2552"/>
                      <a:pt x="1416" y="2345"/>
                      <a:pt x="1459" y="2140"/>
                    </a:cubicBezTo>
                    <a:cubicBezTo>
                      <a:pt x="1489" y="2047"/>
                      <a:pt x="1522" y="1957"/>
                      <a:pt x="1566" y="1867"/>
                    </a:cubicBezTo>
                    <a:cubicBezTo>
                      <a:pt x="1636" y="1759"/>
                      <a:pt x="1713" y="1659"/>
                      <a:pt x="1800" y="1562"/>
                    </a:cubicBezTo>
                    <a:cubicBezTo>
                      <a:pt x="1904" y="1462"/>
                      <a:pt x="2014" y="1368"/>
                      <a:pt x="2135" y="1291"/>
                    </a:cubicBezTo>
                    <a:cubicBezTo>
                      <a:pt x="2212" y="1251"/>
                      <a:pt x="2285" y="1217"/>
                      <a:pt x="2365" y="1188"/>
                    </a:cubicBezTo>
                    <a:cubicBezTo>
                      <a:pt x="2476" y="1171"/>
                      <a:pt x="2589" y="1168"/>
                      <a:pt x="2700" y="1168"/>
                    </a:cubicBezTo>
                    <a:lnTo>
                      <a:pt x="2914" y="1168"/>
                    </a:lnTo>
                    <a:cubicBezTo>
                      <a:pt x="3021" y="1154"/>
                      <a:pt x="3115" y="1117"/>
                      <a:pt x="3198" y="1050"/>
                    </a:cubicBezTo>
                    <a:cubicBezTo>
                      <a:pt x="3319" y="956"/>
                      <a:pt x="3399" y="816"/>
                      <a:pt x="3419" y="666"/>
                    </a:cubicBezTo>
                    <a:cubicBezTo>
                      <a:pt x="3439" y="512"/>
                      <a:pt x="3396" y="354"/>
                      <a:pt x="3302" y="234"/>
                    </a:cubicBezTo>
                    <a:cubicBezTo>
                      <a:pt x="3218" y="121"/>
                      <a:pt x="3064" y="13"/>
                      <a:pt x="2917" y="10"/>
                    </a:cubicBezTo>
                    <a:cubicBezTo>
                      <a:pt x="2803" y="7"/>
                      <a:pt x="2686" y="4"/>
                      <a:pt x="2573" y="4"/>
                    </a:cubicBezTo>
                    <a:cubicBezTo>
                      <a:pt x="2500" y="2"/>
                      <a:pt x="2428" y="0"/>
                      <a:pt x="23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58" name="Google Shape;558;p4"/>
              <p:cNvSpPr/>
              <p:nvPr/>
            </p:nvSpPr>
            <p:spPr>
              <a:xfrm>
                <a:off x="1824250" y="1008625"/>
                <a:ext cx="144250" cy="170625"/>
              </a:xfrm>
              <a:custGeom>
                <a:avLst/>
                <a:gdLst/>
                <a:ahLst/>
                <a:cxnLst/>
                <a:rect l="l" t="t" r="r" b="b"/>
                <a:pathLst>
                  <a:path w="5770" h="6825" extrusionOk="0">
                    <a:moveTo>
                      <a:pt x="5328" y="3645"/>
                    </a:moveTo>
                    <a:lnTo>
                      <a:pt x="5328" y="3645"/>
                    </a:lnTo>
                    <a:cubicBezTo>
                      <a:pt x="5328" y="3645"/>
                      <a:pt x="5331" y="3651"/>
                      <a:pt x="5339" y="3661"/>
                    </a:cubicBezTo>
                    <a:cubicBezTo>
                      <a:pt x="5335" y="3655"/>
                      <a:pt x="5332" y="3650"/>
                      <a:pt x="5328" y="3645"/>
                    </a:cubicBezTo>
                    <a:close/>
                    <a:moveTo>
                      <a:pt x="2545" y="352"/>
                    </a:moveTo>
                    <a:cubicBezTo>
                      <a:pt x="2590" y="352"/>
                      <a:pt x="2636" y="353"/>
                      <a:pt x="2683" y="354"/>
                    </a:cubicBezTo>
                    <a:lnTo>
                      <a:pt x="2750" y="354"/>
                    </a:lnTo>
                    <a:cubicBezTo>
                      <a:pt x="2863" y="357"/>
                      <a:pt x="2977" y="357"/>
                      <a:pt x="3091" y="360"/>
                    </a:cubicBezTo>
                    <a:cubicBezTo>
                      <a:pt x="3164" y="364"/>
                      <a:pt x="3275" y="430"/>
                      <a:pt x="3342" y="518"/>
                    </a:cubicBezTo>
                    <a:cubicBezTo>
                      <a:pt x="3405" y="601"/>
                      <a:pt x="3436" y="711"/>
                      <a:pt x="3422" y="819"/>
                    </a:cubicBezTo>
                    <a:cubicBezTo>
                      <a:pt x="3408" y="925"/>
                      <a:pt x="3352" y="1023"/>
                      <a:pt x="3268" y="1089"/>
                    </a:cubicBezTo>
                    <a:cubicBezTo>
                      <a:pt x="3212" y="1129"/>
                      <a:pt x="3147" y="1157"/>
                      <a:pt x="3081" y="1169"/>
                    </a:cubicBezTo>
                    <a:lnTo>
                      <a:pt x="2877" y="1166"/>
                    </a:lnTo>
                    <a:cubicBezTo>
                      <a:pt x="2763" y="1166"/>
                      <a:pt x="2639" y="1169"/>
                      <a:pt x="2516" y="1189"/>
                    </a:cubicBezTo>
                    <a:lnTo>
                      <a:pt x="2482" y="1200"/>
                    </a:lnTo>
                    <a:cubicBezTo>
                      <a:pt x="2405" y="1226"/>
                      <a:pt x="2321" y="1263"/>
                      <a:pt x="2218" y="1320"/>
                    </a:cubicBezTo>
                    <a:cubicBezTo>
                      <a:pt x="2101" y="1393"/>
                      <a:pt x="1988" y="1487"/>
                      <a:pt x="1847" y="1621"/>
                    </a:cubicBezTo>
                    <a:cubicBezTo>
                      <a:pt x="1750" y="1728"/>
                      <a:pt x="1666" y="1839"/>
                      <a:pt x="1596" y="1949"/>
                    </a:cubicBezTo>
                    <a:lnTo>
                      <a:pt x="1586" y="1966"/>
                    </a:lnTo>
                    <a:cubicBezTo>
                      <a:pt x="1539" y="2060"/>
                      <a:pt x="1499" y="2160"/>
                      <a:pt x="1462" y="2280"/>
                    </a:cubicBezTo>
                    <a:cubicBezTo>
                      <a:pt x="1422" y="2474"/>
                      <a:pt x="1395" y="2685"/>
                      <a:pt x="1386" y="2946"/>
                    </a:cubicBezTo>
                    <a:cubicBezTo>
                      <a:pt x="1389" y="3016"/>
                      <a:pt x="1395" y="3083"/>
                      <a:pt x="1409" y="3150"/>
                    </a:cubicBezTo>
                    <a:lnTo>
                      <a:pt x="1415" y="3176"/>
                    </a:lnTo>
                    <a:cubicBezTo>
                      <a:pt x="1459" y="3313"/>
                      <a:pt x="1516" y="3444"/>
                      <a:pt x="1569" y="3571"/>
                    </a:cubicBezTo>
                    <a:lnTo>
                      <a:pt x="1596" y="3631"/>
                    </a:lnTo>
                    <a:cubicBezTo>
                      <a:pt x="1650" y="3755"/>
                      <a:pt x="1719" y="3919"/>
                      <a:pt x="1810" y="4089"/>
                    </a:cubicBezTo>
                    <a:cubicBezTo>
                      <a:pt x="1860" y="4173"/>
                      <a:pt x="1920" y="4273"/>
                      <a:pt x="1994" y="4367"/>
                    </a:cubicBezTo>
                    <a:cubicBezTo>
                      <a:pt x="2061" y="4457"/>
                      <a:pt x="2141" y="4548"/>
                      <a:pt x="2235" y="4648"/>
                    </a:cubicBezTo>
                    <a:cubicBezTo>
                      <a:pt x="2519" y="4919"/>
                      <a:pt x="2760" y="5113"/>
                      <a:pt x="3000" y="5266"/>
                    </a:cubicBezTo>
                    <a:lnTo>
                      <a:pt x="3017" y="5277"/>
                    </a:lnTo>
                    <a:cubicBezTo>
                      <a:pt x="3104" y="5317"/>
                      <a:pt x="3181" y="5350"/>
                      <a:pt x="3255" y="5374"/>
                    </a:cubicBezTo>
                    <a:lnTo>
                      <a:pt x="3278" y="5380"/>
                    </a:lnTo>
                    <a:cubicBezTo>
                      <a:pt x="3318" y="5387"/>
                      <a:pt x="3355" y="5394"/>
                      <a:pt x="3392" y="5397"/>
                    </a:cubicBezTo>
                    <a:lnTo>
                      <a:pt x="3408" y="5400"/>
                    </a:lnTo>
                    <a:lnTo>
                      <a:pt x="3425" y="5397"/>
                    </a:lnTo>
                    <a:cubicBezTo>
                      <a:pt x="3516" y="5391"/>
                      <a:pt x="3613" y="5377"/>
                      <a:pt x="3740" y="5346"/>
                    </a:cubicBezTo>
                    <a:cubicBezTo>
                      <a:pt x="3800" y="5330"/>
                      <a:pt x="3860" y="5306"/>
                      <a:pt x="3917" y="5283"/>
                    </a:cubicBezTo>
                    <a:lnTo>
                      <a:pt x="3950" y="5263"/>
                    </a:lnTo>
                    <a:cubicBezTo>
                      <a:pt x="3967" y="5250"/>
                      <a:pt x="3984" y="5240"/>
                      <a:pt x="3997" y="5226"/>
                    </a:cubicBezTo>
                    <a:lnTo>
                      <a:pt x="4017" y="5206"/>
                    </a:lnTo>
                    <a:cubicBezTo>
                      <a:pt x="4070" y="5146"/>
                      <a:pt x="4115" y="5090"/>
                      <a:pt x="4155" y="5036"/>
                    </a:cubicBezTo>
                    <a:lnTo>
                      <a:pt x="4168" y="5005"/>
                    </a:lnTo>
                    <a:cubicBezTo>
                      <a:pt x="4218" y="4899"/>
                      <a:pt x="4251" y="4789"/>
                      <a:pt x="4275" y="4698"/>
                    </a:cubicBezTo>
                    <a:cubicBezTo>
                      <a:pt x="4302" y="4581"/>
                      <a:pt x="4335" y="4423"/>
                      <a:pt x="4345" y="4256"/>
                    </a:cubicBezTo>
                    <a:lnTo>
                      <a:pt x="4345" y="4247"/>
                    </a:lnTo>
                    <a:lnTo>
                      <a:pt x="4345" y="4236"/>
                    </a:lnTo>
                    <a:cubicBezTo>
                      <a:pt x="4342" y="4170"/>
                      <a:pt x="4335" y="4102"/>
                      <a:pt x="4325" y="4039"/>
                    </a:cubicBezTo>
                    <a:cubicBezTo>
                      <a:pt x="4322" y="4019"/>
                      <a:pt x="4318" y="4002"/>
                      <a:pt x="4315" y="3982"/>
                    </a:cubicBezTo>
                    <a:cubicBezTo>
                      <a:pt x="4311" y="3966"/>
                      <a:pt x="4305" y="3942"/>
                      <a:pt x="4305" y="3935"/>
                    </a:cubicBezTo>
                    <a:lnTo>
                      <a:pt x="4305" y="3862"/>
                    </a:lnTo>
                    <a:cubicBezTo>
                      <a:pt x="4302" y="3815"/>
                      <a:pt x="4302" y="3768"/>
                      <a:pt x="4308" y="3715"/>
                    </a:cubicBezTo>
                    <a:lnTo>
                      <a:pt x="4311" y="3698"/>
                    </a:lnTo>
                    <a:lnTo>
                      <a:pt x="4311" y="3678"/>
                    </a:lnTo>
                    <a:cubicBezTo>
                      <a:pt x="4302" y="3494"/>
                      <a:pt x="4419" y="3310"/>
                      <a:pt x="4592" y="3243"/>
                    </a:cubicBezTo>
                    <a:cubicBezTo>
                      <a:pt x="4647" y="3221"/>
                      <a:pt x="4706" y="3209"/>
                      <a:pt x="4765" y="3209"/>
                    </a:cubicBezTo>
                    <a:cubicBezTo>
                      <a:pt x="4860" y="3209"/>
                      <a:pt x="4954" y="3239"/>
                      <a:pt x="5030" y="3296"/>
                    </a:cubicBezTo>
                    <a:lnTo>
                      <a:pt x="5091" y="3344"/>
                    </a:lnTo>
                    <a:cubicBezTo>
                      <a:pt x="5124" y="3370"/>
                      <a:pt x="5161" y="3407"/>
                      <a:pt x="5198" y="3444"/>
                    </a:cubicBezTo>
                    <a:lnTo>
                      <a:pt x="5231" y="3480"/>
                    </a:lnTo>
                    <a:cubicBezTo>
                      <a:pt x="5258" y="3508"/>
                      <a:pt x="5278" y="3551"/>
                      <a:pt x="5305" y="3601"/>
                    </a:cubicBezTo>
                    <a:cubicBezTo>
                      <a:pt x="5312" y="3615"/>
                      <a:pt x="5319" y="3630"/>
                      <a:pt x="5328" y="3645"/>
                    </a:cubicBezTo>
                    <a:lnTo>
                      <a:pt x="5328" y="3645"/>
                    </a:lnTo>
                    <a:lnTo>
                      <a:pt x="5499" y="3597"/>
                    </a:lnTo>
                    <a:lnTo>
                      <a:pt x="5499" y="3597"/>
                    </a:lnTo>
                    <a:lnTo>
                      <a:pt x="5335" y="3665"/>
                    </a:lnTo>
                    <a:lnTo>
                      <a:pt x="5342" y="3691"/>
                    </a:lnTo>
                    <a:cubicBezTo>
                      <a:pt x="5359" y="3748"/>
                      <a:pt x="5375" y="3801"/>
                      <a:pt x="5385" y="3858"/>
                    </a:cubicBezTo>
                    <a:cubicBezTo>
                      <a:pt x="5388" y="3882"/>
                      <a:pt x="5392" y="3902"/>
                      <a:pt x="5395" y="3926"/>
                    </a:cubicBezTo>
                    <a:cubicBezTo>
                      <a:pt x="5419" y="4073"/>
                      <a:pt x="5415" y="4230"/>
                      <a:pt x="5412" y="4390"/>
                    </a:cubicBezTo>
                    <a:cubicBezTo>
                      <a:pt x="5405" y="4591"/>
                      <a:pt x="5351" y="4792"/>
                      <a:pt x="5294" y="5005"/>
                    </a:cubicBezTo>
                    <a:lnTo>
                      <a:pt x="5274" y="5076"/>
                    </a:lnTo>
                    <a:cubicBezTo>
                      <a:pt x="5238" y="5220"/>
                      <a:pt x="5198" y="5360"/>
                      <a:pt x="5131" y="5481"/>
                    </a:cubicBezTo>
                    <a:cubicBezTo>
                      <a:pt x="5061" y="5607"/>
                      <a:pt x="4993" y="5725"/>
                      <a:pt x="4900" y="5828"/>
                    </a:cubicBezTo>
                    <a:lnTo>
                      <a:pt x="4873" y="5859"/>
                    </a:lnTo>
                    <a:cubicBezTo>
                      <a:pt x="4783" y="5959"/>
                      <a:pt x="4696" y="6059"/>
                      <a:pt x="4596" y="6126"/>
                    </a:cubicBezTo>
                    <a:cubicBezTo>
                      <a:pt x="4462" y="6217"/>
                      <a:pt x="4339" y="6283"/>
                      <a:pt x="4218" y="6323"/>
                    </a:cubicBezTo>
                    <a:cubicBezTo>
                      <a:pt x="4094" y="6363"/>
                      <a:pt x="3964" y="6397"/>
                      <a:pt x="3806" y="6434"/>
                    </a:cubicBezTo>
                    <a:cubicBezTo>
                      <a:pt x="3726" y="6450"/>
                      <a:pt x="3656" y="6461"/>
                      <a:pt x="3593" y="6467"/>
                    </a:cubicBezTo>
                    <a:cubicBezTo>
                      <a:pt x="3539" y="6471"/>
                      <a:pt x="3477" y="6474"/>
                      <a:pt x="3412" y="6474"/>
                    </a:cubicBezTo>
                    <a:cubicBezTo>
                      <a:pt x="3347" y="6474"/>
                      <a:pt x="3280" y="6471"/>
                      <a:pt x="3215" y="6461"/>
                    </a:cubicBezTo>
                    <a:cubicBezTo>
                      <a:pt x="3104" y="6447"/>
                      <a:pt x="2984" y="6417"/>
                      <a:pt x="2846" y="6370"/>
                    </a:cubicBezTo>
                    <a:cubicBezTo>
                      <a:pt x="2663" y="6310"/>
                      <a:pt x="2476" y="6209"/>
                      <a:pt x="2255" y="6056"/>
                    </a:cubicBezTo>
                    <a:cubicBezTo>
                      <a:pt x="2114" y="5962"/>
                      <a:pt x="1974" y="5848"/>
                      <a:pt x="1817" y="5712"/>
                    </a:cubicBezTo>
                    <a:cubicBezTo>
                      <a:pt x="1636" y="5551"/>
                      <a:pt x="1466" y="5383"/>
                      <a:pt x="1305" y="5210"/>
                    </a:cubicBezTo>
                    <a:cubicBezTo>
                      <a:pt x="1198" y="5090"/>
                      <a:pt x="1094" y="4949"/>
                      <a:pt x="984" y="4761"/>
                    </a:cubicBezTo>
                    <a:lnTo>
                      <a:pt x="964" y="4732"/>
                    </a:lnTo>
                    <a:cubicBezTo>
                      <a:pt x="890" y="4604"/>
                      <a:pt x="816" y="4488"/>
                      <a:pt x="759" y="4360"/>
                    </a:cubicBezTo>
                    <a:lnTo>
                      <a:pt x="739" y="4317"/>
                    </a:lnTo>
                    <a:cubicBezTo>
                      <a:pt x="710" y="4243"/>
                      <a:pt x="676" y="4170"/>
                      <a:pt x="646" y="4096"/>
                    </a:cubicBezTo>
                    <a:lnTo>
                      <a:pt x="616" y="4022"/>
                    </a:lnTo>
                    <a:cubicBezTo>
                      <a:pt x="549" y="3862"/>
                      <a:pt x="486" y="3708"/>
                      <a:pt x="435" y="3551"/>
                    </a:cubicBezTo>
                    <a:cubicBezTo>
                      <a:pt x="398" y="3427"/>
                      <a:pt x="362" y="3293"/>
                      <a:pt x="358" y="3173"/>
                    </a:cubicBezTo>
                    <a:cubicBezTo>
                      <a:pt x="355" y="3036"/>
                      <a:pt x="355" y="2885"/>
                      <a:pt x="369" y="2738"/>
                    </a:cubicBezTo>
                    <a:cubicBezTo>
                      <a:pt x="378" y="2637"/>
                      <a:pt x="392" y="2504"/>
                      <a:pt x="415" y="2370"/>
                    </a:cubicBezTo>
                    <a:cubicBezTo>
                      <a:pt x="452" y="2163"/>
                      <a:pt x="495" y="1989"/>
                      <a:pt x="549" y="1835"/>
                    </a:cubicBezTo>
                    <a:cubicBezTo>
                      <a:pt x="603" y="1688"/>
                      <a:pt x="683" y="1538"/>
                      <a:pt x="779" y="1380"/>
                    </a:cubicBezTo>
                    <a:cubicBezTo>
                      <a:pt x="824" y="1313"/>
                      <a:pt x="873" y="1250"/>
                      <a:pt x="934" y="1183"/>
                    </a:cubicBezTo>
                    <a:lnTo>
                      <a:pt x="967" y="1146"/>
                    </a:lnTo>
                    <a:cubicBezTo>
                      <a:pt x="1060" y="1043"/>
                      <a:pt x="1161" y="936"/>
                      <a:pt x="1272" y="856"/>
                    </a:cubicBezTo>
                    <a:lnTo>
                      <a:pt x="1312" y="825"/>
                    </a:lnTo>
                    <a:cubicBezTo>
                      <a:pt x="1386" y="765"/>
                      <a:pt x="1455" y="711"/>
                      <a:pt x="1529" y="665"/>
                    </a:cubicBezTo>
                    <a:cubicBezTo>
                      <a:pt x="1622" y="608"/>
                      <a:pt x="1727" y="544"/>
                      <a:pt x="1830" y="498"/>
                    </a:cubicBezTo>
                    <a:lnTo>
                      <a:pt x="1860" y="484"/>
                    </a:lnTo>
                    <a:cubicBezTo>
                      <a:pt x="1900" y="464"/>
                      <a:pt x="1940" y="447"/>
                      <a:pt x="1974" y="437"/>
                    </a:cubicBezTo>
                    <a:lnTo>
                      <a:pt x="2008" y="430"/>
                    </a:lnTo>
                    <a:cubicBezTo>
                      <a:pt x="2091" y="407"/>
                      <a:pt x="2171" y="384"/>
                      <a:pt x="2252" y="370"/>
                    </a:cubicBezTo>
                    <a:cubicBezTo>
                      <a:pt x="2346" y="356"/>
                      <a:pt x="2444" y="352"/>
                      <a:pt x="2545" y="352"/>
                    </a:cubicBezTo>
                    <a:close/>
                    <a:moveTo>
                      <a:pt x="2529" y="0"/>
                    </a:moveTo>
                    <a:cubicBezTo>
                      <a:pt x="2420" y="0"/>
                      <a:pt x="2309" y="5"/>
                      <a:pt x="2195" y="22"/>
                    </a:cubicBezTo>
                    <a:cubicBezTo>
                      <a:pt x="2097" y="39"/>
                      <a:pt x="2004" y="66"/>
                      <a:pt x="1914" y="89"/>
                    </a:cubicBezTo>
                    <a:lnTo>
                      <a:pt x="1880" y="99"/>
                    </a:lnTo>
                    <a:cubicBezTo>
                      <a:pt x="1817" y="116"/>
                      <a:pt x="1763" y="143"/>
                      <a:pt x="1713" y="166"/>
                    </a:cubicBezTo>
                    <a:lnTo>
                      <a:pt x="1687" y="176"/>
                    </a:lnTo>
                    <a:cubicBezTo>
                      <a:pt x="1562" y="233"/>
                      <a:pt x="1449" y="303"/>
                      <a:pt x="1341" y="367"/>
                    </a:cubicBezTo>
                    <a:cubicBezTo>
                      <a:pt x="1255" y="424"/>
                      <a:pt x="1174" y="484"/>
                      <a:pt x="1097" y="544"/>
                    </a:cubicBezTo>
                    <a:lnTo>
                      <a:pt x="1057" y="575"/>
                    </a:lnTo>
                    <a:cubicBezTo>
                      <a:pt x="927" y="675"/>
                      <a:pt x="813" y="791"/>
                      <a:pt x="706" y="909"/>
                    </a:cubicBezTo>
                    <a:lnTo>
                      <a:pt x="670" y="949"/>
                    </a:lnTo>
                    <a:cubicBezTo>
                      <a:pt x="596" y="1032"/>
                      <a:pt x="539" y="1109"/>
                      <a:pt x="486" y="1193"/>
                    </a:cubicBezTo>
                    <a:cubicBezTo>
                      <a:pt x="372" y="1367"/>
                      <a:pt x="282" y="1544"/>
                      <a:pt x="222" y="1714"/>
                    </a:cubicBezTo>
                    <a:cubicBezTo>
                      <a:pt x="157" y="1889"/>
                      <a:pt x="108" y="2083"/>
                      <a:pt x="68" y="2310"/>
                    </a:cubicBezTo>
                    <a:cubicBezTo>
                      <a:pt x="44" y="2454"/>
                      <a:pt x="27" y="2597"/>
                      <a:pt x="17" y="2705"/>
                    </a:cubicBezTo>
                    <a:cubicBezTo>
                      <a:pt x="1" y="2869"/>
                      <a:pt x="4" y="3032"/>
                      <a:pt x="7" y="3183"/>
                    </a:cubicBezTo>
                    <a:cubicBezTo>
                      <a:pt x="11" y="3347"/>
                      <a:pt x="54" y="3508"/>
                      <a:pt x="101" y="3654"/>
                    </a:cubicBezTo>
                    <a:cubicBezTo>
                      <a:pt x="154" y="3829"/>
                      <a:pt x="222" y="3996"/>
                      <a:pt x="288" y="4156"/>
                    </a:cubicBezTo>
                    <a:lnTo>
                      <a:pt x="322" y="4230"/>
                    </a:lnTo>
                    <a:cubicBezTo>
                      <a:pt x="352" y="4307"/>
                      <a:pt x="385" y="4383"/>
                      <a:pt x="418" y="4460"/>
                    </a:cubicBezTo>
                    <a:lnTo>
                      <a:pt x="438" y="4504"/>
                    </a:lnTo>
                    <a:cubicBezTo>
                      <a:pt x="506" y="4651"/>
                      <a:pt x="586" y="4785"/>
                      <a:pt x="663" y="4915"/>
                    </a:cubicBezTo>
                    <a:lnTo>
                      <a:pt x="683" y="4942"/>
                    </a:lnTo>
                    <a:cubicBezTo>
                      <a:pt x="807" y="5150"/>
                      <a:pt x="920" y="5306"/>
                      <a:pt x="1044" y="5444"/>
                    </a:cubicBezTo>
                    <a:cubicBezTo>
                      <a:pt x="1211" y="5627"/>
                      <a:pt x="1395" y="5808"/>
                      <a:pt x="1586" y="5976"/>
                    </a:cubicBezTo>
                    <a:cubicBezTo>
                      <a:pt x="1750" y="6119"/>
                      <a:pt x="1903" y="6243"/>
                      <a:pt x="2054" y="6347"/>
                    </a:cubicBezTo>
                    <a:cubicBezTo>
                      <a:pt x="2301" y="6518"/>
                      <a:pt x="2519" y="6635"/>
                      <a:pt x="2736" y="6705"/>
                    </a:cubicBezTo>
                    <a:cubicBezTo>
                      <a:pt x="2894" y="6758"/>
                      <a:pt x="3034" y="6791"/>
                      <a:pt x="3167" y="6811"/>
                    </a:cubicBezTo>
                    <a:cubicBezTo>
                      <a:pt x="3248" y="6822"/>
                      <a:pt x="3328" y="6825"/>
                      <a:pt x="3405" y="6825"/>
                    </a:cubicBezTo>
                    <a:cubicBezTo>
                      <a:pt x="3482" y="6825"/>
                      <a:pt x="3553" y="6822"/>
                      <a:pt x="3616" y="6819"/>
                    </a:cubicBezTo>
                    <a:cubicBezTo>
                      <a:pt x="3696" y="6811"/>
                      <a:pt x="3786" y="6798"/>
                      <a:pt x="3883" y="6775"/>
                    </a:cubicBezTo>
                    <a:cubicBezTo>
                      <a:pt x="4050" y="6738"/>
                      <a:pt x="4191" y="6701"/>
                      <a:pt x="4331" y="6655"/>
                    </a:cubicBezTo>
                    <a:cubicBezTo>
                      <a:pt x="4482" y="6604"/>
                      <a:pt x="4632" y="6527"/>
                      <a:pt x="4797" y="6417"/>
                    </a:cubicBezTo>
                    <a:cubicBezTo>
                      <a:pt x="4930" y="6323"/>
                      <a:pt x="5038" y="6206"/>
                      <a:pt x="5138" y="6089"/>
                    </a:cubicBezTo>
                    <a:lnTo>
                      <a:pt x="5161" y="6062"/>
                    </a:lnTo>
                    <a:cubicBezTo>
                      <a:pt x="5282" y="5932"/>
                      <a:pt x="5359" y="5788"/>
                      <a:pt x="5435" y="5651"/>
                    </a:cubicBezTo>
                    <a:cubicBezTo>
                      <a:pt x="5526" y="5494"/>
                      <a:pt x="5572" y="5326"/>
                      <a:pt x="5616" y="5166"/>
                    </a:cubicBezTo>
                    <a:lnTo>
                      <a:pt x="5636" y="5096"/>
                    </a:lnTo>
                    <a:cubicBezTo>
                      <a:pt x="5696" y="4872"/>
                      <a:pt x="5756" y="4644"/>
                      <a:pt x="5763" y="4397"/>
                    </a:cubicBezTo>
                    <a:cubicBezTo>
                      <a:pt x="5766" y="4230"/>
                      <a:pt x="5770" y="4049"/>
                      <a:pt x="5743" y="3875"/>
                    </a:cubicBezTo>
                    <a:cubicBezTo>
                      <a:pt x="5740" y="3849"/>
                      <a:pt x="5736" y="3821"/>
                      <a:pt x="5730" y="3795"/>
                    </a:cubicBezTo>
                    <a:cubicBezTo>
                      <a:pt x="5716" y="3728"/>
                      <a:pt x="5700" y="3661"/>
                      <a:pt x="5683" y="3597"/>
                    </a:cubicBezTo>
                    <a:lnTo>
                      <a:pt x="5673" y="3565"/>
                    </a:lnTo>
                    <a:cubicBezTo>
                      <a:pt x="5669" y="3548"/>
                      <a:pt x="5663" y="3520"/>
                      <a:pt x="5646" y="3491"/>
                    </a:cubicBezTo>
                    <a:cubicBezTo>
                      <a:pt x="5636" y="3474"/>
                      <a:pt x="5626" y="3457"/>
                      <a:pt x="5616" y="3437"/>
                    </a:cubicBezTo>
                    <a:cubicBezTo>
                      <a:pt x="5583" y="3374"/>
                      <a:pt x="5546" y="3300"/>
                      <a:pt x="5482" y="3236"/>
                    </a:cubicBezTo>
                    <a:lnTo>
                      <a:pt x="5452" y="3203"/>
                    </a:lnTo>
                    <a:cubicBezTo>
                      <a:pt x="5405" y="3156"/>
                      <a:pt x="5359" y="3106"/>
                      <a:pt x="5302" y="3063"/>
                    </a:cubicBezTo>
                    <a:lnTo>
                      <a:pt x="5245" y="3019"/>
                    </a:lnTo>
                    <a:cubicBezTo>
                      <a:pt x="5107" y="2913"/>
                      <a:pt x="4932" y="2857"/>
                      <a:pt x="4757" y="2857"/>
                    </a:cubicBezTo>
                    <a:cubicBezTo>
                      <a:pt x="4655" y="2857"/>
                      <a:pt x="4554" y="2876"/>
                      <a:pt x="4459" y="2915"/>
                    </a:cubicBezTo>
                    <a:cubicBezTo>
                      <a:pt x="4155" y="3039"/>
                      <a:pt x="3950" y="3350"/>
                      <a:pt x="3960" y="3675"/>
                    </a:cubicBezTo>
                    <a:cubicBezTo>
                      <a:pt x="3947" y="3748"/>
                      <a:pt x="3950" y="3815"/>
                      <a:pt x="3954" y="3875"/>
                    </a:cubicBezTo>
                    <a:lnTo>
                      <a:pt x="3954" y="3939"/>
                    </a:lnTo>
                    <a:cubicBezTo>
                      <a:pt x="3954" y="3982"/>
                      <a:pt x="3964" y="4026"/>
                      <a:pt x="3970" y="4059"/>
                    </a:cubicBezTo>
                    <a:cubicBezTo>
                      <a:pt x="3974" y="4073"/>
                      <a:pt x="3977" y="4082"/>
                      <a:pt x="3977" y="4096"/>
                    </a:cubicBezTo>
                    <a:cubicBezTo>
                      <a:pt x="3987" y="4142"/>
                      <a:pt x="3990" y="4193"/>
                      <a:pt x="3994" y="4243"/>
                    </a:cubicBezTo>
                    <a:cubicBezTo>
                      <a:pt x="3984" y="4380"/>
                      <a:pt x="3957" y="4517"/>
                      <a:pt x="3934" y="4611"/>
                    </a:cubicBezTo>
                    <a:cubicBezTo>
                      <a:pt x="3917" y="4678"/>
                      <a:pt x="3890" y="4765"/>
                      <a:pt x="3854" y="4849"/>
                    </a:cubicBezTo>
                    <a:cubicBezTo>
                      <a:pt x="3826" y="4889"/>
                      <a:pt x="3797" y="4925"/>
                      <a:pt x="3763" y="4962"/>
                    </a:cubicBezTo>
                    <a:cubicBezTo>
                      <a:pt x="3760" y="4965"/>
                      <a:pt x="3760" y="4965"/>
                      <a:pt x="3760" y="4969"/>
                    </a:cubicBezTo>
                    <a:cubicBezTo>
                      <a:pt x="3716" y="4985"/>
                      <a:pt x="3680" y="4999"/>
                      <a:pt x="3649" y="5009"/>
                    </a:cubicBezTo>
                    <a:cubicBezTo>
                      <a:pt x="3559" y="5025"/>
                      <a:pt x="3485" y="5039"/>
                      <a:pt x="3412" y="5045"/>
                    </a:cubicBezTo>
                    <a:cubicBezTo>
                      <a:pt x="3395" y="5042"/>
                      <a:pt x="3375" y="5039"/>
                      <a:pt x="3355" y="5039"/>
                    </a:cubicBezTo>
                    <a:cubicBezTo>
                      <a:pt x="3301" y="5019"/>
                      <a:pt x="3244" y="4992"/>
                      <a:pt x="3181" y="4962"/>
                    </a:cubicBezTo>
                    <a:cubicBezTo>
                      <a:pt x="2964" y="4825"/>
                      <a:pt x="2740" y="4644"/>
                      <a:pt x="2485" y="4397"/>
                    </a:cubicBezTo>
                    <a:cubicBezTo>
                      <a:pt x="2402" y="4313"/>
                      <a:pt x="2335" y="4233"/>
                      <a:pt x="2275" y="4153"/>
                    </a:cubicBezTo>
                    <a:cubicBezTo>
                      <a:pt x="2218" y="4079"/>
                      <a:pt x="2168" y="4002"/>
                      <a:pt x="2114" y="3915"/>
                    </a:cubicBezTo>
                    <a:cubicBezTo>
                      <a:pt x="2037" y="3765"/>
                      <a:pt x="1971" y="3611"/>
                      <a:pt x="1920" y="3494"/>
                    </a:cubicBezTo>
                    <a:lnTo>
                      <a:pt x="1894" y="3430"/>
                    </a:lnTo>
                    <a:cubicBezTo>
                      <a:pt x="1840" y="3310"/>
                      <a:pt x="1793" y="3196"/>
                      <a:pt x="1753" y="3079"/>
                    </a:cubicBezTo>
                    <a:cubicBezTo>
                      <a:pt x="1743" y="3029"/>
                      <a:pt x="1739" y="2979"/>
                      <a:pt x="1736" y="2946"/>
                    </a:cubicBezTo>
                    <a:cubicBezTo>
                      <a:pt x="1747" y="2722"/>
                      <a:pt x="1770" y="2527"/>
                      <a:pt x="1803" y="2370"/>
                    </a:cubicBezTo>
                    <a:cubicBezTo>
                      <a:pt x="1830" y="2287"/>
                      <a:pt x="1860" y="2206"/>
                      <a:pt x="1897" y="2129"/>
                    </a:cubicBezTo>
                    <a:cubicBezTo>
                      <a:pt x="1957" y="2035"/>
                      <a:pt x="2028" y="1946"/>
                      <a:pt x="2097" y="1865"/>
                    </a:cubicBezTo>
                    <a:cubicBezTo>
                      <a:pt x="2211" y="1759"/>
                      <a:pt x="2309" y="1678"/>
                      <a:pt x="2395" y="1625"/>
                    </a:cubicBezTo>
                    <a:cubicBezTo>
                      <a:pt x="2465" y="1584"/>
                      <a:pt x="2525" y="1558"/>
                      <a:pt x="2585" y="1538"/>
                    </a:cubicBezTo>
                    <a:cubicBezTo>
                      <a:pt x="2683" y="1521"/>
                      <a:pt x="2783" y="1518"/>
                      <a:pt x="2874" y="1518"/>
                    </a:cubicBezTo>
                    <a:lnTo>
                      <a:pt x="3091" y="1521"/>
                    </a:lnTo>
                    <a:lnTo>
                      <a:pt x="3114" y="1518"/>
                    </a:lnTo>
                    <a:cubicBezTo>
                      <a:pt x="3252" y="1501"/>
                      <a:pt x="3372" y="1450"/>
                      <a:pt x="3482" y="1367"/>
                    </a:cubicBezTo>
                    <a:cubicBezTo>
                      <a:pt x="3639" y="1246"/>
                      <a:pt x="3743" y="1063"/>
                      <a:pt x="3769" y="862"/>
                    </a:cubicBezTo>
                    <a:cubicBezTo>
                      <a:pt x="3797" y="665"/>
                      <a:pt x="3740" y="461"/>
                      <a:pt x="3619" y="303"/>
                    </a:cubicBezTo>
                    <a:cubicBezTo>
                      <a:pt x="3519" y="169"/>
                      <a:pt x="3322" y="16"/>
                      <a:pt x="3098" y="9"/>
                    </a:cubicBezTo>
                    <a:cubicBezTo>
                      <a:pt x="2984" y="6"/>
                      <a:pt x="2866" y="2"/>
                      <a:pt x="2753" y="2"/>
                    </a:cubicBezTo>
                    <a:lnTo>
                      <a:pt x="2686" y="2"/>
                    </a:lnTo>
                    <a:cubicBezTo>
                      <a:pt x="2634" y="1"/>
                      <a:pt x="2582" y="0"/>
                      <a:pt x="252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559" name="Google Shape;559;p4"/>
            <p:cNvGrpSpPr/>
            <p:nvPr/>
          </p:nvGrpSpPr>
          <p:grpSpPr>
            <a:xfrm rot="-564885">
              <a:off x="1023204" y="216108"/>
              <a:ext cx="153769" cy="230340"/>
              <a:chOff x="1459800" y="1512500"/>
              <a:chExt cx="131625" cy="197100"/>
            </a:xfrm>
          </p:grpSpPr>
          <p:sp>
            <p:nvSpPr>
              <p:cNvPr id="560" name="Google Shape;560;p4"/>
              <p:cNvSpPr/>
              <p:nvPr/>
            </p:nvSpPr>
            <p:spPr>
              <a:xfrm>
                <a:off x="1533625" y="1599050"/>
                <a:ext cx="600" cy="2450"/>
              </a:xfrm>
              <a:custGeom>
                <a:avLst/>
                <a:gdLst/>
                <a:ahLst/>
                <a:cxnLst/>
                <a:rect l="l" t="t" r="r" b="b"/>
                <a:pathLst>
                  <a:path w="24" h="98" extrusionOk="0">
                    <a:moveTo>
                      <a:pt x="0" y="1"/>
                    </a:moveTo>
                    <a:cubicBezTo>
                      <a:pt x="2" y="11"/>
                      <a:pt x="5" y="21"/>
                      <a:pt x="7" y="30"/>
                    </a:cubicBezTo>
                    <a:lnTo>
                      <a:pt x="7" y="30"/>
                    </a:lnTo>
                    <a:cubicBezTo>
                      <a:pt x="7" y="19"/>
                      <a:pt x="3" y="9"/>
                      <a:pt x="0" y="1"/>
                    </a:cubicBezTo>
                    <a:close/>
                    <a:moveTo>
                      <a:pt x="7" y="30"/>
                    </a:moveTo>
                    <a:lnTo>
                      <a:pt x="7" y="30"/>
                    </a:lnTo>
                    <a:cubicBezTo>
                      <a:pt x="7" y="32"/>
                      <a:pt x="7" y="33"/>
                      <a:pt x="7" y="34"/>
                    </a:cubicBezTo>
                    <a:cubicBezTo>
                      <a:pt x="11" y="47"/>
                      <a:pt x="14" y="64"/>
                      <a:pt x="17" y="81"/>
                    </a:cubicBezTo>
                    <a:lnTo>
                      <a:pt x="23" y="98"/>
                    </a:lnTo>
                    <a:cubicBezTo>
                      <a:pt x="19" y="74"/>
                      <a:pt x="13" y="53"/>
                      <a:pt x="7" y="30"/>
                    </a:cubicBezTo>
                    <a:close/>
                  </a:path>
                </a:pathLst>
              </a:custGeom>
              <a:solidFill>
                <a:srgbClr val="FB67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61" name="Google Shape;561;p4"/>
              <p:cNvSpPr/>
              <p:nvPr/>
            </p:nvSpPr>
            <p:spPr>
              <a:xfrm>
                <a:off x="1529350" y="1598125"/>
                <a:ext cx="9150" cy="4300"/>
              </a:xfrm>
              <a:custGeom>
                <a:avLst/>
                <a:gdLst/>
                <a:ahLst/>
                <a:cxnLst/>
                <a:rect l="l" t="t" r="r" b="b"/>
                <a:pathLst>
                  <a:path w="366" h="172" extrusionOk="0">
                    <a:moveTo>
                      <a:pt x="345" y="1"/>
                    </a:moveTo>
                    <a:lnTo>
                      <a:pt x="1" y="74"/>
                    </a:lnTo>
                    <a:lnTo>
                      <a:pt x="21" y="172"/>
                    </a:lnTo>
                    <a:lnTo>
                      <a:pt x="365" y="98"/>
                    </a:lnTo>
                    <a:lnTo>
                      <a:pt x="345" y="1"/>
                    </a:lnTo>
                    <a:close/>
                  </a:path>
                </a:pathLst>
              </a:custGeom>
              <a:solidFill>
                <a:srgbClr val="524A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62" name="Google Shape;562;p4"/>
              <p:cNvSpPr/>
              <p:nvPr/>
            </p:nvSpPr>
            <p:spPr>
              <a:xfrm>
                <a:off x="1463575" y="1516850"/>
                <a:ext cx="123425" cy="188350"/>
              </a:xfrm>
              <a:custGeom>
                <a:avLst/>
                <a:gdLst/>
                <a:ahLst/>
                <a:cxnLst/>
                <a:rect l="l" t="t" r="r" b="b"/>
                <a:pathLst>
                  <a:path w="4937" h="7534" extrusionOk="0">
                    <a:moveTo>
                      <a:pt x="2585" y="2359"/>
                    </a:moveTo>
                    <a:cubicBezTo>
                      <a:pt x="2601" y="2419"/>
                      <a:pt x="2618" y="2479"/>
                      <a:pt x="2635" y="2543"/>
                    </a:cubicBezTo>
                    <a:cubicBezTo>
                      <a:pt x="2682" y="2743"/>
                      <a:pt x="2729" y="2947"/>
                      <a:pt x="2772" y="3148"/>
                    </a:cubicBezTo>
                    <a:cubicBezTo>
                      <a:pt x="2782" y="3188"/>
                      <a:pt x="2793" y="3225"/>
                      <a:pt x="2799" y="3265"/>
                    </a:cubicBezTo>
                    <a:lnTo>
                      <a:pt x="2796" y="3245"/>
                    </a:lnTo>
                    <a:lnTo>
                      <a:pt x="2796" y="3245"/>
                    </a:lnTo>
                    <a:cubicBezTo>
                      <a:pt x="2799" y="3258"/>
                      <a:pt x="2802" y="3275"/>
                      <a:pt x="2805" y="3292"/>
                    </a:cubicBezTo>
                    <a:cubicBezTo>
                      <a:pt x="2805" y="3302"/>
                      <a:pt x="2809" y="3312"/>
                      <a:pt x="2809" y="3322"/>
                    </a:cubicBezTo>
                    <a:lnTo>
                      <a:pt x="2816" y="3338"/>
                    </a:lnTo>
                    <a:lnTo>
                      <a:pt x="2816" y="3352"/>
                    </a:lnTo>
                    <a:cubicBezTo>
                      <a:pt x="2859" y="3543"/>
                      <a:pt x="2902" y="3733"/>
                      <a:pt x="2946" y="3924"/>
                    </a:cubicBezTo>
                    <a:cubicBezTo>
                      <a:pt x="2856" y="3934"/>
                      <a:pt x="2762" y="3937"/>
                      <a:pt x="2672" y="3951"/>
                    </a:cubicBezTo>
                    <a:cubicBezTo>
                      <a:pt x="2558" y="3968"/>
                      <a:pt x="2444" y="3984"/>
                      <a:pt x="2328" y="4000"/>
                    </a:cubicBezTo>
                    <a:cubicBezTo>
                      <a:pt x="2197" y="4017"/>
                      <a:pt x="2067" y="4034"/>
                      <a:pt x="1939" y="4051"/>
                    </a:cubicBezTo>
                    <a:cubicBezTo>
                      <a:pt x="1979" y="3944"/>
                      <a:pt x="2020" y="3840"/>
                      <a:pt x="2060" y="3736"/>
                    </a:cubicBezTo>
                    <a:cubicBezTo>
                      <a:pt x="2227" y="3325"/>
                      <a:pt x="2401" y="2914"/>
                      <a:pt x="2541" y="2492"/>
                    </a:cubicBezTo>
                    <a:cubicBezTo>
                      <a:pt x="2555" y="2449"/>
                      <a:pt x="2572" y="2402"/>
                      <a:pt x="2585" y="2359"/>
                    </a:cubicBezTo>
                    <a:close/>
                    <a:moveTo>
                      <a:pt x="2705" y="1"/>
                    </a:moveTo>
                    <a:cubicBezTo>
                      <a:pt x="2595" y="1"/>
                      <a:pt x="2495" y="35"/>
                      <a:pt x="2391" y="95"/>
                    </a:cubicBezTo>
                    <a:cubicBezTo>
                      <a:pt x="2294" y="152"/>
                      <a:pt x="2240" y="235"/>
                      <a:pt x="2183" y="328"/>
                    </a:cubicBezTo>
                    <a:cubicBezTo>
                      <a:pt x="2130" y="416"/>
                      <a:pt x="2097" y="516"/>
                      <a:pt x="2063" y="609"/>
                    </a:cubicBezTo>
                    <a:cubicBezTo>
                      <a:pt x="1916" y="1024"/>
                      <a:pt x="1806" y="1449"/>
                      <a:pt x="1682" y="1870"/>
                    </a:cubicBezTo>
                    <a:cubicBezTo>
                      <a:pt x="1641" y="2011"/>
                      <a:pt x="1601" y="2148"/>
                      <a:pt x="1558" y="2285"/>
                    </a:cubicBezTo>
                    <a:cubicBezTo>
                      <a:pt x="1508" y="2435"/>
                      <a:pt x="1454" y="2586"/>
                      <a:pt x="1397" y="2736"/>
                    </a:cubicBezTo>
                    <a:cubicBezTo>
                      <a:pt x="1317" y="2944"/>
                      <a:pt x="1240" y="3151"/>
                      <a:pt x="1160" y="3358"/>
                    </a:cubicBezTo>
                    <a:cubicBezTo>
                      <a:pt x="1090" y="3543"/>
                      <a:pt x="1023" y="3727"/>
                      <a:pt x="956" y="3914"/>
                    </a:cubicBezTo>
                    <a:cubicBezTo>
                      <a:pt x="909" y="4034"/>
                      <a:pt x="873" y="4158"/>
                      <a:pt x="832" y="4278"/>
                    </a:cubicBezTo>
                    <a:cubicBezTo>
                      <a:pt x="806" y="4366"/>
                      <a:pt x="772" y="4452"/>
                      <a:pt x="749" y="4542"/>
                    </a:cubicBezTo>
                    <a:cubicBezTo>
                      <a:pt x="632" y="4937"/>
                      <a:pt x="522" y="5332"/>
                      <a:pt x="401" y="5726"/>
                    </a:cubicBezTo>
                    <a:cubicBezTo>
                      <a:pt x="334" y="5924"/>
                      <a:pt x="267" y="6118"/>
                      <a:pt x="210" y="6319"/>
                    </a:cubicBezTo>
                    <a:cubicBezTo>
                      <a:pt x="147" y="6529"/>
                      <a:pt x="107" y="6750"/>
                      <a:pt x="56" y="6964"/>
                    </a:cubicBezTo>
                    <a:cubicBezTo>
                      <a:pt x="0" y="7211"/>
                      <a:pt x="184" y="7466"/>
                      <a:pt x="425" y="7512"/>
                    </a:cubicBezTo>
                    <a:cubicBezTo>
                      <a:pt x="454" y="7518"/>
                      <a:pt x="483" y="7521"/>
                      <a:pt x="512" y="7521"/>
                    </a:cubicBezTo>
                    <a:cubicBezTo>
                      <a:pt x="605" y="7521"/>
                      <a:pt x="697" y="7493"/>
                      <a:pt x="775" y="7442"/>
                    </a:cubicBezTo>
                    <a:cubicBezTo>
                      <a:pt x="879" y="7368"/>
                      <a:pt x="943" y="7265"/>
                      <a:pt x="973" y="7141"/>
                    </a:cubicBezTo>
                    <a:cubicBezTo>
                      <a:pt x="1007" y="6990"/>
                      <a:pt x="1036" y="6837"/>
                      <a:pt x="1076" y="6689"/>
                    </a:cubicBezTo>
                    <a:cubicBezTo>
                      <a:pt x="1107" y="6576"/>
                      <a:pt x="1144" y="6469"/>
                      <a:pt x="1177" y="6359"/>
                    </a:cubicBezTo>
                    <a:cubicBezTo>
                      <a:pt x="1271" y="6091"/>
                      <a:pt x="1365" y="5827"/>
                      <a:pt x="1445" y="5556"/>
                    </a:cubicBezTo>
                    <a:lnTo>
                      <a:pt x="1535" y="5255"/>
                    </a:lnTo>
                    <a:cubicBezTo>
                      <a:pt x="1554" y="5257"/>
                      <a:pt x="1573" y="5259"/>
                      <a:pt x="1593" y="5259"/>
                    </a:cubicBezTo>
                    <a:cubicBezTo>
                      <a:pt x="1607" y="5259"/>
                      <a:pt x="1621" y="5258"/>
                      <a:pt x="1635" y="5255"/>
                    </a:cubicBezTo>
                    <a:cubicBezTo>
                      <a:pt x="1896" y="5221"/>
                      <a:pt x="2157" y="5188"/>
                      <a:pt x="2418" y="5151"/>
                    </a:cubicBezTo>
                    <a:cubicBezTo>
                      <a:pt x="2532" y="5138"/>
                      <a:pt x="2649" y="5118"/>
                      <a:pt x="2762" y="5098"/>
                    </a:cubicBezTo>
                    <a:cubicBezTo>
                      <a:pt x="2873" y="5078"/>
                      <a:pt x="2986" y="5078"/>
                      <a:pt x="3100" y="5061"/>
                    </a:cubicBezTo>
                    <a:cubicBezTo>
                      <a:pt x="3110" y="5058"/>
                      <a:pt x="3120" y="5054"/>
                      <a:pt x="3130" y="5054"/>
                    </a:cubicBezTo>
                    <a:cubicBezTo>
                      <a:pt x="3137" y="5081"/>
                      <a:pt x="3140" y="5111"/>
                      <a:pt x="3146" y="5138"/>
                    </a:cubicBezTo>
                    <a:cubicBezTo>
                      <a:pt x="3171" y="5285"/>
                      <a:pt x="3197" y="5436"/>
                      <a:pt x="3237" y="5579"/>
                    </a:cubicBezTo>
                    <a:cubicBezTo>
                      <a:pt x="3264" y="5673"/>
                      <a:pt x="3291" y="5766"/>
                      <a:pt x="3321" y="5860"/>
                    </a:cubicBezTo>
                    <a:cubicBezTo>
                      <a:pt x="3371" y="6031"/>
                      <a:pt x="3418" y="6201"/>
                      <a:pt x="3461" y="6372"/>
                    </a:cubicBezTo>
                    <a:cubicBezTo>
                      <a:pt x="3475" y="6439"/>
                      <a:pt x="3488" y="6509"/>
                      <a:pt x="3498" y="6576"/>
                    </a:cubicBezTo>
                    <a:cubicBezTo>
                      <a:pt x="3508" y="6626"/>
                      <a:pt x="3518" y="6677"/>
                      <a:pt x="3525" y="6730"/>
                    </a:cubicBezTo>
                    <a:cubicBezTo>
                      <a:pt x="3538" y="6817"/>
                      <a:pt x="3558" y="6904"/>
                      <a:pt x="3578" y="6987"/>
                    </a:cubicBezTo>
                    <a:cubicBezTo>
                      <a:pt x="3592" y="7041"/>
                      <a:pt x="3618" y="7091"/>
                      <a:pt x="3645" y="7138"/>
                    </a:cubicBezTo>
                    <a:cubicBezTo>
                      <a:pt x="3682" y="7228"/>
                      <a:pt x="3739" y="7305"/>
                      <a:pt x="3813" y="7372"/>
                    </a:cubicBezTo>
                    <a:cubicBezTo>
                      <a:pt x="3903" y="7449"/>
                      <a:pt x="4003" y="7499"/>
                      <a:pt x="4120" y="7523"/>
                    </a:cubicBezTo>
                    <a:cubicBezTo>
                      <a:pt x="4161" y="7530"/>
                      <a:pt x="4202" y="7534"/>
                      <a:pt x="4243" y="7534"/>
                    </a:cubicBezTo>
                    <a:cubicBezTo>
                      <a:pt x="4316" y="7534"/>
                      <a:pt x="4387" y="7522"/>
                      <a:pt x="4458" y="7496"/>
                    </a:cubicBezTo>
                    <a:cubicBezTo>
                      <a:pt x="4565" y="7459"/>
                      <a:pt x="4655" y="7396"/>
                      <a:pt x="4732" y="7311"/>
                    </a:cubicBezTo>
                    <a:cubicBezTo>
                      <a:pt x="4816" y="7185"/>
                      <a:pt x="4889" y="7095"/>
                      <a:pt x="4916" y="6937"/>
                    </a:cubicBezTo>
                    <a:cubicBezTo>
                      <a:pt x="4929" y="6860"/>
                      <a:pt x="4936" y="6783"/>
                      <a:pt x="4932" y="6700"/>
                    </a:cubicBezTo>
                    <a:cubicBezTo>
                      <a:pt x="4932" y="6660"/>
                      <a:pt x="4929" y="6620"/>
                      <a:pt x="4920" y="6579"/>
                    </a:cubicBezTo>
                    <a:cubicBezTo>
                      <a:pt x="4896" y="6445"/>
                      <a:pt x="4866" y="6308"/>
                      <a:pt x="4836" y="6175"/>
                    </a:cubicBezTo>
                    <a:cubicBezTo>
                      <a:pt x="4802" y="6018"/>
                      <a:pt x="4765" y="5860"/>
                      <a:pt x="4719" y="5706"/>
                    </a:cubicBezTo>
                    <a:cubicBezTo>
                      <a:pt x="4665" y="5539"/>
                      <a:pt x="4611" y="5372"/>
                      <a:pt x="4558" y="5208"/>
                    </a:cubicBezTo>
                    <a:cubicBezTo>
                      <a:pt x="4511" y="5071"/>
                      <a:pt x="4481" y="4934"/>
                      <a:pt x="4448" y="4794"/>
                    </a:cubicBezTo>
                    <a:cubicBezTo>
                      <a:pt x="4364" y="4375"/>
                      <a:pt x="4290" y="3957"/>
                      <a:pt x="4184" y="3546"/>
                    </a:cubicBezTo>
                    <a:cubicBezTo>
                      <a:pt x="4080" y="3162"/>
                      <a:pt x="3949" y="2787"/>
                      <a:pt x="3836" y="2406"/>
                    </a:cubicBezTo>
                    <a:cubicBezTo>
                      <a:pt x="3773" y="2191"/>
                      <a:pt x="3702" y="1984"/>
                      <a:pt x="3625" y="1777"/>
                    </a:cubicBezTo>
                    <a:cubicBezTo>
                      <a:pt x="3538" y="1549"/>
                      <a:pt x="3464" y="1325"/>
                      <a:pt x="3401" y="1091"/>
                    </a:cubicBezTo>
                    <a:cubicBezTo>
                      <a:pt x="3364" y="904"/>
                      <a:pt x="3331" y="714"/>
                      <a:pt x="3287" y="526"/>
                    </a:cubicBezTo>
                    <a:cubicBezTo>
                      <a:pt x="3281" y="502"/>
                      <a:pt x="3277" y="479"/>
                      <a:pt x="3271" y="456"/>
                    </a:cubicBezTo>
                    <a:cubicBezTo>
                      <a:pt x="3251" y="388"/>
                      <a:pt x="3220" y="336"/>
                      <a:pt x="3187" y="272"/>
                    </a:cubicBezTo>
                    <a:cubicBezTo>
                      <a:pt x="3120" y="135"/>
                      <a:pt x="2950" y="31"/>
                      <a:pt x="2805" y="11"/>
                    </a:cubicBezTo>
                    <a:cubicBezTo>
                      <a:pt x="2772" y="4"/>
                      <a:pt x="2739" y="1"/>
                      <a:pt x="270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63" name="Google Shape;563;p4"/>
              <p:cNvSpPr/>
              <p:nvPr/>
            </p:nvSpPr>
            <p:spPr>
              <a:xfrm>
                <a:off x="1459800" y="1512500"/>
                <a:ext cx="131625" cy="197100"/>
              </a:xfrm>
              <a:custGeom>
                <a:avLst/>
                <a:gdLst/>
                <a:ahLst/>
                <a:cxnLst/>
                <a:rect l="l" t="t" r="r" b="b"/>
                <a:pathLst>
                  <a:path w="5265" h="7884" extrusionOk="0">
                    <a:moveTo>
                      <a:pt x="2706" y="3151"/>
                    </a:moveTo>
                    <a:cubicBezTo>
                      <a:pt x="2723" y="3222"/>
                      <a:pt x="2736" y="3292"/>
                      <a:pt x="2752" y="3362"/>
                    </a:cubicBezTo>
                    <a:lnTo>
                      <a:pt x="2796" y="3563"/>
                    </a:lnTo>
                    <a:cubicBezTo>
                      <a:pt x="2823" y="3690"/>
                      <a:pt x="2853" y="3813"/>
                      <a:pt x="2880" y="3941"/>
                    </a:cubicBezTo>
                    <a:cubicBezTo>
                      <a:pt x="2853" y="3944"/>
                      <a:pt x="2826" y="3947"/>
                      <a:pt x="2800" y="3951"/>
                    </a:cubicBezTo>
                    <a:lnTo>
                      <a:pt x="2669" y="3971"/>
                    </a:lnTo>
                    <a:cubicBezTo>
                      <a:pt x="2599" y="3981"/>
                      <a:pt x="2529" y="3991"/>
                      <a:pt x="2455" y="4001"/>
                    </a:cubicBezTo>
                    <a:lnTo>
                      <a:pt x="2362" y="4011"/>
                    </a:lnTo>
                    <a:cubicBezTo>
                      <a:pt x="2365" y="4001"/>
                      <a:pt x="2368" y="3987"/>
                      <a:pt x="2374" y="3974"/>
                    </a:cubicBezTo>
                    <a:lnTo>
                      <a:pt x="2462" y="3760"/>
                    </a:lnTo>
                    <a:cubicBezTo>
                      <a:pt x="2545" y="3560"/>
                      <a:pt x="2629" y="3359"/>
                      <a:pt x="2706" y="3151"/>
                    </a:cubicBezTo>
                    <a:close/>
                    <a:moveTo>
                      <a:pt x="2749" y="1934"/>
                    </a:moveTo>
                    <a:lnTo>
                      <a:pt x="2525" y="2613"/>
                    </a:lnTo>
                    <a:cubicBezTo>
                      <a:pt x="2411" y="2954"/>
                      <a:pt x="2271" y="3296"/>
                      <a:pt x="2138" y="3626"/>
                    </a:cubicBezTo>
                    <a:lnTo>
                      <a:pt x="2050" y="3844"/>
                    </a:lnTo>
                    <a:cubicBezTo>
                      <a:pt x="2017" y="3924"/>
                      <a:pt x="1984" y="4008"/>
                      <a:pt x="1953" y="4091"/>
                    </a:cubicBezTo>
                    <a:lnTo>
                      <a:pt x="1820" y="4435"/>
                    </a:lnTo>
                    <a:lnTo>
                      <a:pt x="2502" y="4349"/>
                    </a:lnTo>
                    <a:cubicBezTo>
                      <a:pt x="2575" y="4339"/>
                      <a:pt x="2649" y="4329"/>
                      <a:pt x="2723" y="4319"/>
                    </a:cubicBezTo>
                    <a:lnTo>
                      <a:pt x="2850" y="4299"/>
                    </a:lnTo>
                    <a:cubicBezTo>
                      <a:pt x="2896" y="4292"/>
                      <a:pt x="2947" y="4288"/>
                      <a:pt x="2993" y="4282"/>
                    </a:cubicBezTo>
                    <a:cubicBezTo>
                      <a:pt x="3033" y="4279"/>
                      <a:pt x="3077" y="4275"/>
                      <a:pt x="3117" y="4272"/>
                    </a:cubicBezTo>
                    <a:lnTo>
                      <a:pt x="3311" y="4248"/>
                    </a:lnTo>
                    <a:lnTo>
                      <a:pt x="3228" y="3887"/>
                    </a:lnTo>
                    <a:cubicBezTo>
                      <a:pt x="3197" y="3753"/>
                      <a:pt x="3167" y="3623"/>
                      <a:pt x="3137" y="3476"/>
                    </a:cubicBezTo>
                    <a:lnTo>
                      <a:pt x="3134" y="3456"/>
                    </a:lnTo>
                    <a:lnTo>
                      <a:pt x="2960" y="3496"/>
                    </a:lnTo>
                    <a:lnTo>
                      <a:pt x="3127" y="3429"/>
                    </a:lnTo>
                    <a:lnTo>
                      <a:pt x="3117" y="3382"/>
                    </a:lnTo>
                    <a:lnTo>
                      <a:pt x="3097" y="3285"/>
                    </a:lnTo>
                    <a:cubicBezTo>
                      <a:pt x="3050" y="3081"/>
                      <a:pt x="3004" y="2877"/>
                      <a:pt x="2956" y="2673"/>
                    </a:cubicBezTo>
                    <a:cubicBezTo>
                      <a:pt x="2940" y="2609"/>
                      <a:pt x="2923" y="2546"/>
                      <a:pt x="2907" y="2486"/>
                    </a:cubicBezTo>
                    <a:lnTo>
                      <a:pt x="2749" y="1934"/>
                    </a:lnTo>
                    <a:close/>
                    <a:moveTo>
                      <a:pt x="2855" y="352"/>
                    </a:moveTo>
                    <a:cubicBezTo>
                      <a:pt x="2879" y="352"/>
                      <a:pt x="2904" y="355"/>
                      <a:pt x="2930" y="359"/>
                    </a:cubicBezTo>
                    <a:cubicBezTo>
                      <a:pt x="3030" y="372"/>
                      <a:pt x="3144" y="449"/>
                      <a:pt x="3181" y="526"/>
                    </a:cubicBezTo>
                    <a:lnTo>
                      <a:pt x="3201" y="566"/>
                    </a:lnTo>
                    <a:cubicBezTo>
                      <a:pt x="3224" y="607"/>
                      <a:pt x="3241" y="640"/>
                      <a:pt x="3251" y="673"/>
                    </a:cubicBezTo>
                    <a:cubicBezTo>
                      <a:pt x="3257" y="697"/>
                      <a:pt x="3261" y="717"/>
                      <a:pt x="3268" y="740"/>
                    </a:cubicBezTo>
                    <a:cubicBezTo>
                      <a:pt x="3294" y="871"/>
                      <a:pt x="3322" y="1001"/>
                      <a:pt x="3345" y="1132"/>
                    </a:cubicBezTo>
                    <a:lnTo>
                      <a:pt x="3382" y="1315"/>
                    </a:lnTo>
                    <a:cubicBezTo>
                      <a:pt x="3448" y="1553"/>
                      <a:pt x="3522" y="1780"/>
                      <a:pt x="3609" y="2011"/>
                    </a:cubicBezTo>
                    <a:cubicBezTo>
                      <a:pt x="3686" y="2212"/>
                      <a:pt x="3753" y="2416"/>
                      <a:pt x="3819" y="2629"/>
                    </a:cubicBezTo>
                    <a:cubicBezTo>
                      <a:pt x="3856" y="2760"/>
                      <a:pt x="3899" y="2890"/>
                      <a:pt x="3940" y="3021"/>
                    </a:cubicBezTo>
                    <a:cubicBezTo>
                      <a:pt x="4017" y="3265"/>
                      <a:pt x="4097" y="3516"/>
                      <a:pt x="4164" y="3767"/>
                    </a:cubicBezTo>
                    <a:cubicBezTo>
                      <a:pt x="4248" y="4081"/>
                      <a:pt x="4311" y="4409"/>
                      <a:pt x="4371" y="4723"/>
                    </a:cubicBezTo>
                    <a:lnTo>
                      <a:pt x="4428" y="5004"/>
                    </a:lnTo>
                    <a:cubicBezTo>
                      <a:pt x="4461" y="5151"/>
                      <a:pt x="4495" y="5295"/>
                      <a:pt x="4542" y="5439"/>
                    </a:cubicBezTo>
                    <a:cubicBezTo>
                      <a:pt x="4595" y="5603"/>
                      <a:pt x="4649" y="5767"/>
                      <a:pt x="4699" y="5931"/>
                    </a:cubicBezTo>
                    <a:cubicBezTo>
                      <a:pt x="4739" y="6061"/>
                      <a:pt x="4776" y="6201"/>
                      <a:pt x="4816" y="6386"/>
                    </a:cubicBezTo>
                    <a:lnTo>
                      <a:pt x="4836" y="6476"/>
                    </a:lnTo>
                    <a:cubicBezTo>
                      <a:pt x="4856" y="6579"/>
                      <a:pt x="4880" y="6683"/>
                      <a:pt x="4900" y="6787"/>
                    </a:cubicBezTo>
                    <a:cubicBezTo>
                      <a:pt x="4907" y="6817"/>
                      <a:pt x="4907" y="6847"/>
                      <a:pt x="4910" y="6880"/>
                    </a:cubicBezTo>
                    <a:cubicBezTo>
                      <a:pt x="4910" y="6948"/>
                      <a:pt x="4907" y="7011"/>
                      <a:pt x="4893" y="7081"/>
                    </a:cubicBezTo>
                    <a:cubicBezTo>
                      <a:pt x="4876" y="7181"/>
                      <a:pt x="4833" y="7245"/>
                      <a:pt x="4766" y="7345"/>
                    </a:cubicBezTo>
                    <a:lnTo>
                      <a:pt x="4742" y="7375"/>
                    </a:lnTo>
                    <a:cubicBezTo>
                      <a:pt x="4689" y="7436"/>
                      <a:pt x="4626" y="7479"/>
                      <a:pt x="4552" y="7506"/>
                    </a:cubicBezTo>
                    <a:cubicBezTo>
                      <a:pt x="4499" y="7523"/>
                      <a:pt x="4448" y="7532"/>
                      <a:pt x="4396" y="7532"/>
                    </a:cubicBezTo>
                    <a:cubicBezTo>
                      <a:pt x="4366" y="7532"/>
                      <a:pt x="4336" y="7529"/>
                      <a:pt x="4305" y="7522"/>
                    </a:cubicBezTo>
                    <a:cubicBezTo>
                      <a:pt x="4217" y="7506"/>
                      <a:pt x="4144" y="7469"/>
                      <a:pt x="4080" y="7416"/>
                    </a:cubicBezTo>
                    <a:cubicBezTo>
                      <a:pt x="4027" y="7365"/>
                      <a:pt x="3987" y="7309"/>
                      <a:pt x="3956" y="7245"/>
                    </a:cubicBezTo>
                    <a:lnTo>
                      <a:pt x="3947" y="7225"/>
                    </a:lnTo>
                    <a:cubicBezTo>
                      <a:pt x="3927" y="7188"/>
                      <a:pt x="3907" y="7152"/>
                      <a:pt x="3896" y="7104"/>
                    </a:cubicBezTo>
                    <a:cubicBezTo>
                      <a:pt x="3879" y="7031"/>
                      <a:pt x="3859" y="6954"/>
                      <a:pt x="3850" y="6877"/>
                    </a:cubicBezTo>
                    <a:cubicBezTo>
                      <a:pt x="3843" y="6823"/>
                      <a:pt x="3833" y="6770"/>
                      <a:pt x="3823" y="6717"/>
                    </a:cubicBezTo>
                    <a:cubicBezTo>
                      <a:pt x="3810" y="6650"/>
                      <a:pt x="3796" y="6579"/>
                      <a:pt x="3783" y="6506"/>
                    </a:cubicBezTo>
                    <a:cubicBezTo>
                      <a:pt x="3746" y="6352"/>
                      <a:pt x="3699" y="6192"/>
                      <a:pt x="3639" y="5984"/>
                    </a:cubicBezTo>
                    <a:lnTo>
                      <a:pt x="3632" y="5968"/>
                    </a:lnTo>
                    <a:cubicBezTo>
                      <a:pt x="3609" y="5880"/>
                      <a:pt x="3582" y="5793"/>
                      <a:pt x="3558" y="5707"/>
                    </a:cubicBezTo>
                    <a:cubicBezTo>
                      <a:pt x="3518" y="5563"/>
                      <a:pt x="3492" y="5412"/>
                      <a:pt x="3468" y="5285"/>
                    </a:cubicBezTo>
                    <a:lnTo>
                      <a:pt x="3425" y="5017"/>
                    </a:lnTo>
                    <a:lnTo>
                      <a:pt x="3221" y="5061"/>
                    </a:lnTo>
                    <a:cubicBezTo>
                      <a:pt x="3174" y="5068"/>
                      <a:pt x="3124" y="5071"/>
                      <a:pt x="3074" y="5077"/>
                    </a:cubicBezTo>
                    <a:cubicBezTo>
                      <a:pt x="3010" y="5081"/>
                      <a:pt x="2947" y="5088"/>
                      <a:pt x="2883" y="5102"/>
                    </a:cubicBezTo>
                    <a:cubicBezTo>
                      <a:pt x="2769" y="5122"/>
                      <a:pt x="2655" y="5138"/>
                      <a:pt x="2545" y="5151"/>
                    </a:cubicBezTo>
                    <a:cubicBezTo>
                      <a:pt x="2374" y="5178"/>
                      <a:pt x="2204" y="5198"/>
                      <a:pt x="2033" y="5222"/>
                    </a:cubicBezTo>
                    <a:lnTo>
                      <a:pt x="1763" y="5255"/>
                    </a:lnTo>
                    <a:cubicBezTo>
                      <a:pt x="1756" y="5256"/>
                      <a:pt x="1748" y="5257"/>
                      <a:pt x="1738" y="5257"/>
                    </a:cubicBezTo>
                    <a:cubicBezTo>
                      <a:pt x="1727" y="5257"/>
                      <a:pt x="1716" y="5256"/>
                      <a:pt x="1703" y="5255"/>
                    </a:cubicBezTo>
                    <a:lnTo>
                      <a:pt x="1559" y="5242"/>
                    </a:lnTo>
                    <a:lnTo>
                      <a:pt x="1428" y="5679"/>
                    </a:lnTo>
                    <a:cubicBezTo>
                      <a:pt x="1358" y="5917"/>
                      <a:pt x="1275" y="6155"/>
                      <a:pt x="1195" y="6386"/>
                    </a:cubicBezTo>
                    <a:lnTo>
                      <a:pt x="1161" y="6479"/>
                    </a:lnTo>
                    <a:cubicBezTo>
                      <a:pt x="1124" y="6590"/>
                      <a:pt x="1090" y="6703"/>
                      <a:pt x="1060" y="6817"/>
                    </a:cubicBezTo>
                    <a:cubicBezTo>
                      <a:pt x="1030" y="6924"/>
                      <a:pt x="1007" y="7031"/>
                      <a:pt x="983" y="7141"/>
                    </a:cubicBezTo>
                    <a:lnTo>
                      <a:pt x="950" y="7275"/>
                    </a:lnTo>
                    <a:cubicBezTo>
                      <a:pt x="934" y="7362"/>
                      <a:pt x="890" y="7425"/>
                      <a:pt x="826" y="7469"/>
                    </a:cubicBezTo>
                    <a:cubicBezTo>
                      <a:pt x="779" y="7502"/>
                      <a:pt x="724" y="7519"/>
                      <a:pt x="668" y="7519"/>
                    </a:cubicBezTo>
                    <a:cubicBezTo>
                      <a:pt x="648" y="7519"/>
                      <a:pt x="628" y="7517"/>
                      <a:pt x="609" y="7513"/>
                    </a:cubicBezTo>
                    <a:cubicBezTo>
                      <a:pt x="536" y="7499"/>
                      <a:pt x="465" y="7449"/>
                      <a:pt x="418" y="7382"/>
                    </a:cubicBezTo>
                    <a:cubicBezTo>
                      <a:pt x="378" y="7315"/>
                      <a:pt x="365" y="7245"/>
                      <a:pt x="378" y="7178"/>
                    </a:cubicBezTo>
                    <a:cubicBezTo>
                      <a:pt x="392" y="7115"/>
                      <a:pt x="408" y="7054"/>
                      <a:pt x="422" y="6991"/>
                    </a:cubicBezTo>
                    <a:cubicBezTo>
                      <a:pt x="452" y="6840"/>
                      <a:pt x="485" y="6687"/>
                      <a:pt x="528" y="6542"/>
                    </a:cubicBezTo>
                    <a:cubicBezTo>
                      <a:pt x="589" y="6342"/>
                      <a:pt x="656" y="6141"/>
                      <a:pt x="719" y="5951"/>
                    </a:cubicBezTo>
                    <a:cubicBezTo>
                      <a:pt x="806" y="5663"/>
                      <a:pt x="894" y="5369"/>
                      <a:pt x="977" y="5077"/>
                    </a:cubicBezTo>
                    <a:lnTo>
                      <a:pt x="1067" y="4764"/>
                    </a:lnTo>
                    <a:cubicBezTo>
                      <a:pt x="1084" y="4707"/>
                      <a:pt x="1104" y="4653"/>
                      <a:pt x="1121" y="4596"/>
                    </a:cubicBezTo>
                    <a:lnTo>
                      <a:pt x="1187" y="4395"/>
                    </a:lnTo>
                    <a:cubicBezTo>
                      <a:pt x="1215" y="4312"/>
                      <a:pt x="1241" y="4228"/>
                      <a:pt x="1271" y="4148"/>
                    </a:cubicBezTo>
                    <a:lnTo>
                      <a:pt x="1325" y="4001"/>
                    </a:lnTo>
                    <a:cubicBezTo>
                      <a:pt x="1375" y="3867"/>
                      <a:pt x="1425" y="3730"/>
                      <a:pt x="1475" y="3597"/>
                    </a:cubicBezTo>
                    <a:lnTo>
                      <a:pt x="1485" y="3569"/>
                    </a:lnTo>
                    <a:cubicBezTo>
                      <a:pt x="1562" y="3372"/>
                      <a:pt x="1636" y="3171"/>
                      <a:pt x="1712" y="2974"/>
                    </a:cubicBezTo>
                    <a:cubicBezTo>
                      <a:pt x="1769" y="2824"/>
                      <a:pt x="1823" y="2669"/>
                      <a:pt x="1880" y="2509"/>
                    </a:cubicBezTo>
                    <a:lnTo>
                      <a:pt x="1900" y="2433"/>
                    </a:lnTo>
                    <a:cubicBezTo>
                      <a:pt x="1937" y="2322"/>
                      <a:pt x="1970" y="2208"/>
                      <a:pt x="2004" y="2095"/>
                    </a:cubicBezTo>
                    <a:cubicBezTo>
                      <a:pt x="2033" y="1994"/>
                      <a:pt x="2061" y="1891"/>
                      <a:pt x="2090" y="1791"/>
                    </a:cubicBezTo>
                    <a:cubicBezTo>
                      <a:pt x="2178" y="1476"/>
                      <a:pt x="2271" y="1152"/>
                      <a:pt x="2382" y="843"/>
                    </a:cubicBezTo>
                    <a:lnTo>
                      <a:pt x="2391" y="817"/>
                    </a:lnTo>
                    <a:cubicBezTo>
                      <a:pt x="2419" y="737"/>
                      <a:pt x="2448" y="656"/>
                      <a:pt x="2485" y="593"/>
                    </a:cubicBezTo>
                    <a:cubicBezTo>
                      <a:pt x="2539" y="506"/>
                      <a:pt x="2575" y="456"/>
                      <a:pt x="2632" y="419"/>
                    </a:cubicBezTo>
                    <a:cubicBezTo>
                      <a:pt x="2711" y="373"/>
                      <a:pt x="2780" y="352"/>
                      <a:pt x="2855" y="352"/>
                    </a:cubicBezTo>
                    <a:close/>
                    <a:moveTo>
                      <a:pt x="2851" y="0"/>
                    </a:moveTo>
                    <a:cubicBezTo>
                      <a:pt x="2711" y="0"/>
                      <a:pt x="2582" y="39"/>
                      <a:pt x="2451" y="118"/>
                    </a:cubicBezTo>
                    <a:cubicBezTo>
                      <a:pt x="2321" y="198"/>
                      <a:pt x="2248" y="309"/>
                      <a:pt x="2184" y="412"/>
                    </a:cubicBezTo>
                    <a:cubicBezTo>
                      <a:pt x="2127" y="506"/>
                      <a:pt x="2090" y="610"/>
                      <a:pt x="2061" y="700"/>
                    </a:cubicBezTo>
                    <a:lnTo>
                      <a:pt x="2050" y="727"/>
                    </a:lnTo>
                    <a:cubicBezTo>
                      <a:pt x="1937" y="1044"/>
                      <a:pt x="1843" y="1376"/>
                      <a:pt x="1752" y="1693"/>
                    </a:cubicBezTo>
                    <a:cubicBezTo>
                      <a:pt x="1723" y="1794"/>
                      <a:pt x="1696" y="1894"/>
                      <a:pt x="1666" y="1998"/>
                    </a:cubicBezTo>
                    <a:cubicBezTo>
                      <a:pt x="1632" y="2108"/>
                      <a:pt x="1599" y="2222"/>
                      <a:pt x="1565" y="2332"/>
                    </a:cubicBezTo>
                    <a:lnTo>
                      <a:pt x="1545" y="2402"/>
                    </a:lnTo>
                    <a:cubicBezTo>
                      <a:pt x="1491" y="2553"/>
                      <a:pt x="1442" y="2700"/>
                      <a:pt x="1385" y="2850"/>
                    </a:cubicBezTo>
                    <a:cubicBezTo>
                      <a:pt x="1308" y="3048"/>
                      <a:pt x="1235" y="3245"/>
                      <a:pt x="1158" y="3442"/>
                    </a:cubicBezTo>
                    <a:lnTo>
                      <a:pt x="1147" y="3469"/>
                    </a:lnTo>
                    <a:cubicBezTo>
                      <a:pt x="1094" y="3606"/>
                      <a:pt x="1044" y="3743"/>
                      <a:pt x="994" y="3881"/>
                    </a:cubicBezTo>
                    <a:lnTo>
                      <a:pt x="940" y="4024"/>
                    </a:lnTo>
                    <a:cubicBezTo>
                      <a:pt x="910" y="4111"/>
                      <a:pt x="880" y="4202"/>
                      <a:pt x="853" y="4288"/>
                    </a:cubicBezTo>
                    <a:lnTo>
                      <a:pt x="789" y="4483"/>
                    </a:lnTo>
                    <a:cubicBezTo>
                      <a:pt x="769" y="4543"/>
                      <a:pt x="749" y="4603"/>
                      <a:pt x="729" y="4667"/>
                    </a:cubicBezTo>
                    <a:lnTo>
                      <a:pt x="639" y="4981"/>
                    </a:lnTo>
                    <a:cubicBezTo>
                      <a:pt x="556" y="5272"/>
                      <a:pt x="472" y="5559"/>
                      <a:pt x="385" y="5844"/>
                    </a:cubicBezTo>
                    <a:cubicBezTo>
                      <a:pt x="321" y="6034"/>
                      <a:pt x="251" y="6235"/>
                      <a:pt x="191" y="6442"/>
                    </a:cubicBezTo>
                    <a:cubicBezTo>
                      <a:pt x="147" y="6599"/>
                      <a:pt x="111" y="6760"/>
                      <a:pt x="77" y="6914"/>
                    </a:cubicBezTo>
                    <a:cubicBezTo>
                      <a:pt x="64" y="6977"/>
                      <a:pt x="51" y="7038"/>
                      <a:pt x="37" y="7098"/>
                    </a:cubicBezTo>
                    <a:cubicBezTo>
                      <a:pt x="0" y="7258"/>
                      <a:pt x="31" y="7429"/>
                      <a:pt x="124" y="7573"/>
                    </a:cubicBezTo>
                    <a:cubicBezTo>
                      <a:pt x="221" y="7723"/>
                      <a:pt x="375" y="7827"/>
                      <a:pt x="542" y="7860"/>
                    </a:cubicBezTo>
                    <a:cubicBezTo>
                      <a:pt x="580" y="7867"/>
                      <a:pt x="619" y="7871"/>
                      <a:pt x="658" y="7871"/>
                    </a:cubicBezTo>
                    <a:cubicBezTo>
                      <a:pt x="787" y="7871"/>
                      <a:pt x="915" y="7832"/>
                      <a:pt x="1024" y="7760"/>
                    </a:cubicBezTo>
                    <a:cubicBezTo>
                      <a:pt x="1161" y="7666"/>
                      <a:pt x="1255" y="7526"/>
                      <a:pt x="1295" y="7355"/>
                    </a:cubicBezTo>
                    <a:lnTo>
                      <a:pt x="1325" y="7215"/>
                    </a:lnTo>
                    <a:cubicBezTo>
                      <a:pt x="1348" y="7115"/>
                      <a:pt x="1371" y="7011"/>
                      <a:pt x="1398" y="6911"/>
                    </a:cubicBezTo>
                    <a:cubicBezTo>
                      <a:pt x="1428" y="6800"/>
                      <a:pt x="1462" y="6693"/>
                      <a:pt x="1496" y="6590"/>
                    </a:cubicBezTo>
                    <a:lnTo>
                      <a:pt x="1525" y="6502"/>
                    </a:lnTo>
                    <a:cubicBezTo>
                      <a:pt x="1609" y="6269"/>
                      <a:pt x="1692" y="6025"/>
                      <a:pt x="1766" y="5780"/>
                    </a:cubicBezTo>
                    <a:lnTo>
                      <a:pt x="1817" y="5603"/>
                    </a:lnTo>
                    <a:lnTo>
                      <a:pt x="2081" y="5570"/>
                    </a:lnTo>
                    <a:cubicBezTo>
                      <a:pt x="2251" y="5546"/>
                      <a:pt x="2422" y="5526"/>
                      <a:pt x="2592" y="5499"/>
                    </a:cubicBezTo>
                    <a:cubicBezTo>
                      <a:pt x="2709" y="5486"/>
                      <a:pt x="2830" y="5466"/>
                      <a:pt x="2944" y="5446"/>
                    </a:cubicBezTo>
                    <a:cubicBezTo>
                      <a:pt x="2996" y="5435"/>
                      <a:pt x="3050" y="5432"/>
                      <a:pt x="3107" y="5426"/>
                    </a:cubicBezTo>
                    <a:lnTo>
                      <a:pt x="3137" y="5426"/>
                    </a:lnTo>
                    <a:cubicBezTo>
                      <a:pt x="3157" y="5543"/>
                      <a:pt x="3184" y="5670"/>
                      <a:pt x="3217" y="5800"/>
                    </a:cubicBezTo>
                    <a:cubicBezTo>
                      <a:pt x="3245" y="5891"/>
                      <a:pt x="3271" y="5977"/>
                      <a:pt x="3297" y="6068"/>
                    </a:cubicBezTo>
                    <a:lnTo>
                      <a:pt x="3302" y="6085"/>
                    </a:lnTo>
                    <a:cubicBezTo>
                      <a:pt x="3362" y="6285"/>
                      <a:pt x="3405" y="6442"/>
                      <a:pt x="3438" y="6582"/>
                    </a:cubicBezTo>
                    <a:cubicBezTo>
                      <a:pt x="3452" y="6650"/>
                      <a:pt x="3465" y="6713"/>
                      <a:pt x="3478" y="6780"/>
                    </a:cubicBezTo>
                    <a:cubicBezTo>
                      <a:pt x="3485" y="6830"/>
                      <a:pt x="3495" y="6880"/>
                      <a:pt x="3502" y="6931"/>
                    </a:cubicBezTo>
                    <a:cubicBezTo>
                      <a:pt x="3515" y="7014"/>
                      <a:pt x="3535" y="7101"/>
                      <a:pt x="3558" y="7201"/>
                    </a:cubicBezTo>
                    <a:cubicBezTo>
                      <a:pt x="3575" y="7275"/>
                      <a:pt x="3609" y="7339"/>
                      <a:pt x="3639" y="7392"/>
                    </a:cubicBezTo>
                    <a:cubicBezTo>
                      <a:pt x="3686" y="7499"/>
                      <a:pt x="3756" y="7596"/>
                      <a:pt x="3850" y="7680"/>
                    </a:cubicBezTo>
                    <a:cubicBezTo>
                      <a:pt x="3960" y="7777"/>
                      <a:pt x="4091" y="7840"/>
                      <a:pt x="4237" y="7867"/>
                    </a:cubicBezTo>
                    <a:cubicBezTo>
                      <a:pt x="4288" y="7877"/>
                      <a:pt x="4341" y="7884"/>
                      <a:pt x="4395" y="7884"/>
                    </a:cubicBezTo>
                    <a:cubicBezTo>
                      <a:pt x="4485" y="7884"/>
                      <a:pt x="4579" y="7867"/>
                      <a:pt x="4669" y="7837"/>
                    </a:cubicBezTo>
                    <a:cubicBezTo>
                      <a:pt x="4802" y="7786"/>
                      <a:pt x="4920" y="7710"/>
                      <a:pt x="5014" y="7603"/>
                    </a:cubicBezTo>
                    <a:lnTo>
                      <a:pt x="5057" y="7542"/>
                    </a:lnTo>
                    <a:cubicBezTo>
                      <a:pt x="5134" y="7425"/>
                      <a:pt x="5208" y="7319"/>
                      <a:pt x="5241" y="7141"/>
                    </a:cubicBezTo>
                    <a:cubicBezTo>
                      <a:pt x="5258" y="7048"/>
                      <a:pt x="5264" y="6961"/>
                      <a:pt x="5261" y="6871"/>
                    </a:cubicBezTo>
                    <a:cubicBezTo>
                      <a:pt x="5258" y="6820"/>
                      <a:pt x="5254" y="6770"/>
                      <a:pt x="5244" y="6720"/>
                    </a:cubicBezTo>
                    <a:cubicBezTo>
                      <a:pt x="5224" y="6613"/>
                      <a:pt x="5201" y="6509"/>
                      <a:pt x="5177" y="6402"/>
                    </a:cubicBezTo>
                    <a:lnTo>
                      <a:pt x="5157" y="6312"/>
                    </a:lnTo>
                    <a:cubicBezTo>
                      <a:pt x="5117" y="6121"/>
                      <a:pt x="5077" y="5968"/>
                      <a:pt x="5037" y="5827"/>
                    </a:cubicBezTo>
                    <a:cubicBezTo>
                      <a:pt x="4987" y="5659"/>
                      <a:pt x="4930" y="5492"/>
                      <a:pt x="4876" y="5325"/>
                    </a:cubicBezTo>
                    <a:cubicBezTo>
                      <a:pt x="4833" y="5202"/>
                      <a:pt x="4802" y="5071"/>
                      <a:pt x="4773" y="4934"/>
                    </a:cubicBezTo>
                    <a:lnTo>
                      <a:pt x="4719" y="4656"/>
                    </a:lnTo>
                    <a:cubicBezTo>
                      <a:pt x="4656" y="4335"/>
                      <a:pt x="4589" y="4001"/>
                      <a:pt x="4501" y="3677"/>
                    </a:cubicBezTo>
                    <a:cubicBezTo>
                      <a:pt x="4435" y="3419"/>
                      <a:pt x="4355" y="3165"/>
                      <a:pt x="4274" y="2917"/>
                    </a:cubicBezTo>
                    <a:lnTo>
                      <a:pt x="4154" y="2526"/>
                    </a:lnTo>
                    <a:cubicBezTo>
                      <a:pt x="4087" y="2308"/>
                      <a:pt x="4017" y="2095"/>
                      <a:pt x="3940" y="1887"/>
                    </a:cubicBezTo>
                    <a:cubicBezTo>
                      <a:pt x="3856" y="1666"/>
                      <a:pt x="3786" y="1445"/>
                      <a:pt x="3723" y="1232"/>
                    </a:cubicBezTo>
                    <a:lnTo>
                      <a:pt x="3692" y="1068"/>
                    </a:lnTo>
                    <a:cubicBezTo>
                      <a:pt x="3666" y="931"/>
                      <a:pt x="3639" y="797"/>
                      <a:pt x="3609" y="663"/>
                    </a:cubicBezTo>
                    <a:cubicBezTo>
                      <a:pt x="3606" y="636"/>
                      <a:pt x="3598" y="610"/>
                      <a:pt x="3592" y="583"/>
                    </a:cubicBezTo>
                    <a:cubicBezTo>
                      <a:pt x="3572" y="513"/>
                      <a:pt x="3542" y="456"/>
                      <a:pt x="3515" y="402"/>
                    </a:cubicBezTo>
                    <a:lnTo>
                      <a:pt x="3495" y="366"/>
                    </a:lnTo>
                    <a:cubicBezTo>
                      <a:pt x="3405" y="188"/>
                      <a:pt x="3194" y="41"/>
                      <a:pt x="2984" y="11"/>
                    </a:cubicBezTo>
                    <a:cubicBezTo>
                      <a:pt x="2938" y="4"/>
                      <a:pt x="2894" y="0"/>
                      <a:pt x="28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564" name="Google Shape;564;p4"/>
            <p:cNvGrpSpPr/>
            <p:nvPr/>
          </p:nvGrpSpPr>
          <p:grpSpPr>
            <a:xfrm>
              <a:off x="155449" y="233126"/>
              <a:ext cx="530524" cy="504705"/>
              <a:chOff x="435062" y="187598"/>
              <a:chExt cx="730347" cy="694803"/>
            </a:xfrm>
          </p:grpSpPr>
          <p:sp>
            <p:nvSpPr>
              <p:cNvPr id="565" name="Google Shape;565;p4"/>
              <p:cNvSpPr/>
              <p:nvPr/>
            </p:nvSpPr>
            <p:spPr>
              <a:xfrm rot="9076706">
                <a:off x="676192" y="272498"/>
                <a:ext cx="354711" cy="548269"/>
              </a:xfrm>
              <a:custGeom>
                <a:avLst/>
                <a:gdLst/>
                <a:ahLst/>
                <a:cxnLst/>
                <a:rect l="l" t="t" r="r" b="b"/>
                <a:pathLst>
                  <a:path w="17153" h="26513" extrusionOk="0">
                    <a:moveTo>
                      <a:pt x="1136" y="1"/>
                    </a:moveTo>
                    <a:lnTo>
                      <a:pt x="0" y="611"/>
                    </a:lnTo>
                    <a:cubicBezTo>
                      <a:pt x="77" y="2177"/>
                      <a:pt x="706" y="9129"/>
                      <a:pt x="706" y="9129"/>
                    </a:cubicBezTo>
                    <a:cubicBezTo>
                      <a:pt x="905" y="9668"/>
                      <a:pt x="1162" y="10342"/>
                      <a:pt x="1470" y="11113"/>
                    </a:cubicBezTo>
                    <a:cubicBezTo>
                      <a:pt x="2837" y="14534"/>
                      <a:pt x="5078" y="19843"/>
                      <a:pt x="6528" y="23245"/>
                    </a:cubicBezTo>
                    <a:lnTo>
                      <a:pt x="7928" y="26512"/>
                    </a:lnTo>
                    <a:cubicBezTo>
                      <a:pt x="8839" y="26435"/>
                      <a:pt x="9745" y="26281"/>
                      <a:pt x="10624" y="26050"/>
                    </a:cubicBezTo>
                    <a:cubicBezTo>
                      <a:pt x="11959" y="25691"/>
                      <a:pt x="13230" y="25132"/>
                      <a:pt x="14398" y="24394"/>
                    </a:cubicBezTo>
                    <a:cubicBezTo>
                      <a:pt x="15150" y="23919"/>
                      <a:pt x="15849" y="23367"/>
                      <a:pt x="16478" y="22744"/>
                    </a:cubicBezTo>
                    <a:cubicBezTo>
                      <a:pt x="16722" y="22513"/>
                      <a:pt x="16947" y="22256"/>
                      <a:pt x="17152" y="21993"/>
                    </a:cubicBezTo>
                    <a:cubicBezTo>
                      <a:pt x="16754" y="20915"/>
                      <a:pt x="16196" y="19657"/>
                      <a:pt x="15535" y="18321"/>
                    </a:cubicBezTo>
                    <a:cubicBezTo>
                      <a:pt x="12575" y="12281"/>
                      <a:pt x="7716" y="4539"/>
                      <a:pt x="7222" y="4308"/>
                    </a:cubicBezTo>
                    <a:cubicBezTo>
                      <a:pt x="6618" y="4019"/>
                      <a:pt x="1136" y="1"/>
                      <a:pt x="1136" y="1"/>
                    </a:cubicBezTo>
                    <a:close/>
                  </a:path>
                </a:pathLst>
              </a:custGeom>
              <a:solidFill>
                <a:srgbClr val="FFBE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66" name="Google Shape;566;p4"/>
              <p:cNvSpPr/>
              <p:nvPr/>
            </p:nvSpPr>
            <p:spPr>
              <a:xfrm rot="9076706">
                <a:off x="668378" y="265331"/>
                <a:ext cx="369849" cy="562828"/>
              </a:xfrm>
              <a:custGeom>
                <a:avLst/>
                <a:gdLst/>
                <a:ahLst/>
                <a:cxnLst/>
                <a:rect l="l" t="t" r="r" b="b"/>
                <a:pathLst>
                  <a:path w="17885" h="27217" extrusionOk="0">
                    <a:moveTo>
                      <a:pt x="1464" y="756"/>
                    </a:moveTo>
                    <a:cubicBezTo>
                      <a:pt x="2504" y="1520"/>
                      <a:pt x="6740" y="4614"/>
                      <a:pt x="7401" y="4954"/>
                    </a:cubicBezTo>
                    <a:cubicBezTo>
                      <a:pt x="8024" y="5487"/>
                      <a:pt x="12684" y="12921"/>
                      <a:pt x="15573" y="18820"/>
                    </a:cubicBezTo>
                    <a:cubicBezTo>
                      <a:pt x="16196" y="20072"/>
                      <a:pt x="16722" y="21259"/>
                      <a:pt x="17114" y="22274"/>
                    </a:cubicBezTo>
                    <a:cubicBezTo>
                      <a:pt x="16947" y="22473"/>
                      <a:pt x="16774" y="22665"/>
                      <a:pt x="16587" y="22838"/>
                    </a:cubicBezTo>
                    <a:cubicBezTo>
                      <a:pt x="15971" y="23448"/>
                      <a:pt x="15297" y="23987"/>
                      <a:pt x="14565" y="24443"/>
                    </a:cubicBezTo>
                    <a:cubicBezTo>
                      <a:pt x="13429" y="25169"/>
                      <a:pt x="12190" y="25714"/>
                      <a:pt x="10893" y="26061"/>
                    </a:cubicBezTo>
                    <a:cubicBezTo>
                      <a:pt x="10110" y="26266"/>
                      <a:pt x="9314" y="26408"/>
                      <a:pt x="8512" y="26491"/>
                    </a:cubicBezTo>
                    <a:lnTo>
                      <a:pt x="7209" y="23455"/>
                    </a:lnTo>
                    <a:cubicBezTo>
                      <a:pt x="6182" y="21067"/>
                      <a:pt x="3653" y="15110"/>
                      <a:pt x="2150" y="11335"/>
                    </a:cubicBezTo>
                    <a:cubicBezTo>
                      <a:pt x="1881" y="10674"/>
                      <a:pt x="1624" y="10006"/>
                      <a:pt x="1399" y="9403"/>
                    </a:cubicBezTo>
                    <a:cubicBezTo>
                      <a:pt x="1348" y="8819"/>
                      <a:pt x="822" y="2964"/>
                      <a:pt x="719" y="1161"/>
                    </a:cubicBezTo>
                    <a:lnTo>
                      <a:pt x="1464" y="756"/>
                    </a:lnTo>
                    <a:close/>
                    <a:moveTo>
                      <a:pt x="1495" y="0"/>
                    </a:moveTo>
                    <a:cubicBezTo>
                      <a:pt x="1436" y="0"/>
                      <a:pt x="1377" y="15"/>
                      <a:pt x="1322" y="44"/>
                    </a:cubicBezTo>
                    <a:lnTo>
                      <a:pt x="193" y="660"/>
                    </a:lnTo>
                    <a:cubicBezTo>
                      <a:pt x="71" y="724"/>
                      <a:pt x="0" y="852"/>
                      <a:pt x="6" y="981"/>
                    </a:cubicBezTo>
                    <a:cubicBezTo>
                      <a:pt x="83" y="2534"/>
                      <a:pt x="687" y="9230"/>
                      <a:pt x="713" y="9512"/>
                    </a:cubicBezTo>
                    <a:cubicBezTo>
                      <a:pt x="713" y="9544"/>
                      <a:pt x="719" y="9576"/>
                      <a:pt x="732" y="9602"/>
                    </a:cubicBezTo>
                    <a:cubicBezTo>
                      <a:pt x="963" y="10225"/>
                      <a:pt x="1233" y="10918"/>
                      <a:pt x="1502" y="11598"/>
                    </a:cubicBezTo>
                    <a:cubicBezTo>
                      <a:pt x="3004" y="15379"/>
                      <a:pt x="5540" y="21343"/>
                      <a:pt x="6561" y="23737"/>
                    </a:cubicBezTo>
                    <a:lnTo>
                      <a:pt x="7960" y="27005"/>
                    </a:lnTo>
                    <a:cubicBezTo>
                      <a:pt x="8018" y="27133"/>
                      <a:pt x="8146" y="27216"/>
                      <a:pt x="8281" y="27216"/>
                    </a:cubicBezTo>
                    <a:lnTo>
                      <a:pt x="8313" y="27216"/>
                    </a:lnTo>
                    <a:cubicBezTo>
                      <a:pt x="9250" y="27139"/>
                      <a:pt x="10168" y="26985"/>
                      <a:pt x="11073" y="26741"/>
                    </a:cubicBezTo>
                    <a:cubicBezTo>
                      <a:pt x="12441" y="26382"/>
                      <a:pt x="13744" y="25804"/>
                      <a:pt x="14938" y="25047"/>
                    </a:cubicBezTo>
                    <a:cubicBezTo>
                      <a:pt x="15714" y="24559"/>
                      <a:pt x="16427" y="23994"/>
                      <a:pt x="17075" y="23352"/>
                    </a:cubicBezTo>
                    <a:cubicBezTo>
                      <a:pt x="17332" y="23108"/>
                      <a:pt x="17570" y="22838"/>
                      <a:pt x="17788" y="22562"/>
                    </a:cubicBezTo>
                    <a:cubicBezTo>
                      <a:pt x="17865" y="22460"/>
                      <a:pt x="17884" y="22338"/>
                      <a:pt x="17839" y="22222"/>
                    </a:cubicBezTo>
                    <a:cubicBezTo>
                      <a:pt x="17435" y="21150"/>
                      <a:pt x="16870" y="19866"/>
                      <a:pt x="16209" y="18525"/>
                    </a:cubicBezTo>
                    <a:cubicBezTo>
                      <a:pt x="13532" y="13075"/>
                      <a:pt x="8429" y="4678"/>
                      <a:pt x="7729" y="4345"/>
                    </a:cubicBezTo>
                    <a:cubicBezTo>
                      <a:pt x="7305" y="4146"/>
                      <a:pt x="3890" y="1674"/>
                      <a:pt x="1701" y="69"/>
                    </a:cubicBezTo>
                    <a:cubicBezTo>
                      <a:pt x="1641" y="23"/>
                      <a:pt x="1568" y="0"/>
                      <a:pt x="149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67" name="Google Shape;567;p4"/>
              <p:cNvSpPr/>
              <p:nvPr/>
            </p:nvSpPr>
            <p:spPr>
              <a:xfrm rot="9076706">
                <a:off x="1122277" y="690921"/>
                <a:ext cx="34803" cy="43571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2107" extrusionOk="0">
                    <a:moveTo>
                      <a:pt x="399" y="1"/>
                    </a:moveTo>
                    <a:lnTo>
                      <a:pt x="1" y="257"/>
                    </a:lnTo>
                    <a:lnTo>
                      <a:pt x="547" y="2106"/>
                    </a:lnTo>
                    <a:lnTo>
                      <a:pt x="1683" y="1490"/>
                    </a:lnTo>
                    <a:lnTo>
                      <a:pt x="399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68" name="Google Shape;568;p4"/>
              <p:cNvSpPr/>
              <p:nvPr/>
            </p:nvSpPr>
            <p:spPr>
              <a:xfrm rot="9076706">
                <a:off x="711767" y="280197"/>
                <a:ext cx="269410" cy="447520"/>
              </a:xfrm>
              <a:custGeom>
                <a:avLst/>
                <a:gdLst/>
                <a:ahLst/>
                <a:cxnLst/>
                <a:rect l="l" t="t" r="r" b="b"/>
                <a:pathLst>
                  <a:path w="13028" h="21641" extrusionOk="0">
                    <a:moveTo>
                      <a:pt x="1643" y="1"/>
                    </a:moveTo>
                    <a:cubicBezTo>
                      <a:pt x="390" y="1"/>
                      <a:pt x="0" y="1905"/>
                      <a:pt x="1332" y="4315"/>
                    </a:cubicBezTo>
                    <a:cubicBezTo>
                      <a:pt x="3559" y="8365"/>
                      <a:pt x="9253" y="21640"/>
                      <a:pt x="9253" y="21640"/>
                    </a:cubicBezTo>
                    <a:cubicBezTo>
                      <a:pt x="10588" y="21281"/>
                      <a:pt x="11859" y="20722"/>
                      <a:pt x="13027" y="19984"/>
                    </a:cubicBezTo>
                    <a:cubicBezTo>
                      <a:pt x="11121" y="14168"/>
                      <a:pt x="5113" y="3063"/>
                      <a:pt x="5113" y="3063"/>
                    </a:cubicBezTo>
                    <a:cubicBezTo>
                      <a:pt x="3738" y="876"/>
                      <a:pt x="2492" y="1"/>
                      <a:pt x="164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69" name="Google Shape;569;p4"/>
              <p:cNvSpPr/>
              <p:nvPr/>
            </p:nvSpPr>
            <p:spPr>
              <a:xfrm rot="9076706">
                <a:off x="703999" y="273650"/>
                <a:ext cx="282768" cy="461975"/>
              </a:xfrm>
              <a:custGeom>
                <a:avLst/>
                <a:gdLst/>
                <a:ahLst/>
                <a:cxnLst/>
                <a:rect l="l" t="t" r="r" b="b"/>
                <a:pathLst>
                  <a:path w="13674" h="22340" extrusionOk="0">
                    <a:moveTo>
                      <a:pt x="1876" y="706"/>
                    </a:moveTo>
                    <a:cubicBezTo>
                      <a:pt x="1887" y="706"/>
                      <a:pt x="1897" y="706"/>
                      <a:pt x="1907" y="707"/>
                    </a:cubicBezTo>
                    <a:cubicBezTo>
                      <a:pt x="2613" y="707"/>
                      <a:pt x="3782" y="1541"/>
                      <a:pt x="5065" y="3583"/>
                    </a:cubicBezTo>
                    <a:cubicBezTo>
                      <a:pt x="5123" y="3692"/>
                      <a:pt x="10900" y="14399"/>
                      <a:pt x="12865" y="20183"/>
                    </a:cubicBezTo>
                    <a:cubicBezTo>
                      <a:pt x="11883" y="20786"/>
                      <a:pt x="10823" y="21248"/>
                      <a:pt x="9719" y="21569"/>
                    </a:cubicBezTo>
                    <a:cubicBezTo>
                      <a:pt x="8878" y="19624"/>
                      <a:pt x="3929" y="8185"/>
                      <a:pt x="1894" y="4501"/>
                    </a:cubicBezTo>
                    <a:cubicBezTo>
                      <a:pt x="893" y="2684"/>
                      <a:pt x="938" y="1156"/>
                      <a:pt x="1560" y="790"/>
                    </a:cubicBezTo>
                    <a:cubicBezTo>
                      <a:pt x="1655" y="737"/>
                      <a:pt x="1765" y="706"/>
                      <a:pt x="1876" y="706"/>
                    </a:cubicBezTo>
                    <a:close/>
                    <a:moveTo>
                      <a:pt x="1893" y="1"/>
                    </a:moveTo>
                    <a:cubicBezTo>
                      <a:pt x="1631" y="1"/>
                      <a:pt x="1398" y="66"/>
                      <a:pt x="1201" y="180"/>
                    </a:cubicBezTo>
                    <a:cubicBezTo>
                      <a:pt x="270" y="733"/>
                      <a:pt x="1" y="2511"/>
                      <a:pt x="1284" y="4834"/>
                    </a:cubicBezTo>
                    <a:cubicBezTo>
                      <a:pt x="3480" y="8821"/>
                      <a:pt x="9135" y="21993"/>
                      <a:pt x="9193" y="22128"/>
                    </a:cubicBezTo>
                    <a:cubicBezTo>
                      <a:pt x="9251" y="22256"/>
                      <a:pt x="9373" y="22340"/>
                      <a:pt x="9514" y="22340"/>
                    </a:cubicBezTo>
                    <a:cubicBezTo>
                      <a:pt x="9546" y="22340"/>
                      <a:pt x="9578" y="22333"/>
                      <a:pt x="9610" y="22327"/>
                    </a:cubicBezTo>
                    <a:cubicBezTo>
                      <a:pt x="10978" y="21961"/>
                      <a:pt x="12281" y="21390"/>
                      <a:pt x="13475" y="20626"/>
                    </a:cubicBezTo>
                    <a:cubicBezTo>
                      <a:pt x="13609" y="20542"/>
                      <a:pt x="13674" y="20375"/>
                      <a:pt x="13622" y="20221"/>
                    </a:cubicBezTo>
                    <a:cubicBezTo>
                      <a:pt x="11722" y="14444"/>
                      <a:pt x="5739" y="3352"/>
                      <a:pt x="5669" y="3223"/>
                    </a:cubicBezTo>
                    <a:cubicBezTo>
                      <a:pt x="4168" y="838"/>
                      <a:pt x="2835" y="1"/>
                      <a:pt x="18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70" name="Google Shape;570;p4"/>
              <p:cNvSpPr/>
              <p:nvPr/>
            </p:nvSpPr>
            <p:spPr>
              <a:xfrm rot="9076706">
                <a:off x="694999" y="345565"/>
                <a:ext cx="354856" cy="470743"/>
              </a:xfrm>
              <a:custGeom>
                <a:avLst/>
                <a:gdLst/>
                <a:ahLst/>
                <a:cxnLst/>
                <a:rect l="l" t="t" r="r" b="b"/>
                <a:pathLst>
                  <a:path w="17160" h="22764" extrusionOk="0">
                    <a:moveTo>
                      <a:pt x="1130" y="1"/>
                    </a:moveTo>
                    <a:lnTo>
                      <a:pt x="1" y="623"/>
                    </a:lnTo>
                    <a:cubicBezTo>
                      <a:pt x="71" y="2183"/>
                      <a:pt x="700" y="9135"/>
                      <a:pt x="700" y="9135"/>
                    </a:cubicBezTo>
                    <a:cubicBezTo>
                      <a:pt x="899" y="9674"/>
                      <a:pt x="1163" y="10348"/>
                      <a:pt x="1471" y="11119"/>
                    </a:cubicBezTo>
                    <a:cubicBezTo>
                      <a:pt x="3114" y="11003"/>
                      <a:pt x="4494" y="10329"/>
                      <a:pt x="4443" y="8577"/>
                    </a:cubicBezTo>
                    <a:lnTo>
                      <a:pt x="4443" y="8577"/>
                    </a:lnTo>
                    <a:cubicBezTo>
                      <a:pt x="5354" y="8737"/>
                      <a:pt x="6266" y="9032"/>
                      <a:pt x="7158" y="9276"/>
                    </a:cubicBezTo>
                    <a:cubicBezTo>
                      <a:pt x="7401" y="8954"/>
                      <a:pt x="7663" y="8816"/>
                      <a:pt x="7934" y="8816"/>
                    </a:cubicBezTo>
                    <a:cubicBezTo>
                      <a:pt x="9253" y="8816"/>
                      <a:pt x="10774" y="12077"/>
                      <a:pt x="11222" y="13089"/>
                    </a:cubicBezTo>
                    <a:cubicBezTo>
                      <a:pt x="12704" y="16453"/>
                      <a:pt x="14470" y="19688"/>
                      <a:pt x="16485" y="22763"/>
                    </a:cubicBezTo>
                    <a:cubicBezTo>
                      <a:pt x="16729" y="22532"/>
                      <a:pt x="16954" y="22275"/>
                      <a:pt x="17159" y="22012"/>
                    </a:cubicBezTo>
                    <a:cubicBezTo>
                      <a:pt x="16761" y="20934"/>
                      <a:pt x="16203" y="19676"/>
                      <a:pt x="15535" y="18327"/>
                    </a:cubicBezTo>
                    <a:cubicBezTo>
                      <a:pt x="12570" y="12287"/>
                      <a:pt x="7710" y="4545"/>
                      <a:pt x="7216" y="4314"/>
                    </a:cubicBezTo>
                    <a:cubicBezTo>
                      <a:pt x="6612" y="4025"/>
                      <a:pt x="1130" y="1"/>
                      <a:pt x="1130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71" name="Google Shape;571;p4"/>
              <p:cNvSpPr/>
              <p:nvPr/>
            </p:nvSpPr>
            <p:spPr>
              <a:xfrm rot="9076706">
                <a:off x="955267" y="560692"/>
                <a:ext cx="149366" cy="188926"/>
              </a:xfrm>
              <a:custGeom>
                <a:avLst/>
                <a:gdLst/>
                <a:ahLst/>
                <a:cxnLst/>
                <a:rect l="l" t="t" r="r" b="b"/>
                <a:pathLst>
                  <a:path w="7223" h="9136" extrusionOk="0">
                    <a:moveTo>
                      <a:pt x="1137" y="1"/>
                    </a:moveTo>
                    <a:lnTo>
                      <a:pt x="219" y="502"/>
                    </a:lnTo>
                    <a:lnTo>
                      <a:pt x="1" y="624"/>
                    </a:lnTo>
                    <a:cubicBezTo>
                      <a:pt x="71" y="2183"/>
                      <a:pt x="700" y="9136"/>
                      <a:pt x="700" y="9136"/>
                    </a:cubicBezTo>
                    <a:cubicBezTo>
                      <a:pt x="700" y="9136"/>
                      <a:pt x="1875" y="9039"/>
                      <a:pt x="2690" y="8911"/>
                    </a:cubicBezTo>
                    <a:cubicBezTo>
                      <a:pt x="2953" y="8892"/>
                      <a:pt x="3210" y="8827"/>
                      <a:pt x="3448" y="8718"/>
                    </a:cubicBezTo>
                    <a:cubicBezTo>
                      <a:pt x="3692" y="8500"/>
                      <a:pt x="3653" y="6375"/>
                      <a:pt x="3955" y="6369"/>
                    </a:cubicBezTo>
                    <a:cubicBezTo>
                      <a:pt x="3956" y="6369"/>
                      <a:pt x="3956" y="6369"/>
                      <a:pt x="3957" y="6369"/>
                    </a:cubicBezTo>
                    <a:cubicBezTo>
                      <a:pt x="4261" y="6369"/>
                      <a:pt x="6154" y="7481"/>
                      <a:pt x="6461" y="7481"/>
                    </a:cubicBezTo>
                    <a:cubicBezTo>
                      <a:pt x="6467" y="7481"/>
                      <a:pt x="6473" y="7480"/>
                      <a:pt x="6478" y="7479"/>
                    </a:cubicBezTo>
                    <a:cubicBezTo>
                      <a:pt x="6728" y="7434"/>
                      <a:pt x="7222" y="4321"/>
                      <a:pt x="7222" y="4321"/>
                    </a:cubicBezTo>
                    <a:cubicBezTo>
                      <a:pt x="6619" y="4032"/>
                      <a:pt x="1137" y="1"/>
                      <a:pt x="113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72" name="Google Shape;572;p4"/>
              <p:cNvSpPr/>
              <p:nvPr/>
            </p:nvSpPr>
            <p:spPr>
              <a:xfrm rot="9076706">
                <a:off x="947493" y="552945"/>
                <a:ext cx="164752" cy="205242"/>
              </a:xfrm>
              <a:custGeom>
                <a:avLst/>
                <a:gdLst/>
                <a:ahLst/>
                <a:cxnLst/>
                <a:rect l="l" t="t" r="r" b="b"/>
                <a:pathLst>
                  <a:path w="7967" h="9925" extrusionOk="0">
                    <a:moveTo>
                      <a:pt x="1464" y="828"/>
                    </a:moveTo>
                    <a:cubicBezTo>
                      <a:pt x="2433" y="1534"/>
                      <a:pt x="6118" y="4230"/>
                      <a:pt x="7196" y="4904"/>
                    </a:cubicBezTo>
                    <a:cubicBezTo>
                      <a:pt x="7029" y="5925"/>
                      <a:pt x="6804" y="7029"/>
                      <a:pt x="6663" y="7472"/>
                    </a:cubicBezTo>
                    <a:cubicBezTo>
                      <a:pt x="6419" y="7369"/>
                      <a:pt x="6008" y="7164"/>
                      <a:pt x="5713" y="7016"/>
                    </a:cubicBezTo>
                    <a:cubicBezTo>
                      <a:pt x="4895" y="6607"/>
                      <a:pt x="4550" y="6432"/>
                      <a:pt x="4324" y="6432"/>
                    </a:cubicBezTo>
                    <a:cubicBezTo>
                      <a:pt x="4316" y="6432"/>
                      <a:pt x="4309" y="6432"/>
                      <a:pt x="4301" y="6432"/>
                    </a:cubicBezTo>
                    <a:cubicBezTo>
                      <a:pt x="3832" y="6439"/>
                      <a:pt x="3775" y="7016"/>
                      <a:pt x="3678" y="7966"/>
                    </a:cubicBezTo>
                    <a:cubicBezTo>
                      <a:pt x="3653" y="8262"/>
                      <a:pt x="3614" y="8557"/>
                      <a:pt x="3556" y="8852"/>
                    </a:cubicBezTo>
                    <a:cubicBezTo>
                      <a:pt x="3377" y="8923"/>
                      <a:pt x="3184" y="8961"/>
                      <a:pt x="2991" y="8974"/>
                    </a:cubicBezTo>
                    <a:cubicBezTo>
                      <a:pt x="2471" y="9058"/>
                      <a:pt x="1785" y="9128"/>
                      <a:pt x="1380" y="9167"/>
                    </a:cubicBezTo>
                    <a:cubicBezTo>
                      <a:pt x="1258" y="7806"/>
                      <a:pt x="815" y="2857"/>
                      <a:pt x="719" y="1233"/>
                    </a:cubicBezTo>
                    <a:lnTo>
                      <a:pt x="1464" y="828"/>
                    </a:lnTo>
                    <a:close/>
                    <a:moveTo>
                      <a:pt x="1521" y="0"/>
                    </a:moveTo>
                    <a:lnTo>
                      <a:pt x="0" y="835"/>
                    </a:lnTo>
                    <a:lnTo>
                      <a:pt x="6" y="1053"/>
                    </a:lnTo>
                    <a:cubicBezTo>
                      <a:pt x="77" y="2600"/>
                      <a:pt x="680" y="9295"/>
                      <a:pt x="713" y="9578"/>
                    </a:cubicBezTo>
                    <a:lnTo>
                      <a:pt x="738" y="9924"/>
                    </a:lnTo>
                    <a:lnTo>
                      <a:pt x="1085" y="9899"/>
                    </a:lnTo>
                    <a:cubicBezTo>
                      <a:pt x="1136" y="9892"/>
                      <a:pt x="2285" y="9802"/>
                      <a:pt x="3075" y="9674"/>
                    </a:cubicBezTo>
                    <a:cubicBezTo>
                      <a:pt x="3377" y="9648"/>
                      <a:pt x="3672" y="9578"/>
                      <a:pt x="3948" y="9449"/>
                    </a:cubicBezTo>
                    <a:lnTo>
                      <a:pt x="4038" y="9391"/>
                    </a:lnTo>
                    <a:cubicBezTo>
                      <a:pt x="4237" y="9212"/>
                      <a:pt x="4288" y="8878"/>
                      <a:pt x="4372" y="8037"/>
                    </a:cubicBezTo>
                    <a:cubicBezTo>
                      <a:pt x="4404" y="7793"/>
                      <a:pt x="4436" y="7427"/>
                      <a:pt x="4481" y="7203"/>
                    </a:cubicBezTo>
                    <a:cubicBezTo>
                      <a:pt x="4725" y="7305"/>
                      <a:pt x="5116" y="7504"/>
                      <a:pt x="5399" y="7645"/>
                    </a:cubicBezTo>
                    <a:cubicBezTo>
                      <a:pt x="6289" y="8096"/>
                      <a:pt x="6606" y="8243"/>
                      <a:pt x="6818" y="8243"/>
                    </a:cubicBezTo>
                    <a:cubicBezTo>
                      <a:pt x="6845" y="8243"/>
                      <a:pt x="6870" y="8240"/>
                      <a:pt x="6894" y="8236"/>
                    </a:cubicBezTo>
                    <a:cubicBezTo>
                      <a:pt x="7138" y="8191"/>
                      <a:pt x="7395" y="8140"/>
                      <a:pt x="7921" y="4782"/>
                    </a:cubicBezTo>
                    <a:lnTo>
                      <a:pt x="7966" y="4526"/>
                    </a:lnTo>
                    <a:lnTo>
                      <a:pt x="7729" y="4410"/>
                    </a:lnTo>
                    <a:cubicBezTo>
                      <a:pt x="7305" y="4211"/>
                      <a:pt x="3897" y="1740"/>
                      <a:pt x="1701" y="129"/>
                    </a:cubicBezTo>
                    <a:lnTo>
                      <a:pt x="152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73" name="Google Shape;573;p4"/>
              <p:cNvSpPr/>
              <p:nvPr/>
            </p:nvSpPr>
            <p:spPr>
              <a:xfrm rot="9076706">
                <a:off x="956662" y="566141"/>
                <a:ext cx="144858" cy="184273"/>
              </a:xfrm>
              <a:custGeom>
                <a:avLst/>
                <a:gdLst/>
                <a:ahLst/>
                <a:cxnLst/>
                <a:rect l="l" t="t" r="r" b="b"/>
                <a:pathLst>
                  <a:path w="7005" h="8911" extrusionOk="0">
                    <a:moveTo>
                      <a:pt x="919" y="1"/>
                    </a:moveTo>
                    <a:lnTo>
                      <a:pt x="1" y="502"/>
                    </a:lnTo>
                    <a:cubicBezTo>
                      <a:pt x="1400" y="2331"/>
                      <a:pt x="2934" y="4045"/>
                      <a:pt x="4597" y="5637"/>
                    </a:cubicBezTo>
                    <a:cubicBezTo>
                      <a:pt x="4340" y="5717"/>
                      <a:pt x="4077" y="5757"/>
                      <a:pt x="3814" y="5757"/>
                    </a:cubicBezTo>
                    <a:cubicBezTo>
                      <a:pt x="3426" y="5757"/>
                      <a:pt x="3040" y="5671"/>
                      <a:pt x="2684" y="5502"/>
                    </a:cubicBezTo>
                    <a:cubicBezTo>
                      <a:pt x="2549" y="6638"/>
                      <a:pt x="2479" y="7775"/>
                      <a:pt x="2472" y="8911"/>
                    </a:cubicBezTo>
                    <a:cubicBezTo>
                      <a:pt x="2735" y="8892"/>
                      <a:pt x="2992" y="8827"/>
                      <a:pt x="3230" y="8718"/>
                    </a:cubicBezTo>
                    <a:cubicBezTo>
                      <a:pt x="3474" y="8500"/>
                      <a:pt x="3435" y="6375"/>
                      <a:pt x="3737" y="6369"/>
                    </a:cubicBezTo>
                    <a:cubicBezTo>
                      <a:pt x="3738" y="6369"/>
                      <a:pt x="3738" y="6369"/>
                      <a:pt x="3739" y="6369"/>
                    </a:cubicBezTo>
                    <a:cubicBezTo>
                      <a:pt x="4043" y="6369"/>
                      <a:pt x="5936" y="7481"/>
                      <a:pt x="6243" y="7481"/>
                    </a:cubicBezTo>
                    <a:cubicBezTo>
                      <a:pt x="6249" y="7481"/>
                      <a:pt x="6255" y="7480"/>
                      <a:pt x="6260" y="7479"/>
                    </a:cubicBezTo>
                    <a:cubicBezTo>
                      <a:pt x="6510" y="7434"/>
                      <a:pt x="7004" y="4321"/>
                      <a:pt x="7004" y="4321"/>
                    </a:cubicBezTo>
                    <a:cubicBezTo>
                      <a:pt x="6401" y="4032"/>
                      <a:pt x="919" y="1"/>
                      <a:pt x="919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74" name="Google Shape;574;p4"/>
              <p:cNvSpPr/>
              <p:nvPr/>
            </p:nvSpPr>
            <p:spPr>
              <a:xfrm rot="9076706">
                <a:off x="468389" y="251653"/>
                <a:ext cx="276378" cy="209440"/>
              </a:xfrm>
              <a:custGeom>
                <a:avLst/>
                <a:gdLst/>
                <a:ahLst/>
                <a:cxnLst/>
                <a:rect l="l" t="t" r="r" b="b"/>
                <a:pathLst>
                  <a:path w="13365" h="10128" extrusionOk="0">
                    <a:moveTo>
                      <a:pt x="9218" y="1"/>
                    </a:moveTo>
                    <a:cubicBezTo>
                      <a:pt x="9218" y="1"/>
                      <a:pt x="8377" y="623"/>
                      <a:pt x="7235" y="1361"/>
                    </a:cubicBezTo>
                    <a:cubicBezTo>
                      <a:pt x="6439" y="1875"/>
                      <a:pt x="5617" y="2344"/>
                      <a:pt x="4776" y="2767"/>
                    </a:cubicBezTo>
                    <a:cubicBezTo>
                      <a:pt x="1554" y="4334"/>
                      <a:pt x="39" y="4520"/>
                      <a:pt x="0" y="4520"/>
                    </a:cubicBezTo>
                    <a:cubicBezTo>
                      <a:pt x="1239" y="7601"/>
                      <a:pt x="2638" y="9905"/>
                      <a:pt x="5065" y="10111"/>
                    </a:cubicBezTo>
                    <a:cubicBezTo>
                      <a:pt x="5186" y="10122"/>
                      <a:pt x="5311" y="10128"/>
                      <a:pt x="5439" y="10128"/>
                    </a:cubicBezTo>
                    <a:cubicBezTo>
                      <a:pt x="6329" y="10128"/>
                      <a:pt x="7369" y="9850"/>
                      <a:pt x="8576" y="9238"/>
                    </a:cubicBezTo>
                    <a:cubicBezTo>
                      <a:pt x="13365" y="6818"/>
                      <a:pt x="9218" y="1"/>
                      <a:pt x="921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75" name="Google Shape;575;p4"/>
              <p:cNvSpPr/>
              <p:nvPr/>
            </p:nvSpPr>
            <p:spPr>
              <a:xfrm rot="9076706">
                <a:off x="496152" y="235089"/>
                <a:ext cx="254996" cy="223977"/>
              </a:xfrm>
              <a:custGeom>
                <a:avLst/>
                <a:gdLst/>
                <a:ahLst/>
                <a:cxnLst/>
                <a:rect l="l" t="t" r="r" b="b"/>
                <a:pathLst>
                  <a:path w="12331" h="10831" extrusionOk="0">
                    <a:moveTo>
                      <a:pt x="9526" y="868"/>
                    </a:moveTo>
                    <a:cubicBezTo>
                      <a:pt x="10046" y="1837"/>
                      <a:pt x="11432" y="4745"/>
                      <a:pt x="10784" y="7011"/>
                    </a:cubicBezTo>
                    <a:cubicBezTo>
                      <a:pt x="10501" y="8006"/>
                      <a:pt x="9847" y="8770"/>
                      <a:pt x="8839" y="9277"/>
                    </a:cubicBezTo>
                    <a:cubicBezTo>
                      <a:pt x="7727" y="9842"/>
                      <a:pt x="6734" y="10128"/>
                      <a:pt x="5865" y="10128"/>
                    </a:cubicBezTo>
                    <a:cubicBezTo>
                      <a:pt x="5746" y="10128"/>
                      <a:pt x="5628" y="10123"/>
                      <a:pt x="5514" y="10112"/>
                    </a:cubicBezTo>
                    <a:cubicBezTo>
                      <a:pt x="3254" y="9926"/>
                      <a:pt x="1951" y="7660"/>
                      <a:pt x="905" y="5137"/>
                    </a:cubicBezTo>
                    <a:cubicBezTo>
                      <a:pt x="1598" y="4983"/>
                      <a:pt x="3036" y="4559"/>
                      <a:pt x="5353" y="3436"/>
                    </a:cubicBezTo>
                    <a:cubicBezTo>
                      <a:pt x="6207" y="3006"/>
                      <a:pt x="7035" y="2531"/>
                      <a:pt x="7837" y="2011"/>
                    </a:cubicBezTo>
                    <a:cubicBezTo>
                      <a:pt x="8563" y="1549"/>
                      <a:pt x="9173" y="1118"/>
                      <a:pt x="9526" y="868"/>
                    </a:cubicBezTo>
                    <a:close/>
                    <a:moveTo>
                      <a:pt x="9637" y="0"/>
                    </a:moveTo>
                    <a:cubicBezTo>
                      <a:pt x="9566" y="0"/>
                      <a:pt x="9493" y="23"/>
                      <a:pt x="9429" y="72"/>
                    </a:cubicBezTo>
                    <a:cubicBezTo>
                      <a:pt x="9423" y="79"/>
                      <a:pt x="8588" y="701"/>
                      <a:pt x="7465" y="1420"/>
                    </a:cubicBezTo>
                    <a:cubicBezTo>
                      <a:pt x="6682" y="1927"/>
                      <a:pt x="5873" y="2389"/>
                      <a:pt x="5045" y="2807"/>
                    </a:cubicBezTo>
                    <a:cubicBezTo>
                      <a:pt x="1891" y="4332"/>
                      <a:pt x="414" y="4527"/>
                      <a:pt x="423" y="4527"/>
                    </a:cubicBezTo>
                    <a:lnTo>
                      <a:pt x="423" y="4527"/>
                    </a:lnTo>
                    <a:cubicBezTo>
                      <a:pt x="420" y="4527"/>
                      <a:pt x="417" y="4527"/>
                      <a:pt x="414" y="4527"/>
                    </a:cubicBezTo>
                    <a:cubicBezTo>
                      <a:pt x="169" y="4527"/>
                      <a:pt x="1" y="4780"/>
                      <a:pt x="96" y="5009"/>
                    </a:cubicBezTo>
                    <a:cubicBezTo>
                      <a:pt x="1251" y="7884"/>
                      <a:pt x="2702" y="10580"/>
                      <a:pt x="5456" y="10812"/>
                    </a:cubicBezTo>
                    <a:cubicBezTo>
                      <a:pt x="5584" y="10824"/>
                      <a:pt x="5719" y="10831"/>
                      <a:pt x="5854" y="10831"/>
                    </a:cubicBezTo>
                    <a:cubicBezTo>
                      <a:pt x="6836" y="10831"/>
                      <a:pt x="7940" y="10523"/>
                      <a:pt x="9153" y="9906"/>
                    </a:cubicBezTo>
                    <a:cubicBezTo>
                      <a:pt x="10347" y="9303"/>
                      <a:pt x="11124" y="8391"/>
                      <a:pt x="11464" y="7204"/>
                    </a:cubicBezTo>
                    <a:cubicBezTo>
                      <a:pt x="12331" y="4155"/>
                      <a:pt x="10039" y="329"/>
                      <a:pt x="9936" y="168"/>
                    </a:cubicBezTo>
                    <a:cubicBezTo>
                      <a:pt x="9869" y="61"/>
                      <a:pt x="9754" y="0"/>
                      <a:pt x="963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76" name="Google Shape;576;p4"/>
              <p:cNvSpPr/>
              <p:nvPr/>
            </p:nvSpPr>
            <p:spPr>
              <a:xfrm rot="9076706">
                <a:off x="474920" y="276788"/>
                <a:ext cx="171659" cy="209833"/>
              </a:xfrm>
              <a:custGeom>
                <a:avLst/>
                <a:gdLst/>
                <a:ahLst/>
                <a:cxnLst/>
                <a:rect l="l" t="t" r="r" b="b"/>
                <a:pathLst>
                  <a:path w="8301" h="10147" extrusionOk="0">
                    <a:moveTo>
                      <a:pt x="4161" y="0"/>
                    </a:moveTo>
                    <a:cubicBezTo>
                      <a:pt x="4160" y="0"/>
                      <a:pt x="3326" y="623"/>
                      <a:pt x="2177" y="1361"/>
                    </a:cubicBezTo>
                    <a:cubicBezTo>
                      <a:pt x="2813" y="2594"/>
                      <a:pt x="3230" y="3922"/>
                      <a:pt x="3422" y="5296"/>
                    </a:cubicBezTo>
                    <a:cubicBezTo>
                      <a:pt x="3570" y="6490"/>
                      <a:pt x="3525" y="7819"/>
                      <a:pt x="2742" y="8724"/>
                    </a:cubicBezTo>
                    <a:cubicBezTo>
                      <a:pt x="2061" y="9520"/>
                      <a:pt x="1009" y="9802"/>
                      <a:pt x="1" y="10130"/>
                    </a:cubicBezTo>
                    <a:cubicBezTo>
                      <a:pt x="122" y="10141"/>
                      <a:pt x="247" y="10147"/>
                      <a:pt x="375" y="10147"/>
                    </a:cubicBezTo>
                    <a:cubicBezTo>
                      <a:pt x="1265" y="10147"/>
                      <a:pt x="2305" y="9869"/>
                      <a:pt x="3512" y="9257"/>
                    </a:cubicBezTo>
                    <a:cubicBezTo>
                      <a:pt x="8301" y="6837"/>
                      <a:pt x="4161" y="1"/>
                      <a:pt x="416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77" name="Google Shape;577;p4"/>
              <p:cNvSpPr/>
              <p:nvPr/>
            </p:nvSpPr>
            <p:spPr>
              <a:xfrm rot="9076706">
                <a:off x="593475" y="328245"/>
                <a:ext cx="219593" cy="169405"/>
              </a:xfrm>
              <a:custGeom>
                <a:avLst/>
                <a:gdLst/>
                <a:ahLst/>
                <a:cxnLst/>
                <a:rect l="l" t="t" r="r" b="b"/>
                <a:pathLst>
                  <a:path w="10619" h="8192" extrusionOk="0">
                    <a:moveTo>
                      <a:pt x="9007" y="0"/>
                    </a:moveTo>
                    <a:cubicBezTo>
                      <a:pt x="8378" y="610"/>
                      <a:pt x="7685" y="1156"/>
                      <a:pt x="6940" y="1612"/>
                    </a:cubicBezTo>
                    <a:cubicBezTo>
                      <a:pt x="3962" y="3518"/>
                      <a:pt x="1" y="4924"/>
                      <a:pt x="1" y="4924"/>
                    </a:cubicBezTo>
                    <a:cubicBezTo>
                      <a:pt x="219" y="5412"/>
                      <a:pt x="418" y="5906"/>
                      <a:pt x="566" y="6259"/>
                    </a:cubicBezTo>
                    <a:cubicBezTo>
                      <a:pt x="720" y="6606"/>
                      <a:pt x="848" y="6914"/>
                      <a:pt x="957" y="7177"/>
                    </a:cubicBezTo>
                    <a:lnTo>
                      <a:pt x="1400" y="8191"/>
                    </a:lnTo>
                    <a:cubicBezTo>
                      <a:pt x="3846" y="7601"/>
                      <a:pt x="6189" y="6625"/>
                      <a:pt x="8339" y="5303"/>
                    </a:cubicBezTo>
                    <a:cubicBezTo>
                      <a:pt x="9142" y="4815"/>
                      <a:pt x="9899" y="4269"/>
                      <a:pt x="10618" y="3672"/>
                    </a:cubicBezTo>
                    <a:cubicBezTo>
                      <a:pt x="10458" y="3229"/>
                      <a:pt x="10265" y="2754"/>
                      <a:pt x="10047" y="2260"/>
                    </a:cubicBezTo>
                    <a:cubicBezTo>
                      <a:pt x="9919" y="1945"/>
                      <a:pt x="9771" y="1631"/>
                      <a:pt x="9623" y="1297"/>
                    </a:cubicBezTo>
                    <a:cubicBezTo>
                      <a:pt x="9424" y="880"/>
                      <a:pt x="9219" y="443"/>
                      <a:pt x="90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78" name="Google Shape;578;p4"/>
              <p:cNvSpPr/>
              <p:nvPr/>
            </p:nvSpPr>
            <p:spPr>
              <a:xfrm rot="9076706">
                <a:off x="585484" y="320853"/>
                <a:ext cx="235909" cy="183983"/>
              </a:xfrm>
              <a:custGeom>
                <a:avLst/>
                <a:gdLst/>
                <a:ahLst/>
                <a:cxnLst/>
                <a:rect l="l" t="t" r="r" b="b"/>
                <a:pathLst>
                  <a:path w="11408" h="8897" extrusionOk="0">
                    <a:moveTo>
                      <a:pt x="9302" y="936"/>
                    </a:moveTo>
                    <a:cubicBezTo>
                      <a:pt x="9437" y="1232"/>
                      <a:pt x="9572" y="1514"/>
                      <a:pt x="9700" y="1797"/>
                    </a:cubicBezTo>
                    <a:lnTo>
                      <a:pt x="9726" y="1848"/>
                    </a:lnTo>
                    <a:cubicBezTo>
                      <a:pt x="9867" y="2156"/>
                      <a:pt x="10008" y="2451"/>
                      <a:pt x="10130" y="2753"/>
                    </a:cubicBezTo>
                    <a:cubicBezTo>
                      <a:pt x="10303" y="3145"/>
                      <a:pt x="10464" y="3536"/>
                      <a:pt x="10611" y="3909"/>
                    </a:cubicBezTo>
                    <a:cubicBezTo>
                      <a:pt x="9963" y="4435"/>
                      <a:pt x="9276" y="4923"/>
                      <a:pt x="8557" y="5353"/>
                    </a:cubicBezTo>
                    <a:cubicBezTo>
                      <a:pt x="6529" y="6611"/>
                      <a:pt x="4321" y="7548"/>
                      <a:pt x="2010" y="8132"/>
                    </a:cubicBezTo>
                    <a:lnTo>
                      <a:pt x="1689" y="7394"/>
                    </a:lnTo>
                    <a:cubicBezTo>
                      <a:pt x="1580" y="7131"/>
                      <a:pt x="1445" y="6817"/>
                      <a:pt x="1297" y="6470"/>
                    </a:cubicBezTo>
                    <a:cubicBezTo>
                      <a:pt x="1233" y="6335"/>
                      <a:pt x="1162" y="6162"/>
                      <a:pt x="1098" y="6001"/>
                    </a:cubicBezTo>
                    <a:cubicBezTo>
                      <a:pt x="1028" y="5834"/>
                      <a:pt x="957" y="5655"/>
                      <a:pt x="873" y="5475"/>
                    </a:cubicBezTo>
                    <a:cubicBezTo>
                      <a:pt x="1920" y="5083"/>
                      <a:pt x="5072" y="3838"/>
                      <a:pt x="7530" y="2265"/>
                    </a:cubicBezTo>
                    <a:cubicBezTo>
                      <a:pt x="8159" y="1880"/>
                      <a:pt x="8750" y="1437"/>
                      <a:pt x="9302" y="936"/>
                    </a:cubicBezTo>
                    <a:close/>
                    <a:moveTo>
                      <a:pt x="9416" y="1"/>
                    </a:moveTo>
                    <a:cubicBezTo>
                      <a:pt x="9323" y="1"/>
                      <a:pt x="9236" y="38"/>
                      <a:pt x="9167" y="102"/>
                    </a:cubicBezTo>
                    <a:cubicBezTo>
                      <a:pt x="8557" y="699"/>
                      <a:pt x="7883" y="1225"/>
                      <a:pt x="7158" y="1668"/>
                    </a:cubicBezTo>
                    <a:cubicBezTo>
                      <a:pt x="4250" y="3530"/>
                      <a:pt x="328" y="4929"/>
                      <a:pt x="289" y="4942"/>
                    </a:cubicBezTo>
                    <a:cubicBezTo>
                      <a:pt x="97" y="5013"/>
                      <a:pt x="0" y="5231"/>
                      <a:pt x="84" y="5417"/>
                    </a:cubicBezTo>
                    <a:cubicBezTo>
                      <a:pt x="212" y="5706"/>
                      <a:pt x="341" y="6008"/>
                      <a:pt x="450" y="6271"/>
                    </a:cubicBezTo>
                    <a:cubicBezTo>
                      <a:pt x="520" y="6451"/>
                      <a:pt x="591" y="6611"/>
                      <a:pt x="655" y="6752"/>
                    </a:cubicBezTo>
                    <a:cubicBezTo>
                      <a:pt x="803" y="7093"/>
                      <a:pt x="931" y="7401"/>
                      <a:pt x="1040" y="7670"/>
                    </a:cubicBezTo>
                    <a:lnTo>
                      <a:pt x="1483" y="8685"/>
                    </a:lnTo>
                    <a:cubicBezTo>
                      <a:pt x="1535" y="8813"/>
                      <a:pt x="1663" y="8896"/>
                      <a:pt x="1804" y="8896"/>
                    </a:cubicBezTo>
                    <a:cubicBezTo>
                      <a:pt x="1830" y="8896"/>
                      <a:pt x="1856" y="8890"/>
                      <a:pt x="1888" y="8884"/>
                    </a:cubicBezTo>
                    <a:cubicBezTo>
                      <a:pt x="4372" y="8287"/>
                      <a:pt x="6747" y="7298"/>
                      <a:pt x="8923" y="5950"/>
                    </a:cubicBezTo>
                    <a:cubicBezTo>
                      <a:pt x="9745" y="5456"/>
                      <a:pt x="10522" y="4904"/>
                      <a:pt x="11253" y="4287"/>
                    </a:cubicBezTo>
                    <a:cubicBezTo>
                      <a:pt x="11369" y="4191"/>
                      <a:pt x="11407" y="4037"/>
                      <a:pt x="11356" y="3896"/>
                    </a:cubicBezTo>
                    <a:cubicBezTo>
                      <a:pt x="11176" y="3440"/>
                      <a:pt x="10984" y="2959"/>
                      <a:pt x="10778" y="2484"/>
                    </a:cubicBezTo>
                    <a:cubicBezTo>
                      <a:pt x="10656" y="2182"/>
                      <a:pt x="10515" y="1874"/>
                      <a:pt x="10368" y="1559"/>
                    </a:cubicBezTo>
                    <a:lnTo>
                      <a:pt x="10342" y="1501"/>
                    </a:lnTo>
                    <a:cubicBezTo>
                      <a:pt x="10149" y="1084"/>
                      <a:pt x="9944" y="648"/>
                      <a:pt x="9726" y="198"/>
                    </a:cubicBezTo>
                    <a:cubicBezTo>
                      <a:pt x="9681" y="96"/>
                      <a:pt x="9584" y="25"/>
                      <a:pt x="9475" y="6"/>
                    </a:cubicBezTo>
                    <a:cubicBezTo>
                      <a:pt x="9455" y="2"/>
                      <a:pt x="9436" y="1"/>
                      <a:pt x="941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79" name="Google Shape;579;p4"/>
              <p:cNvSpPr/>
              <p:nvPr/>
            </p:nvSpPr>
            <p:spPr>
              <a:xfrm rot="9076706">
                <a:off x="603967" y="349699"/>
                <a:ext cx="195936" cy="121615"/>
              </a:xfrm>
              <a:custGeom>
                <a:avLst/>
                <a:gdLst/>
                <a:ahLst/>
                <a:cxnLst/>
                <a:rect l="l" t="t" r="r" b="b"/>
                <a:pathLst>
                  <a:path w="9475" h="5881" extrusionOk="0">
                    <a:moveTo>
                      <a:pt x="9051" y="1"/>
                    </a:moveTo>
                    <a:cubicBezTo>
                      <a:pt x="6419" y="2632"/>
                      <a:pt x="2497" y="4186"/>
                      <a:pt x="0" y="4963"/>
                    </a:cubicBezTo>
                    <a:cubicBezTo>
                      <a:pt x="148" y="5309"/>
                      <a:pt x="276" y="5617"/>
                      <a:pt x="385" y="5881"/>
                    </a:cubicBezTo>
                    <a:cubicBezTo>
                      <a:pt x="2908" y="5104"/>
                      <a:pt x="6728" y="3583"/>
                      <a:pt x="9475" y="970"/>
                    </a:cubicBezTo>
                    <a:cubicBezTo>
                      <a:pt x="9347" y="662"/>
                      <a:pt x="9199" y="341"/>
                      <a:pt x="90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80" name="Google Shape;580;p4"/>
              <p:cNvSpPr/>
              <p:nvPr/>
            </p:nvSpPr>
            <p:spPr>
              <a:xfrm rot="9076706">
                <a:off x="600114" y="345042"/>
                <a:ext cx="205118" cy="132244"/>
              </a:xfrm>
              <a:custGeom>
                <a:avLst/>
                <a:gdLst/>
                <a:ahLst/>
                <a:cxnLst/>
                <a:rect l="l" t="t" r="r" b="b"/>
                <a:pathLst>
                  <a:path w="9919" h="6395" extrusionOk="0">
                    <a:moveTo>
                      <a:pt x="9232" y="611"/>
                    </a:moveTo>
                    <a:cubicBezTo>
                      <a:pt x="9328" y="823"/>
                      <a:pt x="9418" y="1028"/>
                      <a:pt x="9508" y="1233"/>
                    </a:cubicBezTo>
                    <a:cubicBezTo>
                      <a:pt x="6876" y="3686"/>
                      <a:pt x="3319" y="5156"/>
                      <a:pt x="726" y="5971"/>
                    </a:cubicBezTo>
                    <a:cubicBezTo>
                      <a:pt x="668" y="5836"/>
                      <a:pt x="604" y="5688"/>
                      <a:pt x="540" y="5534"/>
                    </a:cubicBezTo>
                    <a:lnTo>
                      <a:pt x="469" y="5374"/>
                    </a:lnTo>
                    <a:cubicBezTo>
                      <a:pt x="3127" y="4533"/>
                      <a:pt x="6702" y="3044"/>
                      <a:pt x="9232" y="611"/>
                    </a:cubicBezTo>
                    <a:close/>
                    <a:moveTo>
                      <a:pt x="9341" y="1"/>
                    </a:moveTo>
                    <a:lnTo>
                      <a:pt x="9161" y="181"/>
                    </a:lnTo>
                    <a:cubicBezTo>
                      <a:pt x="6619" y="2729"/>
                      <a:pt x="2877" y="4263"/>
                      <a:pt x="180" y="5098"/>
                    </a:cubicBezTo>
                    <a:lnTo>
                      <a:pt x="1" y="5156"/>
                    </a:lnTo>
                    <a:lnTo>
                      <a:pt x="219" y="5669"/>
                    </a:lnTo>
                    <a:cubicBezTo>
                      <a:pt x="309" y="5881"/>
                      <a:pt x="392" y="6074"/>
                      <a:pt x="463" y="6247"/>
                    </a:cubicBezTo>
                    <a:lnTo>
                      <a:pt x="521" y="6394"/>
                    </a:lnTo>
                    <a:lnTo>
                      <a:pt x="675" y="6350"/>
                    </a:lnTo>
                    <a:cubicBezTo>
                      <a:pt x="3339" y="5528"/>
                      <a:pt x="7094" y="4000"/>
                      <a:pt x="9835" y="1394"/>
                    </a:cubicBezTo>
                    <a:lnTo>
                      <a:pt x="9918" y="1310"/>
                    </a:lnTo>
                    <a:lnTo>
                      <a:pt x="9873" y="1201"/>
                    </a:lnTo>
                    <a:cubicBezTo>
                      <a:pt x="9752" y="906"/>
                      <a:pt x="9617" y="604"/>
                      <a:pt x="9469" y="283"/>
                    </a:cubicBezTo>
                    <a:lnTo>
                      <a:pt x="934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81" name="Google Shape;581;p4"/>
              <p:cNvSpPr/>
              <p:nvPr/>
            </p:nvSpPr>
            <p:spPr>
              <a:xfrm rot="9076706">
                <a:off x="616641" y="418757"/>
                <a:ext cx="76224" cy="109662"/>
              </a:xfrm>
              <a:custGeom>
                <a:avLst/>
                <a:gdLst/>
                <a:ahLst/>
                <a:cxnLst/>
                <a:rect l="l" t="t" r="r" b="b"/>
                <a:pathLst>
                  <a:path w="3686" h="5303" extrusionOk="0">
                    <a:moveTo>
                      <a:pt x="2068" y="0"/>
                    </a:moveTo>
                    <a:cubicBezTo>
                      <a:pt x="1439" y="617"/>
                      <a:pt x="745" y="1156"/>
                      <a:pt x="1" y="1618"/>
                    </a:cubicBezTo>
                    <a:cubicBezTo>
                      <a:pt x="604" y="2793"/>
                      <a:pt x="1073" y="4025"/>
                      <a:pt x="1406" y="5303"/>
                    </a:cubicBezTo>
                    <a:cubicBezTo>
                      <a:pt x="2209" y="4815"/>
                      <a:pt x="2966" y="4269"/>
                      <a:pt x="3685" y="3672"/>
                    </a:cubicBezTo>
                    <a:cubicBezTo>
                      <a:pt x="3525" y="3229"/>
                      <a:pt x="3332" y="2754"/>
                      <a:pt x="3108" y="2266"/>
                    </a:cubicBezTo>
                    <a:cubicBezTo>
                      <a:pt x="2979" y="1952"/>
                      <a:pt x="2832" y="1631"/>
                      <a:pt x="2684" y="1303"/>
                    </a:cubicBezTo>
                    <a:cubicBezTo>
                      <a:pt x="2485" y="880"/>
                      <a:pt x="2279" y="450"/>
                      <a:pt x="2068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82" name="Google Shape;582;p4"/>
              <p:cNvSpPr/>
              <p:nvPr/>
            </p:nvSpPr>
            <p:spPr>
              <a:xfrm rot="9076706">
                <a:off x="980133" y="633967"/>
                <a:ext cx="93077" cy="80153"/>
              </a:xfrm>
              <a:custGeom>
                <a:avLst/>
                <a:gdLst/>
                <a:ahLst/>
                <a:cxnLst/>
                <a:rect l="l" t="t" r="r" b="b"/>
                <a:pathLst>
                  <a:path w="4501" h="3876" extrusionOk="0">
                    <a:moveTo>
                      <a:pt x="57" y="0"/>
                    </a:moveTo>
                    <a:cubicBezTo>
                      <a:pt x="41" y="0"/>
                      <a:pt x="27" y="4"/>
                      <a:pt x="19" y="9"/>
                    </a:cubicBezTo>
                    <a:cubicBezTo>
                      <a:pt x="0" y="28"/>
                      <a:pt x="19" y="80"/>
                      <a:pt x="58" y="112"/>
                    </a:cubicBezTo>
                    <a:cubicBezTo>
                      <a:pt x="449" y="407"/>
                      <a:pt x="783" y="721"/>
                      <a:pt x="1149" y="1023"/>
                    </a:cubicBezTo>
                    <a:cubicBezTo>
                      <a:pt x="1521" y="1325"/>
                      <a:pt x="1868" y="1639"/>
                      <a:pt x="2221" y="1948"/>
                    </a:cubicBezTo>
                    <a:cubicBezTo>
                      <a:pt x="2574" y="2249"/>
                      <a:pt x="2921" y="2564"/>
                      <a:pt x="3274" y="2885"/>
                    </a:cubicBezTo>
                    <a:lnTo>
                      <a:pt x="4327" y="3841"/>
                    </a:lnTo>
                    <a:cubicBezTo>
                      <a:pt x="4349" y="3863"/>
                      <a:pt x="4379" y="3876"/>
                      <a:pt x="4411" y="3876"/>
                    </a:cubicBezTo>
                    <a:cubicBezTo>
                      <a:pt x="4426" y="3876"/>
                      <a:pt x="4441" y="3873"/>
                      <a:pt x="4455" y="3867"/>
                    </a:cubicBezTo>
                    <a:cubicBezTo>
                      <a:pt x="4500" y="3848"/>
                      <a:pt x="4494" y="3783"/>
                      <a:pt x="4455" y="3738"/>
                    </a:cubicBezTo>
                    <a:cubicBezTo>
                      <a:pt x="4160" y="3360"/>
                      <a:pt x="3845" y="3000"/>
                      <a:pt x="3511" y="2666"/>
                    </a:cubicBezTo>
                    <a:cubicBezTo>
                      <a:pt x="3158" y="2320"/>
                      <a:pt x="2825" y="1986"/>
                      <a:pt x="2459" y="1678"/>
                    </a:cubicBezTo>
                    <a:cubicBezTo>
                      <a:pt x="2093" y="1376"/>
                      <a:pt x="1714" y="1087"/>
                      <a:pt x="1329" y="805"/>
                    </a:cubicBezTo>
                    <a:cubicBezTo>
                      <a:pt x="944" y="522"/>
                      <a:pt x="539" y="266"/>
                      <a:pt x="129" y="22"/>
                    </a:cubicBezTo>
                    <a:cubicBezTo>
                      <a:pt x="106" y="7"/>
                      <a:pt x="79" y="0"/>
                      <a:pt x="5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83" name="Google Shape;583;p4"/>
              <p:cNvSpPr/>
              <p:nvPr/>
            </p:nvSpPr>
            <p:spPr>
              <a:xfrm rot="9076706">
                <a:off x="993512" y="633291"/>
                <a:ext cx="40635" cy="38153"/>
              </a:xfrm>
              <a:custGeom>
                <a:avLst/>
                <a:gdLst/>
                <a:ahLst/>
                <a:cxnLst/>
                <a:rect l="l" t="t" r="r" b="b"/>
                <a:pathLst>
                  <a:path w="1965" h="1845" extrusionOk="0">
                    <a:moveTo>
                      <a:pt x="53" y="0"/>
                    </a:moveTo>
                    <a:cubicBezTo>
                      <a:pt x="41" y="0"/>
                      <a:pt x="30" y="3"/>
                      <a:pt x="20" y="10"/>
                    </a:cubicBezTo>
                    <a:cubicBezTo>
                      <a:pt x="1" y="29"/>
                      <a:pt x="1" y="61"/>
                      <a:pt x="20" y="74"/>
                    </a:cubicBezTo>
                    <a:cubicBezTo>
                      <a:pt x="135" y="260"/>
                      <a:pt x="257" y="433"/>
                      <a:pt x="392" y="600"/>
                    </a:cubicBezTo>
                    <a:cubicBezTo>
                      <a:pt x="527" y="767"/>
                      <a:pt x="662" y="934"/>
                      <a:pt x="822" y="1075"/>
                    </a:cubicBezTo>
                    <a:cubicBezTo>
                      <a:pt x="983" y="1217"/>
                      <a:pt x="1150" y="1358"/>
                      <a:pt x="1317" y="1486"/>
                    </a:cubicBezTo>
                    <a:cubicBezTo>
                      <a:pt x="1490" y="1615"/>
                      <a:pt x="1676" y="1730"/>
                      <a:pt x="1862" y="1839"/>
                    </a:cubicBezTo>
                    <a:cubicBezTo>
                      <a:pt x="1871" y="1843"/>
                      <a:pt x="1879" y="1844"/>
                      <a:pt x="1888" y="1844"/>
                    </a:cubicBezTo>
                    <a:cubicBezTo>
                      <a:pt x="1911" y="1844"/>
                      <a:pt x="1932" y="1832"/>
                      <a:pt x="1946" y="1814"/>
                    </a:cubicBezTo>
                    <a:cubicBezTo>
                      <a:pt x="1946" y="1782"/>
                      <a:pt x="1965" y="1743"/>
                      <a:pt x="1946" y="1717"/>
                    </a:cubicBezTo>
                    <a:cubicBezTo>
                      <a:pt x="1798" y="1563"/>
                      <a:pt x="1657" y="1409"/>
                      <a:pt x="1509" y="1262"/>
                    </a:cubicBezTo>
                    <a:lnTo>
                      <a:pt x="1053" y="825"/>
                    </a:lnTo>
                    <a:lnTo>
                      <a:pt x="578" y="414"/>
                    </a:lnTo>
                    <a:lnTo>
                      <a:pt x="91" y="10"/>
                    </a:lnTo>
                    <a:cubicBezTo>
                      <a:pt x="78" y="3"/>
                      <a:pt x="65" y="0"/>
                      <a:pt x="5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84" name="Google Shape;584;p4"/>
              <p:cNvSpPr/>
              <p:nvPr/>
            </p:nvSpPr>
            <p:spPr>
              <a:xfrm rot="9076706">
                <a:off x="782456" y="505934"/>
                <a:ext cx="99984" cy="170397"/>
              </a:xfrm>
              <a:custGeom>
                <a:avLst/>
                <a:gdLst/>
                <a:ahLst/>
                <a:cxnLst/>
                <a:rect l="l" t="t" r="r" b="b"/>
                <a:pathLst>
                  <a:path w="4835" h="8240" extrusionOk="0">
                    <a:moveTo>
                      <a:pt x="37" y="1"/>
                    </a:moveTo>
                    <a:cubicBezTo>
                      <a:pt x="33" y="1"/>
                      <a:pt x="29" y="2"/>
                      <a:pt x="26" y="3"/>
                    </a:cubicBezTo>
                    <a:cubicBezTo>
                      <a:pt x="0" y="16"/>
                      <a:pt x="20" y="80"/>
                      <a:pt x="65" y="157"/>
                    </a:cubicBezTo>
                    <a:cubicBezTo>
                      <a:pt x="488" y="799"/>
                      <a:pt x="886" y="1448"/>
                      <a:pt x="1291" y="2103"/>
                    </a:cubicBezTo>
                    <a:cubicBezTo>
                      <a:pt x="1689" y="2757"/>
                      <a:pt x="2074" y="3418"/>
                      <a:pt x="2452" y="4080"/>
                    </a:cubicBezTo>
                    <a:cubicBezTo>
                      <a:pt x="2838" y="4741"/>
                      <a:pt x="3197" y="5408"/>
                      <a:pt x="3576" y="6082"/>
                    </a:cubicBezTo>
                    <a:cubicBezTo>
                      <a:pt x="3961" y="6750"/>
                      <a:pt x="4308" y="7424"/>
                      <a:pt x="4661" y="8105"/>
                    </a:cubicBezTo>
                    <a:cubicBezTo>
                      <a:pt x="4703" y="8189"/>
                      <a:pt x="4751" y="8240"/>
                      <a:pt x="4789" y="8240"/>
                    </a:cubicBezTo>
                    <a:cubicBezTo>
                      <a:pt x="4791" y="8240"/>
                      <a:pt x="4793" y="8240"/>
                      <a:pt x="4796" y="8239"/>
                    </a:cubicBezTo>
                    <a:cubicBezTo>
                      <a:pt x="4834" y="8226"/>
                      <a:pt x="4834" y="8143"/>
                      <a:pt x="4796" y="8047"/>
                    </a:cubicBezTo>
                    <a:cubicBezTo>
                      <a:pt x="4507" y="7347"/>
                      <a:pt x="4192" y="6628"/>
                      <a:pt x="3845" y="5941"/>
                    </a:cubicBezTo>
                    <a:cubicBezTo>
                      <a:pt x="3505" y="5254"/>
                      <a:pt x="3152" y="4567"/>
                      <a:pt x="2754" y="3906"/>
                    </a:cubicBezTo>
                    <a:cubicBezTo>
                      <a:pt x="2356" y="3239"/>
                      <a:pt x="1945" y="2584"/>
                      <a:pt x="1515" y="1955"/>
                    </a:cubicBezTo>
                    <a:cubicBezTo>
                      <a:pt x="1079" y="1319"/>
                      <a:pt x="623" y="703"/>
                      <a:pt x="148" y="93"/>
                    </a:cubicBezTo>
                    <a:cubicBezTo>
                      <a:pt x="109" y="37"/>
                      <a:pt x="65" y="1"/>
                      <a:pt x="3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85" name="Google Shape;585;p4"/>
              <p:cNvSpPr/>
              <p:nvPr/>
            </p:nvSpPr>
            <p:spPr>
              <a:xfrm rot="9076706">
                <a:off x="754451" y="439031"/>
                <a:ext cx="30150" cy="58460"/>
              </a:xfrm>
              <a:custGeom>
                <a:avLst/>
                <a:gdLst/>
                <a:ahLst/>
                <a:cxnLst/>
                <a:rect l="l" t="t" r="r" b="b"/>
                <a:pathLst>
                  <a:path w="1458" h="2827" extrusionOk="0">
                    <a:moveTo>
                      <a:pt x="73" y="1"/>
                    </a:moveTo>
                    <a:cubicBezTo>
                      <a:pt x="61" y="1"/>
                      <a:pt x="50" y="4"/>
                      <a:pt x="39" y="9"/>
                    </a:cubicBezTo>
                    <a:cubicBezTo>
                      <a:pt x="13" y="22"/>
                      <a:pt x="0" y="54"/>
                      <a:pt x="13" y="80"/>
                    </a:cubicBezTo>
                    <a:cubicBezTo>
                      <a:pt x="97" y="305"/>
                      <a:pt x="167" y="542"/>
                      <a:pt x="270" y="786"/>
                    </a:cubicBezTo>
                    <a:cubicBezTo>
                      <a:pt x="366" y="1024"/>
                      <a:pt x="456" y="1261"/>
                      <a:pt x="565" y="1486"/>
                    </a:cubicBezTo>
                    <a:cubicBezTo>
                      <a:pt x="681" y="1710"/>
                      <a:pt x="796" y="1942"/>
                      <a:pt x="918" y="2153"/>
                    </a:cubicBezTo>
                    <a:cubicBezTo>
                      <a:pt x="1040" y="2372"/>
                      <a:pt x="1175" y="2583"/>
                      <a:pt x="1323" y="2795"/>
                    </a:cubicBezTo>
                    <a:cubicBezTo>
                      <a:pt x="1337" y="2814"/>
                      <a:pt x="1358" y="2826"/>
                      <a:pt x="1381" y="2826"/>
                    </a:cubicBezTo>
                    <a:cubicBezTo>
                      <a:pt x="1389" y="2826"/>
                      <a:pt x="1398" y="2824"/>
                      <a:pt x="1406" y="2821"/>
                    </a:cubicBezTo>
                    <a:cubicBezTo>
                      <a:pt x="1438" y="2802"/>
                      <a:pt x="1458" y="2770"/>
                      <a:pt x="1451" y="2731"/>
                    </a:cubicBezTo>
                    <a:cubicBezTo>
                      <a:pt x="1374" y="2500"/>
                      <a:pt x="1291" y="2275"/>
                      <a:pt x="1188" y="2031"/>
                    </a:cubicBezTo>
                    <a:cubicBezTo>
                      <a:pt x="1092" y="1781"/>
                      <a:pt x="983" y="1550"/>
                      <a:pt x="880" y="1325"/>
                    </a:cubicBezTo>
                    <a:cubicBezTo>
                      <a:pt x="771" y="1101"/>
                      <a:pt x="655" y="876"/>
                      <a:pt x="527" y="664"/>
                    </a:cubicBezTo>
                    <a:cubicBezTo>
                      <a:pt x="398" y="446"/>
                      <a:pt x="257" y="234"/>
                      <a:pt x="122" y="22"/>
                    </a:cubicBezTo>
                    <a:cubicBezTo>
                      <a:pt x="107" y="7"/>
                      <a:pt x="90" y="1"/>
                      <a:pt x="7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86" name="Google Shape;586;p4"/>
              <p:cNvSpPr/>
              <p:nvPr/>
            </p:nvSpPr>
            <p:spPr>
              <a:xfrm rot="9076706">
                <a:off x="853841" y="497161"/>
                <a:ext cx="65471" cy="125275"/>
              </a:xfrm>
              <a:custGeom>
                <a:avLst/>
                <a:gdLst/>
                <a:ahLst/>
                <a:cxnLst/>
                <a:rect l="l" t="t" r="r" b="b"/>
                <a:pathLst>
                  <a:path w="3166" h="6058" extrusionOk="0">
                    <a:moveTo>
                      <a:pt x="51" y="0"/>
                    </a:moveTo>
                    <a:cubicBezTo>
                      <a:pt x="45" y="0"/>
                      <a:pt x="39" y="1"/>
                      <a:pt x="32" y="3"/>
                    </a:cubicBezTo>
                    <a:cubicBezTo>
                      <a:pt x="0" y="16"/>
                      <a:pt x="0" y="67"/>
                      <a:pt x="32" y="125"/>
                    </a:cubicBezTo>
                    <a:cubicBezTo>
                      <a:pt x="309" y="594"/>
                      <a:pt x="565" y="1082"/>
                      <a:pt x="828" y="1557"/>
                    </a:cubicBezTo>
                    <a:cubicBezTo>
                      <a:pt x="1092" y="2038"/>
                      <a:pt x="1342" y="2526"/>
                      <a:pt x="1580" y="3014"/>
                    </a:cubicBezTo>
                    <a:cubicBezTo>
                      <a:pt x="1830" y="3495"/>
                      <a:pt x="2067" y="3990"/>
                      <a:pt x="2305" y="4478"/>
                    </a:cubicBezTo>
                    <a:cubicBezTo>
                      <a:pt x="2536" y="4972"/>
                      <a:pt x="2767" y="5466"/>
                      <a:pt x="3005" y="5960"/>
                    </a:cubicBezTo>
                    <a:cubicBezTo>
                      <a:pt x="3028" y="6020"/>
                      <a:pt x="3074" y="6057"/>
                      <a:pt x="3106" y="6057"/>
                    </a:cubicBezTo>
                    <a:cubicBezTo>
                      <a:pt x="3109" y="6057"/>
                      <a:pt x="3111" y="6057"/>
                      <a:pt x="3114" y="6057"/>
                    </a:cubicBezTo>
                    <a:cubicBezTo>
                      <a:pt x="3146" y="6044"/>
                      <a:pt x="3165" y="5980"/>
                      <a:pt x="3146" y="5909"/>
                    </a:cubicBezTo>
                    <a:cubicBezTo>
                      <a:pt x="2985" y="5383"/>
                      <a:pt x="2799" y="4863"/>
                      <a:pt x="2587" y="4356"/>
                    </a:cubicBezTo>
                    <a:cubicBezTo>
                      <a:pt x="2369" y="3842"/>
                      <a:pt x="2144" y="3335"/>
                      <a:pt x="1888" y="2853"/>
                    </a:cubicBezTo>
                    <a:cubicBezTo>
                      <a:pt x="1631" y="2366"/>
                      <a:pt x="1361" y="1884"/>
                      <a:pt x="1066" y="1422"/>
                    </a:cubicBezTo>
                    <a:cubicBezTo>
                      <a:pt x="764" y="953"/>
                      <a:pt x="456" y="504"/>
                      <a:pt x="122" y="67"/>
                    </a:cubicBezTo>
                    <a:cubicBezTo>
                      <a:pt x="96" y="25"/>
                      <a:pt x="78" y="0"/>
                      <a:pt x="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87" name="Google Shape;587;p4"/>
              <p:cNvSpPr/>
              <p:nvPr/>
            </p:nvSpPr>
            <p:spPr>
              <a:xfrm rot="9076706">
                <a:off x="836317" y="372918"/>
                <a:ext cx="76886" cy="158734"/>
              </a:xfrm>
              <a:custGeom>
                <a:avLst/>
                <a:gdLst/>
                <a:ahLst/>
                <a:cxnLst/>
                <a:rect l="l" t="t" r="r" b="b"/>
                <a:pathLst>
                  <a:path w="3718" h="7676" extrusionOk="0">
                    <a:moveTo>
                      <a:pt x="40" y="1"/>
                    </a:moveTo>
                    <a:cubicBezTo>
                      <a:pt x="35" y="1"/>
                      <a:pt x="31" y="1"/>
                      <a:pt x="27" y="3"/>
                    </a:cubicBezTo>
                    <a:cubicBezTo>
                      <a:pt x="1" y="10"/>
                      <a:pt x="14" y="80"/>
                      <a:pt x="52" y="144"/>
                    </a:cubicBezTo>
                    <a:cubicBezTo>
                      <a:pt x="393" y="741"/>
                      <a:pt x="701" y="1345"/>
                      <a:pt x="1022" y="1955"/>
                    </a:cubicBezTo>
                    <a:cubicBezTo>
                      <a:pt x="1343" y="2558"/>
                      <a:pt x="1631" y="3174"/>
                      <a:pt x="1927" y="3784"/>
                    </a:cubicBezTo>
                    <a:cubicBezTo>
                      <a:pt x="2222" y="4400"/>
                      <a:pt x="2498" y="5029"/>
                      <a:pt x="2768" y="5652"/>
                    </a:cubicBezTo>
                    <a:cubicBezTo>
                      <a:pt x="3037" y="6275"/>
                      <a:pt x="3300" y="6904"/>
                      <a:pt x="3551" y="7546"/>
                    </a:cubicBezTo>
                    <a:cubicBezTo>
                      <a:pt x="3580" y="7616"/>
                      <a:pt x="3636" y="7676"/>
                      <a:pt x="3665" y="7676"/>
                    </a:cubicBezTo>
                    <a:cubicBezTo>
                      <a:pt x="3668" y="7676"/>
                      <a:pt x="3671" y="7675"/>
                      <a:pt x="3673" y="7674"/>
                    </a:cubicBezTo>
                    <a:cubicBezTo>
                      <a:pt x="3692" y="7661"/>
                      <a:pt x="3718" y="7584"/>
                      <a:pt x="3692" y="7501"/>
                    </a:cubicBezTo>
                    <a:cubicBezTo>
                      <a:pt x="3506" y="6833"/>
                      <a:pt x="3300" y="6178"/>
                      <a:pt x="3050" y="5537"/>
                    </a:cubicBezTo>
                    <a:cubicBezTo>
                      <a:pt x="2806" y="4895"/>
                      <a:pt x="2543" y="4253"/>
                      <a:pt x="2241" y="3636"/>
                    </a:cubicBezTo>
                    <a:cubicBezTo>
                      <a:pt x="1940" y="3020"/>
                      <a:pt x="1619" y="2410"/>
                      <a:pt x="1266" y="1820"/>
                    </a:cubicBezTo>
                    <a:cubicBezTo>
                      <a:pt x="912" y="1223"/>
                      <a:pt x="534" y="645"/>
                      <a:pt x="142" y="87"/>
                    </a:cubicBezTo>
                    <a:cubicBezTo>
                      <a:pt x="109" y="36"/>
                      <a:pt x="70" y="1"/>
                      <a:pt x="40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88" name="Google Shape;588;p4"/>
              <p:cNvSpPr/>
              <p:nvPr/>
            </p:nvSpPr>
            <p:spPr>
              <a:xfrm rot="9076706">
                <a:off x="549384" y="305681"/>
                <a:ext cx="39849" cy="117872"/>
              </a:xfrm>
              <a:custGeom>
                <a:avLst/>
                <a:gdLst/>
                <a:ahLst/>
                <a:cxnLst/>
                <a:rect l="l" t="t" r="r" b="b"/>
                <a:pathLst>
                  <a:path w="1927" h="5700" extrusionOk="0">
                    <a:moveTo>
                      <a:pt x="874" y="0"/>
                    </a:moveTo>
                    <a:cubicBezTo>
                      <a:pt x="869" y="0"/>
                      <a:pt x="867" y="2"/>
                      <a:pt x="867" y="5"/>
                    </a:cubicBezTo>
                    <a:cubicBezTo>
                      <a:pt x="848" y="50"/>
                      <a:pt x="848" y="101"/>
                      <a:pt x="867" y="146"/>
                    </a:cubicBezTo>
                    <a:cubicBezTo>
                      <a:pt x="1060" y="634"/>
                      <a:pt x="1220" y="1141"/>
                      <a:pt x="1342" y="1655"/>
                    </a:cubicBezTo>
                    <a:cubicBezTo>
                      <a:pt x="1477" y="2156"/>
                      <a:pt x="1554" y="2676"/>
                      <a:pt x="1573" y="3196"/>
                    </a:cubicBezTo>
                    <a:cubicBezTo>
                      <a:pt x="1605" y="3696"/>
                      <a:pt x="1496" y="4203"/>
                      <a:pt x="1259" y="4653"/>
                    </a:cubicBezTo>
                    <a:cubicBezTo>
                      <a:pt x="1027" y="5108"/>
                      <a:pt x="610" y="5449"/>
                      <a:pt x="116" y="5590"/>
                    </a:cubicBezTo>
                    <a:cubicBezTo>
                      <a:pt x="65" y="5603"/>
                      <a:pt x="7" y="5622"/>
                      <a:pt x="7" y="5661"/>
                    </a:cubicBezTo>
                    <a:cubicBezTo>
                      <a:pt x="0" y="5699"/>
                      <a:pt x="52" y="5699"/>
                      <a:pt x="116" y="5699"/>
                    </a:cubicBezTo>
                    <a:cubicBezTo>
                      <a:pt x="681" y="5609"/>
                      <a:pt x="1175" y="5282"/>
                      <a:pt x="1477" y="4800"/>
                    </a:cubicBezTo>
                    <a:cubicBezTo>
                      <a:pt x="1772" y="4312"/>
                      <a:pt x="1926" y="3754"/>
                      <a:pt x="1907" y="3183"/>
                    </a:cubicBezTo>
                    <a:cubicBezTo>
                      <a:pt x="1888" y="2637"/>
                      <a:pt x="1791" y="2091"/>
                      <a:pt x="1624" y="1571"/>
                    </a:cubicBezTo>
                    <a:cubicBezTo>
                      <a:pt x="1464" y="1052"/>
                      <a:pt x="1246" y="557"/>
                      <a:pt x="983" y="82"/>
                    </a:cubicBezTo>
                    <a:cubicBezTo>
                      <a:pt x="951" y="35"/>
                      <a:pt x="893" y="0"/>
                      <a:pt x="87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89" name="Google Shape;589;p4"/>
              <p:cNvSpPr/>
              <p:nvPr/>
            </p:nvSpPr>
            <p:spPr>
              <a:xfrm rot="9076706">
                <a:off x="577488" y="328479"/>
                <a:ext cx="12366" cy="77403"/>
              </a:xfrm>
              <a:custGeom>
                <a:avLst/>
                <a:gdLst/>
                <a:ahLst/>
                <a:cxnLst/>
                <a:rect l="l" t="t" r="r" b="b"/>
                <a:pathLst>
                  <a:path w="598" h="3743" extrusionOk="0">
                    <a:moveTo>
                      <a:pt x="97" y="0"/>
                    </a:moveTo>
                    <a:cubicBezTo>
                      <a:pt x="91" y="0"/>
                      <a:pt x="84" y="1"/>
                      <a:pt x="78" y="2"/>
                    </a:cubicBezTo>
                    <a:cubicBezTo>
                      <a:pt x="39" y="15"/>
                      <a:pt x="20" y="60"/>
                      <a:pt x="27" y="98"/>
                    </a:cubicBezTo>
                    <a:cubicBezTo>
                      <a:pt x="104" y="387"/>
                      <a:pt x="161" y="689"/>
                      <a:pt x="200" y="991"/>
                    </a:cubicBezTo>
                    <a:cubicBezTo>
                      <a:pt x="232" y="1286"/>
                      <a:pt x="251" y="1581"/>
                      <a:pt x="251" y="1876"/>
                    </a:cubicBezTo>
                    <a:cubicBezTo>
                      <a:pt x="251" y="2178"/>
                      <a:pt x="232" y="2480"/>
                      <a:pt x="193" y="2775"/>
                    </a:cubicBezTo>
                    <a:cubicBezTo>
                      <a:pt x="155" y="3077"/>
                      <a:pt x="91" y="3372"/>
                      <a:pt x="7" y="3667"/>
                    </a:cubicBezTo>
                    <a:cubicBezTo>
                      <a:pt x="1" y="3693"/>
                      <a:pt x="7" y="3719"/>
                      <a:pt x="33" y="3738"/>
                    </a:cubicBezTo>
                    <a:cubicBezTo>
                      <a:pt x="41" y="3741"/>
                      <a:pt x="50" y="3743"/>
                      <a:pt x="59" y="3743"/>
                    </a:cubicBezTo>
                    <a:cubicBezTo>
                      <a:pt x="83" y="3743"/>
                      <a:pt x="105" y="3730"/>
                      <a:pt x="110" y="3706"/>
                    </a:cubicBezTo>
                    <a:cubicBezTo>
                      <a:pt x="264" y="3423"/>
                      <a:pt x="380" y="3128"/>
                      <a:pt x="463" y="2826"/>
                    </a:cubicBezTo>
                    <a:cubicBezTo>
                      <a:pt x="540" y="2518"/>
                      <a:pt x="585" y="2204"/>
                      <a:pt x="598" y="1883"/>
                    </a:cubicBezTo>
                    <a:cubicBezTo>
                      <a:pt x="598" y="1562"/>
                      <a:pt x="566" y="1247"/>
                      <a:pt x="502" y="933"/>
                    </a:cubicBezTo>
                    <a:cubicBezTo>
                      <a:pt x="425" y="625"/>
                      <a:pt x="315" y="323"/>
                      <a:pt x="168" y="40"/>
                    </a:cubicBezTo>
                    <a:cubicBezTo>
                      <a:pt x="152" y="14"/>
                      <a:pt x="127" y="0"/>
                      <a:pt x="9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90" name="Google Shape;590;p4"/>
              <p:cNvSpPr/>
              <p:nvPr/>
            </p:nvSpPr>
            <p:spPr>
              <a:xfrm rot="9076706">
                <a:off x="639746" y="454236"/>
                <a:ext cx="22768" cy="48327"/>
              </a:xfrm>
              <a:custGeom>
                <a:avLst/>
                <a:gdLst/>
                <a:ahLst/>
                <a:cxnLst/>
                <a:rect l="l" t="t" r="r" b="b"/>
                <a:pathLst>
                  <a:path w="1101" h="2337" extrusionOk="0">
                    <a:moveTo>
                      <a:pt x="72" y="0"/>
                    </a:moveTo>
                    <a:cubicBezTo>
                      <a:pt x="35" y="0"/>
                      <a:pt x="1" y="36"/>
                      <a:pt x="15" y="75"/>
                    </a:cubicBezTo>
                    <a:cubicBezTo>
                      <a:pt x="105" y="255"/>
                      <a:pt x="189" y="448"/>
                      <a:pt x="266" y="627"/>
                    </a:cubicBezTo>
                    <a:cubicBezTo>
                      <a:pt x="349" y="813"/>
                      <a:pt x="413" y="1000"/>
                      <a:pt x="497" y="1186"/>
                    </a:cubicBezTo>
                    <a:cubicBezTo>
                      <a:pt x="574" y="1366"/>
                      <a:pt x="651" y="1552"/>
                      <a:pt x="721" y="1738"/>
                    </a:cubicBezTo>
                    <a:lnTo>
                      <a:pt x="946" y="2309"/>
                    </a:lnTo>
                    <a:cubicBezTo>
                      <a:pt x="962" y="2325"/>
                      <a:pt x="987" y="2336"/>
                      <a:pt x="1013" y="2336"/>
                    </a:cubicBezTo>
                    <a:cubicBezTo>
                      <a:pt x="1018" y="2336"/>
                      <a:pt x="1024" y="2336"/>
                      <a:pt x="1030" y="2335"/>
                    </a:cubicBezTo>
                    <a:cubicBezTo>
                      <a:pt x="1068" y="2328"/>
                      <a:pt x="1100" y="2303"/>
                      <a:pt x="1100" y="2277"/>
                    </a:cubicBezTo>
                    <a:cubicBezTo>
                      <a:pt x="1087" y="2065"/>
                      <a:pt x="1062" y="1853"/>
                      <a:pt x="1017" y="1648"/>
                    </a:cubicBezTo>
                    <a:cubicBezTo>
                      <a:pt x="965" y="1443"/>
                      <a:pt x="901" y="1237"/>
                      <a:pt x="818" y="1045"/>
                    </a:cubicBezTo>
                    <a:cubicBezTo>
                      <a:pt x="721" y="852"/>
                      <a:pt x="619" y="672"/>
                      <a:pt x="503" y="492"/>
                    </a:cubicBezTo>
                    <a:cubicBezTo>
                      <a:pt x="381" y="319"/>
                      <a:pt x="246" y="159"/>
                      <a:pt x="105" y="11"/>
                    </a:cubicBezTo>
                    <a:cubicBezTo>
                      <a:pt x="95" y="4"/>
                      <a:pt x="83" y="0"/>
                      <a:pt x="7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91" name="Google Shape;591;p4"/>
              <p:cNvSpPr/>
              <p:nvPr/>
            </p:nvSpPr>
            <p:spPr>
              <a:xfrm rot="9076706">
                <a:off x="641892" y="440981"/>
                <a:ext cx="20865" cy="41152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1990" extrusionOk="0">
                    <a:moveTo>
                      <a:pt x="74" y="1"/>
                    </a:moveTo>
                    <a:cubicBezTo>
                      <a:pt x="61" y="1"/>
                      <a:pt x="47" y="5"/>
                      <a:pt x="39" y="18"/>
                    </a:cubicBezTo>
                    <a:cubicBezTo>
                      <a:pt x="20" y="30"/>
                      <a:pt x="1" y="50"/>
                      <a:pt x="7" y="75"/>
                    </a:cubicBezTo>
                    <a:cubicBezTo>
                      <a:pt x="65" y="242"/>
                      <a:pt x="116" y="416"/>
                      <a:pt x="180" y="576"/>
                    </a:cubicBezTo>
                    <a:lnTo>
                      <a:pt x="379" y="1058"/>
                    </a:lnTo>
                    <a:lnTo>
                      <a:pt x="604" y="1526"/>
                    </a:lnTo>
                    <a:cubicBezTo>
                      <a:pt x="687" y="1674"/>
                      <a:pt x="777" y="1828"/>
                      <a:pt x="874" y="1976"/>
                    </a:cubicBezTo>
                    <a:cubicBezTo>
                      <a:pt x="883" y="1985"/>
                      <a:pt x="896" y="1990"/>
                      <a:pt x="910" y="1990"/>
                    </a:cubicBezTo>
                    <a:cubicBezTo>
                      <a:pt x="923" y="1990"/>
                      <a:pt x="938" y="1985"/>
                      <a:pt x="951" y="1976"/>
                    </a:cubicBezTo>
                    <a:cubicBezTo>
                      <a:pt x="983" y="1969"/>
                      <a:pt x="1008" y="1943"/>
                      <a:pt x="1008" y="1911"/>
                    </a:cubicBezTo>
                    <a:cubicBezTo>
                      <a:pt x="983" y="1738"/>
                      <a:pt x="944" y="1558"/>
                      <a:pt x="886" y="1391"/>
                    </a:cubicBezTo>
                    <a:cubicBezTo>
                      <a:pt x="829" y="1218"/>
                      <a:pt x="764" y="1058"/>
                      <a:pt x="694" y="897"/>
                    </a:cubicBezTo>
                    <a:cubicBezTo>
                      <a:pt x="610" y="737"/>
                      <a:pt x="521" y="583"/>
                      <a:pt x="424" y="435"/>
                    </a:cubicBezTo>
                    <a:cubicBezTo>
                      <a:pt x="322" y="281"/>
                      <a:pt x="212" y="140"/>
                      <a:pt x="97" y="5"/>
                    </a:cubicBezTo>
                    <a:cubicBezTo>
                      <a:pt x="90" y="2"/>
                      <a:pt x="82" y="1"/>
                      <a:pt x="7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592" name="Google Shape;592;p4"/>
            <p:cNvGrpSpPr/>
            <p:nvPr/>
          </p:nvGrpSpPr>
          <p:grpSpPr>
            <a:xfrm rot="4301295">
              <a:off x="8342174" y="4443784"/>
              <a:ext cx="511665" cy="425178"/>
              <a:chOff x="3478568" y="540468"/>
              <a:chExt cx="511644" cy="425160"/>
            </a:xfrm>
          </p:grpSpPr>
          <p:sp>
            <p:nvSpPr>
              <p:cNvPr id="593" name="Google Shape;593;p4"/>
              <p:cNvSpPr/>
              <p:nvPr/>
            </p:nvSpPr>
            <p:spPr>
              <a:xfrm>
                <a:off x="3501543" y="547189"/>
                <a:ext cx="481637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3290" h="19117" extrusionOk="0">
                    <a:moveTo>
                      <a:pt x="17814" y="0"/>
                    </a:moveTo>
                    <a:cubicBezTo>
                      <a:pt x="12614" y="2857"/>
                      <a:pt x="2908" y="11048"/>
                      <a:pt x="2722" y="11645"/>
                    </a:cubicBezTo>
                    <a:cubicBezTo>
                      <a:pt x="2542" y="12248"/>
                      <a:pt x="0" y="18154"/>
                      <a:pt x="0" y="18154"/>
                    </a:cubicBezTo>
                    <a:lnTo>
                      <a:pt x="732" y="19117"/>
                    </a:lnTo>
                    <a:cubicBezTo>
                      <a:pt x="2176" y="18834"/>
                      <a:pt x="8101" y="17043"/>
                      <a:pt x="8101" y="17043"/>
                    </a:cubicBezTo>
                    <a:cubicBezTo>
                      <a:pt x="8519" y="16819"/>
                      <a:pt x="9039" y="16523"/>
                      <a:pt x="9629" y="16177"/>
                    </a:cubicBezTo>
                    <a:cubicBezTo>
                      <a:pt x="14283" y="13500"/>
                      <a:pt x="23289" y="7954"/>
                      <a:pt x="23289" y="7954"/>
                    </a:cubicBezTo>
                    <a:cubicBezTo>
                      <a:pt x="23090" y="7119"/>
                      <a:pt x="22821" y="6304"/>
                      <a:pt x="22487" y="5521"/>
                    </a:cubicBezTo>
                    <a:cubicBezTo>
                      <a:pt x="22269" y="5020"/>
                      <a:pt x="22018" y="4532"/>
                      <a:pt x="21742" y="4064"/>
                    </a:cubicBezTo>
                    <a:cubicBezTo>
                      <a:pt x="21357" y="3415"/>
                      <a:pt x="20921" y="2805"/>
                      <a:pt x="20426" y="2234"/>
                    </a:cubicBezTo>
                    <a:cubicBezTo>
                      <a:pt x="19695" y="1348"/>
                      <a:pt x="18809" y="591"/>
                      <a:pt x="1781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94" name="Google Shape;594;p4"/>
              <p:cNvSpPr/>
              <p:nvPr/>
            </p:nvSpPr>
            <p:spPr>
              <a:xfrm>
                <a:off x="3494367" y="540468"/>
                <a:ext cx="495844" cy="408844"/>
              </a:xfrm>
              <a:custGeom>
                <a:avLst/>
                <a:gdLst/>
                <a:ahLst/>
                <a:cxnLst/>
                <a:rect l="l" t="t" r="r" b="b"/>
                <a:pathLst>
                  <a:path w="23977" h="19770" extrusionOk="0">
                    <a:moveTo>
                      <a:pt x="18154" y="697"/>
                    </a:moveTo>
                    <a:cubicBezTo>
                      <a:pt x="19053" y="1256"/>
                      <a:pt x="19855" y="1956"/>
                      <a:pt x="20529" y="2771"/>
                    </a:cubicBezTo>
                    <a:cubicBezTo>
                      <a:pt x="21011" y="3329"/>
                      <a:pt x="21435" y="3920"/>
                      <a:pt x="21807" y="4549"/>
                    </a:cubicBezTo>
                    <a:cubicBezTo>
                      <a:pt x="22077" y="5011"/>
                      <a:pt x="22320" y="5480"/>
                      <a:pt x="22532" y="5968"/>
                    </a:cubicBezTo>
                    <a:cubicBezTo>
                      <a:pt x="22834" y="6667"/>
                      <a:pt x="23078" y="7393"/>
                      <a:pt x="23264" y="8131"/>
                    </a:cubicBezTo>
                    <a:cubicBezTo>
                      <a:pt x="21910" y="8959"/>
                      <a:pt x="14027" y="13799"/>
                      <a:pt x="9816" y="16226"/>
                    </a:cubicBezTo>
                    <a:lnTo>
                      <a:pt x="9675" y="16303"/>
                    </a:lnTo>
                    <a:cubicBezTo>
                      <a:pt x="9148" y="16611"/>
                      <a:pt x="8699" y="16868"/>
                      <a:pt x="8320" y="17067"/>
                    </a:cubicBezTo>
                    <a:cubicBezTo>
                      <a:pt x="7890" y="17195"/>
                      <a:pt x="2838" y="18723"/>
                      <a:pt x="1208" y="19089"/>
                    </a:cubicBezTo>
                    <a:lnTo>
                      <a:pt x="713" y="18434"/>
                    </a:lnTo>
                    <a:cubicBezTo>
                      <a:pt x="1137" y="17445"/>
                      <a:pt x="3153" y="12746"/>
                      <a:pt x="3364" y="12092"/>
                    </a:cubicBezTo>
                    <a:cubicBezTo>
                      <a:pt x="3852" y="11321"/>
                      <a:pt x="13032" y="3573"/>
                      <a:pt x="18154" y="697"/>
                    </a:cubicBezTo>
                    <a:close/>
                    <a:moveTo>
                      <a:pt x="18165" y="0"/>
                    </a:moveTo>
                    <a:cubicBezTo>
                      <a:pt x="18111" y="0"/>
                      <a:pt x="18057" y="15"/>
                      <a:pt x="18007" y="43"/>
                    </a:cubicBezTo>
                    <a:cubicBezTo>
                      <a:pt x="13128" y="2726"/>
                      <a:pt x="3018" y="11039"/>
                      <a:pt x="2755" y="11880"/>
                    </a:cubicBezTo>
                    <a:cubicBezTo>
                      <a:pt x="2613" y="12355"/>
                      <a:pt x="752" y="16714"/>
                      <a:pt x="46" y="18350"/>
                    </a:cubicBezTo>
                    <a:cubicBezTo>
                      <a:pt x="1" y="18460"/>
                      <a:pt x="20" y="18582"/>
                      <a:pt x="91" y="18671"/>
                    </a:cubicBezTo>
                    <a:lnTo>
                      <a:pt x="822" y="19641"/>
                    </a:lnTo>
                    <a:cubicBezTo>
                      <a:pt x="880" y="19718"/>
                      <a:pt x="976" y="19769"/>
                      <a:pt x="1079" y="19769"/>
                    </a:cubicBezTo>
                    <a:cubicBezTo>
                      <a:pt x="1098" y="19769"/>
                      <a:pt x="1118" y="19769"/>
                      <a:pt x="1137" y="19763"/>
                    </a:cubicBezTo>
                    <a:cubicBezTo>
                      <a:pt x="2581" y="19480"/>
                      <a:pt x="8294" y="17747"/>
                      <a:pt x="8538" y="17676"/>
                    </a:cubicBezTo>
                    <a:cubicBezTo>
                      <a:pt x="8558" y="17670"/>
                      <a:pt x="8577" y="17664"/>
                      <a:pt x="8590" y="17657"/>
                    </a:cubicBezTo>
                    <a:cubicBezTo>
                      <a:pt x="8988" y="17452"/>
                      <a:pt x="9456" y="17176"/>
                      <a:pt x="9996" y="16861"/>
                    </a:cubicBezTo>
                    <a:lnTo>
                      <a:pt x="10137" y="16784"/>
                    </a:lnTo>
                    <a:cubicBezTo>
                      <a:pt x="14739" y="14133"/>
                      <a:pt x="23713" y="8612"/>
                      <a:pt x="23803" y="8555"/>
                    </a:cubicBezTo>
                    <a:cubicBezTo>
                      <a:pt x="23919" y="8484"/>
                      <a:pt x="23977" y="8343"/>
                      <a:pt x="23945" y="8208"/>
                    </a:cubicBezTo>
                    <a:cubicBezTo>
                      <a:pt x="23746" y="7354"/>
                      <a:pt x="23469" y="6520"/>
                      <a:pt x="23123" y="5717"/>
                    </a:cubicBezTo>
                    <a:cubicBezTo>
                      <a:pt x="22905" y="5204"/>
                      <a:pt x="22648" y="4703"/>
                      <a:pt x="22365" y="4222"/>
                    </a:cubicBezTo>
                    <a:cubicBezTo>
                      <a:pt x="21974" y="3560"/>
                      <a:pt x="21524" y="2938"/>
                      <a:pt x="21024" y="2354"/>
                    </a:cubicBezTo>
                    <a:cubicBezTo>
                      <a:pt x="20266" y="1436"/>
                      <a:pt x="19355" y="653"/>
                      <a:pt x="18328" y="49"/>
                    </a:cubicBezTo>
                    <a:cubicBezTo>
                      <a:pt x="18278" y="16"/>
                      <a:pt x="18222" y="0"/>
                      <a:pt x="1816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95" name="Google Shape;595;p4"/>
              <p:cNvSpPr/>
              <p:nvPr/>
            </p:nvSpPr>
            <p:spPr>
              <a:xfrm>
                <a:off x="3478568" y="922469"/>
                <a:ext cx="37989" cy="43159"/>
              </a:xfrm>
              <a:custGeom>
                <a:avLst/>
                <a:gdLst/>
                <a:ahLst/>
                <a:cxnLst/>
                <a:rect l="l" t="t" r="r" b="b"/>
                <a:pathLst>
                  <a:path w="1837" h="2087" extrusionOk="0">
                    <a:moveTo>
                      <a:pt x="1111" y="0"/>
                    </a:moveTo>
                    <a:lnTo>
                      <a:pt x="1" y="1753"/>
                    </a:lnTo>
                    <a:lnTo>
                      <a:pt x="296" y="2087"/>
                    </a:lnTo>
                    <a:lnTo>
                      <a:pt x="1837" y="970"/>
                    </a:lnTo>
                    <a:lnTo>
                      <a:pt x="111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96" name="Google Shape;596;p4"/>
              <p:cNvSpPr/>
              <p:nvPr/>
            </p:nvSpPr>
            <p:spPr>
              <a:xfrm>
                <a:off x="3555994" y="593119"/>
                <a:ext cx="410725" cy="293801"/>
              </a:xfrm>
              <a:custGeom>
                <a:avLst/>
                <a:gdLst/>
                <a:ahLst/>
                <a:cxnLst/>
                <a:rect l="l" t="t" r="r" b="b"/>
                <a:pathLst>
                  <a:path w="19861" h="14207" extrusionOk="0">
                    <a:moveTo>
                      <a:pt x="17813" y="0"/>
                    </a:moveTo>
                    <a:cubicBezTo>
                      <a:pt x="12658" y="2581"/>
                      <a:pt x="3151" y="9680"/>
                      <a:pt x="3151" y="9680"/>
                    </a:cubicBezTo>
                    <a:cubicBezTo>
                      <a:pt x="0" y="12374"/>
                      <a:pt x="359" y="14206"/>
                      <a:pt x="2022" y="14206"/>
                    </a:cubicBezTo>
                    <a:cubicBezTo>
                      <a:pt x="2765" y="14206"/>
                      <a:pt x="3767" y="13841"/>
                      <a:pt x="4833" y="13025"/>
                    </a:cubicBezTo>
                    <a:cubicBezTo>
                      <a:pt x="8293" y="10387"/>
                      <a:pt x="19860" y="3287"/>
                      <a:pt x="19860" y="3287"/>
                    </a:cubicBezTo>
                    <a:cubicBezTo>
                      <a:pt x="19353" y="2093"/>
                      <a:pt x="18660" y="989"/>
                      <a:pt x="178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97" name="Google Shape;597;p4"/>
              <p:cNvSpPr/>
              <p:nvPr/>
            </p:nvSpPr>
            <p:spPr>
              <a:xfrm>
                <a:off x="3558351" y="586460"/>
                <a:ext cx="415792" cy="307077"/>
              </a:xfrm>
              <a:custGeom>
                <a:avLst/>
                <a:gdLst/>
                <a:ahLst/>
                <a:cxnLst/>
                <a:rect l="l" t="t" r="r" b="b"/>
                <a:pathLst>
                  <a:path w="20106" h="14849" extrusionOk="0">
                    <a:moveTo>
                      <a:pt x="17615" y="727"/>
                    </a:moveTo>
                    <a:lnTo>
                      <a:pt x="17615" y="733"/>
                    </a:lnTo>
                    <a:cubicBezTo>
                      <a:pt x="18309" y="1568"/>
                      <a:pt x="18886" y="2492"/>
                      <a:pt x="19342" y="3481"/>
                    </a:cubicBezTo>
                    <a:cubicBezTo>
                      <a:pt x="17660" y="4514"/>
                      <a:pt x="7678" y="10683"/>
                      <a:pt x="4526" y="13090"/>
                    </a:cubicBezTo>
                    <a:cubicBezTo>
                      <a:pt x="3513" y="13861"/>
                      <a:pt x="2560" y="14202"/>
                      <a:pt x="1898" y="14202"/>
                    </a:cubicBezTo>
                    <a:cubicBezTo>
                      <a:pt x="1541" y="14202"/>
                      <a:pt x="1269" y="14103"/>
                      <a:pt x="1118" y="13918"/>
                    </a:cubicBezTo>
                    <a:cubicBezTo>
                      <a:pt x="694" y="13385"/>
                      <a:pt x="1176" y="12012"/>
                      <a:pt x="3223" y="10253"/>
                    </a:cubicBezTo>
                    <a:cubicBezTo>
                      <a:pt x="3320" y="10189"/>
                      <a:pt x="12499" y="3352"/>
                      <a:pt x="17615" y="727"/>
                    </a:cubicBezTo>
                    <a:close/>
                    <a:moveTo>
                      <a:pt x="17694" y="1"/>
                    </a:moveTo>
                    <a:cubicBezTo>
                      <a:pt x="17646" y="1"/>
                      <a:pt x="17597" y="11"/>
                      <a:pt x="17551" y="33"/>
                    </a:cubicBezTo>
                    <a:cubicBezTo>
                      <a:pt x="12435" y="2601"/>
                      <a:pt x="2934" y="9669"/>
                      <a:pt x="2825" y="9752"/>
                    </a:cubicBezTo>
                    <a:cubicBezTo>
                      <a:pt x="251" y="11954"/>
                      <a:pt x="1" y="13559"/>
                      <a:pt x="617" y="14323"/>
                    </a:cubicBezTo>
                    <a:cubicBezTo>
                      <a:pt x="887" y="14656"/>
                      <a:pt x="1336" y="14849"/>
                      <a:pt x="1920" y="14849"/>
                    </a:cubicBezTo>
                    <a:cubicBezTo>
                      <a:pt x="2723" y="14849"/>
                      <a:pt x="3769" y="14483"/>
                      <a:pt x="4912" y="13604"/>
                    </a:cubicBezTo>
                    <a:cubicBezTo>
                      <a:pt x="8320" y="11004"/>
                      <a:pt x="19804" y="3962"/>
                      <a:pt x="19920" y="3885"/>
                    </a:cubicBezTo>
                    <a:cubicBezTo>
                      <a:pt x="20055" y="3801"/>
                      <a:pt x="20106" y="3635"/>
                      <a:pt x="20048" y="3487"/>
                    </a:cubicBezTo>
                    <a:cubicBezTo>
                      <a:pt x="19522" y="2261"/>
                      <a:pt x="18809" y="1125"/>
                      <a:pt x="17936" y="117"/>
                    </a:cubicBezTo>
                    <a:cubicBezTo>
                      <a:pt x="17877" y="41"/>
                      <a:pt x="17787" y="1"/>
                      <a:pt x="1769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98" name="Google Shape;598;p4"/>
              <p:cNvSpPr/>
              <p:nvPr/>
            </p:nvSpPr>
            <p:spPr>
              <a:xfrm>
                <a:off x="3501398" y="547189"/>
                <a:ext cx="449790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1750" h="19117" extrusionOk="0">
                    <a:moveTo>
                      <a:pt x="17821" y="0"/>
                    </a:moveTo>
                    <a:cubicBezTo>
                      <a:pt x="12621" y="2857"/>
                      <a:pt x="2909" y="11048"/>
                      <a:pt x="2723" y="11645"/>
                    </a:cubicBezTo>
                    <a:cubicBezTo>
                      <a:pt x="2543" y="12248"/>
                      <a:pt x="1" y="18154"/>
                      <a:pt x="1" y="18154"/>
                    </a:cubicBezTo>
                    <a:lnTo>
                      <a:pt x="733" y="19117"/>
                    </a:lnTo>
                    <a:cubicBezTo>
                      <a:pt x="2177" y="18834"/>
                      <a:pt x="8102" y="17043"/>
                      <a:pt x="8102" y="17043"/>
                    </a:cubicBezTo>
                    <a:cubicBezTo>
                      <a:pt x="8526" y="16819"/>
                      <a:pt x="9039" y="16523"/>
                      <a:pt x="9630" y="16177"/>
                    </a:cubicBezTo>
                    <a:cubicBezTo>
                      <a:pt x="9232" y="15060"/>
                      <a:pt x="8949" y="13911"/>
                      <a:pt x="8789" y="12736"/>
                    </a:cubicBezTo>
                    <a:lnTo>
                      <a:pt x="6940" y="12678"/>
                    </a:lnTo>
                    <a:cubicBezTo>
                      <a:pt x="6600" y="12004"/>
                      <a:pt x="6645" y="11195"/>
                      <a:pt x="7062" y="10560"/>
                    </a:cubicBezTo>
                    <a:cubicBezTo>
                      <a:pt x="7479" y="9944"/>
                      <a:pt x="8006" y="9411"/>
                      <a:pt x="8616" y="8987"/>
                    </a:cubicBezTo>
                    <a:cubicBezTo>
                      <a:pt x="11504" y="6715"/>
                      <a:pt x="14451" y="4519"/>
                      <a:pt x="17461" y="2401"/>
                    </a:cubicBezTo>
                    <a:cubicBezTo>
                      <a:pt x="17718" y="2189"/>
                      <a:pt x="18026" y="2041"/>
                      <a:pt x="18354" y="1971"/>
                    </a:cubicBezTo>
                    <a:cubicBezTo>
                      <a:pt x="18382" y="1970"/>
                      <a:pt x="18411" y="1969"/>
                      <a:pt x="18439" y="1969"/>
                    </a:cubicBezTo>
                    <a:cubicBezTo>
                      <a:pt x="18828" y="1969"/>
                      <a:pt x="19211" y="2090"/>
                      <a:pt x="19528" y="2318"/>
                    </a:cubicBezTo>
                    <a:cubicBezTo>
                      <a:pt x="20324" y="2818"/>
                      <a:pt x="21069" y="3402"/>
                      <a:pt x="21749" y="4057"/>
                    </a:cubicBezTo>
                    <a:cubicBezTo>
                      <a:pt x="21364" y="3409"/>
                      <a:pt x="20928" y="2805"/>
                      <a:pt x="20433" y="2234"/>
                    </a:cubicBezTo>
                    <a:cubicBezTo>
                      <a:pt x="19702" y="1348"/>
                      <a:pt x="18816" y="591"/>
                      <a:pt x="1782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599" name="Google Shape;599;p4"/>
              <p:cNvSpPr/>
              <p:nvPr/>
            </p:nvSpPr>
            <p:spPr>
              <a:xfrm>
                <a:off x="3501543" y="787987"/>
                <a:ext cx="16742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8096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3794" y="6690"/>
                      <a:pt x="8095" y="5399"/>
                      <a:pt x="8095" y="5399"/>
                    </a:cubicBezTo>
                    <a:cubicBezTo>
                      <a:pt x="8095" y="5399"/>
                      <a:pt x="7582" y="3114"/>
                      <a:pt x="7338" y="2915"/>
                    </a:cubicBezTo>
                    <a:cubicBezTo>
                      <a:pt x="7271" y="2859"/>
                      <a:pt x="7077" y="2843"/>
                      <a:pt x="6829" y="2843"/>
                    </a:cubicBezTo>
                    <a:cubicBezTo>
                      <a:pt x="6476" y="2843"/>
                      <a:pt x="6012" y="2876"/>
                      <a:pt x="5652" y="2876"/>
                    </a:cubicBezTo>
                    <a:cubicBezTo>
                      <a:pt x="5336" y="2876"/>
                      <a:pt x="5100" y="2850"/>
                      <a:pt x="5084" y="2755"/>
                    </a:cubicBezTo>
                    <a:cubicBezTo>
                      <a:pt x="5046" y="2549"/>
                      <a:pt x="5495" y="1381"/>
                      <a:pt x="5688" y="713"/>
                    </a:cubicBezTo>
                    <a:cubicBezTo>
                      <a:pt x="5746" y="566"/>
                      <a:pt x="5771" y="418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600" name="Google Shape;600;p4"/>
              <p:cNvSpPr/>
              <p:nvPr/>
            </p:nvSpPr>
            <p:spPr>
              <a:xfrm>
                <a:off x="3493850" y="781225"/>
                <a:ext cx="182935" cy="168749"/>
              </a:xfrm>
              <a:custGeom>
                <a:avLst/>
                <a:gdLst/>
                <a:ahLst/>
                <a:cxnLst/>
                <a:rect l="l" t="t" r="r" b="b"/>
                <a:pathLst>
                  <a:path w="8846" h="8160" extrusionOk="0">
                    <a:moveTo>
                      <a:pt x="3312" y="655"/>
                    </a:moveTo>
                    <a:cubicBezTo>
                      <a:pt x="4295" y="674"/>
                      <a:pt x="5367" y="726"/>
                      <a:pt x="5790" y="803"/>
                    </a:cubicBezTo>
                    <a:cubicBezTo>
                      <a:pt x="5784" y="854"/>
                      <a:pt x="5765" y="899"/>
                      <a:pt x="5745" y="950"/>
                    </a:cubicBezTo>
                    <a:cubicBezTo>
                      <a:pt x="5681" y="1181"/>
                      <a:pt x="5585" y="1477"/>
                      <a:pt x="5482" y="1766"/>
                    </a:cubicBezTo>
                    <a:cubicBezTo>
                      <a:pt x="5193" y="2626"/>
                      <a:pt x="5097" y="2947"/>
                      <a:pt x="5135" y="3139"/>
                    </a:cubicBezTo>
                    <a:cubicBezTo>
                      <a:pt x="5187" y="3454"/>
                      <a:pt x="5490" y="3525"/>
                      <a:pt x="5995" y="3525"/>
                    </a:cubicBezTo>
                    <a:cubicBezTo>
                      <a:pt x="6179" y="3525"/>
                      <a:pt x="6390" y="3516"/>
                      <a:pt x="6625" y="3505"/>
                    </a:cubicBezTo>
                    <a:cubicBezTo>
                      <a:pt x="6809" y="3501"/>
                      <a:pt x="7042" y="3492"/>
                      <a:pt x="7233" y="3492"/>
                    </a:cubicBezTo>
                    <a:cubicBezTo>
                      <a:pt x="7348" y="3492"/>
                      <a:pt x="7448" y="3496"/>
                      <a:pt x="7511" y="3505"/>
                    </a:cubicBezTo>
                    <a:cubicBezTo>
                      <a:pt x="7639" y="3756"/>
                      <a:pt x="7889" y="4654"/>
                      <a:pt x="8088" y="5508"/>
                    </a:cubicBezTo>
                    <a:cubicBezTo>
                      <a:pt x="7087" y="5803"/>
                      <a:pt x="3730" y="6798"/>
                      <a:pt x="1919" y="7280"/>
                    </a:cubicBezTo>
                    <a:cubicBezTo>
                      <a:pt x="1663" y="7344"/>
                      <a:pt x="1425" y="7402"/>
                      <a:pt x="1233" y="7447"/>
                    </a:cubicBezTo>
                    <a:lnTo>
                      <a:pt x="738" y="6792"/>
                    </a:lnTo>
                    <a:cubicBezTo>
                      <a:pt x="1130" y="5880"/>
                      <a:pt x="2889" y="1778"/>
                      <a:pt x="3312" y="655"/>
                    </a:cubicBezTo>
                    <a:close/>
                    <a:moveTo>
                      <a:pt x="2857" y="0"/>
                    </a:moveTo>
                    <a:lnTo>
                      <a:pt x="2786" y="231"/>
                    </a:lnTo>
                    <a:cubicBezTo>
                      <a:pt x="2638" y="713"/>
                      <a:pt x="777" y="5072"/>
                      <a:pt x="71" y="6708"/>
                    </a:cubicBezTo>
                    <a:lnTo>
                      <a:pt x="0" y="6882"/>
                    </a:lnTo>
                    <a:lnTo>
                      <a:pt x="969" y="8159"/>
                    </a:lnTo>
                    <a:lnTo>
                      <a:pt x="1162" y="8114"/>
                    </a:lnTo>
                    <a:cubicBezTo>
                      <a:pt x="1393" y="8069"/>
                      <a:pt x="1720" y="7992"/>
                      <a:pt x="2080" y="7896"/>
                    </a:cubicBezTo>
                    <a:cubicBezTo>
                      <a:pt x="4224" y="7331"/>
                      <a:pt x="8518" y="6041"/>
                      <a:pt x="8557" y="6028"/>
                    </a:cubicBezTo>
                    <a:lnTo>
                      <a:pt x="8846" y="5945"/>
                    </a:lnTo>
                    <a:lnTo>
                      <a:pt x="8782" y="5649"/>
                    </a:lnTo>
                    <a:cubicBezTo>
                      <a:pt x="8249" y="3261"/>
                      <a:pt x="7998" y="3056"/>
                      <a:pt x="7915" y="2985"/>
                    </a:cubicBezTo>
                    <a:cubicBezTo>
                      <a:pt x="7782" y="2874"/>
                      <a:pt x="7588" y="2840"/>
                      <a:pt x="7215" y="2840"/>
                    </a:cubicBezTo>
                    <a:cubicBezTo>
                      <a:pt x="7049" y="2840"/>
                      <a:pt x="6847" y="2847"/>
                      <a:pt x="6599" y="2857"/>
                    </a:cubicBezTo>
                    <a:cubicBezTo>
                      <a:pt x="6440" y="2866"/>
                      <a:pt x="6217" y="2875"/>
                      <a:pt x="6025" y="2875"/>
                    </a:cubicBezTo>
                    <a:cubicBezTo>
                      <a:pt x="5946" y="2875"/>
                      <a:pt x="5872" y="2873"/>
                      <a:pt x="5809" y="2870"/>
                    </a:cubicBezTo>
                    <a:cubicBezTo>
                      <a:pt x="5874" y="2639"/>
                      <a:pt x="6002" y="2247"/>
                      <a:pt x="6098" y="1971"/>
                    </a:cubicBezTo>
                    <a:cubicBezTo>
                      <a:pt x="6201" y="1669"/>
                      <a:pt x="6304" y="1368"/>
                      <a:pt x="6362" y="1149"/>
                    </a:cubicBezTo>
                    <a:cubicBezTo>
                      <a:pt x="6432" y="963"/>
                      <a:pt x="6464" y="771"/>
                      <a:pt x="6458" y="578"/>
                    </a:cubicBezTo>
                    <a:lnTo>
                      <a:pt x="6458" y="520"/>
                    </a:lnTo>
                    <a:lnTo>
                      <a:pt x="6445" y="469"/>
                    </a:lnTo>
                    <a:cubicBezTo>
                      <a:pt x="6362" y="257"/>
                      <a:pt x="6278" y="39"/>
                      <a:pt x="309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601" name="Google Shape;601;p4"/>
              <p:cNvSpPr/>
              <p:nvPr/>
            </p:nvSpPr>
            <p:spPr>
              <a:xfrm>
                <a:off x="3501543" y="787987"/>
                <a:ext cx="11936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5772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2209" y="5849"/>
                      <a:pt x="2703" y="4379"/>
                      <a:pt x="3300" y="2998"/>
                    </a:cubicBezTo>
                    <a:cubicBezTo>
                      <a:pt x="3942" y="1535"/>
                      <a:pt x="4763" y="964"/>
                      <a:pt x="5688" y="707"/>
                    </a:cubicBezTo>
                    <a:cubicBezTo>
                      <a:pt x="5746" y="566"/>
                      <a:pt x="5771" y="412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602" name="Google Shape;602;p4"/>
              <p:cNvSpPr/>
              <p:nvPr/>
            </p:nvSpPr>
            <p:spPr>
              <a:xfrm>
                <a:off x="3694963" y="606768"/>
                <a:ext cx="140996" cy="86877"/>
              </a:xfrm>
              <a:custGeom>
                <a:avLst/>
                <a:gdLst/>
                <a:ahLst/>
                <a:cxnLst/>
                <a:rect l="l" t="t" r="r" b="b"/>
                <a:pathLst>
                  <a:path w="6818" h="4201" extrusionOk="0">
                    <a:moveTo>
                      <a:pt x="6764" y="1"/>
                    </a:moveTo>
                    <a:cubicBezTo>
                      <a:pt x="6734" y="1"/>
                      <a:pt x="6694" y="10"/>
                      <a:pt x="6651" y="27"/>
                    </a:cubicBezTo>
                    <a:cubicBezTo>
                      <a:pt x="6073" y="316"/>
                      <a:pt x="5502" y="598"/>
                      <a:pt x="4937" y="919"/>
                    </a:cubicBezTo>
                    <a:cubicBezTo>
                      <a:pt x="4378" y="1247"/>
                      <a:pt x="3807" y="1542"/>
                      <a:pt x="3274" y="1889"/>
                    </a:cubicBezTo>
                    <a:cubicBezTo>
                      <a:pt x="2735" y="2235"/>
                      <a:pt x="2189" y="2588"/>
                      <a:pt x="1656" y="2948"/>
                    </a:cubicBezTo>
                    <a:cubicBezTo>
                      <a:pt x="1124" y="3307"/>
                      <a:pt x="610" y="3686"/>
                      <a:pt x="90" y="4071"/>
                    </a:cubicBezTo>
                    <a:cubicBezTo>
                      <a:pt x="39" y="4110"/>
                      <a:pt x="0" y="4161"/>
                      <a:pt x="7" y="4187"/>
                    </a:cubicBezTo>
                    <a:cubicBezTo>
                      <a:pt x="11" y="4196"/>
                      <a:pt x="21" y="4200"/>
                      <a:pt x="35" y="4200"/>
                    </a:cubicBezTo>
                    <a:cubicBezTo>
                      <a:pt x="61" y="4200"/>
                      <a:pt x="100" y="4186"/>
                      <a:pt x="141" y="4161"/>
                    </a:cubicBezTo>
                    <a:lnTo>
                      <a:pt x="1785" y="3173"/>
                    </a:lnTo>
                    <a:lnTo>
                      <a:pt x="3435" y="2178"/>
                    </a:lnTo>
                    <a:lnTo>
                      <a:pt x="5078" y="1170"/>
                    </a:lnTo>
                    <a:lnTo>
                      <a:pt x="6715" y="155"/>
                    </a:lnTo>
                    <a:cubicBezTo>
                      <a:pt x="6779" y="117"/>
                      <a:pt x="6817" y="66"/>
                      <a:pt x="6811" y="27"/>
                    </a:cubicBezTo>
                    <a:cubicBezTo>
                      <a:pt x="6808" y="9"/>
                      <a:pt x="6790" y="1"/>
                      <a:pt x="676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603" name="Google Shape;603;p4"/>
              <p:cNvSpPr/>
              <p:nvPr/>
            </p:nvSpPr>
            <p:spPr>
              <a:xfrm>
                <a:off x="3640802" y="756802"/>
                <a:ext cx="63860" cy="47316"/>
              </a:xfrm>
              <a:custGeom>
                <a:avLst/>
                <a:gdLst/>
                <a:ahLst/>
                <a:cxnLst/>
                <a:rect l="l" t="t" r="r" b="b"/>
                <a:pathLst>
                  <a:path w="3088" h="2288" extrusionOk="0">
                    <a:moveTo>
                      <a:pt x="3020" y="0"/>
                    </a:moveTo>
                    <a:cubicBezTo>
                      <a:pt x="3003" y="0"/>
                      <a:pt x="2985" y="7"/>
                      <a:pt x="2972" y="19"/>
                    </a:cubicBezTo>
                    <a:cubicBezTo>
                      <a:pt x="2709" y="180"/>
                      <a:pt x="2446" y="328"/>
                      <a:pt x="2189" y="501"/>
                    </a:cubicBezTo>
                    <a:cubicBezTo>
                      <a:pt x="1939" y="674"/>
                      <a:pt x="1688" y="848"/>
                      <a:pt x="1438" y="1027"/>
                    </a:cubicBezTo>
                    <a:lnTo>
                      <a:pt x="726" y="1599"/>
                    </a:lnTo>
                    <a:cubicBezTo>
                      <a:pt x="488" y="1798"/>
                      <a:pt x="257" y="1997"/>
                      <a:pt x="32" y="2202"/>
                    </a:cubicBezTo>
                    <a:cubicBezTo>
                      <a:pt x="7" y="2221"/>
                      <a:pt x="0" y="2247"/>
                      <a:pt x="7" y="2273"/>
                    </a:cubicBezTo>
                    <a:cubicBezTo>
                      <a:pt x="19" y="2282"/>
                      <a:pt x="34" y="2287"/>
                      <a:pt x="48" y="2287"/>
                    </a:cubicBezTo>
                    <a:cubicBezTo>
                      <a:pt x="63" y="2287"/>
                      <a:pt x="77" y="2282"/>
                      <a:pt x="90" y="2273"/>
                    </a:cubicBezTo>
                    <a:cubicBezTo>
                      <a:pt x="353" y="2112"/>
                      <a:pt x="616" y="1958"/>
                      <a:pt x="873" y="1791"/>
                    </a:cubicBezTo>
                    <a:lnTo>
                      <a:pt x="1631" y="1278"/>
                    </a:lnTo>
                    <a:cubicBezTo>
                      <a:pt x="1875" y="1091"/>
                      <a:pt x="2125" y="905"/>
                      <a:pt x="2356" y="713"/>
                    </a:cubicBezTo>
                    <a:cubicBezTo>
                      <a:pt x="2594" y="520"/>
                      <a:pt x="2825" y="315"/>
                      <a:pt x="3056" y="116"/>
                    </a:cubicBezTo>
                    <a:cubicBezTo>
                      <a:pt x="3081" y="90"/>
                      <a:pt x="3088" y="52"/>
                      <a:pt x="3069" y="19"/>
                    </a:cubicBezTo>
                    <a:cubicBezTo>
                      <a:pt x="3056" y="7"/>
                      <a:pt x="3038" y="0"/>
                      <a:pt x="302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604" name="Google Shape;604;p4"/>
              <p:cNvSpPr/>
              <p:nvPr/>
            </p:nvSpPr>
            <p:spPr>
              <a:xfrm>
                <a:off x="3732125" y="639670"/>
                <a:ext cx="181757" cy="101187"/>
              </a:xfrm>
              <a:custGeom>
                <a:avLst/>
                <a:gdLst/>
                <a:ahLst/>
                <a:cxnLst/>
                <a:rect l="l" t="t" r="r" b="b"/>
                <a:pathLst>
                  <a:path w="8789" h="4893" extrusionOk="0">
                    <a:moveTo>
                      <a:pt x="8714" y="1"/>
                    </a:moveTo>
                    <a:cubicBezTo>
                      <a:pt x="8678" y="1"/>
                      <a:pt x="8631" y="12"/>
                      <a:pt x="8583" y="34"/>
                    </a:cubicBezTo>
                    <a:cubicBezTo>
                      <a:pt x="7839" y="349"/>
                      <a:pt x="7100" y="676"/>
                      <a:pt x="6375" y="1036"/>
                    </a:cubicBezTo>
                    <a:cubicBezTo>
                      <a:pt x="5643" y="1395"/>
                      <a:pt x="4924" y="1761"/>
                      <a:pt x="4218" y="2159"/>
                    </a:cubicBezTo>
                    <a:cubicBezTo>
                      <a:pt x="3518" y="2557"/>
                      <a:pt x="2819" y="2968"/>
                      <a:pt x="2132" y="3398"/>
                    </a:cubicBezTo>
                    <a:cubicBezTo>
                      <a:pt x="1451" y="3828"/>
                      <a:pt x="777" y="4278"/>
                      <a:pt x="116" y="4746"/>
                    </a:cubicBezTo>
                    <a:cubicBezTo>
                      <a:pt x="58" y="4791"/>
                      <a:pt x="1" y="4855"/>
                      <a:pt x="7" y="4881"/>
                    </a:cubicBezTo>
                    <a:cubicBezTo>
                      <a:pt x="11" y="4889"/>
                      <a:pt x="20" y="4893"/>
                      <a:pt x="34" y="4893"/>
                    </a:cubicBezTo>
                    <a:cubicBezTo>
                      <a:pt x="64" y="4893"/>
                      <a:pt x="114" y="4874"/>
                      <a:pt x="168" y="4843"/>
                    </a:cubicBezTo>
                    <a:cubicBezTo>
                      <a:pt x="861" y="4425"/>
                      <a:pt x="1567" y="4027"/>
                      <a:pt x="2267" y="3629"/>
                    </a:cubicBezTo>
                    <a:lnTo>
                      <a:pt x="4379" y="2455"/>
                    </a:lnTo>
                    <a:cubicBezTo>
                      <a:pt x="5078" y="2057"/>
                      <a:pt x="5791" y="1678"/>
                      <a:pt x="6503" y="1299"/>
                    </a:cubicBezTo>
                    <a:lnTo>
                      <a:pt x="8641" y="176"/>
                    </a:lnTo>
                    <a:cubicBezTo>
                      <a:pt x="8731" y="124"/>
                      <a:pt x="8789" y="79"/>
                      <a:pt x="8782" y="34"/>
                    </a:cubicBezTo>
                    <a:cubicBezTo>
                      <a:pt x="8776" y="12"/>
                      <a:pt x="8750" y="1"/>
                      <a:pt x="871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605" name="Google Shape;605;p4"/>
              <p:cNvSpPr/>
              <p:nvPr/>
            </p:nvSpPr>
            <p:spPr>
              <a:xfrm>
                <a:off x="3684065" y="791151"/>
                <a:ext cx="123625" cy="75854"/>
              </a:xfrm>
              <a:custGeom>
                <a:avLst/>
                <a:gdLst/>
                <a:ahLst/>
                <a:cxnLst/>
                <a:rect l="l" t="t" r="r" b="b"/>
                <a:pathLst>
                  <a:path w="5978" h="3668" extrusionOk="0">
                    <a:moveTo>
                      <a:pt x="5900" y="0"/>
                    </a:moveTo>
                    <a:cubicBezTo>
                      <a:pt x="5873" y="0"/>
                      <a:pt x="5839" y="11"/>
                      <a:pt x="5804" y="34"/>
                    </a:cubicBezTo>
                    <a:lnTo>
                      <a:pt x="4385" y="926"/>
                    </a:lnTo>
                    <a:cubicBezTo>
                      <a:pt x="3929" y="1228"/>
                      <a:pt x="3429" y="1510"/>
                      <a:pt x="2960" y="1812"/>
                    </a:cubicBezTo>
                    <a:cubicBezTo>
                      <a:pt x="2492" y="2114"/>
                      <a:pt x="2004" y="2403"/>
                      <a:pt x="1529" y="2691"/>
                    </a:cubicBezTo>
                    <a:cubicBezTo>
                      <a:pt x="1054" y="2974"/>
                      <a:pt x="572" y="3263"/>
                      <a:pt x="84" y="3545"/>
                    </a:cubicBezTo>
                    <a:cubicBezTo>
                      <a:pt x="33" y="3577"/>
                      <a:pt x="1" y="3622"/>
                      <a:pt x="7" y="3648"/>
                    </a:cubicBezTo>
                    <a:cubicBezTo>
                      <a:pt x="10" y="3661"/>
                      <a:pt x="27" y="3667"/>
                      <a:pt x="49" y="3667"/>
                    </a:cubicBezTo>
                    <a:cubicBezTo>
                      <a:pt x="71" y="3667"/>
                      <a:pt x="100" y="3661"/>
                      <a:pt x="129" y="3648"/>
                    </a:cubicBezTo>
                    <a:cubicBezTo>
                      <a:pt x="643" y="3423"/>
                      <a:pt x="1143" y="3186"/>
                      <a:pt x="1651" y="2923"/>
                    </a:cubicBezTo>
                    <a:cubicBezTo>
                      <a:pt x="2158" y="2659"/>
                      <a:pt x="2646" y="2396"/>
                      <a:pt x="3127" y="2101"/>
                    </a:cubicBezTo>
                    <a:cubicBezTo>
                      <a:pt x="3608" y="1806"/>
                      <a:pt x="4083" y="1497"/>
                      <a:pt x="4546" y="1176"/>
                    </a:cubicBezTo>
                    <a:cubicBezTo>
                      <a:pt x="5008" y="856"/>
                      <a:pt x="5451" y="515"/>
                      <a:pt x="5887" y="156"/>
                    </a:cubicBezTo>
                    <a:cubicBezTo>
                      <a:pt x="5958" y="111"/>
                      <a:pt x="5977" y="79"/>
                      <a:pt x="5958" y="34"/>
                    </a:cubicBezTo>
                    <a:cubicBezTo>
                      <a:pt x="5948" y="11"/>
                      <a:pt x="5927" y="0"/>
                      <a:pt x="590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606" name="Google Shape;606;p4"/>
              <p:cNvSpPr/>
              <p:nvPr/>
            </p:nvSpPr>
            <p:spPr>
              <a:xfrm>
                <a:off x="3906830" y="680947"/>
                <a:ext cx="66155" cy="40264"/>
              </a:xfrm>
              <a:custGeom>
                <a:avLst/>
                <a:gdLst/>
                <a:ahLst/>
                <a:cxnLst/>
                <a:rect l="l" t="t" r="r" b="b"/>
                <a:pathLst>
                  <a:path w="3199" h="1947" extrusionOk="0">
                    <a:moveTo>
                      <a:pt x="3093" y="1"/>
                    </a:moveTo>
                    <a:cubicBezTo>
                      <a:pt x="3077" y="1"/>
                      <a:pt x="3060" y="7"/>
                      <a:pt x="3043" y="22"/>
                    </a:cubicBezTo>
                    <a:cubicBezTo>
                      <a:pt x="2799" y="183"/>
                      <a:pt x="2549" y="343"/>
                      <a:pt x="2305" y="503"/>
                    </a:cubicBezTo>
                    <a:cubicBezTo>
                      <a:pt x="2061" y="670"/>
                      <a:pt x="1804" y="818"/>
                      <a:pt x="1560" y="972"/>
                    </a:cubicBezTo>
                    <a:cubicBezTo>
                      <a:pt x="1316" y="1126"/>
                      <a:pt x="1066" y="1274"/>
                      <a:pt x="809" y="1421"/>
                    </a:cubicBezTo>
                    <a:cubicBezTo>
                      <a:pt x="552" y="1569"/>
                      <a:pt x="302" y="1717"/>
                      <a:pt x="39" y="1852"/>
                    </a:cubicBezTo>
                    <a:cubicBezTo>
                      <a:pt x="0" y="1864"/>
                      <a:pt x="0" y="1890"/>
                      <a:pt x="7" y="1909"/>
                    </a:cubicBezTo>
                    <a:cubicBezTo>
                      <a:pt x="16" y="1933"/>
                      <a:pt x="36" y="1946"/>
                      <a:pt x="57" y="1946"/>
                    </a:cubicBezTo>
                    <a:cubicBezTo>
                      <a:pt x="64" y="1946"/>
                      <a:pt x="71" y="1945"/>
                      <a:pt x="77" y="1941"/>
                    </a:cubicBezTo>
                    <a:cubicBezTo>
                      <a:pt x="366" y="1858"/>
                      <a:pt x="649" y="1762"/>
                      <a:pt x="925" y="1646"/>
                    </a:cubicBezTo>
                    <a:cubicBezTo>
                      <a:pt x="1201" y="1524"/>
                      <a:pt x="1464" y="1389"/>
                      <a:pt x="1727" y="1242"/>
                    </a:cubicBezTo>
                    <a:cubicBezTo>
                      <a:pt x="1984" y="1088"/>
                      <a:pt x="2228" y="921"/>
                      <a:pt x="2472" y="735"/>
                    </a:cubicBezTo>
                    <a:cubicBezTo>
                      <a:pt x="2703" y="548"/>
                      <a:pt x="2928" y="349"/>
                      <a:pt x="3133" y="131"/>
                    </a:cubicBezTo>
                    <a:cubicBezTo>
                      <a:pt x="3199" y="86"/>
                      <a:pt x="3153" y="1"/>
                      <a:pt x="30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607" name="Google Shape;607;p4"/>
              <p:cNvSpPr/>
              <p:nvPr/>
            </p:nvSpPr>
            <p:spPr>
              <a:xfrm>
                <a:off x="3844831" y="577982"/>
                <a:ext cx="23513" cy="11932"/>
              </a:xfrm>
              <a:custGeom>
                <a:avLst/>
                <a:gdLst/>
                <a:ahLst/>
                <a:cxnLst/>
                <a:rect l="l" t="t" r="r" b="b"/>
                <a:pathLst>
                  <a:path w="1137" h="577" extrusionOk="0">
                    <a:moveTo>
                      <a:pt x="1047" y="0"/>
                    </a:moveTo>
                    <a:cubicBezTo>
                      <a:pt x="951" y="33"/>
                      <a:pt x="854" y="58"/>
                      <a:pt x="777" y="97"/>
                    </a:cubicBezTo>
                    <a:lnTo>
                      <a:pt x="521" y="199"/>
                    </a:lnTo>
                    <a:lnTo>
                      <a:pt x="277" y="328"/>
                    </a:lnTo>
                    <a:lnTo>
                      <a:pt x="26" y="463"/>
                    </a:lnTo>
                    <a:cubicBezTo>
                      <a:pt x="7" y="475"/>
                      <a:pt x="1" y="495"/>
                      <a:pt x="1" y="520"/>
                    </a:cubicBezTo>
                    <a:cubicBezTo>
                      <a:pt x="7" y="540"/>
                      <a:pt x="20" y="552"/>
                      <a:pt x="33" y="572"/>
                    </a:cubicBezTo>
                    <a:cubicBezTo>
                      <a:pt x="84" y="575"/>
                      <a:pt x="137" y="577"/>
                      <a:pt x="191" y="577"/>
                    </a:cubicBezTo>
                    <a:cubicBezTo>
                      <a:pt x="244" y="577"/>
                      <a:pt x="299" y="575"/>
                      <a:pt x="354" y="572"/>
                    </a:cubicBezTo>
                    <a:cubicBezTo>
                      <a:pt x="456" y="552"/>
                      <a:pt x="553" y="533"/>
                      <a:pt x="655" y="501"/>
                    </a:cubicBezTo>
                    <a:cubicBezTo>
                      <a:pt x="745" y="450"/>
                      <a:pt x="835" y="398"/>
                      <a:pt x="918" y="341"/>
                    </a:cubicBezTo>
                    <a:cubicBezTo>
                      <a:pt x="996" y="270"/>
                      <a:pt x="1066" y="193"/>
                      <a:pt x="1130" y="110"/>
                    </a:cubicBezTo>
                    <a:cubicBezTo>
                      <a:pt x="1137" y="97"/>
                      <a:pt x="1130" y="71"/>
                      <a:pt x="1105" y="45"/>
                    </a:cubicBezTo>
                    <a:cubicBezTo>
                      <a:pt x="1092" y="26"/>
                      <a:pt x="1066" y="7"/>
                      <a:pt x="104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</p:grpSp>
      <p:sp>
        <p:nvSpPr>
          <p:cNvPr id="608" name="Google Shape;608;p4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609" name="Google Shape;609;p4"/>
          <p:cNvSpPr txBox="1">
            <a:spLocks noGrp="1"/>
          </p:cNvSpPr>
          <p:nvPr>
            <p:ph type="body" idx="1"/>
          </p:nvPr>
        </p:nvSpPr>
        <p:spPr>
          <a:xfrm>
            <a:off x="960000" y="1505700"/>
            <a:ext cx="10272000" cy="458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0639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Char char="✱"/>
              <a:defRPr sz="1600">
                <a:solidFill>
                  <a:srgbClr val="434343"/>
                </a:solidFill>
              </a:defRPr>
            </a:lvl1pPr>
            <a:lvl2pPr marL="1219170" lvl="1" indent="-40639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alphaLcPeriod"/>
              <a:defRPr>
                <a:solidFill>
                  <a:srgbClr val="434343"/>
                </a:solidFill>
              </a:defRPr>
            </a:lvl2pPr>
            <a:lvl3pPr marL="1828754" lvl="2" indent="-40639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romanLcPeriod"/>
              <a:defRPr>
                <a:solidFill>
                  <a:srgbClr val="434343"/>
                </a:solidFill>
              </a:defRPr>
            </a:lvl3pPr>
            <a:lvl4pPr marL="2438339" lvl="3" indent="-40639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arabicPeriod"/>
              <a:defRPr>
                <a:solidFill>
                  <a:srgbClr val="434343"/>
                </a:solidFill>
              </a:defRPr>
            </a:lvl4pPr>
            <a:lvl5pPr marL="3047924" lvl="4" indent="-40639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alphaLcPeriod"/>
              <a:defRPr>
                <a:solidFill>
                  <a:srgbClr val="434343"/>
                </a:solidFill>
              </a:defRPr>
            </a:lvl5pPr>
            <a:lvl6pPr marL="3657509" lvl="5" indent="-40639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romanLcPeriod"/>
              <a:defRPr>
                <a:solidFill>
                  <a:srgbClr val="434343"/>
                </a:solidFill>
              </a:defRPr>
            </a:lvl6pPr>
            <a:lvl7pPr marL="4267093" lvl="6" indent="-40639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arabicPeriod"/>
              <a:defRPr>
                <a:solidFill>
                  <a:srgbClr val="434343"/>
                </a:solidFill>
              </a:defRPr>
            </a:lvl7pPr>
            <a:lvl8pPr marL="4876678" lvl="7" indent="-40639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alphaLcPeriod"/>
              <a:defRPr>
                <a:solidFill>
                  <a:srgbClr val="434343"/>
                </a:solidFill>
              </a:defRPr>
            </a:lvl8pPr>
            <a:lvl9pPr marL="5486263" lvl="8" indent="-40639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romanLcPeriod"/>
              <a:defRPr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98455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1" name="Google Shape;611;p5"/>
          <p:cNvGrpSpPr/>
          <p:nvPr/>
        </p:nvGrpSpPr>
        <p:grpSpPr>
          <a:xfrm>
            <a:off x="-66100" y="6033"/>
            <a:ext cx="12338000" cy="6852000"/>
            <a:chOff x="-49575" y="4525"/>
            <a:chExt cx="9253500" cy="5139000"/>
          </a:xfrm>
        </p:grpSpPr>
        <p:grpSp>
          <p:nvGrpSpPr>
            <p:cNvPr id="612" name="Google Shape;612;p5"/>
            <p:cNvGrpSpPr/>
            <p:nvPr/>
          </p:nvGrpSpPr>
          <p:grpSpPr>
            <a:xfrm>
              <a:off x="-49575" y="4525"/>
              <a:ext cx="9253500" cy="5139000"/>
              <a:chOff x="-49575" y="4525"/>
              <a:chExt cx="9253500" cy="5139000"/>
            </a:xfrm>
          </p:grpSpPr>
          <p:cxnSp>
            <p:nvCxnSpPr>
              <p:cNvPr id="613" name="Google Shape;613;p5"/>
              <p:cNvCxnSpPr/>
              <p:nvPr/>
            </p:nvCxnSpPr>
            <p:spPr>
              <a:xfrm>
                <a:off x="13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14" name="Google Shape;614;p5"/>
              <p:cNvCxnSpPr/>
              <p:nvPr/>
            </p:nvCxnSpPr>
            <p:spPr>
              <a:xfrm>
                <a:off x="29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15" name="Google Shape;615;p5"/>
              <p:cNvCxnSpPr/>
              <p:nvPr/>
            </p:nvCxnSpPr>
            <p:spPr>
              <a:xfrm>
                <a:off x="45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16" name="Google Shape;616;p5"/>
              <p:cNvCxnSpPr/>
              <p:nvPr/>
            </p:nvCxnSpPr>
            <p:spPr>
              <a:xfrm>
                <a:off x="61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17" name="Google Shape;617;p5"/>
              <p:cNvCxnSpPr/>
              <p:nvPr/>
            </p:nvCxnSpPr>
            <p:spPr>
              <a:xfrm>
                <a:off x="77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18" name="Google Shape;618;p5"/>
              <p:cNvCxnSpPr/>
              <p:nvPr/>
            </p:nvCxnSpPr>
            <p:spPr>
              <a:xfrm>
                <a:off x="92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19" name="Google Shape;619;p5"/>
              <p:cNvCxnSpPr/>
              <p:nvPr/>
            </p:nvCxnSpPr>
            <p:spPr>
              <a:xfrm>
                <a:off x="108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20" name="Google Shape;620;p5"/>
              <p:cNvCxnSpPr/>
              <p:nvPr/>
            </p:nvCxnSpPr>
            <p:spPr>
              <a:xfrm>
                <a:off x="1246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21" name="Google Shape;621;p5"/>
              <p:cNvCxnSpPr/>
              <p:nvPr/>
            </p:nvCxnSpPr>
            <p:spPr>
              <a:xfrm>
                <a:off x="1404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22" name="Google Shape;622;p5"/>
              <p:cNvCxnSpPr/>
              <p:nvPr/>
            </p:nvCxnSpPr>
            <p:spPr>
              <a:xfrm>
                <a:off x="1563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23" name="Google Shape;623;p5"/>
              <p:cNvCxnSpPr/>
              <p:nvPr/>
            </p:nvCxnSpPr>
            <p:spPr>
              <a:xfrm>
                <a:off x="1721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24" name="Google Shape;624;p5"/>
              <p:cNvCxnSpPr/>
              <p:nvPr/>
            </p:nvCxnSpPr>
            <p:spPr>
              <a:xfrm>
                <a:off x="1880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25" name="Google Shape;625;p5"/>
              <p:cNvCxnSpPr/>
              <p:nvPr/>
            </p:nvCxnSpPr>
            <p:spPr>
              <a:xfrm>
                <a:off x="2039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26" name="Google Shape;626;p5"/>
              <p:cNvCxnSpPr/>
              <p:nvPr/>
            </p:nvCxnSpPr>
            <p:spPr>
              <a:xfrm>
                <a:off x="2197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27" name="Google Shape;627;p5"/>
              <p:cNvCxnSpPr/>
              <p:nvPr/>
            </p:nvCxnSpPr>
            <p:spPr>
              <a:xfrm>
                <a:off x="2356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28" name="Google Shape;628;p5"/>
              <p:cNvCxnSpPr/>
              <p:nvPr/>
            </p:nvCxnSpPr>
            <p:spPr>
              <a:xfrm>
                <a:off x="2514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29" name="Google Shape;629;p5"/>
              <p:cNvCxnSpPr/>
              <p:nvPr/>
            </p:nvCxnSpPr>
            <p:spPr>
              <a:xfrm>
                <a:off x="2673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30" name="Google Shape;630;p5"/>
              <p:cNvCxnSpPr/>
              <p:nvPr/>
            </p:nvCxnSpPr>
            <p:spPr>
              <a:xfrm>
                <a:off x="2832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31" name="Google Shape;631;p5"/>
              <p:cNvCxnSpPr/>
              <p:nvPr/>
            </p:nvCxnSpPr>
            <p:spPr>
              <a:xfrm>
                <a:off x="2990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32" name="Google Shape;632;p5"/>
              <p:cNvCxnSpPr/>
              <p:nvPr/>
            </p:nvCxnSpPr>
            <p:spPr>
              <a:xfrm>
                <a:off x="3149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33" name="Google Shape;633;p5"/>
              <p:cNvCxnSpPr/>
              <p:nvPr/>
            </p:nvCxnSpPr>
            <p:spPr>
              <a:xfrm>
                <a:off x="3307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34" name="Google Shape;634;p5"/>
              <p:cNvCxnSpPr/>
              <p:nvPr/>
            </p:nvCxnSpPr>
            <p:spPr>
              <a:xfrm>
                <a:off x="3466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35" name="Google Shape;635;p5"/>
              <p:cNvCxnSpPr/>
              <p:nvPr/>
            </p:nvCxnSpPr>
            <p:spPr>
              <a:xfrm>
                <a:off x="3625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36" name="Google Shape;636;p5"/>
              <p:cNvCxnSpPr/>
              <p:nvPr/>
            </p:nvCxnSpPr>
            <p:spPr>
              <a:xfrm>
                <a:off x="3783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37" name="Google Shape;637;p5"/>
              <p:cNvCxnSpPr/>
              <p:nvPr/>
            </p:nvCxnSpPr>
            <p:spPr>
              <a:xfrm>
                <a:off x="3942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38" name="Google Shape;638;p5"/>
              <p:cNvCxnSpPr/>
              <p:nvPr/>
            </p:nvCxnSpPr>
            <p:spPr>
              <a:xfrm>
                <a:off x="4100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39" name="Google Shape;639;p5"/>
              <p:cNvCxnSpPr/>
              <p:nvPr/>
            </p:nvCxnSpPr>
            <p:spPr>
              <a:xfrm>
                <a:off x="4259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40" name="Google Shape;640;p5"/>
              <p:cNvCxnSpPr/>
              <p:nvPr/>
            </p:nvCxnSpPr>
            <p:spPr>
              <a:xfrm>
                <a:off x="4418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41" name="Google Shape;641;p5"/>
              <p:cNvCxnSpPr/>
              <p:nvPr/>
            </p:nvCxnSpPr>
            <p:spPr>
              <a:xfrm>
                <a:off x="4576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42" name="Google Shape;642;p5"/>
              <p:cNvCxnSpPr/>
              <p:nvPr/>
            </p:nvCxnSpPr>
            <p:spPr>
              <a:xfrm>
                <a:off x="4735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43" name="Google Shape;643;p5"/>
              <p:cNvCxnSpPr/>
              <p:nvPr/>
            </p:nvCxnSpPr>
            <p:spPr>
              <a:xfrm>
                <a:off x="4893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44" name="Google Shape;644;p5"/>
              <p:cNvCxnSpPr/>
              <p:nvPr/>
            </p:nvCxnSpPr>
            <p:spPr>
              <a:xfrm>
                <a:off x="5052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45" name="Google Shape;645;p5"/>
              <p:cNvCxnSpPr/>
              <p:nvPr/>
            </p:nvCxnSpPr>
            <p:spPr>
              <a:xfrm>
                <a:off x="5211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46" name="Google Shape;646;p5"/>
              <p:cNvCxnSpPr/>
              <p:nvPr/>
            </p:nvCxnSpPr>
            <p:spPr>
              <a:xfrm>
                <a:off x="5369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47" name="Google Shape;647;p5"/>
              <p:cNvCxnSpPr/>
              <p:nvPr/>
            </p:nvCxnSpPr>
            <p:spPr>
              <a:xfrm>
                <a:off x="5528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48" name="Google Shape;648;p5"/>
              <p:cNvCxnSpPr/>
              <p:nvPr/>
            </p:nvCxnSpPr>
            <p:spPr>
              <a:xfrm>
                <a:off x="5686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49" name="Google Shape;649;p5"/>
              <p:cNvCxnSpPr/>
              <p:nvPr/>
            </p:nvCxnSpPr>
            <p:spPr>
              <a:xfrm>
                <a:off x="5845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50" name="Google Shape;650;p5"/>
              <p:cNvCxnSpPr/>
              <p:nvPr/>
            </p:nvCxnSpPr>
            <p:spPr>
              <a:xfrm>
                <a:off x="6004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51" name="Google Shape;651;p5"/>
              <p:cNvCxnSpPr/>
              <p:nvPr/>
            </p:nvCxnSpPr>
            <p:spPr>
              <a:xfrm>
                <a:off x="6162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52" name="Google Shape;652;p5"/>
              <p:cNvCxnSpPr/>
              <p:nvPr/>
            </p:nvCxnSpPr>
            <p:spPr>
              <a:xfrm>
                <a:off x="6321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53" name="Google Shape;653;p5"/>
              <p:cNvCxnSpPr/>
              <p:nvPr/>
            </p:nvCxnSpPr>
            <p:spPr>
              <a:xfrm>
                <a:off x="6479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54" name="Google Shape;654;p5"/>
              <p:cNvCxnSpPr/>
              <p:nvPr/>
            </p:nvCxnSpPr>
            <p:spPr>
              <a:xfrm>
                <a:off x="6638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55" name="Google Shape;655;p5"/>
              <p:cNvCxnSpPr/>
              <p:nvPr/>
            </p:nvCxnSpPr>
            <p:spPr>
              <a:xfrm>
                <a:off x="6797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56" name="Google Shape;656;p5"/>
              <p:cNvCxnSpPr/>
              <p:nvPr/>
            </p:nvCxnSpPr>
            <p:spPr>
              <a:xfrm>
                <a:off x="6955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57" name="Google Shape;657;p5"/>
              <p:cNvCxnSpPr/>
              <p:nvPr/>
            </p:nvCxnSpPr>
            <p:spPr>
              <a:xfrm>
                <a:off x="7114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58" name="Google Shape;658;p5"/>
              <p:cNvCxnSpPr/>
              <p:nvPr/>
            </p:nvCxnSpPr>
            <p:spPr>
              <a:xfrm>
                <a:off x="7272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59" name="Google Shape;659;p5"/>
              <p:cNvCxnSpPr/>
              <p:nvPr/>
            </p:nvCxnSpPr>
            <p:spPr>
              <a:xfrm>
                <a:off x="7431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60" name="Google Shape;660;p5"/>
              <p:cNvCxnSpPr/>
              <p:nvPr/>
            </p:nvCxnSpPr>
            <p:spPr>
              <a:xfrm>
                <a:off x="7590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61" name="Google Shape;661;p5"/>
              <p:cNvCxnSpPr/>
              <p:nvPr/>
            </p:nvCxnSpPr>
            <p:spPr>
              <a:xfrm>
                <a:off x="7748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62" name="Google Shape;662;p5"/>
              <p:cNvCxnSpPr/>
              <p:nvPr/>
            </p:nvCxnSpPr>
            <p:spPr>
              <a:xfrm>
                <a:off x="7907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63" name="Google Shape;663;p5"/>
              <p:cNvCxnSpPr/>
              <p:nvPr/>
            </p:nvCxnSpPr>
            <p:spPr>
              <a:xfrm>
                <a:off x="806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64" name="Google Shape;664;p5"/>
              <p:cNvCxnSpPr/>
              <p:nvPr/>
            </p:nvCxnSpPr>
            <p:spPr>
              <a:xfrm>
                <a:off x="822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65" name="Google Shape;665;p5"/>
              <p:cNvCxnSpPr/>
              <p:nvPr/>
            </p:nvCxnSpPr>
            <p:spPr>
              <a:xfrm>
                <a:off x="838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66" name="Google Shape;666;p5"/>
              <p:cNvCxnSpPr/>
              <p:nvPr/>
            </p:nvCxnSpPr>
            <p:spPr>
              <a:xfrm>
                <a:off x="854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67" name="Google Shape;667;p5"/>
              <p:cNvCxnSpPr/>
              <p:nvPr/>
            </p:nvCxnSpPr>
            <p:spPr>
              <a:xfrm>
                <a:off x="870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68" name="Google Shape;668;p5"/>
              <p:cNvCxnSpPr/>
              <p:nvPr/>
            </p:nvCxnSpPr>
            <p:spPr>
              <a:xfrm>
                <a:off x="885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69" name="Google Shape;669;p5"/>
              <p:cNvCxnSpPr/>
              <p:nvPr/>
            </p:nvCxnSpPr>
            <p:spPr>
              <a:xfrm>
                <a:off x="901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70" name="Google Shape;670;p5"/>
              <p:cNvCxnSpPr/>
              <p:nvPr/>
            </p:nvCxnSpPr>
            <p:spPr>
              <a:xfrm rot="10800000">
                <a:off x="-49575" y="170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71" name="Google Shape;671;p5"/>
              <p:cNvCxnSpPr/>
              <p:nvPr/>
            </p:nvCxnSpPr>
            <p:spPr>
              <a:xfrm rot="10800000">
                <a:off x="-49575" y="329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72" name="Google Shape;672;p5"/>
              <p:cNvCxnSpPr/>
              <p:nvPr/>
            </p:nvCxnSpPr>
            <p:spPr>
              <a:xfrm rot="10800000">
                <a:off x="-49575" y="487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73" name="Google Shape;673;p5"/>
              <p:cNvCxnSpPr/>
              <p:nvPr/>
            </p:nvCxnSpPr>
            <p:spPr>
              <a:xfrm rot="10800000">
                <a:off x="-49575" y="646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74" name="Google Shape;674;p5"/>
              <p:cNvCxnSpPr/>
              <p:nvPr/>
            </p:nvCxnSpPr>
            <p:spPr>
              <a:xfrm rot="10800000">
                <a:off x="-49575" y="805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75" name="Google Shape;675;p5"/>
              <p:cNvCxnSpPr/>
              <p:nvPr/>
            </p:nvCxnSpPr>
            <p:spPr>
              <a:xfrm rot="10800000">
                <a:off x="-49575" y="963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76" name="Google Shape;676;p5"/>
              <p:cNvCxnSpPr/>
              <p:nvPr/>
            </p:nvCxnSpPr>
            <p:spPr>
              <a:xfrm rot="10800000">
                <a:off x="-49575" y="1122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77" name="Google Shape;677;p5"/>
              <p:cNvCxnSpPr/>
              <p:nvPr/>
            </p:nvCxnSpPr>
            <p:spPr>
              <a:xfrm rot="10800000">
                <a:off x="-49575" y="1281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78" name="Google Shape;678;p5"/>
              <p:cNvCxnSpPr/>
              <p:nvPr/>
            </p:nvCxnSpPr>
            <p:spPr>
              <a:xfrm rot="10800000">
                <a:off x="-49575" y="1439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79" name="Google Shape;679;p5"/>
              <p:cNvCxnSpPr/>
              <p:nvPr/>
            </p:nvCxnSpPr>
            <p:spPr>
              <a:xfrm rot="10800000">
                <a:off x="-49575" y="1598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80" name="Google Shape;680;p5"/>
              <p:cNvCxnSpPr/>
              <p:nvPr/>
            </p:nvCxnSpPr>
            <p:spPr>
              <a:xfrm rot="10800000">
                <a:off x="-49575" y="1756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81" name="Google Shape;681;p5"/>
              <p:cNvCxnSpPr/>
              <p:nvPr/>
            </p:nvCxnSpPr>
            <p:spPr>
              <a:xfrm rot="10800000">
                <a:off x="-49575" y="1915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82" name="Google Shape;682;p5"/>
              <p:cNvCxnSpPr/>
              <p:nvPr/>
            </p:nvCxnSpPr>
            <p:spPr>
              <a:xfrm rot="10800000">
                <a:off x="-49575" y="2074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83" name="Google Shape;683;p5"/>
              <p:cNvCxnSpPr/>
              <p:nvPr/>
            </p:nvCxnSpPr>
            <p:spPr>
              <a:xfrm rot="10800000">
                <a:off x="-49575" y="2232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84" name="Google Shape;684;p5"/>
              <p:cNvCxnSpPr/>
              <p:nvPr/>
            </p:nvCxnSpPr>
            <p:spPr>
              <a:xfrm rot="10800000">
                <a:off x="-49575" y="2391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85" name="Google Shape;685;p5"/>
              <p:cNvCxnSpPr/>
              <p:nvPr/>
            </p:nvCxnSpPr>
            <p:spPr>
              <a:xfrm rot="10800000">
                <a:off x="-49575" y="2550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86" name="Google Shape;686;p5"/>
              <p:cNvCxnSpPr/>
              <p:nvPr/>
            </p:nvCxnSpPr>
            <p:spPr>
              <a:xfrm rot="10800000">
                <a:off x="-49575" y="2708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87" name="Google Shape;687;p5"/>
              <p:cNvCxnSpPr/>
              <p:nvPr/>
            </p:nvCxnSpPr>
            <p:spPr>
              <a:xfrm rot="10800000">
                <a:off x="-49575" y="2867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88" name="Google Shape;688;p5"/>
              <p:cNvCxnSpPr/>
              <p:nvPr/>
            </p:nvCxnSpPr>
            <p:spPr>
              <a:xfrm rot="10800000">
                <a:off x="-49575" y="3025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89" name="Google Shape;689;p5"/>
              <p:cNvCxnSpPr/>
              <p:nvPr/>
            </p:nvCxnSpPr>
            <p:spPr>
              <a:xfrm rot="10800000">
                <a:off x="-49575" y="3184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90" name="Google Shape;690;p5"/>
              <p:cNvCxnSpPr/>
              <p:nvPr/>
            </p:nvCxnSpPr>
            <p:spPr>
              <a:xfrm rot="10800000">
                <a:off x="-49575" y="3343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91" name="Google Shape;691;p5"/>
              <p:cNvCxnSpPr/>
              <p:nvPr/>
            </p:nvCxnSpPr>
            <p:spPr>
              <a:xfrm rot="10800000">
                <a:off x="-49575" y="3501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92" name="Google Shape;692;p5"/>
              <p:cNvCxnSpPr/>
              <p:nvPr/>
            </p:nvCxnSpPr>
            <p:spPr>
              <a:xfrm rot="10800000">
                <a:off x="-49575" y="3660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93" name="Google Shape;693;p5"/>
              <p:cNvCxnSpPr/>
              <p:nvPr/>
            </p:nvCxnSpPr>
            <p:spPr>
              <a:xfrm rot="10800000">
                <a:off x="-49575" y="3819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94" name="Google Shape;694;p5"/>
              <p:cNvCxnSpPr/>
              <p:nvPr/>
            </p:nvCxnSpPr>
            <p:spPr>
              <a:xfrm rot="10800000">
                <a:off x="-49575" y="3977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95" name="Google Shape;695;p5"/>
              <p:cNvCxnSpPr/>
              <p:nvPr/>
            </p:nvCxnSpPr>
            <p:spPr>
              <a:xfrm rot="10800000">
                <a:off x="-49575" y="4136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696" name="Google Shape;696;p5"/>
              <p:cNvCxnSpPr/>
              <p:nvPr/>
            </p:nvCxnSpPr>
            <p:spPr>
              <a:xfrm rot="10800000">
                <a:off x="-49575" y="4294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697" name="Google Shape;697;p5"/>
            <p:cNvCxnSpPr/>
            <p:nvPr/>
          </p:nvCxnSpPr>
          <p:spPr>
            <a:xfrm rot="10800000">
              <a:off x="-49575" y="44535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98" name="Google Shape;698;p5"/>
            <p:cNvCxnSpPr/>
            <p:nvPr/>
          </p:nvCxnSpPr>
          <p:spPr>
            <a:xfrm rot="10800000">
              <a:off x="-49575" y="461215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99" name="Google Shape;699;p5"/>
            <p:cNvCxnSpPr/>
            <p:nvPr/>
          </p:nvCxnSpPr>
          <p:spPr>
            <a:xfrm rot="10800000">
              <a:off x="-49575" y="477077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00" name="Google Shape;700;p5"/>
            <p:cNvCxnSpPr/>
            <p:nvPr/>
          </p:nvCxnSpPr>
          <p:spPr>
            <a:xfrm rot="10800000">
              <a:off x="-49575" y="492940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01" name="Google Shape;701;p5"/>
            <p:cNvCxnSpPr/>
            <p:nvPr/>
          </p:nvCxnSpPr>
          <p:spPr>
            <a:xfrm rot="10800000">
              <a:off x="-49575" y="50880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702" name="Google Shape;702;p5"/>
          <p:cNvGrpSpPr/>
          <p:nvPr/>
        </p:nvGrpSpPr>
        <p:grpSpPr>
          <a:xfrm>
            <a:off x="94593" y="122634"/>
            <a:ext cx="11964689" cy="6577533"/>
            <a:chOff x="70944" y="91975"/>
            <a:chExt cx="8973517" cy="4933150"/>
          </a:xfrm>
        </p:grpSpPr>
        <p:sp>
          <p:nvSpPr>
            <p:cNvPr id="703" name="Google Shape;703;p5"/>
            <p:cNvSpPr/>
            <p:nvPr/>
          </p:nvSpPr>
          <p:spPr>
            <a:xfrm>
              <a:off x="172000" y="205075"/>
              <a:ext cx="8788120" cy="4664530"/>
            </a:xfrm>
            <a:custGeom>
              <a:avLst/>
              <a:gdLst/>
              <a:ahLst/>
              <a:cxnLst/>
              <a:rect l="l" t="t" r="r" b="b"/>
              <a:pathLst>
                <a:path w="40258" h="29674" extrusionOk="0">
                  <a:moveTo>
                    <a:pt x="36470" y="989"/>
                  </a:moveTo>
                  <a:cubicBezTo>
                    <a:pt x="36245" y="944"/>
                    <a:pt x="36017" y="903"/>
                    <a:pt x="35785" y="882"/>
                  </a:cubicBezTo>
                  <a:cubicBezTo>
                    <a:pt x="34672" y="778"/>
                    <a:pt x="33549" y="713"/>
                    <a:pt x="32429" y="685"/>
                  </a:cubicBezTo>
                  <a:cubicBezTo>
                    <a:pt x="30887" y="640"/>
                    <a:pt x="29346" y="654"/>
                    <a:pt x="27808" y="640"/>
                  </a:cubicBezTo>
                  <a:cubicBezTo>
                    <a:pt x="27210" y="636"/>
                    <a:pt x="26612" y="640"/>
                    <a:pt x="26014" y="630"/>
                  </a:cubicBezTo>
                  <a:cubicBezTo>
                    <a:pt x="25308" y="619"/>
                    <a:pt x="24607" y="598"/>
                    <a:pt x="23906" y="560"/>
                  </a:cubicBezTo>
                  <a:cubicBezTo>
                    <a:pt x="22416" y="477"/>
                    <a:pt x="20926" y="432"/>
                    <a:pt x="19447" y="260"/>
                  </a:cubicBezTo>
                  <a:cubicBezTo>
                    <a:pt x="17984" y="94"/>
                    <a:pt x="16529" y="18"/>
                    <a:pt x="15064" y="8"/>
                  </a:cubicBezTo>
                  <a:cubicBezTo>
                    <a:pt x="13765" y="0"/>
                    <a:pt x="12468" y="91"/>
                    <a:pt x="11172" y="198"/>
                  </a:cubicBezTo>
                  <a:cubicBezTo>
                    <a:pt x="10630" y="246"/>
                    <a:pt x="10080" y="177"/>
                    <a:pt x="9534" y="201"/>
                  </a:cubicBezTo>
                  <a:cubicBezTo>
                    <a:pt x="8593" y="239"/>
                    <a:pt x="7657" y="180"/>
                    <a:pt x="6720" y="94"/>
                  </a:cubicBezTo>
                  <a:cubicBezTo>
                    <a:pt x="6565" y="73"/>
                    <a:pt x="6406" y="73"/>
                    <a:pt x="6254" y="91"/>
                  </a:cubicBezTo>
                  <a:cubicBezTo>
                    <a:pt x="5286" y="270"/>
                    <a:pt x="4318" y="453"/>
                    <a:pt x="3347" y="640"/>
                  </a:cubicBezTo>
                  <a:cubicBezTo>
                    <a:pt x="2666" y="767"/>
                    <a:pt x="2078" y="1069"/>
                    <a:pt x="1674" y="1694"/>
                  </a:cubicBezTo>
                  <a:cubicBezTo>
                    <a:pt x="1339" y="2209"/>
                    <a:pt x="958" y="2720"/>
                    <a:pt x="810" y="3342"/>
                  </a:cubicBezTo>
                  <a:cubicBezTo>
                    <a:pt x="647" y="4010"/>
                    <a:pt x="499" y="4680"/>
                    <a:pt x="513" y="5400"/>
                  </a:cubicBezTo>
                  <a:cubicBezTo>
                    <a:pt x="516" y="5786"/>
                    <a:pt x="447" y="6170"/>
                    <a:pt x="412" y="6561"/>
                  </a:cubicBezTo>
                  <a:cubicBezTo>
                    <a:pt x="350" y="7283"/>
                    <a:pt x="277" y="8002"/>
                    <a:pt x="232" y="8731"/>
                  </a:cubicBezTo>
                  <a:cubicBezTo>
                    <a:pt x="184" y="9426"/>
                    <a:pt x="170" y="10128"/>
                    <a:pt x="149" y="10822"/>
                  </a:cubicBezTo>
                  <a:cubicBezTo>
                    <a:pt x="119" y="11915"/>
                    <a:pt x="74" y="13006"/>
                    <a:pt x="63" y="14096"/>
                  </a:cubicBezTo>
                  <a:cubicBezTo>
                    <a:pt x="57" y="15530"/>
                    <a:pt x="122" y="16961"/>
                    <a:pt x="63" y="18382"/>
                  </a:cubicBezTo>
                  <a:cubicBezTo>
                    <a:pt x="1" y="19844"/>
                    <a:pt x="12" y="21292"/>
                    <a:pt x="132" y="22750"/>
                  </a:cubicBezTo>
                  <a:cubicBezTo>
                    <a:pt x="212" y="23732"/>
                    <a:pt x="364" y="24700"/>
                    <a:pt x="706" y="25633"/>
                  </a:cubicBezTo>
                  <a:cubicBezTo>
                    <a:pt x="1194" y="26957"/>
                    <a:pt x="2027" y="27880"/>
                    <a:pt x="3250" y="28419"/>
                  </a:cubicBezTo>
                  <a:cubicBezTo>
                    <a:pt x="3855" y="28689"/>
                    <a:pt x="4477" y="28875"/>
                    <a:pt x="5106" y="29003"/>
                  </a:cubicBezTo>
                  <a:cubicBezTo>
                    <a:pt x="5787" y="29145"/>
                    <a:pt x="6478" y="29217"/>
                    <a:pt x="7167" y="29255"/>
                  </a:cubicBezTo>
                  <a:cubicBezTo>
                    <a:pt x="8963" y="29348"/>
                    <a:pt x="10764" y="29390"/>
                    <a:pt x="12565" y="29477"/>
                  </a:cubicBezTo>
                  <a:cubicBezTo>
                    <a:pt x="14234" y="29570"/>
                    <a:pt x="15897" y="29597"/>
                    <a:pt x="17566" y="29556"/>
                  </a:cubicBezTo>
                  <a:cubicBezTo>
                    <a:pt x="18635" y="29528"/>
                    <a:pt x="19702" y="29556"/>
                    <a:pt x="20771" y="29584"/>
                  </a:cubicBezTo>
                  <a:cubicBezTo>
                    <a:pt x="22388" y="29618"/>
                    <a:pt x="24006" y="29674"/>
                    <a:pt x="25616" y="29542"/>
                  </a:cubicBezTo>
                  <a:cubicBezTo>
                    <a:pt x="25979" y="29514"/>
                    <a:pt x="26345" y="29501"/>
                    <a:pt x="26709" y="29525"/>
                  </a:cubicBezTo>
                  <a:cubicBezTo>
                    <a:pt x="26768" y="29528"/>
                    <a:pt x="26830" y="29535"/>
                    <a:pt x="26889" y="29549"/>
                  </a:cubicBezTo>
                  <a:cubicBezTo>
                    <a:pt x="27130" y="29597"/>
                    <a:pt x="31195" y="28983"/>
                    <a:pt x="31319" y="28979"/>
                  </a:cubicBezTo>
                  <a:cubicBezTo>
                    <a:pt x="32332" y="28910"/>
                    <a:pt x="33348" y="28837"/>
                    <a:pt x="34361" y="28778"/>
                  </a:cubicBezTo>
                  <a:cubicBezTo>
                    <a:pt x="35371" y="28710"/>
                    <a:pt x="36379" y="28592"/>
                    <a:pt x="37396" y="28613"/>
                  </a:cubicBezTo>
                  <a:cubicBezTo>
                    <a:pt x="37942" y="28627"/>
                    <a:pt x="38353" y="28474"/>
                    <a:pt x="38710" y="28094"/>
                  </a:cubicBezTo>
                  <a:cubicBezTo>
                    <a:pt x="38871" y="27922"/>
                    <a:pt x="39024" y="27727"/>
                    <a:pt x="39148" y="27523"/>
                  </a:cubicBezTo>
                  <a:cubicBezTo>
                    <a:pt x="39556" y="26836"/>
                    <a:pt x="39805" y="26092"/>
                    <a:pt x="39857" y="25263"/>
                  </a:cubicBezTo>
                  <a:cubicBezTo>
                    <a:pt x="39978" y="23362"/>
                    <a:pt x="40109" y="21475"/>
                    <a:pt x="40223" y="19571"/>
                  </a:cubicBezTo>
                  <a:cubicBezTo>
                    <a:pt x="40257" y="19014"/>
                    <a:pt x="40254" y="18457"/>
                    <a:pt x="40251" y="17894"/>
                  </a:cubicBezTo>
                  <a:cubicBezTo>
                    <a:pt x="40251" y="16463"/>
                    <a:pt x="40223" y="15039"/>
                    <a:pt x="40219" y="13612"/>
                  </a:cubicBezTo>
                  <a:cubicBezTo>
                    <a:pt x="40216" y="12267"/>
                    <a:pt x="40144" y="10923"/>
                    <a:pt x="40029" y="9585"/>
                  </a:cubicBezTo>
                  <a:cubicBezTo>
                    <a:pt x="39943" y="8600"/>
                    <a:pt x="39912" y="7622"/>
                    <a:pt x="39839" y="6640"/>
                  </a:cubicBezTo>
                  <a:cubicBezTo>
                    <a:pt x="39791" y="6028"/>
                    <a:pt x="39742" y="5410"/>
                    <a:pt x="39653" y="4798"/>
                  </a:cubicBezTo>
                  <a:cubicBezTo>
                    <a:pt x="39493" y="3754"/>
                    <a:pt x="39134" y="2787"/>
                    <a:pt x="38530" y="1922"/>
                  </a:cubicBezTo>
                  <a:cubicBezTo>
                    <a:pt x="38287" y="1576"/>
                    <a:pt x="38011" y="1314"/>
                    <a:pt x="37606" y="1235"/>
                  </a:cubicBezTo>
                  <a:cubicBezTo>
                    <a:pt x="37596" y="1231"/>
                    <a:pt x="37582" y="1227"/>
                    <a:pt x="37569" y="1224"/>
                  </a:cubicBezTo>
                  <a:cubicBezTo>
                    <a:pt x="37499" y="1214"/>
                    <a:pt x="37430" y="1200"/>
                    <a:pt x="37362" y="1186"/>
                  </a:cubicBezTo>
                  <a:cubicBezTo>
                    <a:pt x="37064" y="1128"/>
                    <a:pt x="36767" y="1051"/>
                    <a:pt x="36470" y="989"/>
                  </a:cubicBez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04" name="Google Shape;704;p5"/>
            <p:cNvSpPr/>
            <p:nvPr/>
          </p:nvSpPr>
          <p:spPr>
            <a:xfrm flipH="1">
              <a:off x="8347001" y="91975"/>
              <a:ext cx="113100" cy="113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05" name="Google Shape;705;p5"/>
            <p:cNvSpPr/>
            <p:nvPr/>
          </p:nvSpPr>
          <p:spPr>
            <a:xfrm flipH="1">
              <a:off x="8957893" y="619875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06" name="Google Shape;706;p5"/>
            <p:cNvSpPr/>
            <p:nvPr/>
          </p:nvSpPr>
          <p:spPr>
            <a:xfrm flipH="1">
              <a:off x="128793" y="4543400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07" name="Google Shape;707;p5"/>
            <p:cNvSpPr/>
            <p:nvPr/>
          </p:nvSpPr>
          <p:spPr>
            <a:xfrm flipH="1">
              <a:off x="689751" y="4912025"/>
              <a:ext cx="113100" cy="113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08" name="Google Shape;708;p5"/>
            <p:cNvSpPr/>
            <p:nvPr/>
          </p:nvSpPr>
          <p:spPr>
            <a:xfrm flipH="1">
              <a:off x="70944" y="535000"/>
              <a:ext cx="144000" cy="144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09" name="Google Shape;709;p5"/>
            <p:cNvSpPr/>
            <p:nvPr/>
          </p:nvSpPr>
          <p:spPr>
            <a:xfrm flipH="1">
              <a:off x="250274" y="143325"/>
              <a:ext cx="434400" cy="4344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10" name="Google Shape;710;p5"/>
            <p:cNvSpPr/>
            <p:nvPr/>
          </p:nvSpPr>
          <p:spPr>
            <a:xfrm flipH="1">
              <a:off x="8534155" y="4540175"/>
              <a:ext cx="439200" cy="4392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11" name="Google Shape;711;p5"/>
            <p:cNvSpPr/>
            <p:nvPr/>
          </p:nvSpPr>
          <p:spPr>
            <a:xfrm flipH="1">
              <a:off x="8316010" y="4802484"/>
              <a:ext cx="108000" cy="108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712" name="Google Shape;712;p5"/>
            <p:cNvGrpSpPr/>
            <p:nvPr/>
          </p:nvGrpSpPr>
          <p:grpSpPr>
            <a:xfrm rot="-10057781" flipH="1">
              <a:off x="1125548" y="4641174"/>
              <a:ext cx="222099" cy="248389"/>
              <a:chOff x="4791500" y="4541438"/>
              <a:chExt cx="163225" cy="182575"/>
            </a:xfrm>
          </p:grpSpPr>
          <p:sp>
            <p:nvSpPr>
              <p:cNvPr id="713" name="Google Shape;713;p5"/>
              <p:cNvSpPr/>
              <p:nvPr/>
            </p:nvSpPr>
            <p:spPr>
              <a:xfrm>
                <a:off x="4795950" y="4545838"/>
                <a:ext cx="154425" cy="173825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6953" extrusionOk="0">
                    <a:moveTo>
                      <a:pt x="3438" y="1267"/>
                    </a:moveTo>
                    <a:cubicBezTo>
                      <a:pt x="3458" y="1271"/>
                      <a:pt x="3475" y="1275"/>
                      <a:pt x="3495" y="1275"/>
                    </a:cubicBezTo>
                    <a:cubicBezTo>
                      <a:pt x="3575" y="1288"/>
                      <a:pt x="3652" y="1301"/>
                      <a:pt x="3733" y="1315"/>
                    </a:cubicBezTo>
                    <a:cubicBezTo>
                      <a:pt x="3849" y="1338"/>
                      <a:pt x="3969" y="1358"/>
                      <a:pt x="4087" y="1381"/>
                    </a:cubicBezTo>
                    <a:cubicBezTo>
                      <a:pt x="4190" y="1408"/>
                      <a:pt x="4294" y="1442"/>
                      <a:pt x="4391" y="1482"/>
                    </a:cubicBezTo>
                    <a:cubicBezTo>
                      <a:pt x="4491" y="1545"/>
                      <a:pt x="4585" y="1619"/>
                      <a:pt x="4676" y="1699"/>
                    </a:cubicBezTo>
                    <a:cubicBezTo>
                      <a:pt x="4776" y="1796"/>
                      <a:pt x="4876" y="1897"/>
                      <a:pt x="4960" y="2007"/>
                    </a:cubicBezTo>
                    <a:cubicBezTo>
                      <a:pt x="4966" y="2027"/>
                      <a:pt x="4977" y="2044"/>
                      <a:pt x="4986" y="2064"/>
                    </a:cubicBezTo>
                    <a:cubicBezTo>
                      <a:pt x="4983" y="2124"/>
                      <a:pt x="4980" y="2184"/>
                      <a:pt x="4970" y="2244"/>
                    </a:cubicBezTo>
                    <a:lnTo>
                      <a:pt x="4963" y="2264"/>
                    </a:lnTo>
                    <a:cubicBezTo>
                      <a:pt x="4920" y="2338"/>
                      <a:pt x="4866" y="2408"/>
                      <a:pt x="4812" y="2479"/>
                    </a:cubicBezTo>
                    <a:lnTo>
                      <a:pt x="4792" y="2495"/>
                    </a:lnTo>
                    <a:cubicBezTo>
                      <a:pt x="4702" y="2542"/>
                      <a:pt x="4608" y="2582"/>
                      <a:pt x="4515" y="2615"/>
                    </a:cubicBezTo>
                    <a:cubicBezTo>
                      <a:pt x="4408" y="2642"/>
                      <a:pt x="4298" y="2652"/>
                      <a:pt x="4190" y="2666"/>
                    </a:cubicBezTo>
                    <a:cubicBezTo>
                      <a:pt x="4114" y="2675"/>
                      <a:pt x="4034" y="2686"/>
                      <a:pt x="3953" y="2692"/>
                    </a:cubicBezTo>
                    <a:cubicBezTo>
                      <a:pt x="3816" y="2692"/>
                      <a:pt x="3679" y="2679"/>
                      <a:pt x="3538" y="2666"/>
                    </a:cubicBezTo>
                    <a:cubicBezTo>
                      <a:pt x="3415" y="2652"/>
                      <a:pt x="3291" y="2639"/>
                      <a:pt x="3167" y="2615"/>
                    </a:cubicBezTo>
                    <a:cubicBezTo>
                      <a:pt x="3074" y="2589"/>
                      <a:pt x="2983" y="2562"/>
                      <a:pt x="2886" y="2552"/>
                    </a:cubicBezTo>
                    <a:cubicBezTo>
                      <a:pt x="2864" y="2549"/>
                      <a:pt x="2843" y="2548"/>
                      <a:pt x="2822" y="2548"/>
                    </a:cubicBezTo>
                    <a:cubicBezTo>
                      <a:pt x="2763" y="2548"/>
                      <a:pt x="2705" y="2557"/>
                      <a:pt x="2649" y="2572"/>
                    </a:cubicBezTo>
                    <a:cubicBezTo>
                      <a:pt x="2665" y="2539"/>
                      <a:pt x="2679" y="2508"/>
                      <a:pt x="2692" y="2475"/>
                    </a:cubicBezTo>
                    <a:cubicBezTo>
                      <a:pt x="2742" y="2385"/>
                      <a:pt x="2789" y="2294"/>
                      <a:pt x="2842" y="2204"/>
                    </a:cubicBezTo>
                    <a:cubicBezTo>
                      <a:pt x="2923" y="2070"/>
                      <a:pt x="3000" y="1940"/>
                      <a:pt x="3080" y="1809"/>
                    </a:cubicBezTo>
                    <a:cubicBezTo>
                      <a:pt x="3157" y="1689"/>
                      <a:pt x="3231" y="1572"/>
                      <a:pt x="3311" y="1459"/>
                    </a:cubicBezTo>
                    <a:cubicBezTo>
                      <a:pt x="3355" y="1395"/>
                      <a:pt x="3395" y="1331"/>
                      <a:pt x="3438" y="1267"/>
                    </a:cubicBezTo>
                    <a:close/>
                    <a:moveTo>
                      <a:pt x="2228" y="3492"/>
                    </a:moveTo>
                    <a:cubicBezTo>
                      <a:pt x="2284" y="3609"/>
                      <a:pt x="2358" y="3675"/>
                      <a:pt x="2458" y="3759"/>
                    </a:cubicBezTo>
                    <a:lnTo>
                      <a:pt x="2461" y="3763"/>
                    </a:lnTo>
                    <a:cubicBezTo>
                      <a:pt x="2509" y="3796"/>
                      <a:pt x="2562" y="3826"/>
                      <a:pt x="2612" y="3853"/>
                    </a:cubicBezTo>
                    <a:cubicBezTo>
                      <a:pt x="2659" y="3879"/>
                      <a:pt x="2702" y="3907"/>
                      <a:pt x="2749" y="3933"/>
                    </a:cubicBezTo>
                    <a:cubicBezTo>
                      <a:pt x="2839" y="3984"/>
                      <a:pt x="2936" y="4037"/>
                      <a:pt x="3023" y="4097"/>
                    </a:cubicBezTo>
                    <a:cubicBezTo>
                      <a:pt x="3100" y="4147"/>
                      <a:pt x="3171" y="4204"/>
                      <a:pt x="3237" y="4261"/>
                    </a:cubicBezTo>
                    <a:cubicBezTo>
                      <a:pt x="3298" y="4321"/>
                      <a:pt x="3358" y="4385"/>
                      <a:pt x="3408" y="4452"/>
                    </a:cubicBezTo>
                    <a:cubicBezTo>
                      <a:pt x="3438" y="4509"/>
                      <a:pt x="3465" y="4572"/>
                      <a:pt x="3488" y="4635"/>
                    </a:cubicBezTo>
                    <a:cubicBezTo>
                      <a:pt x="3508" y="4709"/>
                      <a:pt x="3522" y="4786"/>
                      <a:pt x="3528" y="4863"/>
                    </a:cubicBezTo>
                    <a:cubicBezTo>
                      <a:pt x="3528" y="4900"/>
                      <a:pt x="3522" y="4933"/>
                      <a:pt x="3518" y="4967"/>
                    </a:cubicBezTo>
                    <a:cubicBezTo>
                      <a:pt x="3501" y="5020"/>
                      <a:pt x="3485" y="5074"/>
                      <a:pt x="3461" y="5128"/>
                    </a:cubicBezTo>
                    <a:cubicBezTo>
                      <a:pt x="3438" y="5168"/>
                      <a:pt x="3412" y="5208"/>
                      <a:pt x="3384" y="5244"/>
                    </a:cubicBezTo>
                    <a:cubicBezTo>
                      <a:pt x="3321" y="5301"/>
                      <a:pt x="3251" y="5355"/>
                      <a:pt x="3180" y="5401"/>
                    </a:cubicBezTo>
                    <a:cubicBezTo>
                      <a:pt x="3060" y="5472"/>
                      <a:pt x="2930" y="5525"/>
                      <a:pt x="2796" y="5572"/>
                    </a:cubicBezTo>
                    <a:cubicBezTo>
                      <a:pt x="2759" y="5582"/>
                      <a:pt x="2719" y="5592"/>
                      <a:pt x="2679" y="5599"/>
                    </a:cubicBezTo>
                    <a:cubicBezTo>
                      <a:pt x="2669" y="5599"/>
                      <a:pt x="2662" y="5595"/>
                      <a:pt x="2655" y="5595"/>
                    </a:cubicBezTo>
                    <a:cubicBezTo>
                      <a:pt x="2585" y="5575"/>
                      <a:pt x="2518" y="5555"/>
                      <a:pt x="2452" y="5535"/>
                    </a:cubicBezTo>
                    <a:cubicBezTo>
                      <a:pt x="2324" y="5495"/>
                      <a:pt x="2197" y="5458"/>
                      <a:pt x="2077" y="5404"/>
                    </a:cubicBezTo>
                    <a:cubicBezTo>
                      <a:pt x="1963" y="5341"/>
                      <a:pt x="1850" y="5274"/>
                      <a:pt x="1739" y="5204"/>
                    </a:cubicBezTo>
                    <a:cubicBezTo>
                      <a:pt x="1679" y="5168"/>
                      <a:pt x="1618" y="5123"/>
                      <a:pt x="1558" y="5087"/>
                    </a:cubicBezTo>
                    <a:cubicBezTo>
                      <a:pt x="1538" y="5077"/>
                      <a:pt x="1515" y="5063"/>
                      <a:pt x="1495" y="5050"/>
                    </a:cubicBezTo>
                    <a:cubicBezTo>
                      <a:pt x="1572" y="4873"/>
                      <a:pt x="1649" y="4696"/>
                      <a:pt x="1729" y="4518"/>
                    </a:cubicBezTo>
                    <a:cubicBezTo>
                      <a:pt x="1882" y="4171"/>
                      <a:pt x="2057" y="3833"/>
                      <a:pt x="2228" y="3492"/>
                    </a:cubicBezTo>
                    <a:close/>
                    <a:moveTo>
                      <a:pt x="3314" y="0"/>
                    </a:moveTo>
                    <a:cubicBezTo>
                      <a:pt x="3231" y="3"/>
                      <a:pt x="3151" y="3"/>
                      <a:pt x="3070" y="23"/>
                    </a:cubicBezTo>
                    <a:cubicBezTo>
                      <a:pt x="2997" y="40"/>
                      <a:pt x="2926" y="63"/>
                      <a:pt x="2859" y="87"/>
                    </a:cubicBezTo>
                    <a:cubicBezTo>
                      <a:pt x="2719" y="134"/>
                      <a:pt x="2589" y="224"/>
                      <a:pt x="2488" y="332"/>
                    </a:cubicBezTo>
                    <a:cubicBezTo>
                      <a:pt x="2381" y="445"/>
                      <a:pt x="2284" y="552"/>
                      <a:pt x="2204" y="686"/>
                    </a:cubicBezTo>
                    <a:cubicBezTo>
                      <a:pt x="2110" y="849"/>
                      <a:pt x="2023" y="1014"/>
                      <a:pt x="1933" y="1181"/>
                    </a:cubicBezTo>
                    <a:cubicBezTo>
                      <a:pt x="1726" y="1568"/>
                      <a:pt x="1518" y="1963"/>
                      <a:pt x="1361" y="2378"/>
                    </a:cubicBezTo>
                    <a:cubicBezTo>
                      <a:pt x="1291" y="2569"/>
                      <a:pt x="1228" y="2766"/>
                      <a:pt x="1144" y="2953"/>
                    </a:cubicBezTo>
                    <a:cubicBezTo>
                      <a:pt x="1053" y="3154"/>
                      <a:pt x="963" y="3354"/>
                      <a:pt x="870" y="3555"/>
                    </a:cubicBezTo>
                    <a:cubicBezTo>
                      <a:pt x="585" y="4180"/>
                      <a:pt x="325" y="4816"/>
                      <a:pt x="56" y="5449"/>
                    </a:cubicBezTo>
                    <a:cubicBezTo>
                      <a:pt x="0" y="5585"/>
                      <a:pt x="16" y="5759"/>
                      <a:pt x="76" y="5890"/>
                    </a:cubicBezTo>
                    <a:cubicBezTo>
                      <a:pt x="141" y="6031"/>
                      <a:pt x="264" y="6144"/>
                      <a:pt x="411" y="6197"/>
                    </a:cubicBezTo>
                    <a:cubicBezTo>
                      <a:pt x="473" y="6220"/>
                      <a:pt x="539" y="6231"/>
                      <a:pt x="605" y="6231"/>
                    </a:cubicBezTo>
                    <a:cubicBezTo>
                      <a:pt x="657" y="6231"/>
                      <a:pt x="709" y="6224"/>
                      <a:pt x="759" y="6211"/>
                    </a:cubicBezTo>
                    <a:cubicBezTo>
                      <a:pt x="783" y="6227"/>
                      <a:pt x="809" y="6244"/>
                      <a:pt x="836" y="6264"/>
                    </a:cubicBezTo>
                    <a:cubicBezTo>
                      <a:pt x="916" y="6318"/>
                      <a:pt x="1000" y="6368"/>
                      <a:pt x="1084" y="6418"/>
                    </a:cubicBezTo>
                    <a:cubicBezTo>
                      <a:pt x="1164" y="6468"/>
                      <a:pt x="1248" y="6515"/>
                      <a:pt x="1331" y="6562"/>
                    </a:cubicBezTo>
                    <a:cubicBezTo>
                      <a:pt x="1465" y="6639"/>
                      <a:pt x="1602" y="6706"/>
                      <a:pt x="1749" y="6753"/>
                    </a:cubicBezTo>
                    <a:cubicBezTo>
                      <a:pt x="1799" y="6769"/>
                      <a:pt x="1846" y="6786"/>
                      <a:pt x="1896" y="6799"/>
                    </a:cubicBezTo>
                    <a:cubicBezTo>
                      <a:pt x="1990" y="6826"/>
                      <a:pt x="2083" y="6856"/>
                      <a:pt x="2180" y="6880"/>
                    </a:cubicBezTo>
                    <a:cubicBezTo>
                      <a:pt x="2274" y="6900"/>
                      <a:pt x="2368" y="6923"/>
                      <a:pt x="2464" y="6940"/>
                    </a:cubicBezTo>
                    <a:cubicBezTo>
                      <a:pt x="2517" y="6949"/>
                      <a:pt x="2569" y="6953"/>
                      <a:pt x="2620" y="6953"/>
                    </a:cubicBezTo>
                    <a:cubicBezTo>
                      <a:pt x="2678" y="6953"/>
                      <a:pt x="2736" y="6949"/>
                      <a:pt x="2796" y="6943"/>
                    </a:cubicBezTo>
                    <a:cubicBezTo>
                      <a:pt x="2940" y="6937"/>
                      <a:pt x="3070" y="6886"/>
                      <a:pt x="3207" y="6843"/>
                    </a:cubicBezTo>
                    <a:cubicBezTo>
                      <a:pt x="3291" y="6816"/>
                      <a:pt x="3375" y="6779"/>
                      <a:pt x="3455" y="6742"/>
                    </a:cubicBezTo>
                    <a:cubicBezTo>
                      <a:pt x="3679" y="6639"/>
                      <a:pt x="3889" y="6508"/>
                      <a:pt x="4083" y="6355"/>
                    </a:cubicBezTo>
                    <a:cubicBezTo>
                      <a:pt x="4124" y="6321"/>
                      <a:pt x="4160" y="6287"/>
                      <a:pt x="4197" y="6254"/>
                    </a:cubicBezTo>
                    <a:cubicBezTo>
                      <a:pt x="4324" y="6127"/>
                      <a:pt x="4438" y="5994"/>
                      <a:pt x="4522" y="5836"/>
                    </a:cubicBezTo>
                    <a:cubicBezTo>
                      <a:pt x="4585" y="5719"/>
                      <a:pt x="4639" y="5605"/>
                      <a:pt x="4682" y="5478"/>
                    </a:cubicBezTo>
                    <a:cubicBezTo>
                      <a:pt x="4716" y="5384"/>
                      <a:pt x="4732" y="5284"/>
                      <a:pt x="4749" y="5188"/>
                    </a:cubicBezTo>
                    <a:cubicBezTo>
                      <a:pt x="4786" y="5007"/>
                      <a:pt x="4789" y="4827"/>
                      <a:pt x="4762" y="4642"/>
                    </a:cubicBezTo>
                    <a:cubicBezTo>
                      <a:pt x="4749" y="4546"/>
                      <a:pt x="4732" y="4452"/>
                      <a:pt x="4709" y="4358"/>
                    </a:cubicBezTo>
                    <a:cubicBezTo>
                      <a:pt x="4669" y="4211"/>
                      <a:pt x="4616" y="4074"/>
                      <a:pt x="4551" y="3940"/>
                    </a:cubicBezTo>
                    <a:cubicBezTo>
                      <a:pt x="4535" y="3910"/>
                      <a:pt x="4518" y="3879"/>
                      <a:pt x="4502" y="3850"/>
                    </a:cubicBezTo>
                    <a:cubicBezTo>
                      <a:pt x="4565" y="3839"/>
                      <a:pt x="4628" y="3830"/>
                      <a:pt x="4692" y="3816"/>
                    </a:cubicBezTo>
                    <a:cubicBezTo>
                      <a:pt x="4883" y="3783"/>
                      <a:pt x="5060" y="3703"/>
                      <a:pt x="5234" y="3623"/>
                    </a:cubicBezTo>
                    <a:cubicBezTo>
                      <a:pt x="5378" y="3558"/>
                      <a:pt x="5522" y="3475"/>
                      <a:pt x="5632" y="3354"/>
                    </a:cubicBezTo>
                    <a:cubicBezTo>
                      <a:pt x="5699" y="3281"/>
                      <a:pt x="5766" y="3208"/>
                      <a:pt x="5826" y="3127"/>
                    </a:cubicBezTo>
                    <a:cubicBezTo>
                      <a:pt x="5936" y="2980"/>
                      <a:pt x="6040" y="2823"/>
                      <a:pt x="6100" y="2649"/>
                    </a:cubicBezTo>
                    <a:cubicBezTo>
                      <a:pt x="6137" y="2539"/>
                      <a:pt x="6161" y="2414"/>
                      <a:pt x="6167" y="2298"/>
                    </a:cubicBezTo>
                    <a:cubicBezTo>
                      <a:pt x="6177" y="2161"/>
                      <a:pt x="6174" y="2027"/>
                      <a:pt x="6164" y="1886"/>
                    </a:cubicBezTo>
                    <a:cubicBezTo>
                      <a:pt x="6161" y="1860"/>
                      <a:pt x="6157" y="1833"/>
                      <a:pt x="6150" y="1806"/>
                    </a:cubicBezTo>
                    <a:cubicBezTo>
                      <a:pt x="6133" y="1739"/>
                      <a:pt x="6110" y="1672"/>
                      <a:pt x="6087" y="1609"/>
                    </a:cubicBezTo>
                    <a:cubicBezTo>
                      <a:pt x="6067" y="1556"/>
                      <a:pt x="6040" y="1508"/>
                      <a:pt x="6013" y="1459"/>
                    </a:cubicBezTo>
                    <a:cubicBezTo>
                      <a:pt x="5940" y="1338"/>
                      <a:pt x="5860" y="1224"/>
                      <a:pt x="5769" y="1117"/>
                    </a:cubicBezTo>
                    <a:cubicBezTo>
                      <a:pt x="5709" y="1047"/>
                      <a:pt x="5642" y="987"/>
                      <a:pt x="5575" y="923"/>
                    </a:cubicBezTo>
                    <a:cubicBezTo>
                      <a:pt x="5474" y="823"/>
                      <a:pt x="5368" y="729"/>
                      <a:pt x="5258" y="639"/>
                    </a:cubicBezTo>
                    <a:cubicBezTo>
                      <a:pt x="5241" y="625"/>
                      <a:pt x="5224" y="613"/>
                      <a:pt x="5207" y="599"/>
                    </a:cubicBezTo>
                    <a:cubicBezTo>
                      <a:pt x="5153" y="556"/>
                      <a:pt x="5104" y="515"/>
                      <a:pt x="5047" y="482"/>
                    </a:cubicBezTo>
                    <a:cubicBezTo>
                      <a:pt x="4846" y="361"/>
                      <a:pt x="4636" y="275"/>
                      <a:pt x="4408" y="214"/>
                    </a:cubicBezTo>
                    <a:cubicBezTo>
                      <a:pt x="4170" y="154"/>
                      <a:pt x="3929" y="107"/>
                      <a:pt x="3692" y="57"/>
                    </a:cubicBezTo>
                    <a:cubicBezTo>
                      <a:pt x="3602" y="37"/>
                      <a:pt x="3515" y="23"/>
                      <a:pt x="3428" y="7"/>
                    </a:cubicBezTo>
                    <a:cubicBezTo>
                      <a:pt x="3387" y="0"/>
                      <a:pt x="3351" y="0"/>
                      <a:pt x="3314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14" name="Google Shape;714;p5"/>
              <p:cNvSpPr/>
              <p:nvPr/>
            </p:nvSpPr>
            <p:spPr>
              <a:xfrm>
                <a:off x="4791500" y="4541438"/>
                <a:ext cx="163225" cy="182575"/>
              </a:xfrm>
              <a:custGeom>
                <a:avLst/>
                <a:gdLst/>
                <a:ahLst/>
                <a:cxnLst/>
                <a:rect l="l" t="t" r="r" b="b"/>
                <a:pathLst>
                  <a:path w="6529" h="7303" extrusionOk="0">
                    <a:moveTo>
                      <a:pt x="3700" y="1635"/>
                    </a:moveTo>
                    <a:lnTo>
                      <a:pt x="3880" y="1664"/>
                    </a:lnTo>
                    <a:cubicBezTo>
                      <a:pt x="3997" y="1684"/>
                      <a:pt x="4111" y="1708"/>
                      <a:pt x="4221" y="1728"/>
                    </a:cubicBezTo>
                    <a:cubicBezTo>
                      <a:pt x="4325" y="1755"/>
                      <a:pt x="4412" y="1781"/>
                      <a:pt x="4489" y="1815"/>
                    </a:cubicBezTo>
                    <a:cubicBezTo>
                      <a:pt x="4582" y="1875"/>
                      <a:pt x="4669" y="1945"/>
                      <a:pt x="4733" y="2005"/>
                    </a:cubicBezTo>
                    <a:cubicBezTo>
                      <a:pt x="4817" y="2082"/>
                      <a:pt x="4907" y="2173"/>
                      <a:pt x="4987" y="2277"/>
                    </a:cubicBezTo>
                    <a:cubicBezTo>
                      <a:pt x="4984" y="2310"/>
                      <a:pt x="4981" y="2340"/>
                      <a:pt x="4977" y="2374"/>
                    </a:cubicBezTo>
                    <a:cubicBezTo>
                      <a:pt x="4947" y="2424"/>
                      <a:pt x="4907" y="2474"/>
                      <a:pt x="4867" y="2527"/>
                    </a:cubicBezTo>
                    <a:cubicBezTo>
                      <a:pt x="4797" y="2561"/>
                      <a:pt x="4723" y="2595"/>
                      <a:pt x="4643" y="2624"/>
                    </a:cubicBezTo>
                    <a:cubicBezTo>
                      <a:pt x="4566" y="2641"/>
                      <a:pt x="4489" y="2651"/>
                      <a:pt x="4405" y="2661"/>
                    </a:cubicBezTo>
                    <a:lnTo>
                      <a:pt x="4348" y="2668"/>
                    </a:lnTo>
                    <a:cubicBezTo>
                      <a:pt x="4272" y="2678"/>
                      <a:pt x="4195" y="2684"/>
                      <a:pt x="4131" y="2691"/>
                    </a:cubicBezTo>
                    <a:cubicBezTo>
                      <a:pt x="3991" y="2691"/>
                      <a:pt x="3854" y="2678"/>
                      <a:pt x="3736" y="2668"/>
                    </a:cubicBezTo>
                    <a:cubicBezTo>
                      <a:pt x="3596" y="2655"/>
                      <a:pt x="3485" y="2638"/>
                      <a:pt x="3385" y="2621"/>
                    </a:cubicBezTo>
                    <a:lnTo>
                      <a:pt x="3375" y="2618"/>
                    </a:lnTo>
                    <a:cubicBezTo>
                      <a:pt x="3295" y="2595"/>
                      <a:pt x="3215" y="2570"/>
                      <a:pt x="3121" y="2558"/>
                    </a:cubicBezTo>
                    <a:cubicBezTo>
                      <a:pt x="3138" y="2527"/>
                      <a:pt x="3155" y="2497"/>
                      <a:pt x="3171" y="2470"/>
                    </a:cubicBezTo>
                    <a:cubicBezTo>
                      <a:pt x="3252" y="2337"/>
                      <a:pt x="3329" y="2206"/>
                      <a:pt x="3409" y="2079"/>
                    </a:cubicBezTo>
                    <a:cubicBezTo>
                      <a:pt x="3482" y="1962"/>
                      <a:pt x="3556" y="1845"/>
                      <a:pt x="3633" y="1735"/>
                    </a:cubicBezTo>
                    <a:lnTo>
                      <a:pt x="3700" y="1635"/>
                    </a:lnTo>
                    <a:close/>
                    <a:moveTo>
                      <a:pt x="3536" y="1253"/>
                    </a:moveTo>
                    <a:lnTo>
                      <a:pt x="3345" y="1534"/>
                    </a:lnTo>
                    <a:cubicBezTo>
                      <a:pt x="3261" y="1651"/>
                      <a:pt x="3184" y="1772"/>
                      <a:pt x="3111" y="1892"/>
                    </a:cubicBezTo>
                    <a:cubicBezTo>
                      <a:pt x="3028" y="2022"/>
                      <a:pt x="2951" y="2156"/>
                      <a:pt x="2870" y="2289"/>
                    </a:cubicBezTo>
                    <a:cubicBezTo>
                      <a:pt x="2817" y="2380"/>
                      <a:pt x="2770" y="2470"/>
                      <a:pt x="2719" y="2561"/>
                    </a:cubicBezTo>
                    <a:lnTo>
                      <a:pt x="2509" y="3019"/>
                    </a:lnTo>
                    <a:lnTo>
                      <a:pt x="2874" y="2919"/>
                    </a:lnTo>
                    <a:cubicBezTo>
                      <a:pt x="2916" y="2906"/>
                      <a:pt x="2960" y="2899"/>
                      <a:pt x="3003" y="2899"/>
                    </a:cubicBezTo>
                    <a:cubicBezTo>
                      <a:pt x="3018" y="2899"/>
                      <a:pt x="3033" y="2900"/>
                      <a:pt x="3048" y="2902"/>
                    </a:cubicBezTo>
                    <a:cubicBezTo>
                      <a:pt x="3121" y="2908"/>
                      <a:pt x="3195" y="2932"/>
                      <a:pt x="3275" y="2956"/>
                    </a:cubicBezTo>
                    <a:lnTo>
                      <a:pt x="3312" y="2965"/>
                    </a:lnTo>
                    <a:cubicBezTo>
                      <a:pt x="3425" y="2985"/>
                      <a:pt x="3549" y="3002"/>
                      <a:pt x="3700" y="3016"/>
                    </a:cubicBezTo>
                    <a:cubicBezTo>
                      <a:pt x="3823" y="3029"/>
                      <a:pt x="3967" y="3042"/>
                      <a:pt x="4131" y="3042"/>
                    </a:cubicBezTo>
                    <a:lnTo>
                      <a:pt x="4144" y="3042"/>
                    </a:lnTo>
                    <a:cubicBezTo>
                      <a:pt x="4228" y="3036"/>
                      <a:pt x="4308" y="3029"/>
                      <a:pt x="4392" y="3016"/>
                    </a:cubicBezTo>
                    <a:lnTo>
                      <a:pt x="4452" y="3009"/>
                    </a:lnTo>
                    <a:cubicBezTo>
                      <a:pt x="4542" y="2999"/>
                      <a:pt x="4636" y="2985"/>
                      <a:pt x="4729" y="2965"/>
                    </a:cubicBezTo>
                    <a:lnTo>
                      <a:pt x="4753" y="2959"/>
                    </a:lnTo>
                    <a:cubicBezTo>
                      <a:pt x="4860" y="2919"/>
                      <a:pt x="4961" y="2875"/>
                      <a:pt x="5050" y="2828"/>
                    </a:cubicBezTo>
                    <a:lnTo>
                      <a:pt x="5124" y="2765"/>
                    </a:lnTo>
                    <a:cubicBezTo>
                      <a:pt x="5188" y="2688"/>
                      <a:pt x="5245" y="2607"/>
                      <a:pt x="5291" y="2534"/>
                    </a:cubicBezTo>
                    <a:lnTo>
                      <a:pt x="5322" y="2447"/>
                    </a:lnTo>
                    <a:cubicBezTo>
                      <a:pt x="5331" y="2380"/>
                      <a:pt x="5339" y="2310"/>
                      <a:pt x="5339" y="2243"/>
                    </a:cubicBezTo>
                    <a:lnTo>
                      <a:pt x="5339" y="2226"/>
                    </a:lnTo>
                    <a:lnTo>
                      <a:pt x="5322" y="2166"/>
                    </a:lnTo>
                    <a:cubicBezTo>
                      <a:pt x="5311" y="2143"/>
                      <a:pt x="5302" y="2123"/>
                      <a:pt x="5291" y="2102"/>
                    </a:cubicBezTo>
                    <a:lnTo>
                      <a:pt x="5278" y="2079"/>
                    </a:lnTo>
                    <a:cubicBezTo>
                      <a:pt x="5181" y="1948"/>
                      <a:pt x="5070" y="1838"/>
                      <a:pt x="4974" y="1748"/>
                    </a:cubicBezTo>
                    <a:lnTo>
                      <a:pt x="4967" y="1741"/>
                    </a:lnTo>
                    <a:cubicBezTo>
                      <a:pt x="4890" y="1675"/>
                      <a:pt x="4783" y="1584"/>
                      <a:pt x="4663" y="1511"/>
                    </a:cubicBezTo>
                    <a:lnTo>
                      <a:pt x="4639" y="1497"/>
                    </a:lnTo>
                    <a:cubicBezTo>
                      <a:pt x="4539" y="1454"/>
                      <a:pt x="4436" y="1420"/>
                      <a:pt x="4298" y="1387"/>
                    </a:cubicBezTo>
                    <a:cubicBezTo>
                      <a:pt x="4181" y="1363"/>
                      <a:pt x="4061" y="1340"/>
                      <a:pt x="3944" y="1320"/>
                    </a:cubicBezTo>
                    <a:cubicBezTo>
                      <a:pt x="3860" y="1303"/>
                      <a:pt x="3780" y="1290"/>
                      <a:pt x="3696" y="1277"/>
                    </a:cubicBezTo>
                    <a:lnTo>
                      <a:pt x="3536" y="1253"/>
                    </a:lnTo>
                    <a:close/>
                    <a:moveTo>
                      <a:pt x="2439" y="3995"/>
                    </a:moveTo>
                    <a:cubicBezTo>
                      <a:pt x="2466" y="4022"/>
                      <a:pt x="2496" y="4046"/>
                      <a:pt x="2526" y="4069"/>
                    </a:cubicBezTo>
                    <a:lnTo>
                      <a:pt x="2529" y="4072"/>
                    </a:lnTo>
                    <a:cubicBezTo>
                      <a:pt x="2576" y="4109"/>
                      <a:pt x="2622" y="4136"/>
                      <a:pt x="2662" y="4160"/>
                    </a:cubicBezTo>
                    <a:lnTo>
                      <a:pt x="2703" y="4183"/>
                    </a:lnTo>
                    <a:cubicBezTo>
                      <a:pt x="2747" y="4209"/>
                      <a:pt x="2793" y="4236"/>
                      <a:pt x="2840" y="4260"/>
                    </a:cubicBezTo>
                    <a:lnTo>
                      <a:pt x="2880" y="4287"/>
                    </a:lnTo>
                    <a:cubicBezTo>
                      <a:pt x="2957" y="4327"/>
                      <a:pt x="3034" y="4370"/>
                      <a:pt x="3104" y="4417"/>
                    </a:cubicBezTo>
                    <a:cubicBezTo>
                      <a:pt x="3168" y="4461"/>
                      <a:pt x="3232" y="4510"/>
                      <a:pt x="3292" y="4564"/>
                    </a:cubicBezTo>
                    <a:cubicBezTo>
                      <a:pt x="3352" y="4621"/>
                      <a:pt x="3399" y="4671"/>
                      <a:pt x="3439" y="4722"/>
                    </a:cubicBezTo>
                    <a:cubicBezTo>
                      <a:pt x="3459" y="4765"/>
                      <a:pt x="3479" y="4808"/>
                      <a:pt x="3499" y="4862"/>
                    </a:cubicBezTo>
                    <a:cubicBezTo>
                      <a:pt x="3512" y="4925"/>
                      <a:pt x="3522" y="4986"/>
                      <a:pt x="3533" y="5043"/>
                    </a:cubicBezTo>
                    <a:cubicBezTo>
                      <a:pt x="3529" y="5063"/>
                      <a:pt x="3525" y="5083"/>
                      <a:pt x="3522" y="5106"/>
                    </a:cubicBezTo>
                    <a:cubicBezTo>
                      <a:pt x="3512" y="5146"/>
                      <a:pt x="3499" y="5186"/>
                      <a:pt x="3482" y="5223"/>
                    </a:cubicBezTo>
                    <a:cubicBezTo>
                      <a:pt x="3465" y="5250"/>
                      <a:pt x="3449" y="5276"/>
                      <a:pt x="3429" y="5299"/>
                    </a:cubicBezTo>
                    <a:cubicBezTo>
                      <a:pt x="3385" y="5344"/>
                      <a:pt x="3332" y="5384"/>
                      <a:pt x="3275" y="5424"/>
                    </a:cubicBezTo>
                    <a:cubicBezTo>
                      <a:pt x="3171" y="5480"/>
                      <a:pt x="3054" y="5534"/>
                      <a:pt x="2931" y="5577"/>
                    </a:cubicBezTo>
                    <a:cubicBezTo>
                      <a:pt x="2903" y="5584"/>
                      <a:pt x="2880" y="5591"/>
                      <a:pt x="2854" y="5594"/>
                    </a:cubicBezTo>
                    <a:cubicBezTo>
                      <a:pt x="2810" y="5580"/>
                      <a:pt x="2767" y="5568"/>
                      <a:pt x="2723" y="5554"/>
                    </a:cubicBezTo>
                    <a:lnTo>
                      <a:pt x="2642" y="5531"/>
                    </a:lnTo>
                    <a:cubicBezTo>
                      <a:pt x="2532" y="5497"/>
                      <a:pt x="2426" y="5464"/>
                      <a:pt x="2338" y="5427"/>
                    </a:cubicBezTo>
                    <a:cubicBezTo>
                      <a:pt x="2228" y="5364"/>
                      <a:pt x="2121" y="5296"/>
                      <a:pt x="2011" y="5230"/>
                    </a:cubicBezTo>
                    <a:lnTo>
                      <a:pt x="1944" y="5186"/>
                    </a:lnTo>
                    <a:cubicBezTo>
                      <a:pt x="1927" y="5176"/>
                      <a:pt x="1910" y="5166"/>
                      <a:pt x="1897" y="5156"/>
                    </a:cubicBezTo>
                    <a:cubicBezTo>
                      <a:pt x="1954" y="5026"/>
                      <a:pt x="2011" y="4895"/>
                      <a:pt x="2068" y="4768"/>
                    </a:cubicBezTo>
                    <a:cubicBezTo>
                      <a:pt x="2181" y="4507"/>
                      <a:pt x="2309" y="4250"/>
                      <a:pt x="2439" y="3995"/>
                    </a:cubicBezTo>
                    <a:close/>
                    <a:moveTo>
                      <a:pt x="2409" y="3273"/>
                    </a:moveTo>
                    <a:lnTo>
                      <a:pt x="2228" y="3631"/>
                    </a:lnTo>
                    <a:cubicBezTo>
                      <a:pt x="2064" y="3952"/>
                      <a:pt x="1894" y="4287"/>
                      <a:pt x="1747" y="4624"/>
                    </a:cubicBezTo>
                    <a:cubicBezTo>
                      <a:pt x="1666" y="4802"/>
                      <a:pt x="1589" y="4978"/>
                      <a:pt x="1512" y="5156"/>
                    </a:cubicBezTo>
                    <a:lnTo>
                      <a:pt x="1449" y="5299"/>
                    </a:lnTo>
                    <a:lnTo>
                      <a:pt x="1646" y="5417"/>
                    </a:lnTo>
                    <a:cubicBezTo>
                      <a:pt x="1683" y="5437"/>
                      <a:pt x="1716" y="5460"/>
                      <a:pt x="1753" y="5480"/>
                    </a:cubicBezTo>
                    <a:lnTo>
                      <a:pt x="1827" y="5531"/>
                    </a:lnTo>
                    <a:cubicBezTo>
                      <a:pt x="1937" y="5600"/>
                      <a:pt x="2051" y="5668"/>
                      <a:pt x="2181" y="5741"/>
                    </a:cubicBezTo>
                    <a:cubicBezTo>
                      <a:pt x="2301" y="5795"/>
                      <a:pt x="2422" y="5832"/>
                      <a:pt x="2542" y="5869"/>
                    </a:cubicBezTo>
                    <a:lnTo>
                      <a:pt x="2619" y="5892"/>
                    </a:lnTo>
                    <a:cubicBezTo>
                      <a:pt x="2673" y="5909"/>
                      <a:pt x="2730" y="5926"/>
                      <a:pt x="2787" y="5942"/>
                    </a:cubicBezTo>
                    <a:lnTo>
                      <a:pt x="2863" y="5952"/>
                    </a:lnTo>
                    <a:lnTo>
                      <a:pt x="2887" y="5946"/>
                    </a:lnTo>
                    <a:cubicBezTo>
                      <a:pt x="2931" y="5938"/>
                      <a:pt x="2977" y="5929"/>
                      <a:pt x="3034" y="5912"/>
                    </a:cubicBezTo>
                    <a:cubicBezTo>
                      <a:pt x="3188" y="5858"/>
                      <a:pt x="3325" y="5798"/>
                      <a:pt x="3459" y="5721"/>
                    </a:cubicBezTo>
                    <a:cubicBezTo>
                      <a:pt x="3549" y="5661"/>
                      <a:pt x="3619" y="5605"/>
                      <a:pt x="3679" y="5548"/>
                    </a:cubicBezTo>
                    <a:lnTo>
                      <a:pt x="3700" y="5527"/>
                    </a:lnTo>
                    <a:cubicBezTo>
                      <a:pt x="3733" y="5484"/>
                      <a:pt x="3763" y="5440"/>
                      <a:pt x="3790" y="5393"/>
                    </a:cubicBezTo>
                    <a:lnTo>
                      <a:pt x="3803" y="5370"/>
                    </a:lnTo>
                    <a:cubicBezTo>
                      <a:pt x="3826" y="5310"/>
                      <a:pt x="3846" y="5253"/>
                      <a:pt x="3863" y="5190"/>
                    </a:cubicBezTo>
                    <a:lnTo>
                      <a:pt x="3870" y="5169"/>
                    </a:lnTo>
                    <a:cubicBezTo>
                      <a:pt x="3874" y="5129"/>
                      <a:pt x="3880" y="5092"/>
                      <a:pt x="3883" y="5052"/>
                    </a:cubicBezTo>
                    <a:lnTo>
                      <a:pt x="3883" y="5035"/>
                    </a:lnTo>
                    <a:lnTo>
                      <a:pt x="3883" y="5019"/>
                    </a:lnTo>
                    <a:cubicBezTo>
                      <a:pt x="3874" y="4942"/>
                      <a:pt x="3860" y="4858"/>
                      <a:pt x="3840" y="4771"/>
                    </a:cubicBezTo>
                    <a:lnTo>
                      <a:pt x="3834" y="4748"/>
                    </a:lnTo>
                    <a:cubicBezTo>
                      <a:pt x="3803" y="4674"/>
                      <a:pt x="3773" y="4608"/>
                      <a:pt x="3743" y="4544"/>
                    </a:cubicBezTo>
                    <a:lnTo>
                      <a:pt x="3726" y="4517"/>
                    </a:lnTo>
                    <a:cubicBezTo>
                      <a:pt x="3673" y="4453"/>
                      <a:pt x="3616" y="4387"/>
                      <a:pt x="3529" y="4303"/>
                    </a:cubicBezTo>
                    <a:cubicBezTo>
                      <a:pt x="3465" y="4250"/>
                      <a:pt x="3389" y="4186"/>
                      <a:pt x="3301" y="4126"/>
                    </a:cubicBezTo>
                    <a:cubicBezTo>
                      <a:pt x="3221" y="4072"/>
                      <a:pt x="3138" y="4026"/>
                      <a:pt x="3054" y="3979"/>
                    </a:cubicBezTo>
                    <a:lnTo>
                      <a:pt x="3011" y="3955"/>
                    </a:lnTo>
                    <a:cubicBezTo>
                      <a:pt x="2967" y="3929"/>
                      <a:pt x="2923" y="3905"/>
                      <a:pt x="2880" y="3879"/>
                    </a:cubicBezTo>
                    <a:lnTo>
                      <a:pt x="2837" y="3855"/>
                    </a:lnTo>
                    <a:cubicBezTo>
                      <a:pt x="2807" y="3839"/>
                      <a:pt x="2776" y="3822"/>
                      <a:pt x="2750" y="3802"/>
                    </a:cubicBezTo>
                    <a:lnTo>
                      <a:pt x="2639" y="3939"/>
                    </a:lnTo>
                    <a:lnTo>
                      <a:pt x="2747" y="3799"/>
                    </a:lnTo>
                    <a:cubicBezTo>
                      <a:pt x="2650" y="3718"/>
                      <a:pt x="2602" y="3674"/>
                      <a:pt x="2566" y="3591"/>
                    </a:cubicBezTo>
                    <a:lnTo>
                      <a:pt x="2409" y="3273"/>
                    </a:lnTo>
                    <a:close/>
                    <a:moveTo>
                      <a:pt x="3525" y="352"/>
                    </a:moveTo>
                    <a:cubicBezTo>
                      <a:pt x="3544" y="352"/>
                      <a:pt x="3562" y="354"/>
                      <a:pt x="3576" y="357"/>
                    </a:cubicBezTo>
                    <a:cubicBezTo>
                      <a:pt x="3663" y="370"/>
                      <a:pt x="3746" y="387"/>
                      <a:pt x="3834" y="403"/>
                    </a:cubicBezTo>
                    <a:lnTo>
                      <a:pt x="3980" y="434"/>
                    </a:lnTo>
                    <a:cubicBezTo>
                      <a:pt x="4167" y="474"/>
                      <a:pt x="4359" y="514"/>
                      <a:pt x="4542" y="561"/>
                    </a:cubicBezTo>
                    <a:cubicBezTo>
                      <a:pt x="4753" y="614"/>
                      <a:pt x="4944" y="698"/>
                      <a:pt x="5135" y="812"/>
                    </a:cubicBezTo>
                    <a:cubicBezTo>
                      <a:pt x="5184" y="838"/>
                      <a:pt x="5231" y="875"/>
                      <a:pt x="5275" y="912"/>
                    </a:cubicBezTo>
                    <a:lnTo>
                      <a:pt x="5325" y="952"/>
                    </a:lnTo>
                    <a:cubicBezTo>
                      <a:pt x="5432" y="1042"/>
                      <a:pt x="5536" y="1133"/>
                      <a:pt x="5632" y="1226"/>
                    </a:cubicBezTo>
                    <a:lnTo>
                      <a:pt x="5666" y="1256"/>
                    </a:lnTo>
                    <a:cubicBezTo>
                      <a:pt x="5720" y="1310"/>
                      <a:pt x="5770" y="1357"/>
                      <a:pt x="5813" y="1407"/>
                    </a:cubicBezTo>
                    <a:cubicBezTo>
                      <a:pt x="5893" y="1504"/>
                      <a:pt x="5967" y="1607"/>
                      <a:pt x="6038" y="1724"/>
                    </a:cubicBezTo>
                    <a:cubicBezTo>
                      <a:pt x="6061" y="1765"/>
                      <a:pt x="6084" y="1805"/>
                      <a:pt x="6101" y="1845"/>
                    </a:cubicBezTo>
                    <a:cubicBezTo>
                      <a:pt x="6121" y="1905"/>
                      <a:pt x="6141" y="1962"/>
                      <a:pt x="6154" y="2025"/>
                    </a:cubicBezTo>
                    <a:cubicBezTo>
                      <a:pt x="6161" y="2042"/>
                      <a:pt x="6164" y="2059"/>
                      <a:pt x="6168" y="2076"/>
                    </a:cubicBezTo>
                    <a:cubicBezTo>
                      <a:pt x="6178" y="2213"/>
                      <a:pt x="6178" y="2340"/>
                      <a:pt x="6171" y="2464"/>
                    </a:cubicBezTo>
                    <a:cubicBezTo>
                      <a:pt x="6164" y="2570"/>
                      <a:pt x="6141" y="2678"/>
                      <a:pt x="6111" y="2768"/>
                    </a:cubicBezTo>
                    <a:cubicBezTo>
                      <a:pt x="6058" y="2925"/>
                      <a:pt x="5957" y="3072"/>
                      <a:pt x="5863" y="3200"/>
                    </a:cubicBezTo>
                    <a:cubicBezTo>
                      <a:pt x="5820" y="3257"/>
                      <a:pt x="5770" y="3313"/>
                      <a:pt x="5713" y="3373"/>
                    </a:cubicBezTo>
                    <a:lnTo>
                      <a:pt x="5680" y="3413"/>
                    </a:lnTo>
                    <a:cubicBezTo>
                      <a:pt x="5603" y="3498"/>
                      <a:pt x="5496" y="3567"/>
                      <a:pt x="5339" y="3638"/>
                    </a:cubicBezTo>
                    <a:cubicBezTo>
                      <a:pt x="5175" y="3711"/>
                      <a:pt x="5007" y="3788"/>
                      <a:pt x="4840" y="3819"/>
                    </a:cubicBezTo>
                    <a:cubicBezTo>
                      <a:pt x="4777" y="3831"/>
                      <a:pt x="4716" y="3842"/>
                      <a:pt x="4653" y="3851"/>
                    </a:cubicBezTo>
                    <a:lnTo>
                      <a:pt x="4402" y="3892"/>
                    </a:lnTo>
                    <a:lnTo>
                      <a:pt x="4529" y="4112"/>
                    </a:lnTo>
                    <a:cubicBezTo>
                      <a:pt x="4542" y="4140"/>
                      <a:pt x="4556" y="4166"/>
                      <a:pt x="4569" y="4193"/>
                    </a:cubicBezTo>
                    <a:cubicBezTo>
                      <a:pt x="4633" y="4323"/>
                      <a:pt x="4683" y="4450"/>
                      <a:pt x="4716" y="4577"/>
                    </a:cubicBezTo>
                    <a:cubicBezTo>
                      <a:pt x="4740" y="4671"/>
                      <a:pt x="4757" y="4771"/>
                      <a:pt x="4766" y="4845"/>
                    </a:cubicBezTo>
                    <a:cubicBezTo>
                      <a:pt x="4794" y="5006"/>
                      <a:pt x="4786" y="5169"/>
                      <a:pt x="4757" y="5330"/>
                    </a:cubicBezTo>
                    <a:lnTo>
                      <a:pt x="4743" y="5393"/>
                    </a:lnTo>
                    <a:cubicBezTo>
                      <a:pt x="4729" y="5467"/>
                      <a:pt x="4716" y="5537"/>
                      <a:pt x="4696" y="5597"/>
                    </a:cubicBezTo>
                    <a:cubicBezTo>
                      <a:pt x="4660" y="5701"/>
                      <a:pt x="4613" y="5805"/>
                      <a:pt x="4546" y="5929"/>
                    </a:cubicBezTo>
                    <a:cubicBezTo>
                      <a:pt x="4476" y="6056"/>
                      <a:pt x="4382" y="6176"/>
                      <a:pt x="4252" y="6303"/>
                    </a:cubicBezTo>
                    <a:cubicBezTo>
                      <a:pt x="4218" y="6333"/>
                      <a:pt x="4188" y="6363"/>
                      <a:pt x="4151" y="6394"/>
                    </a:cubicBezTo>
                    <a:cubicBezTo>
                      <a:pt x="3971" y="6537"/>
                      <a:pt x="3770" y="6661"/>
                      <a:pt x="3559" y="6758"/>
                    </a:cubicBezTo>
                    <a:cubicBezTo>
                      <a:pt x="3472" y="6798"/>
                      <a:pt x="3399" y="6829"/>
                      <a:pt x="3332" y="6852"/>
                    </a:cubicBezTo>
                    <a:lnTo>
                      <a:pt x="3261" y="6872"/>
                    </a:lnTo>
                    <a:cubicBezTo>
                      <a:pt x="3158" y="6905"/>
                      <a:pt x="3057" y="6939"/>
                      <a:pt x="2954" y="6945"/>
                    </a:cubicBezTo>
                    <a:cubicBezTo>
                      <a:pt x="2899" y="6949"/>
                      <a:pt x="2847" y="6952"/>
                      <a:pt x="2798" y="6952"/>
                    </a:cubicBezTo>
                    <a:cubicBezTo>
                      <a:pt x="2755" y="6952"/>
                      <a:pt x="2713" y="6950"/>
                      <a:pt x="2673" y="6942"/>
                    </a:cubicBezTo>
                    <a:cubicBezTo>
                      <a:pt x="2579" y="6925"/>
                      <a:pt x="2489" y="6905"/>
                      <a:pt x="2395" y="6882"/>
                    </a:cubicBezTo>
                    <a:cubicBezTo>
                      <a:pt x="2335" y="6869"/>
                      <a:pt x="2275" y="6852"/>
                      <a:pt x="2215" y="6832"/>
                    </a:cubicBezTo>
                    <a:lnTo>
                      <a:pt x="2121" y="6804"/>
                    </a:lnTo>
                    <a:cubicBezTo>
                      <a:pt x="2085" y="6795"/>
                      <a:pt x="2044" y="6781"/>
                      <a:pt x="2004" y="6768"/>
                    </a:cubicBezTo>
                    <a:lnTo>
                      <a:pt x="1980" y="6761"/>
                    </a:lnTo>
                    <a:cubicBezTo>
                      <a:pt x="1840" y="6718"/>
                      <a:pt x="1710" y="6648"/>
                      <a:pt x="1596" y="6584"/>
                    </a:cubicBezTo>
                    <a:cubicBezTo>
                      <a:pt x="1512" y="6540"/>
                      <a:pt x="1432" y="6494"/>
                      <a:pt x="1352" y="6443"/>
                    </a:cubicBezTo>
                    <a:cubicBezTo>
                      <a:pt x="1268" y="6397"/>
                      <a:pt x="1191" y="6343"/>
                      <a:pt x="1111" y="6293"/>
                    </a:cubicBezTo>
                    <a:cubicBezTo>
                      <a:pt x="1084" y="6276"/>
                      <a:pt x="1061" y="6259"/>
                      <a:pt x="1041" y="6243"/>
                    </a:cubicBezTo>
                    <a:lnTo>
                      <a:pt x="970" y="6193"/>
                    </a:lnTo>
                    <a:lnTo>
                      <a:pt x="890" y="6216"/>
                    </a:lnTo>
                    <a:cubicBezTo>
                      <a:pt x="856" y="6225"/>
                      <a:pt x="820" y="6229"/>
                      <a:pt x="784" y="6229"/>
                    </a:cubicBezTo>
                    <a:cubicBezTo>
                      <a:pt x="737" y="6229"/>
                      <a:pt x="690" y="6222"/>
                      <a:pt x="646" y="6207"/>
                    </a:cubicBezTo>
                    <a:cubicBezTo>
                      <a:pt x="546" y="6170"/>
                      <a:pt x="459" y="6093"/>
                      <a:pt x="412" y="5992"/>
                    </a:cubicBezTo>
                    <a:cubicBezTo>
                      <a:pt x="368" y="5895"/>
                      <a:pt x="362" y="5771"/>
                      <a:pt x="395" y="5694"/>
                    </a:cubicBezTo>
                    <a:lnTo>
                      <a:pt x="569" y="5279"/>
                    </a:lnTo>
                    <a:cubicBezTo>
                      <a:pt x="776" y="4795"/>
                      <a:pt x="987" y="4293"/>
                      <a:pt x="1208" y="3805"/>
                    </a:cubicBezTo>
                    <a:cubicBezTo>
                      <a:pt x="1302" y="3604"/>
                      <a:pt x="1392" y="3404"/>
                      <a:pt x="1483" y="3200"/>
                    </a:cubicBezTo>
                    <a:cubicBezTo>
                      <a:pt x="1546" y="3052"/>
                      <a:pt x="1603" y="2899"/>
                      <a:pt x="1656" y="2751"/>
                    </a:cubicBezTo>
                    <a:lnTo>
                      <a:pt x="1707" y="2615"/>
                    </a:lnTo>
                    <a:cubicBezTo>
                      <a:pt x="1857" y="2209"/>
                      <a:pt x="2064" y="1818"/>
                      <a:pt x="2268" y="1437"/>
                    </a:cubicBezTo>
                    <a:lnTo>
                      <a:pt x="2298" y="1383"/>
                    </a:lnTo>
                    <a:cubicBezTo>
                      <a:pt x="2375" y="1240"/>
                      <a:pt x="2452" y="1093"/>
                      <a:pt x="2536" y="952"/>
                    </a:cubicBezTo>
                    <a:cubicBezTo>
                      <a:pt x="2606" y="835"/>
                      <a:pt x="2693" y="735"/>
                      <a:pt x="2793" y="628"/>
                    </a:cubicBezTo>
                    <a:cubicBezTo>
                      <a:pt x="2877" y="537"/>
                      <a:pt x="2984" y="467"/>
                      <a:pt x="3094" y="431"/>
                    </a:cubicBezTo>
                    <a:cubicBezTo>
                      <a:pt x="3158" y="407"/>
                      <a:pt x="3221" y="383"/>
                      <a:pt x="3289" y="370"/>
                    </a:cubicBezTo>
                    <a:cubicBezTo>
                      <a:pt x="3335" y="357"/>
                      <a:pt x="3385" y="357"/>
                      <a:pt x="3445" y="353"/>
                    </a:cubicBezTo>
                    <a:lnTo>
                      <a:pt x="3499" y="353"/>
                    </a:lnTo>
                    <a:cubicBezTo>
                      <a:pt x="3508" y="353"/>
                      <a:pt x="3516" y="352"/>
                      <a:pt x="3525" y="352"/>
                    </a:cubicBezTo>
                    <a:close/>
                    <a:moveTo>
                      <a:pt x="3528" y="1"/>
                    </a:moveTo>
                    <a:cubicBezTo>
                      <a:pt x="3515" y="1"/>
                      <a:pt x="3500" y="1"/>
                      <a:pt x="3485" y="2"/>
                    </a:cubicBezTo>
                    <a:lnTo>
                      <a:pt x="3435" y="2"/>
                    </a:lnTo>
                    <a:cubicBezTo>
                      <a:pt x="3362" y="6"/>
                      <a:pt x="3289" y="9"/>
                      <a:pt x="3208" y="26"/>
                    </a:cubicBezTo>
                    <a:cubicBezTo>
                      <a:pt x="3128" y="46"/>
                      <a:pt x="3054" y="69"/>
                      <a:pt x="2980" y="96"/>
                    </a:cubicBezTo>
                    <a:cubicBezTo>
                      <a:pt x="2817" y="153"/>
                      <a:pt x="2659" y="256"/>
                      <a:pt x="2536" y="387"/>
                    </a:cubicBezTo>
                    <a:cubicBezTo>
                      <a:pt x="2426" y="508"/>
                      <a:pt x="2318" y="624"/>
                      <a:pt x="2231" y="775"/>
                    </a:cubicBezTo>
                    <a:cubicBezTo>
                      <a:pt x="2148" y="919"/>
                      <a:pt x="2068" y="1069"/>
                      <a:pt x="1987" y="1216"/>
                    </a:cubicBezTo>
                    <a:lnTo>
                      <a:pt x="1957" y="1273"/>
                    </a:lnTo>
                    <a:cubicBezTo>
                      <a:pt x="1750" y="1661"/>
                      <a:pt x="1536" y="2066"/>
                      <a:pt x="1375" y="2494"/>
                    </a:cubicBezTo>
                    <a:lnTo>
                      <a:pt x="1325" y="2635"/>
                    </a:lnTo>
                    <a:cubicBezTo>
                      <a:pt x="1275" y="2775"/>
                      <a:pt x="1222" y="2922"/>
                      <a:pt x="1161" y="3056"/>
                    </a:cubicBezTo>
                    <a:lnTo>
                      <a:pt x="890" y="3658"/>
                    </a:lnTo>
                    <a:cubicBezTo>
                      <a:pt x="666" y="4149"/>
                      <a:pt x="452" y="4654"/>
                      <a:pt x="248" y="5143"/>
                    </a:cubicBezTo>
                    <a:lnTo>
                      <a:pt x="71" y="5557"/>
                    </a:lnTo>
                    <a:cubicBezTo>
                      <a:pt x="1" y="5728"/>
                      <a:pt x="7" y="5952"/>
                      <a:pt x="94" y="6139"/>
                    </a:cubicBezTo>
                    <a:cubicBezTo>
                      <a:pt x="178" y="6323"/>
                      <a:pt x="339" y="6471"/>
                      <a:pt x="529" y="6537"/>
                    </a:cubicBezTo>
                    <a:cubicBezTo>
                      <a:pt x="611" y="6568"/>
                      <a:pt x="698" y="6582"/>
                      <a:pt x="785" y="6582"/>
                    </a:cubicBezTo>
                    <a:cubicBezTo>
                      <a:pt x="822" y="6582"/>
                      <a:pt x="860" y="6579"/>
                      <a:pt x="897" y="6574"/>
                    </a:cubicBezTo>
                    <a:cubicBezTo>
                      <a:pt x="904" y="6577"/>
                      <a:pt x="910" y="6584"/>
                      <a:pt x="917" y="6588"/>
                    </a:cubicBezTo>
                    <a:cubicBezTo>
                      <a:pt x="1001" y="6641"/>
                      <a:pt x="1084" y="6695"/>
                      <a:pt x="1168" y="6744"/>
                    </a:cubicBezTo>
                    <a:cubicBezTo>
                      <a:pt x="1255" y="6795"/>
                      <a:pt x="1338" y="6845"/>
                      <a:pt x="1426" y="6892"/>
                    </a:cubicBezTo>
                    <a:cubicBezTo>
                      <a:pt x="1552" y="6962"/>
                      <a:pt x="1707" y="7042"/>
                      <a:pt x="1873" y="7096"/>
                    </a:cubicBezTo>
                    <a:lnTo>
                      <a:pt x="1897" y="7105"/>
                    </a:lnTo>
                    <a:cubicBezTo>
                      <a:pt x="1940" y="7119"/>
                      <a:pt x="1984" y="7133"/>
                      <a:pt x="2028" y="7142"/>
                    </a:cubicBezTo>
                    <a:lnTo>
                      <a:pt x="2114" y="7170"/>
                    </a:lnTo>
                    <a:cubicBezTo>
                      <a:pt x="2181" y="7190"/>
                      <a:pt x="2252" y="7210"/>
                      <a:pt x="2318" y="7226"/>
                    </a:cubicBezTo>
                    <a:cubicBezTo>
                      <a:pt x="2415" y="7250"/>
                      <a:pt x="2512" y="7270"/>
                      <a:pt x="2609" y="7286"/>
                    </a:cubicBezTo>
                    <a:cubicBezTo>
                      <a:pt x="2676" y="7300"/>
                      <a:pt x="2736" y="7303"/>
                      <a:pt x="2800" y="7303"/>
                    </a:cubicBezTo>
                    <a:cubicBezTo>
                      <a:pt x="2863" y="7303"/>
                      <a:pt x="2923" y="7300"/>
                      <a:pt x="2988" y="7297"/>
                    </a:cubicBezTo>
                    <a:cubicBezTo>
                      <a:pt x="3124" y="7286"/>
                      <a:pt x="3252" y="7246"/>
                      <a:pt x="3372" y="7206"/>
                    </a:cubicBezTo>
                    <a:lnTo>
                      <a:pt x="3435" y="7186"/>
                    </a:lnTo>
                    <a:cubicBezTo>
                      <a:pt x="3519" y="7159"/>
                      <a:pt x="3606" y="7126"/>
                      <a:pt x="3706" y="7079"/>
                    </a:cubicBezTo>
                    <a:cubicBezTo>
                      <a:pt x="3944" y="6969"/>
                      <a:pt x="4167" y="6832"/>
                      <a:pt x="4372" y="6668"/>
                    </a:cubicBezTo>
                    <a:cubicBezTo>
                      <a:pt x="4415" y="6634"/>
                      <a:pt x="4456" y="6594"/>
                      <a:pt x="4496" y="6557"/>
                    </a:cubicBezTo>
                    <a:cubicBezTo>
                      <a:pt x="4653" y="6403"/>
                      <a:pt x="4769" y="6253"/>
                      <a:pt x="4857" y="6096"/>
                    </a:cubicBezTo>
                    <a:cubicBezTo>
                      <a:pt x="4930" y="5955"/>
                      <a:pt x="4984" y="5835"/>
                      <a:pt x="5027" y="5714"/>
                    </a:cubicBezTo>
                    <a:cubicBezTo>
                      <a:pt x="5058" y="5628"/>
                      <a:pt x="5074" y="5540"/>
                      <a:pt x="5087" y="5460"/>
                    </a:cubicBezTo>
                    <a:lnTo>
                      <a:pt x="5101" y="5397"/>
                    </a:lnTo>
                    <a:cubicBezTo>
                      <a:pt x="5141" y="5199"/>
                      <a:pt x="5144" y="4995"/>
                      <a:pt x="5115" y="4791"/>
                    </a:cubicBezTo>
                    <a:cubicBezTo>
                      <a:pt x="5104" y="4708"/>
                      <a:pt x="5084" y="4601"/>
                      <a:pt x="5054" y="4487"/>
                    </a:cubicBezTo>
                    <a:cubicBezTo>
                      <a:pt x="5027" y="4376"/>
                      <a:pt x="4987" y="4270"/>
                      <a:pt x="4940" y="4156"/>
                    </a:cubicBezTo>
                    <a:cubicBezTo>
                      <a:pt x="5138" y="4116"/>
                      <a:pt x="5322" y="4032"/>
                      <a:pt x="5482" y="3959"/>
                    </a:cubicBezTo>
                    <a:cubicBezTo>
                      <a:pt x="5686" y="3868"/>
                      <a:pt x="5830" y="3768"/>
                      <a:pt x="5941" y="3648"/>
                    </a:cubicBezTo>
                    <a:lnTo>
                      <a:pt x="5973" y="3611"/>
                    </a:lnTo>
                    <a:cubicBezTo>
                      <a:pt x="6030" y="3547"/>
                      <a:pt x="6091" y="3481"/>
                      <a:pt x="6148" y="3407"/>
                    </a:cubicBezTo>
                    <a:cubicBezTo>
                      <a:pt x="6254" y="3260"/>
                      <a:pt x="6375" y="3089"/>
                      <a:pt x="6445" y="2882"/>
                    </a:cubicBezTo>
                    <a:cubicBezTo>
                      <a:pt x="6486" y="2761"/>
                      <a:pt x="6512" y="2624"/>
                      <a:pt x="6522" y="2484"/>
                    </a:cubicBezTo>
                    <a:cubicBezTo>
                      <a:pt x="6529" y="2346"/>
                      <a:pt x="6529" y="2203"/>
                      <a:pt x="6515" y="2053"/>
                    </a:cubicBezTo>
                    <a:cubicBezTo>
                      <a:pt x="6515" y="2013"/>
                      <a:pt x="6506" y="1976"/>
                      <a:pt x="6499" y="1939"/>
                    </a:cubicBezTo>
                    <a:cubicBezTo>
                      <a:pt x="6482" y="1875"/>
                      <a:pt x="6459" y="1805"/>
                      <a:pt x="6429" y="1724"/>
                    </a:cubicBezTo>
                    <a:cubicBezTo>
                      <a:pt x="6405" y="1658"/>
                      <a:pt x="6372" y="1601"/>
                      <a:pt x="6342" y="1547"/>
                    </a:cubicBezTo>
                    <a:cubicBezTo>
                      <a:pt x="6262" y="1411"/>
                      <a:pt x="6174" y="1290"/>
                      <a:pt x="6081" y="1179"/>
                    </a:cubicBezTo>
                    <a:cubicBezTo>
                      <a:pt x="6024" y="1116"/>
                      <a:pt x="5967" y="1059"/>
                      <a:pt x="5907" y="1002"/>
                    </a:cubicBezTo>
                    <a:lnTo>
                      <a:pt x="5877" y="972"/>
                    </a:lnTo>
                    <a:cubicBezTo>
                      <a:pt x="5773" y="875"/>
                      <a:pt x="5663" y="775"/>
                      <a:pt x="5546" y="681"/>
                    </a:cubicBezTo>
                    <a:lnTo>
                      <a:pt x="5496" y="638"/>
                    </a:lnTo>
                    <a:cubicBezTo>
                      <a:pt x="5442" y="594"/>
                      <a:pt x="5382" y="548"/>
                      <a:pt x="5315" y="508"/>
                    </a:cubicBezTo>
                    <a:cubicBezTo>
                      <a:pt x="5098" y="377"/>
                      <a:pt x="4874" y="283"/>
                      <a:pt x="4629" y="223"/>
                    </a:cubicBezTo>
                    <a:cubicBezTo>
                      <a:pt x="4439" y="173"/>
                      <a:pt x="4241" y="130"/>
                      <a:pt x="4054" y="93"/>
                    </a:cubicBezTo>
                    <a:lnTo>
                      <a:pt x="3907" y="59"/>
                    </a:lnTo>
                    <a:cubicBezTo>
                      <a:pt x="3817" y="42"/>
                      <a:pt x="3726" y="26"/>
                      <a:pt x="3633" y="9"/>
                    </a:cubicBezTo>
                    <a:cubicBezTo>
                      <a:pt x="3601" y="4"/>
                      <a:pt x="3567" y="1"/>
                      <a:pt x="352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715" name="Google Shape;715;p5"/>
            <p:cNvGrpSpPr/>
            <p:nvPr/>
          </p:nvGrpSpPr>
          <p:grpSpPr>
            <a:xfrm rot="-8643391" flipH="1">
              <a:off x="8751128" y="953776"/>
              <a:ext cx="222097" cy="248400"/>
              <a:chOff x="4791500" y="4541438"/>
              <a:chExt cx="163225" cy="182575"/>
            </a:xfrm>
          </p:grpSpPr>
          <p:sp>
            <p:nvSpPr>
              <p:cNvPr id="716" name="Google Shape;716;p5"/>
              <p:cNvSpPr/>
              <p:nvPr/>
            </p:nvSpPr>
            <p:spPr>
              <a:xfrm>
                <a:off x="4795950" y="4545838"/>
                <a:ext cx="154425" cy="173825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6953" extrusionOk="0">
                    <a:moveTo>
                      <a:pt x="3438" y="1267"/>
                    </a:moveTo>
                    <a:cubicBezTo>
                      <a:pt x="3458" y="1271"/>
                      <a:pt x="3475" y="1275"/>
                      <a:pt x="3495" y="1275"/>
                    </a:cubicBezTo>
                    <a:cubicBezTo>
                      <a:pt x="3575" y="1288"/>
                      <a:pt x="3652" y="1301"/>
                      <a:pt x="3733" y="1315"/>
                    </a:cubicBezTo>
                    <a:cubicBezTo>
                      <a:pt x="3849" y="1338"/>
                      <a:pt x="3969" y="1358"/>
                      <a:pt x="4087" y="1381"/>
                    </a:cubicBezTo>
                    <a:cubicBezTo>
                      <a:pt x="4190" y="1408"/>
                      <a:pt x="4294" y="1442"/>
                      <a:pt x="4391" y="1482"/>
                    </a:cubicBezTo>
                    <a:cubicBezTo>
                      <a:pt x="4491" y="1545"/>
                      <a:pt x="4585" y="1619"/>
                      <a:pt x="4676" y="1699"/>
                    </a:cubicBezTo>
                    <a:cubicBezTo>
                      <a:pt x="4776" y="1796"/>
                      <a:pt x="4876" y="1897"/>
                      <a:pt x="4960" y="2007"/>
                    </a:cubicBezTo>
                    <a:cubicBezTo>
                      <a:pt x="4966" y="2027"/>
                      <a:pt x="4977" y="2044"/>
                      <a:pt x="4986" y="2064"/>
                    </a:cubicBezTo>
                    <a:cubicBezTo>
                      <a:pt x="4983" y="2124"/>
                      <a:pt x="4980" y="2184"/>
                      <a:pt x="4970" y="2244"/>
                    </a:cubicBezTo>
                    <a:lnTo>
                      <a:pt x="4963" y="2264"/>
                    </a:lnTo>
                    <a:cubicBezTo>
                      <a:pt x="4920" y="2338"/>
                      <a:pt x="4866" y="2408"/>
                      <a:pt x="4812" y="2479"/>
                    </a:cubicBezTo>
                    <a:lnTo>
                      <a:pt x="4792" y="2495"/>
                    </a:lnTo>
                    <a:cubicBezTo>
                      <a:pt x="4702" y="2542"/>
                      <a:pt x="4608" y="2582"/>
                      <a:pt x="4515" y="2615"/>
                    </a:cubicBezTo>
                    <a:cubicBezTo>
                      <a:pt x="4408" y="2642"/>
                      <a:pt x="4298" y="2652"/>
                      <a:pt x="4190" y="2666"/>
                    </a:cubicBezTo>
                    <a:cubicBezTo>
                      <a:pt x="4114" y="2675"/>
                      <a:pt x="4034" y="2686"/>
                      <a:pt x="3953" y="2692"/>
                    </a:cubicBezTo>
                    <a:cubicBezTo>
                      <a:pt x="3816" y="2692"/>
                      <a:pt x="3679" y="2679"/>
                      <a:pt x="3538" y="2666"/>
                    </a:cubicBezTo>
                    <a:cubicBezTo>
                      <a:pt x="3415" y="2652"/>
                      <a:pt x="3291" y="2639"/>
                      <a:pt x="3167" y="2615"/>
                    </a:cubicBezTo>
                    <a:cubicBezTo>
                      <a:pt x="3074" y="2589"/>
                      <a:pt x="2983" y="2562"/>
                      <a:pt x="2886" y="2552"/>
                    </a:cubicBezTo>
                    <a:cubicBezTo>
                      <a:pt x="2864" y="2549"/>
                      <a:pt x="2843" y="2548"/>
                      <a:pt x="2822" y="2548"/>
                    </a:cubicBezTo>
                    <a:cubicBezTo>
                      <a:pt x="2763" y="2548"/>
                      <a:pt x="2705" y="2557"/>
                      <a:pt x="2649" y="2572"/>
                    </a:cubicBezTo>
                    <a:cubicBezTo>
                      <a:pt x="2665" y="2539"/>
                      <a:pt x="2679" y="2508"/>
                      <a:pt x="2692" y="2475"/>
                    </a:cubicBezTo>
                    <a:cubicBezTo>
                      <a:pt x="2742" y="2385"/>
                      <a:pt x="2789" y="2294"/>
                      <a:pt x="2842" y="2204"/>
                    </a:cubicBezTo>
                    <a:cubicBezTo>
                      <a:pt x="2923" y="2070"/>
                      <a:pt x="3000" y="1940"/>
                      <a:pt x="3080" y="1809"/>
                    </a:cubicBezTo>
                    <a:cubicBezTo>
                      <a:pt x="3157" y="1689"/>
                      <a:pt x="3231" y="1572"/>
                      <a:pt x="3311" y="1459"/>
                    </a:cubicBezTo>
                    <a:cubicBezTo>
                      <a:pt x="3355" y="1395"/>
                      <a:pt x="3395" y="1331"/>
                      <a:pt x="3438" y="1267"/>
                    </a:cubicBezTo>
                    <a:close/>
                    <a:moveTo>
                      <a:pt x="2228" y="3492"/>
                    </a:moveTo>
                    <a:cubicBezTo>
                      <a:pt x="2284" y="3609"/>
                      <a:pt x="2358" y="3675"/>
                      <a:pt x="2458" y="3759"/>
                    </a:cubicBezTo>
                    <a:lnTo>
                      <a:pt x="2461" y="3763"/>
                    </a:lnTo>
                    <a:cubicBezTo>
                      <a:pt x="2509" y="3796"/>
                      <a:pt x="2562" y="3826"/>
                      <a:pt x="2612" y="3853"/>
                    </a:cubicBezTo>
                    <a:cubicBezTo>
                      <a:pt x="2659" y="3879"/>
                      <a:pt x="2702" y="3907"/>
                      <a:pt x="2749" y="3933"/>
                    </a:cubicBezTo>
                    <a:cubicBezTo>
                      <a:pt x="2839" y="3984"/>
                      <a:pt x="2936" y="4037"/>
                      <a:pt x="3023" y="4097"/>
                    </a:cubicBezTo>
                    <a:cubicBezTo>
                      <a:pt x="3100" y="4147"/>
                      <a:pt x="3171" y="4204"/>
                      <a:pt x="3237" y="4261"/>
                    </a:cubicBezTo>
                    <a:cubicBezTo>
                      <a:pt x="3298" y="4321"/>
                      <a:pt x="3358" y="4385"/>
                      <a:pt x="3408" y="4452"/>
                    </a:cubicBezTo>
                    <a:cubicBezTo>
                      <a:pt x="3438" y="4509"/>
                      <a:pt x="3465" y="4572"/>
                      <a:pt x="3488" y="4635"/>
                    </a:cubicBezTo>
                    <a:cubicBezTo>
                      <a:pt x="3508" y="4709"/>
                      <a:pt x="3522" y="4786"/>
                      <a:pt x="3528" y="4863"/>
                    </a:cubicBezTo>
                    <a:cubicBezTo>
                      <a:pt x="3528" y="4900"/>
                      <a:pt x="3522" y="4933"/>
                      <a:pt x="3518" y="4967"/>
                    </a:cubicBezTo>
                    <a:cubicBezTo>
                      <a:pt x="3501" y="5020"/>
                      <a:pt x="3485" y="5074"/>
                      <a:pt x="3461" y="5128"/>
                    </a:cubicBezTo>
                    <a:cubicBezTo>
                      <a:pt x="3438" y="5168"/>
                      <a:pt x="3412" y="5208"/>
                      <a:pt x="3384" y="5244"/>
                    </a:cubicBezTo>
                    <a:cubicBezTo>
                      <a:pt x="3321" y="5301"/>
                      <a:pt x="3251" y="5355"/>
                      <a:pt x="3180" y="5401"/>
                    </a:cubicBezTo>
                    <a:cubicBezTo>
                      <a:pt x="3060" y="5472"/>
                      <a:pt x="2930" y="5525"/>
                      <a:pt x="2796" y="5572"/>
                    </a:cubicBezTo>
                    <a:cubicBezTo>
                      <a:pt x="2759" y="5582"/>
                      <a:pt x="2719" y="5592"/>
                      <a:pt x="2679" y="5599"/>
                    </a:cubicBezTo>
                    <a:cubicBezTo>
                      <a:pt x="2669" y="5599"/>
                      <a:pt x="2662" y="5595"/>
                      <a:pt x="2655" y="5595"/>
                    </a:cubicBezTo>
                    <a:cubicBezTo>
                      <a:pt x="2585" y="5575"/>
                      <a:pt x="2518" y="5555"/>
                      <a:pt x="2452" y="5535"/>
                    </a:cubicBezTo>
                    <a:cubicBezTo>
                      <a:pt x="2324" y="5495"/>
                      <a:pt x="2197" y="5458"/>
                      <a:pt x="2077" y="5404"/>
                    </a:cubicBezTo>
                    <a:cubicBezTo>
                      <a:pt x="1963" y="5341"/>
                      <a:pt x="1850" y="5274"/>
                      <a:pt x="1739" y="5204"/>
                    </a:cubicBezTo>
                    <a:cubicBezTo>
                      <a:pt x="1679" y="5168"/>
                      <a:pt x="1618" y="5123"/>
                      <a:pt x="1558" y="5087"/>
                    </a:cubicBezTo>
                    <a:cubicBezTo>
                      <a:pt x="1538" y="5077"/>
                      <a:pt x="1515" y="5063"/>
                      <a:pt x="1495" y="5050"/>
                    </a:cubicBezTo>
                    <a:cubicBezTo>
                      <a:pt x="1572" y="4873"/>
                      <a:pt x="1649" y="4696"/>
                      <a:pt x="1729" y="4518"/>
                    </a:cubicBezTo>
                    <a:cubicBezTo>
                      <a:pt x="1882" y="4171"/>
                      <a:pt x="2057" y="3833"/>
                      <a:pt x="2228" y="3492"/>
                    </a:cubicBezTo>
                    <a:close/>
                    <a:moveTo>
                      <a:pt x="3314" y="0"/>
                    </a:moveTo>
                    <a:cubicBezTo>
                      <a:pt x="3231" y="3"/>
                      <a:pt x="3151" y="3"/>
                      <a:pt x="3070" y="23"/>
                    </a:cubicBezTo>
                    <a:cubicBezTo>
                      <a:pt x="2997" y="40"/>
                      <a:pt x="2926" y="63"/>
                      <a:pt x="2859" y="87"/>
                    </a:cubicBezTo>
                    <a:cubicBezTo>
                      <a:pt x="2719" y="134"/>
                      <a:pt x="2589" y="224"/>
                      <a:pt x="2488" y="332"/>
                    </a:cubicBezTo>
                    <a:cubicBezTo>
                      <a:pt x="2381" y="445"/>
                      <a:pt x="2284" y="552"/>
                      <a:pt x="2204" y="686"/>
                    </a:cubicBezTo>
                    <a:cubicBezTo>
                      <a:pt x="2110" y="849"/>
                      <a:pt x="2023" y="1014"/>
                      <a:pt x="1933" y="1181"/>
                    </a:cubicBezTo>
                    <a:cubicBezTo>
                      <a:pt x="1726" y="1568"/>
                      <a:pt x="1518" y="1963"/>
                      <a:pt x="1361" y="2378"/>
                    </a:cubicBezTo>
                    <a:cubicBezTo>
                      <a:pt x="1291" y="2569"/>
                      <a:pt x="1228" y="2766"/>
                      <a:pt x="1144" y="2953"/>
                    </a:cubicBezTo>
                    <a:cubicBezTo>
                      <a:pt x="1053" y="3154"/>
                      <a:pt x="963" y="3354"/>
                      <a:pt x="870" y="3555"/>
                    </a:cubicBezTo>
                    <a:cubicBezTo>
                      <a:pt x="585" y="4180"/>
                      <a:pt x="325" y="4816"/>
                      <a:pt x="56" y="5449"/>
                    </a:cubicBezTo>
                    <a:cubicBezTo>
                      <a:pt x="0" y="5585"/>
                      <a:pt x="16" y="5759"/>
                      <a:pt x="76" y="5890"/>
                    </a:cubicBezTo>
                    <a:cubicBezTo>
                      <a:pt x="141" y="6031"/>
                      <a:pt x="264" y="6144"/>
                      <a:pt x="411" y="6197"/>
                    </a:cubicBezTo>
                    <a:cubicBezTo>
                      <a:pt x="473" y="6220"/>
                      <a:pt x="539" y="6231"/>
                      <a:pt x="605" y="6231"/>
                    </a:cubicBezTo>
                    <a:cubicBezTo>
                      <a:pt x="657" y="6231"/>
                      <a:pt x="709" y="6224"/>
                      <a:pt x="759" y="6211"/>
                    </a:cubicBezTo>
                    <a:cubicBezTo>
                      <a:pt x="783" y="6227"/>
                      <a:pt x="809" y="6244"/>
                      <a:pt x="836" y="6264"/>
                    </a:cubicBezTo>
                    <a:cubicBezTo>
                      <a:pt x="916" y="6318"/>
                      <a:pt x="1000" y="6368"/>
                      <a:pt x="1084" y="6418"/>
                    </a:cubicBezTo>
                    <a:cubicBezTo>
                      <a:pt x="1164" y="6468"/>
                      <a:pt x="1248" y="6515"/>
                      <a:pt x="1331" y="6562"/>
                    </a:cubicBezTo>
                    <a:cubicBezTo>
                      <a:pt x="1465" y="6639"/>
                      <a:pt x="1602" y="6706"/>
                      <a:pt x="1749" y="6753"/>
                    </a:cubicBezTo>
                    <a:cubicBezTo>
                      <a:pt x="1799" y="6769"/>
                      <a:pt x="1846" y="6786"/>
                      <a:pt x="1896" y="6799"/>
                    </a:cubicBezTo>
                    <a:cubicBezTo>
                      <a:pt x="1990" y="6826"/>
                      <a:pt x="2083" y="6856"/>
                      <a:pt x="2180" y="6880"/>
                    </a:cubicBezTo>
                    <a:cubicBezTo>
                      <a:pt x="2274" y="6900"/>
                      <a:pt x="2368" y="6923"/>
                      <a:pt x="2464" y="6940"/>
                    </a:cubicBezTo>
                    <a:cubicBezTo>
                      <a:pt x="2517" y="6949"/>
                      <a:pt x="2569" y="6953"/>
                      <a:pt x="2620" y="6953"/>
                    </a:cubicBezTo>
                    <a:cubicBezTo>
                      <a:pt x="2678" y="6953"/>
                      <a:pt x="2736" y="6949"/>
                      <a:pt x="2796" y="6943"/>
                    </a:cubicBezTo>
                    <a:cubicBezTo>
                      <a:pt x="2940" y="6937"/>
                      <a:pt x="3070" y="6886"/>
                      <a:pt x="3207" y="6843"/>
                    </a:cubicBezTo>
                    <a:cubicBezTo>
                      <a:pt x="3291" y="6816"/>
                      <a:pt x="3375" y="6779"/>
                      <a:pt x="3455" y="6742"/>
                    </a:cubicBezTo>
                    <a:cubicBezTo>
                      <a:pt x="3679" y="6639"/>
                      <a:pt x="3889" y="6508"/>
                      <a:pt x="4083" y="6355"/>
                    </a:cubicBezTo>
                    <a:cubicBezTo>
                      <a:pt x="4124" y="6321"/>
                      <a:pt x="4160" y="6287"/>
                      <a:pt x="4197" y="6254"/>
                    </a:cubicBezTo>
                    <a:cubicBezTo>
                      <a:pt x="4324" y="6127"/>
                      <a:pt x="4438" y="5994"/>
                      <a:pt x="4522" y="5836"/>
                    </a:cubicBezTo>
                    <a:cubicBezTo>
                      <a:pt x="4585" y="5719"/>
                      <a:pt x="4639" y="5605"/>
                      <a:pt x="4682" y="5478"/>
                    </a:cubicBezTo>
                    <a:cubicBezTo>
                      <a:pt x="4716" y="5384"/>
                      <a:pt x="4732" y="5284"/>
                      <a:pt x="4749" y="5188"/>
                    </a:cubicBezTo>
                    <a:cubicBezTo>
                      <a:pt x="4786" y="5007"/>
                      <a:pt x="4789" y="4827"/>
                      <a:pt x="4762" y="4642"/>
                    </a:cubicBezTo>
                    <a:cubicBezTo>
                      <a:pt x="4749" y="4546"/>
                      <a:pt x="4732" y="4452"/>
                      <a:pt x="4709" y="4358"/>
                    </a:cubicBezTo>
                    <a:cubicBezTo>
                      <a:pt x="4669" y="4211"/>
                      <a:pt x="4616" y="4074"/>
                      <a:pt x="4551" y="3940"/>
                    </a:cubicBezTo>
                    <a:cubicBezTo>
                      <a:pt x="4535" y="3910"/>
                      <a:pt x="4518" y="3879"/>
                      <a:pt x="4502" y="3850"/>
                    </a:cubicBezTo>
                    <a:cubicBezTo>
                      <a:pt x="4565" y="3839"/>
                      <a:pt x="4628" y="3830"/>
                      <a:pt x="4692" y="3816"/>
                    </a:cubicBezTo>
                    <a:cubicBezTo>
                      <a:pt x="4883" y="3783"/>
                      <a:pt x="5060" y="3703"/>
                      <a:pt x="5234" y="3623"/>
                    </a:cubicBezTo>
                    <a:cubicBezTo>
                      <a:pt x="5378" y="3558"/>
                      <a:pt x="5522" y="3475"/>
                      <a:pt x="5632" y="3354"/>
                    </a:cubicBezTo>
                    <a:cubicBezTo>
                      <a:pt x="5699" y="3281"/>
                      <a:pt x="5766" y="3208"/>
                      <a:pt x="5826" y="3127"/>
                    </a:cubicBezTo>
                    <a:cubicBezTo>
                      <a:pt x="5936" y="2980"/>
                      <a:pt x="6040" y="2823"/>
                      <a:pt x="6100" y="2649"/>
                    </a:cubicBezTo>
                    <a:cubicBezTo>
                      <a:pt x="6137" y="2539"/>
                      <a:pt x="6161" y="2414"/>
                      <a:pt x="6167" y="2298"/>
                    </a:cubicBezTo>
                    <a:cubicBezTo>
                      <a:pt x="6177" y="2161"/>
                      <a:pt x="6174" y="2027"/>
                      <a:pt x="6164" y="1886"/>
                    </a:cubicBezTo>
                    <a:cubicBezTo>
                      <a:pt x="6161" y="1860"/>
                      <a:pt x="6157" y="1833"/>
                      <a:pt x="6150" y="1806"/>
                    </a:cubicBezTo>
                    <a:cubicBezTo>
                      <a:pt x="6133" y="1739"/>
                      <a:pt x="6110" y="1672"/>
                      <a:pt x="6087" y="1609"/>
                    </a:cubicBezTo>
                    <a:cubicBezTo>
                      <a:pt x="6067" y="1556"/>
                      <a:pt x="6040" y="1508"/>
                      <a:pt x="6013" y="1459"/>
                    </a:cubicBezTo>
                    <a:cubicBezTo>
                      <a:pt x="5940" y="1338"/>
                      <a:pt x="5860" y="1224"/>
                      <a:pt x="5769" y="1117"/>
                    </a:cubicBezTo>
                    <a:cubicBezTo>
                      <a:pt x="5709" y="1047"/>
                      <a:pt x="5642" y="987"/>
                      <a:pt x="5575" y="923"/>
                    </a:cubicBezTo>
                    <a:cubicBezTo>
                      <a:pt x="5474" y="823"/>
                      <a:pt x="5368" y="729"/>
                      <a:pt x="5258" y="639"/>
                    </a:cubicBezTo>
                    <a:cubicBezTo>
                      <a:pt x="5241" y="625"/>
                      <a:pt x="5224" y="613"/>
                      <a:pt x="5207" y="599"/>
                    </a:cubicBezTo>
                    <a:cubicBezTo>
                      <a:pt x="5153" y="556"/>
                      <a:pt x="5104" y="515"/>
                      <a:pt x="5047" y="482"/>
                    </a:cubicBezTo>
                    <a:cubicBezTo>
                      <a:pt x="4846" y="361"/>
                      <a:pt x="4636" y="275"/>
                      <a:pt x="4408" y="214"/>
                    </a:cubicBezTo>
                    <a:cubicBezTo>
                      <a:pt x="4170" y="154"/>
                      <a:pt x="3929" y="107"/>
                      <a:pt x="3692" y="57"/>
                    </a:cubicBezTo>
                    <a:cubicBezTo>
                      <a:pt x="3602" y="37"/>
                      <a:pt x="3515" y="23"/>
                      <a:pt x="3428" y="7"/>
                    </a:cubicBezTo>
                    <a:cubicBezTo>
                      <a:pt x="3387" y="0"/>
                      <a:pt x="3351" y="0"/>
                      <a:pt x="331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17" name="Google Shape;717;p5"/>
              <p:cNvSpPr/>
              <p:nvPr/>
            </p:nvSpPr>
            <p:spPr>
              <a:xfrm>
                <a:off x="4791500" y="4541438"/>
                <a:ext cx="163225" cy="182575"/>
              </a:xfrm>
              <a:custGeom>
                <a:avLst/>
                <a:gdLst/>
                <a:ahLst/>
                <a:cxnLst/>
                <a:rect l="l" t="t" r="r" b="b"/>
                <a:pathLst>
                  <a:path w="6529" h="7303" extrusionOk="0">
                    <a:moveTo>
                      <a:pt x="3700" y="1635"/>
                    </a:moveTo>
                    <a:lnTo>
                      <a:pt x="3880" y="1664"/>
                    </a:lnTo>
                    <a:cubicBezTo>
                      <a:pt x="3997" y="1684"/>
                      <a:pt x="4111" y="1708"/>
                      <a:pt x="4221" y="1728"/>
                    </a:cubicBezTo>
                    <a:cubicBezTo>
                      <a:pt x="4325" y="1755"/>
                      <a:pt x="4412" y="1781"/>
                      <a:pt x="4489" y="1815"/>
                    </a:cubicBezTo>
                    <a:cubicBezTo>
                      <a:pt x="4582" y="1875"/>
                      <a:pt x="4669" y="1945"/>
                      <a:pt x="4733" y="2005"/>
                    </a:cubicBezTo>
                    <a:cubicBezTo>
                      <a:pt x="4817" y="2082"/>
                      <a:pt x="4907" y="2173"/>
                      <a:pt x="4987" y="2277"/>
                    </a:cubicBezTo>
                    <a:cubicBezTo>
                      <a:pt x="4984" y="2310"/>
                      <a:pt x="4981" y="2340"/>
                      <a:pt x="4977" y="2374"/>
                    </a:cubicBezTo>
                    <a:cubicBezTo>
                      <a:pt x="4947" y="2424"/>
                      <a:pt x="4907" y="2474"/>
                      <a:pt x="4867" y="2527"/>
                    </a:cubicBezTo>
                    <a:cubicBezTo>
                      <a:pt x="4797" y="2561"/>
                      <a:pt x="4723" y="2595"/>
                      <a:pt x="4643" y="2624"/>
                    </a:cubicBezTo>
                    <a:cubicBezTo>
                      <a:pt x="4566" y="2641"/>
                      <a:pt x="4489" y="2651"/>
                      <a:pt x="4405" y="2661"/>
                    </a:cubicBezTo>
                    <a:lnTo>
                      <a:pt x="4348" y="2668"/>
                    </a:lnTo>
                    <a:cubicBezTo>
                      <a:pt x="4272" y="2678"/>
                      <a:pt x="4195" y="2684"/>
                      <a:pt x="4131" y="2691"/>
                    </a:cubicBezTo>
                    <a:cubicBezTo>
                      <a:pt x="3991" y="2691"/>
                      <a:pt x="3854" y="2678"/>
                      <a:pt x="3736" y="2668"/>
                    </a:cubicBezTo>
                    <a:cubicBezTo>
                      <a:pt x="3596" y="2655"/>
                      <a:pt x="3485" y="2638"/>
                      <a:pt x="3385" y="2621"/>
                    </a:cubicBezTo>
                    <a:lnTo>
                      <a:pt x="3375" y="2618"/>
                    </a:lnTo>
                    <a:cubicBezTo>
                      <a:pt x="3295" y="2595"/>
                      <a:pt x="3215" y="2570"/>
                      <a:pt x="3121" y="2558"/>
                    </a:cubicBezTo>
                    <a:cubicBezTo>
                      <a:pt x="3138" y="2527"/>
                      <a:pt x="3155" y="2497"/>
                      <a:pt x="3171" y="2470"/>
                    </a:cubicBezTo>
                    <a:cubicBezTo>
                      <a:pt x="3252" y="2337"/>
                      <a:pt x="3329" y="2206"/>
                      <a:pt x="3409" y="2079"/>
                    </a:cubicBezTo>
                    <a:cubicBezTo>
                      <a:pt x="3482" y="1962"/>
                      <a:pt x="3556" y="1845"/>
                      <a:pt x="3633" y="1735"/>
                    </a:cubicBezTo>
                    <a:lnTo>
                      <a:pt x="3700" y="1635"/>
                    </a:lnTo>
                    <a:close/>
                    <a:moveTo>
                      <a:pt x="3536" y="1253"/>
                    </a:moveTo>
                    <a:lnTo>
                      <a:pt x="3345" y="1534"/>
                    </a:lnTo>
                    <a:cubicBezTo>
                      <a:pt x="3261" y="1651"/>
                      <a:pt x="3184" y="1772"/>
                      <a:pt x="3111" y="1892"/>
                    </a:cubicBezTo>
                    <a:cubicBezTo>
                      <a:pt x="3028" y="2022"/>
                      <a:pt x="2951" y="2156"/>
                      <a:pt x="2870" y="2289"/>
                    </a:cubicBezTo>
                    <a:cubicBezTo>
                      <a:pt x="2817" y="2380"/>
                      <a:pt x="2770" y="2470"/>
                      <a:pt x="2719" y="2561"/>
                    </a:cubicBezTo>
                    <a:lnTo>
                      <a:pt x="2509" y="3019"/>
                    </a:lnTo>
                    <a:lnTo>
                      <a:pt x="2874" y="2919"/>
                    </a:lnTo>
                    <a:cubicBezTo>
                      <a:pt x="2916" y="2906"/>
                      <a:pt x="2960" y="2899"/>
                      <a:pt x="3003" y="2899"/>
                    </a:cubicBezTo>
                    <a:cubicBezTo>
                      <a:pt x="3018" y="2899"/>
                      <a:pt x="3033" y="2900"/>
                      <a:pt x="3048" y="2902"/>
                    </a:cubicBezTo>
                    <a:cubicBezTo>
                      <a:pt x="3121" y="2908"/>
                      <a:pt x="3195" y="2932"/>
                      <a:pt x="3275" y="2956"/>
                    </a:cubicBezTo>
                    <a:lnTo>
                      <a:pt x="3312" y="2965"/>
                    </a:lnTo>
                    <a:cubicBezTo>
                      <a:pt x="3425" y="2985"/>
                      <a:pt x="3549" y="3002"/>
                      <a:pt x="3700" y="3016"/>
                    </a:cubicBezTo>
                    <a:cubicBezTo>
                      <a:pt x="3823" y="3029"/>
                      <a:pt x="3967" y="3042"/>
                      <a:pt x="4131" y="3042"/>
                    </a:cubicBezTo>
                    <a:lnTo>
                      <a:pt x="4144" y="3042"/>
                    </a:lnTo>
                    <a:cubicBezTo>
                      <a:pt x="4228" y="3036"/>
                      <a:pt x="4308" y="3029"/>
                      <a:pt x="4392" y="3016"/>
                    </a:cubicBezTo>
                    <a:lnTo>
                      <a:pt x="4452" y="3009"/>
                    </a:lnTo>
                    <a:cubicBezTo>
                      <a:pt x="4542" y="2999"/>
                      <a:pt x="4636" y="2985"/>
                      <a:pt x="4729" y="2965"/>
                    </a:cubicBezTo>
                    <a:lnTo>
                      <a:pt x="4753" y="2959"/>
                    </a:lnTo>
                    <a:cubicBezTo>
                      <a:pt x="4860" y="2919"/>
                      <a:pt x="4961" y="2875"/>
                      <a:pt x="5050" y="2828"/>
                    </a:cubicBezTo>
                    <a:lnTo>
                      <a:pt x="5124" y="2765"/>
                    </a:lnTo>
                    <a:cubicBezTo>
                      <a:pt x="5188" y="2688"/>
                      <a:pt x="5245" y="2607"/>
                      <a:pt x="5291" y="2534"/>
                    </a:cubicBezTo>
                    <a:lnTo>
                      <a:pt x="5322" y="2447"/>
                    </a:lnTo>
                    <a:cubicBezTo>
                      <a:pt x="5331" y="2380"/>
                      <a:pt x="5339" y="2310"/>
                      <a:pt x="5339" y="2243"/>
                    </a:cubicBezTo>
                    <a:lnTo>
                      <a:pt x="5339" y="2226"/>
                    </a:lnTo>
                    <a:lnTo>
                      <a:pt x="5322" y="2166"/>
                    </a:lnTo>
                    <a:cubicBezTo>
                      <a:pt x="5311" y="2143"/>
                      <a:pt x="5302" y="2123"/>
                      <a:pt x="5291" y="2102"/>
                    </a:cubicBezTo>
                    <a:lnTo>
                      <a:pt x="5278" y="2079"/>
                    </a:lnTo>
                    <a:cubicBezTo>
                      <a:pt x="5181" y="1948"/>
                      <a:pt x="5070" y="1838"/>
                      <a:pt x="4974" y="1748"/>
                    </a:cubicBezTo>
                    <a:lnTo>
                      <a:pt x="4967" y="1741"/>
                    </a:lnTo>
                    <a:cubicBezTo>
                      <a:pt x="4890" y="1675"/>
                      <a:pt x="4783" y="1584"/>
                      <a:pt x="4663" y="1511"/>
                    </a:cubicBezTo>
                    <a:lnTo>
                      <a:pt x="4639" y="1497"/>
                    </a:lnTo>
                    <a:cubicBezTo>
                      <a:pt x="4539" y="1454"/>
                      <a:pt x="4436" y="1420"/>
                      <a:pt x="4298" y="1387"/>
                    </a:cubicBezTo>
                    <a:cubicBezTo>
                      <a:pt x="4181" y="1363"/>
                      <a:pt x="4061" y="1340"/>
                      <a:pt x="3944" y="1320"/>
                    </a:cubicBezTo>
                    <a:cubicBezTo>
                      <a:pt x="3860" y="1303"/>
                      <a:pt x="3780" y="1290"/>
                      <a:pt x="3696" y="1277"/>
                    </a:cubicBezTo>
                    <a:lnTo>
                      <a:pt x="3536" y="1253"/>
                    </a:lnTo>
                    <a:close/>
                    <a:moveTo>
                      <a:pt x="2439" y="3995"/>
                    </a:moveTo>
                    <a:cubicBezTo>
                      <a:pt x="2466" y="4022"/>
                      <a:pt x="2496" y="4046"/>
                      <a:pt x="2526" y="4069"/>
                    </a:cubicBezTo>
                    <a:lnTo>
                      <a:pt x="2529" y="4072"/>
                    </a:lnTo>
                    <a:cubicBezTo>
                      <a:pt x="2576" y="4109"/>
                      <a:pt x="2622" y="4136"/>
                      <a:pt x="2662" y="4160"/>
                    </a:cubicBezTo>
                    <a:lnTo>
                      <a:pt x="2703" y="4183"/>
                    </a:lnTo>
                    <a:cubicBezTo>
                      <a:pt x="2747" y="4209"/>
                      <a:pt x="2793" y="4236"/>
                      <a:pt x="2840" y="4260"/>
                    </a:cubicBezTo>
                    <a:lnTo>
                      <a:pt x="2880" y="4287"/>
                    </a:lnTo>
                    <a:cubicBezTo>
                      <a:pt x="2957" y="4327"/>
                      <a:pt x="3034" y="4370"/>
                      <a:pt x="3104" y="4417"/>
                    </a:cubicBezTo>
                    <a:cubicBezTo>
                      <a:pt x="3168" y="4461"/>
                      <a:pt x="3232" y="4510"/>
                      <a:pt x="3292" y="4564"/>
                    </a:cubicBezTo>
                    <a:cubicBezTo>
                      <a:pt x="3352" y="4621"/>
                      <a:pt x="3399" y="4671"/>
                      <a:pt x="3439" y="4722"/>
                    </a:cubicBezTo>
                    <a:cubicBezTo>
                      <a:pt x="3459" y="4765"/>
                      <a:pt x="3479" y="4808"/>
                      <a:pt x="3499" y="4862"/>
                    </a:cubicBezTo>
                    <a:cubicBezTo>
                      <a:pt x="3512" y="4925"/>
                      <a:pt x="3522" y="4986"/>
                      <a:pt x="3533" y="5043"/>
                    </a:cubicBezTo>
                    <a:cubicBezTo>
                      <a:pt x="3529" y="5063"/>
                      <a:pt x="3525" y="5083"/>
                      <a:pt x="3522" y="5106"/>
                    </a:cubicBezTo>
                    <a:cubicBezTo>
                      <a:pt x="3512" y="5146"/>
                      <a:pt x="3499" y="5186"/>
                      <a:pt x="3482" y="5223"/>
                    </a:cubicBezTo>
                    <a:cubicBezTo>
                      <a:pt x="3465" y="5250"/>
                      <a:pt x="3449" y="5276"/>
                      <a:pt x="3429" y="5299"/>
                    </a:cubicBezTo>
                    <a:cubicBezTo>
                      <a:pt x="3385" y="5344"/>
                      <a:pt x="3332" y="5384"/>
                      <a:pt x="3275" y="5424"/>
                    </a:cubicBezTo>
                    <a:cubicBezTo>
                      <a:pt x="3171" y="5480"/>
                      <a:pt x="3054" y="5534"/>
                      <a:pt x="2931" y="5577"/>
                    </a:cubicBezTo>
                    <a:cubicBezTo>
                      <a:pt x="2903" y="5584"/>
                      <a:pt x="2880" y="5591"/>
                      <a:pt x="2854" y="5594"/>
                    </a:cubicBezTo>
                    <a:cubicBezTo>
                      <a:pt x="2810" y="5580"/>
                      <a:pt x="2767" y="5568"/>
                      <a:pt x="2723" y="5554"/>
                    </a:cubicBezTo>
                    <a:lnTo>
                      <a:pt x="2642" y="5531"/>
                    </a:lnTo>
                    <a:cubicBezTo>
                      <a:pt x="2532" y="5497"/>
                      <a:pt x="2426" y="5464"/>
                      <a:pt x="2338" y="5427"/>
                    </a:cubicBezTo>
                    <a:cubicBezTo>
                      <a:pt x="2228" y="5364"/>
                      <a:pt x="2121" y="5296"/>
                      <a:pt x="2011" y="5230"/>
                    </a:cubicBezTo>
                    <a:lnTo>
                      <a:pt x="1944" y="5186"/>
                    </a:lnTo>
                    <a:cubicBezTo>
                      <a:pt x="1927" y="5176"/>
                      <a:pt x="1910" y="5166"/>
                      <a:pt x="1897" y="5156"/>
                    </a:cubicBezTo>
                    <a:cubicBezTo>
                      <a:pt x="1954" y="5026"/>
                      <a:pt x="2011" y="4895"/>
                      <a:pt x="2068" y="4768"/>
                    </a:cubicBezTo>
                    <a:cubicBezTo>
                      <a:pt x="2181" y="4507"/>
                      <a:pt x="2309" y="4250"/>
                      <a:pt x="2439" y="3995"/>
                    </a:cubicBezTo>
                    <a:close/>
                    <a:moveTo>
                      <a:pt x="2409" y="3273"/>
                    </a:moveTo>
                    <a:lnTo>
                      <a:pt x="2228" y="3631"/>
                    </a:lnTo>
                    <a:cubicBezTo>
                      <a:pt x="2064" y="3952"/>
                      <a:pt x="1894" y="4287"/>
                      <a:pt x="1747" y="4624"/>
                    </a:cubicBezTo>
                    <a:cubicBezTo>
                      <a:pt x="1666" y="4802"/>
                      <a:pt x="1589" y="4978"/>
                      <a:pt x="1512" y="5156"/>
                    </a:cubicBezTo>
                    <a:lnTo>
                      <a:pt x="1449" y="5299"/>
                    </a:lnTo>
                    <a:lnTo>
                      <a:pt x="1646" y="5417"/>
                    </a:lnTo>
                    <a:cubicBezTo>
                      <a:pt x="1683" y="5437"/>
                      <a:pt x="1716" y="5460"/>
                      <a:pt x="1753" y="5480"/>
                    </a:cubicBezTo>
                    <a:lnTo>
                      <a:pt x="1827" y="5531"/>
                    </a:lnTo>
                    <a:cubicBezTo>
                      <a:pt x="1937" y="5600"/>
                      <a:pt x="2051" y="5668"/>
                      <a:pt x="2181" y="5741"/>
                    </a:cubicBezTo>
                    <a:cubicBezTo>
                      <a:pt x="2301" y="5795"/>
                      <a:pt x="2422" y="5832"/>
                      <a:pt x="2542" y="5869"/>
                    </a:cubicBezTo>
                    <a:lnTo>
                      <a:pt x="2619" y="5892"/>
                    </a:lnTo>
                    <a:cubicBezTo>
                      <a:pt x="2673" y="5909"/>
                      <a:pt x="2730" y="5926"/>
                      <a:pt x="2787" y="5942"/>
                    </a:cubicBezTo>
                    <a:lnTo>
                      <a:pt x="2863" y="5952"/>
                    </a:lnTo>
                    <a:lnTo>
                      <a:pt x="2887" y="5946"/>
                    </a:lnTo>
                    <a:cubicBezTo>
                      <a:pt x="2931" y="5938"/>
                      <a:pt x="2977" y="5929"/>
                      <a:pt x="3034" y="5912"/>
                    </a:cubicBezTo>
                    <a:cubicBezTo>
                      <a:pt x="3188" y="5858"/>
                      <a:pt x="3325" y="5798"/>
                      <a:pt x="3459" y="5721"/>
                    </a:cubicBezTo>
                    <a:cubicBezTo>
                      <a:pt x="3549" y="5661"/>
                      <a:pt x="3619" y="5605"/>
                      <a:pt x="3679" y="5548"/>
                    </a:cubicBezTo>
                    <a:lnTo>
                      <a:pt x="3700" y="5527"/>
                    </a:lnTo>
                    <a:cubicBezTo>
                      <a:pt x="3733" y="5484"/>
                      <a:pt x="3763" y="5440"/>
                      <a:pt x="3790" y="5393"/>
                    </a:cubicBezTo>
                    <a:lnTo>
                      <a:pt x="3803" y="5370"/>
                    </a:lnTo>
                    <a:cubicBezTo>
                      <a:pt x="3826" y="5310"/>
                      <a:pt x="3846" y="5253"/>
                      <a:pt x="3863" y="5190"/>
                    </a:cubicBezTo>
                    <a:lnTo>
                      <a:pt x="3870" y="5169"/>
                    </a:lnTo>
                    <a:cubicBezTo>
                      <a:pt x="3874" y="5129"/>
                      <a:pt x="3880" y="5092"/>
                      <a:pt x="3883" y="5052"/>
                    </a:cubicBezTo>
                    <a:lnTo>
                      <a:pt x="3883" y="5035"/>
                    </a:lnTo>
                    <a:lnTo>
                      <a:pt x="3883" y="5019"/>
                    </a:lnTo>
                    <a:cubicBezTo>
                      <a:pt x="3874" y="4942"/>
                      <a:pt x="3860" y="4858"/>
                      <a:pt x="3840" y="4771"/>
                    </a:cubicBezTo>
                    <a:lnTo>
                      <a:pt x="3834" y="4748"/>
                    </a:lnTo>
                    <a:cubicBezTo>
                      <a:pt x="3803" y="4674"/>
                      <a:pt x="3773" y="4608"/>
                      <a:pt x="3743" y="4544"/>
                    </a:cubicBezTo>
                    <a:lnTo>
                      <a:pt x="3726" y="4517"/>
                    </a:lnTo>
                    <a:cubicBezTo>
                      <a:pt x="3673" y="4453"/>
                      <a:pt x="3616" y="4387"/>
                      <a:pt x="3529" y="4303"/>
                    </a:cubicBezTo>
                    <a:cubicBezTo>
                      <a:pt x="3465" y="4250"/>
                      <a:pt x="3389" y="4186"/>
                      <a:pt x="3301" y="4126"/>
                    </a:cubicBezTo>
                    <a:cubicBezTo>
                      <a:pt x="3221" y="4072"/>
                      <a:pt x="3138" y="4026"/>
                      <a:pt x="3054" y="3979"/>
                    </a:cubicBezTo>
                    <a:lnTo>
                      <a:pt x="3011" y="3955"/>
                    </a:lnTo>
                    <a:cubicBezTo>
                      <a:pt x="2967" y="3929"/>
                      <a:pt x="2923" y="3905"/>
                      <a:pt x="2880" y="3879"/>
                    </a:cubicBezTo>
                    <a:lnTo>
                      <a:pt x="2837" y="3855"/>
                    </a:lnTo>
                    <a:cubicBezTo>
                      <a:pt x="2807" y="3839"/>
                      <a:pt x="2776" y="3822"/>
                      <a:pt x="2750" y="3802"/>
                    </a:cubicBezTo>
                    <a:lnTo>
                      <a:pt x="2639" y="3939"/>
                    </a:lnTo>
                    <a:lnTo>
                      <a:pt x="2747" y="3799"/>
                    </a:lnTo>
                    <a:cubicBezTo>
                      <a:pt x="2650" y="3718"/>
                      <a:pt x="2602" y="3674"/>
                      <a:pt x="2566" y="3591"/>
                    </a:cubicBezTo>
                    <a:lnTo>
                      <a:pt x="2409" y="3273"/>
                    </a:lnTo>
                    <a:close/>
                    <a:moveTo>
                      <a:pt x="3525" y="352"/>
                    </a:moveTo>
                    <a:cubicBezTo>
                      <a:pt x="3544" y="352"/>
                      <a:pt x="3562" y="354"/>
                      <a:pt x="3576" y="357"/>
                    </a:cubicBezTo>
                    <a:cubicBezTo>
                      <a:pt x="3663" y="370"/>
                      <a:pt x="3746" y="387"/>
                      <a:pt x="3834" y="403"/>
                    </a:cubicBezTo>
                    <a:lnTo>
                      <a:pt x="3980" y="434"/>
                    </a:lnTo>
                    <a:cubicBezTo>
                      <a:pt x="4167" y="474"/>
                      <a:pt x="4359" y="514"/>
                      <a:pt x="4542" y="561"/>
                    </a:cubicBezTo>
                    <a:cubicBezTo>
                      <a:pt x="4753" y="614"/>
                      <a:pt x="4944" y="698"/>
                      <a:pt x="5135" y="812"/>
                    </a:cubicBezTo>
                    <a:cubicBezTo>
                      <a:pt x="5184" y="838"/>
                      <a:pt x="5231" y="875"/>
                      <a:pt x="5275" y="912"/>
                    </a:cubicBezTo>
                    <a:lnTo>
                      <a:pt x="5325" y="952"/>
                    </a:lnTo>
                    <a:cubicBezTo>
                      <a:pt x="5432" y="1042"/>
                      <a:pt x="5536" y="1133"/>
                      <a:pt x="5632" y="1226"/>
                    </a:cubicBezTo>
                    <a:lnTo>
                      <a:pt x="5666" y="1256"/>
                    </a:lnTo>
                    <a:cubicBezTo>
                      <a:pt x="5720" y="1310"/>
                      <a:pt x="5770" y="1357"/>
                      <a:pt x="5813" y="1407"/>
                    </a:cubicBezTo>
                    <a:cubicBezTo>
                      <a:pt x="5893" y="1504"/>
                      <a:pt x="5967" y="1607"/>
                      <a:pt x="6038" y="1724"/>
                    </a:cubicBezTo>
                    <a:cubicBezTo>
                      <a:pt x="6061" y="1765"/>
                      <a:pt x="6084" y="1805"/>
                      <a:pt x="6101" y="1845"/>
                    </a:cubicBezTo>
                    <a:cubicBezTo>
                      <a:pt x="6121" y="1905"/>
                      <a:pt x="6141" y="1962"/>
                      <a:pt x="6154" y="2025"/>
                    </a:cubicBezTo>
                    <a:cubicBezTo>
                      <a:pt x="6161" y="2042"/>
                      <a:pt x="6164" y="2059"/>
                      <a:pt x="6168" y="2076"/>
                    </a:cubicBezTo>
                    <a:cubicBezTo>
                      <a:pt x="6178" y="2213"/>
                      <a:pt x="6178" y="2340"/>
                      <a:pt x="6171" y="2464"/>
                    </a:cubicBezTo>
                    <a:cubicBezTo>
                      <a:pt x="6164" y="2570"/>
                      <a:pt x="6141" y="2678"/>
                      <a:pt x="6111" y="2768"/>
                    </a:cubicBezTo>
                    <a:cubicBezTo>
                      <a:pt x="6058" y="2925"/>
                      <a:pt x="5957" y="3072"/>
                      <a:pt x="5863" y="3200"/>
                    </a:cubicBezTo>
                    <a:cubicBezTo>
                      <a:pt x="5820" y="3257"/>
                      <a:pt x="5770" y="3313"/>
                      <a:pt x="5713" y="3373"/>
                    </a:cubicBezTo>
                    <a:lnTo>
                      <a:pt x="5680" y="3413"/>
                    </a:lnTo>
                    <a:cubicBezTo>
                      <a:pt x="5603" y="3498"/>
                      <a:pt x="5496" y="3567"/>
                      <a:pt x="5339" y="3638"/>
                    </a:cubicBezTo>
                    <a:cubicBezTo>
                      <a:pt x="5175" y="3711"/>
                      <a:pt x="5007" y="3788"/>
                      <a:pt x="4840" y="3819"/>
                    </a:cubicBezTo>
                    <a:cubicBezTo>
                      <a:pt x="4777" y="3831"/>
                      <a:pt x="4716" y="3842"/>
                      <a:pt x="4653" y="3851"/>
                    </a:cubicBezTo>
                    <a:lnTo>
                      <a:pt x="4402" y="3892"/>
                    </a:lnTo>
                    <a:lnTo>
                      <a:pt x="4529" y="4112"/>
                    </a:lnTo>
                    <a:cubicBezTo>
                      <a:pt x="4542" y="4140"/>
                      <a:pt x="4556" y="4166"/>
                      <a:pt x="4569" y="4193"/>
                    </a:cubicBezTo>
                    <a:cubicBezTo>
                      <a:pt x="4633" y="4323"/>
                      <a:pt x="4683" y="4450"/>
                      <a:pt x="4716" y="4577"/>
                    </a:cubicBezTo>
                    <a:cubicBezTo>
                      <a:pt x="4740" y="4671"/>
                      <a:pt x="4757" y="4771"/>
                      <a:pt x="4766" y="4845"/>
                    </a:cubicBezTo>
                    <a:cubicBezTo>
                      <a:pt x="4794" y="5006"/>
                      <a:pt x="4786" y="5169"/>
                      <a:pt x="4757" y="5330"/>
                    </a:cubicBezTo>
                    <a:lnTo>
                      <a:pt x="4743" y="5393"/>
                    </a:lnTo>
                    <a:cubicBezTo>
                      <a:pt x="4729" y="5467"/>
                      <a:pt x="4716" y="5537"/>
                      <a:pt x="4696" y="5597"/>
                    </a:cubicBezTo>
                    <a:cubicBezTo>
                      <a:pt x="4660" y="5701"/>
                      <a:pt x="4613" y="5805"/>
                      <a:pt x="4546" y="5929"/>
                    </a:cubicBezTo>
                    <a:cubicBezTo>
                      <a:pt x="4476" y="6056"/>
                      <a:pt x="4382" y="6176"/>
                      <a:pt x="4252" y="6303"/>
                    </a:cubicBezTo>
                    <a:cubicBezTo>
                      <a:pt x="4218" y="6333"/>
                      <a:pt x="4188" y="6363"/>
                      <a:pt x="4151" y="6394"/>
                    </a:cubicBezTo>
                    <a:cubicBezTo>
                      <a:pt x="3971" y="6537"/>
                      <a:pt x="3770" y="6661"/>
                      <a:pt x="3559" y="6758"/>
                    </a:cubicBezTo>
                    <a:cubicBezTo>
                      <a:pt x="3472" y="6798"/>
                      <a:pt x="3399" y="6829"/>
                      <a:pt x="3332" y="6852"/>
                    </a:cubicBezTo>
                    <a:lnTo>
                      <a:pt x="3261" y="6872"/>
                    </a:lnTo>
                    <a:cubicBezTo>
                      <a:pt x="3158" y="6905"/>
                      <a:pt x="3057" y="6939"/>
                      <a:pt x="2954" y="6945"/>
                    </a:cubicBezTo>
                    <a:cubicBezTo>
                      <a:pt x="2899" y="6949"/>
                      <a:pt x="2847" y="6952"/>
                      <a:pt x="2798" y="6952"/>
                    </a:cubicBezTo>
                    <a:cubicBezTo>
                      <a:pt x="2755" y="6952"/>
                      <a:pt x="2713" y="6950"/>
                      <a:pt x="2673" y="6942"/>
                    </a:cubicBezTo>
                    <a:cubicBezTo>
                      <a:pt x="2579" y="6925"/>
                      <a:pt x="2489" y="6905"/>
                      <a:pt x="2395" y="6882"/>
                    </a:cubicBezTo>
                    <a:cubicBezTo>
                      <a:pt x="2335" y="6869"/>
                      <a:pt x="2275" y="6852"/>
                      <a:pt x="2215" y="6832"/>
                    </a:cubicBezTo>
                    <a:lnTo>
                      <a:pt x="2121" y="6804"/>
                    </a:lnTo>
                    <a:cubicBezTo>
                      <a:pt x="2085" y="6795"/>
                      <a:pt x="2044" y="6781"/>
                      <a:pt x="2004" y="6768"/>
                    </a:cubicBezTo>
                    <a:lnTo>
                      <a:pt x="1980" y="6761"/>
                    </a:lnTo>
                    <a:cubicBezTo>
                      <a:pt x="1840" y="6718"/>
                      <a:pt x="1710" y="6648"/>
                      <a:pt x="1596" y="6584"/>
                    </a:cubicBezTo>
                    <a:cubicBezTo>
                      <a:pt x="1512" y="6540"/>
                      <a:pt x="1432" y="6494"/>
                      <a:pt x="1352" y="6443"/>
                    </a:cubicBezTo>
                    <a:cubicBezTo>
                      <a:pt x="1268" y="6397"/>
                      <a:pt x="1191" y="6343"/>
                      <a:pt x="1111" y="6293"/>
                    </a:cubicBezTo>
                    <a:cubicBezTo>
                      <a:pt x="1084" y="6276"/>
                      <a:pt x="1061" y="6259"/>
                      <a:pt x="1041" y="6243"/>
                    </a:cubicBezTo>
                    <a:lnTo>
                      <a:pt x="970" y="6193"/>
                    </a:lnTo>
                    <a:lnTo>
                      <a:pt x="890" y="6216"/>
                    </a:lnTo>
                    <a:cubicBezTo>
                      <a:pt x="856" y="6225"/>
                      <a:pt x="820" y="6229"/>
                      <a:pt x="784" y="6229"/>
                    </a:cubicBezTo>
                    <a:cubicBezTo>
                      <a:pt x="737" y="6229"/>
                      <a:pt x="690" y="6222"/>
                      <a:pt x="646" y="6207"/>
                    </a:cubicBezTo>
                    <a:cubicBezTo>
                      <a:pt x="546" y="6170"/>
                      <a:pt x="459" y="6093"/>
                      <a:pt x="412" y="5992"/>
                    </a:cubicBezTo>
                    <a:cubicBezTo>
                      <a:pt x="368" y="5895"/>
                      <a:pt x="362" y="5771"/>
                      <a:pt x="395" y="5694"/>
                    </a:cubicBezTo>
                    <a:lnTo>
                      <a:pt x="569" y="5279"/>
                    </a:lnTo>
                    <a:cubicBezTo>
                      <a:pt x="776" y="4795"/>
                      <a:pt x="987" y="4293"/>
                      <a:pt x="1208" y="3805"/>
                    </a:cubicBezTo>
                    <a:cubicBezTo>
                      <a:pt x="1302" y="3604"/>
                      <a:pt x="1392" y="3404"/>
                      <a:pt x="1483" y="3200"/>
                    </a:cubicBezTo>
                    <a:cubicBezTo>
                      <a:pt x="1546" y="3052"/>
                      <a:pt x="1603" y="2899"/>
                      <a:pt x="1656" y="2751"/>
                    </a:cubicBezTo>
                    <a:lnTo>
                      <a:pt x="1707" y="2615"/>
                    </a:lnTo>
                    <a:cubicBezTo>
                      <a:pt x="1857" y="2209"/>
                      <a:pt x="2064" y="1818"/>
                      <a:pt x="2268" y="1437"/>
                    </a:cubicBezTo>
                    <a:lnTo>
                      <a:pt x="2298" y="1383"/>
                    </a:lnTo>
                    <a:cubicBezTo>
                      <a:pt x="2375" y="1240"/>
                      <a:pt x="2452" y="1093"/>
                      <a:pt x="2536" y="952"/>
                    </a:cubicBezTo>
                    <a:cubicBezTo>
                      <a:pt x="2606" y="835"/>
                      <a:pt x="2693" y="735"/>
                      <a:pt x="2793" y="628"/>
                    </a:cubicBezTo>
                    <a:cubicBezTo>
                      <a:pt x="2877" y="537"/>
                      <a:pt x="2984" y="467"/>
                      <a:pt x="3094" y="431"/>
                    </a:cubicBezTo>
                    <a:cubicBezTo>
                      <a:pt x="3158" y="407"/>
                      <a:pt x="3221" y="383"/>
                      <a:pt x="3289" y="370"/>
                    </a:cubicBezTo>
                    <a:cubicBezTo>
                      <a:pt x="3335" y="357"/>
                      <a:pt x="3385" y="357"/>
                      <a:pt x="3445" y="353"/>
                    </a:cubicBezTo>
                    <a:lnTo>
                      <a:pt x="3499" y="353"/>
                    </a:lnTo>
                    <a:cubicBezTo>
                      <a:pt x="3508" y="353"/>
                      <a:pt x="3516" y="352"/>
                      <a:pt x="3525" y="352"/>
                    </a:cubicBezTo>
                    <a:close/>
                    <a:moveTo>
                      <a:pt x="3528" y="1"/>
                    </a:moveTo>
                    <a:cubicBezTo>
                      <a:pt x="3515" y="1"/>
                      <a:pt x="3500" y="1"/>
                      <a:pt x="3485" y="2"/>
                    </a:cubicBezTo>
                    <a:lnTo>
                      <a:pt x="3435" y="2"/>
                    </a:lnTo>
                    <a:cubicBezTo>
                      <a:pt x="3362" y="6"/>
                      <a:pt x="3289" y="9"/>
                      <a:pt x="3208" y="26"/>
                    </a:cubicBezTo>
                    <a:cubicBezTo>
                      <a:pt x="3128" y="46"/>
                      <a:pt x="3054" y="69"/>
                      <a:pt x="2980" y="96"/>
                    </a:cubicBezTo>
                    <a:cubicBezTo>
                      <a:pt x="2817" y="153"/>
                      <a:pt x="2659" y="256"/>
                      <a:pt x="2536" y="387"/>
                    </a:cubicBezTo>
                    <a:cubicBezTo>
                      <a:pt x="2426" y="508"/>
                      <a:pt x="2318" y="624"/>
                      <a:pt x="2231" y="775"/>
                    </a:cubicBezTo>
                    <a:cubicBezTo>
                      <a:pt x="2148" y="919"/>
                      <a:pt x="2068" y="1069"/>
                      <a:pt x="1987" y="1216"/>
                    </a:cubicBezTo>
                    <a:lnTo>
                      <a:pt x="1957" y="1273"/>
                    </a:lnTo>
                    <a:cubicBezTo>
                      <a:pt x="1750" y="1661"/>
                      <a:pt x="1536" y="2066"/>
                      <a:pt x="1375" y="2494"/>
                    </a:cubicBezTo>
                    <a:lnTo>
                      <a:pt x="1325" y="2635"/>
                    </a:lnTo>
                    <a:cubicBezTo>
                      <a:pt x="1275" y="2775"/>
                      <a:pt x="1222" y="2922"/>
                      <a:pt x="1161" y="3056"/>
                    </a:cubicBezTo>
                    <a:lnTo>
                      <a:pt x="890" y="3658"/>
                    </a:lnTo>
                    <a:cubicBezTo>
                      <a:pt x="666" y="4149"/>
                      <a:pt x="452" y="4654"/>
                      <a:pt x="248" y="5143"/>
                    </a:cubicBezTo>
                    <a:lnTo>
                      <a:pt x="71" y="5557"/>
                    </a:lnTo>
                    <a:cubicBezTo>
                      <a:pt x="1" y="5728"/>
                      <a:pt x="7" y="5952"/>
                      <a:pt x="94" y="6139"/>
                    </a:cubicBezTo>
                    <a:cubicBezTo>
                      <a:pt x="178" y="6323"/>
                      <a:pt x="339" y="6471"/>
                      <a:pt x="529" y="6537"/>
                    </a:cubicBezTo>
                    <a:cubicBezTo>
                      <a:pt x="611" y="6568"/>
                      <a:pt x="698" y="6582"/>
                      <a:pt x="785" y="6582"/>
                    </a:cubicBezTo>
                    <a:cubicBezTo>
                      <a:pt x="822" y="6582"/>
                      <a:pt x="860" y="6579"/>
                      <a:pt x="897" y="6574"/>
                    </a:cubicBezTo>
                    <a:cubicBezTo>
                      <a:pt x="904" y="6577"/>
                      <a:pt x="910" y="6584"/>
                      <a:pt x="917" y="6588"/>
                    </a:cubicBezTo>
                    <a:cubicBezTo>
                      <a:pt x="1001" y="6641"/>
                      <a:pt x="1084" y="6695"/>
                      <a:pt x="1168" y="6744"/>
                    </a:cubicBezTo>
                    <a:cubicBezTo>
                      <a:pt x="1255" y="6795"/>
                      <a:pt x="1338" y="6845"/>
                      <a:pt x="1426" y="6892"/>
                    </a:cubicBezTo>
                    <a:cubicBezTo>
                      <a:pt x="1552" y="6962"/>
                      <a:pt x="1707" y="7042"/>
                      <a:pt x="1873" y="7096"/>
                    </a:cubicBezTo>
                    <a:lnTo>
                      <a:pt x="1897" y="7105"/>
                    </a:lnTo>
                    <a:cubicBezTo>
                      <a:pt x="1940" y="7119"/>
                      <a:pt x="1984" y="7133"/>
                      <a:pt x="2028" y="7142"/>
                    </a:cubicBezTo>
                    <a:lnTo>
                      <a:pt x="2114" y="7170"/>
                    </a:lnTo>
                    <a:cubicBezTo>
                      <a:pt x="2181" y="7190"/>
                      <a:pt x="2252" y="7210"/>
                      <a:pt x="2318" y="7226"/>
                    </a:cubicBezTo>
                    <a:cubicBezTo>
                      <a:pt x="2415" y="7250"/>
                      <a:pt x="2512" y="7270"/>
                      <a:pt x="2609" y="7286"/>
                    </a:cubicBezTo>
                    <a:cubicBezTo>
                      <a:pt x="2676" y="7300"/>
                      <a:pt x="2736" y="7303"/>
                      <a:pt x="2800" y="7303"/>
                    </a:cubicBezTo>
                    <a:cubicBezTo>
                      <a:pt x="2863" y="7303"/>
                      <a:pt x="2923" y="7300"/>
                      <a:pt x="2988" y="7297"/>
                    </a:cubicBezTo>
                    <a:cubicBezTo>
                      <a:pt x="3124" y="7286"/>
                      <a:pt x="3252" y="7246"/>
                      <a:pt x="3372" y="7206"/>
                    </a:cubicBezTo>
                    <a:lnTo>
                      <a:pt x="3435" y="7186"/>
                    </a:lnTo>
                    <a:cubicBezTo>
                      <a:pt x="3519" y="7159"/>
                      <a:pt x="3606" y="7126"/>
                      <a:pt x="3706" y="7079"/>
                    </a:cubicBezTo>
                    <a:cubicBezTo>
                      <a:pt x="3944" y="6969"/>
                      <a:pt x="4167" y="6832"/>
                      <a:pt x="4372" y="6668"/>
                    </a:cubicBezTo>
                    <a:cubicBezTo>
                      <a:pt x="4415" y="6634"/>
                      <a:pt x="4456" y="6594"/>
                      <a:pt x="4496" y="6557"/>
                    </a:cubicBezTo>
                    <a:cubicBezTo>
                      <a:pt x="4653" y="6403"/>
                      <a:pt x="4769" y="6253"/>
                      <a:pt x="4857" y="6096"/>
                    </a:cubicBezTo>
                    <a:cubicBezTo>
                      <a:pt x="4930" y="5955"/>
                      <a:pt x="4984" y="5835"/>
                      <a:pt x="5027" y="5714"/>
                    </a:cubicBezTo>
                    <a:cubicBezTo>
                      <a:pt x="5058" y="5628"/>
                      <a:pt x="5074" y="5540"/>
                      <a:pt x="5087" y="5460"/>
                    </a:cubicBezTo>
                    <a:lnTo>
                      <a:pt x="5101" y="5397"/>
                    </a:lnTo>
                    <a:cubicBezTo>
                      <a:pt x="5141" y="5199"/>
                      <a:pt x="5144" y="4995"/>
                      <a:pt x="5115" y="4791"/>
                    </a:cubicBezTo>
                    <a:cubicBezTo>
                      <a:pt x="5104" y="4708"/>
                      <a:pt x="5084" y="4601"/>
                      <a:pt x="5054" y="4487"/>
                    </a:cubicBezTo>
                    <a:cubicBezTo>
                      <a:pt x="5027" y="4376"/>
                      <a:pt x="4987" y="4270"/>
                      <a:pt x="4940" y="4156"/>
                    </a:cubicBezTo>
                    <a:cubicBezTo>
                      <a:pt x="5138" y="4116"/>
                      <a:pt x="5322" y="4032"/>
                      <a:pt x="5482" y="3959"/>
                    </a:cubicBezTo>
                    <a:cubicBezTo>
                      <a:pt x="5686" y="3868"/>
                      <a:pt x="5830" y="3768"/>
                      <a:pt x="5941" y="3648"/>
                    </a:cubicBezTo>
                    <a:lnTo>
                      <a:pt x="5973" y="3611"/>
                    </a:lnTo>
                    <a:cubicBezTo>
                      <a:pt x="6030" y="3547"/>
                      <a:pt x="6091" y="3481"/>
                      <a:pt x="6148" y="3407"/>
                    </a:cubicBezTo>
                    <a:cubicBezTo>
                      <a:pt x="6254" y="3260"/>
                      <a:pt x="6375" y="3089"/>
                      <a:pt x="6445" y="2882"/>
                    </a:cubicBezTo>
                    <a:cubicBezTo>
                      <a:pt x="6486" y="2761"/>
                      <a:pt x="6512" y="2624"/>
                      <a:pt x="6522" y="2484"/>
                    </a:cubicBezTo>
                    <a:cubicBezTo>
                      <a:pt x="6529" y="2346"/>
                      <a:pt x="6529" y="2203"/>
                      <a:pt x="6515" y="2053"/>
                    </a:cubicBezTo>
                    <a:cubicBezTo>
                      <a:pt x="6515" y="2013"/>
                      <a:pt x="6506" y="1976"/>
                      <a:pt x="6499" y="1939"/>
                    </a:cubicBezTo>
                    <a:cubicBezTo>
                      <a:pt x="6482" y="1875"/>
                      <a:pt x="6459" y="1805"/>
                      <a:pt x="6429" y="1724"/>
                    </a:cubicBezTo>
                    <a:cubicBezTo>
                      <a:pt x="6405" y="1658"/>
                      <a:pt x="6372" y="1601"/>
                      <a:pt x="6342" y="1547"/>
                    </a:cubicBezTo>
                    <a:cubicBezTo>
                      <a:pt x="6262" y="1411"/>
                      <a:pt x="6174" y="1290"/>
                      <a:pt x="6081" y="1179"/>
                    </a:cubicBezTo>
                    <a:cubicBezTo>
                      <a:pt x="6024" y="1116"/>
                      <a:pt x="5967" y="1059"/>
                      <a:pt x="5907" y="1002"/>
                    </a:cubicBezTo>
                    <a:lnTo>
                      <a:pt x="5877" y="972"/>
                    </a:lnTo>
                    <a:cubicBezTo>
                      <a:pt x="5773" y="875"/>
                      <a:pt x="5663" y="775"/>
                      <a:pt x="5546" y="681"/>
                    </a:cubicBezTo>
                    <a:lnTo>
                      <a:pt x="5496" y="638"/>
                    </a:lnTo>
                    <a:cubicBezTo>
                      <a:pt x="5442" y="594"/>
                      <a:pt x="5382" y="548"/>
                      <a:pt x="5315" y="508"/>
                    </a:cubicBezTo>
                    <a:cubicBezTo>
                      <a:pt x="5098" y="377"/>
                      <a:pt x="4874" y="283"/>
                      <a:pt x="4629" y="223"/>
                    </a:cubicBezTo>
                    <a:cubicBezTo>
                      <a:pt x="4439" y="173"/>
                      <a:pt x="4241" y="130"/>
                      <a:pt x="4054" y="93"/>
                    </a:cubicBezTo>
                    <a:lnTo>
                      <a:pt x="3907" y="59"/>
                    </a:lnTo>
                    <a:cubicBezTo>
                      <a:pt x="3817" y="42"/>
                      <a:pt x="3726" y="26"/>
                      <a:pt x="3633" y="9"/>
                    </a:cubicBezTo>
                    <a:cubicBezTo>
                      <a:pt x="3601" y="4"/>
                      <a:pt x="3567" y="1"/>
                      <a:pt x="352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718" name="Google Shape;718;p5"/>
            <p:cNvGrpSpPr/>
            <p:nvPr/>
          </p:nvGrpSpPr>
          <p:grpSpPr>
            <a:xfrm rot="8100000" flipH="1">
              <a:off x="155445" y="3964423"/>
              <a:ext cx="192515" cy="227715"/>
              <a:chOff x="1824250" y="1008625"/>
              <a:chExt cx="144250" cy="170625"/>
            </a:xfrm>
          </p:grpSpPr>
          <p:sp>
            <p:nvSpPr>
              <p:cNvPr id="719" name="Google Shape;719;p5"/>
              <p:cNvSpPr/>
              <p:nvPr/>
            </p:nvSpPr>
            <p:spPr>
              <a:xfrm>
                <a:off x="1828675" y="1013025"/>
                <a:ext cx="135400" cy="161850"/>
              </a:xfrm>
              <a:custGeom>
                <a:avLst/>
                <a:gdLst/>
                <a:ahLst/>
                <a:cxnLst/>
                <a:rect l="l" t="t" r="r" b="b"/>
                <a:pathLst>
                  <a:path w="5416" h="6474" extrusionOk="0">
                    <a:moveTo>
                      <a:pt x="2356" y="0"/>
                    </a:moveTo>
                    <a:cubicBezTo>
                      <a:pt x="2252" y="0"/>
                      <a:pt x="2150" y="4"/>
                      <a:pt x="2047" y="21"/>
                    </a:cubicBezTo>
                    <a:cubicBezTo>
                      <a:pt x="1947" y="37"/>
                      <a:pt x="1847" y="67"/>
                      <a:pt x="1750" y="94"/>
                    </a:cubicBezTo>
                    <a:cubicBezTo>
                      <a:pt x="1690" y="107"/>
                      <a:pt x="1636" y="138"/>
                      <a:pt x="1579" y="161"/>
                    </a:cubicBezTo>
                    <a:cubicBezTo>
                      <a:pt x="1469" y="211"/>
                      <a:pt x="1362" y="274"/>
                      <a:pt x="1258" y="342"/>
                    </a:cubicBezTo>
                    <a:cubicBezTo>
                      <a:pt x="1164" y="402"/>
                      <a:pt x="1074" y="472"/>
                      <a:pt x="988" y="539"/>
                    </a:cubicBezTo>
                    <a:cubicBezTo>
                      <a:pt x="871" y="629"/>
                      <a:pt x="760" y="743"/>
                      <a:pt x="659" y="850"/>
                    </a:cubicBezTo>
                    <a:cubicBezTo>
                      <a:pt x="647" y="863"/>
                      <a:pt x="636" y="876"/>
                      <a:pt x="623" y="890"/>
                    </a:cubicBezTo>
                    <a:cubicBezTo>
                      <a:pt x="562" y="960"/>
                      <a:pt x="506" y="1034"/>
                      <a:pt x="456" y="1111"/>
                    </a:cubicBezTo>
                    <a:cubicBezTo>
                      <a:pt x="358" y="1265"/>
                      <a:pt x="272" y="1428"/>
                      <a:pt x="208" y="1599"/>
                    </a:cubicBezTo>
                    <a:cubicBezTo>
                      <a:pt x="141" y="1783"/>
                      <a:pt x="98" y="1973"/>
                      <a:pt x="65" y="2164"/>
                    </a:cubicBezTo>
                    <a:cubicBezTo>
                      <a:pt x="45" y="2291"/>
                      <a:pt x="28" y="2418"/>
                      <a:pt x="17" y="2546"/>
                    </a:cubicBezTo>
                    <a:cubicBezTo>
                      <a:pt x="1" y="2696"/>
                      <a:pt x="1" y="2850"/>
                      <a:pt x="5" y="3003"/>
                    </a:cubicBezTo>
                    <a:cubicBezTo>
                      <a:pt x="11" y="3144"/>
                      <a:pt x="51" y="3295"/>
                      <a:pt x="91" y="3429"/>
                    </a:cubicBezTo>
                    <a:cubicBezTo>
                      <a:pt x="151" y="3619"/>
                      <a:pt x="228" y="3803"/>
                      <a:pt x="306" y="3987"/>
                    </a:cubicBezTo>
                    <a:cubicBezTo>
                      <a:pt x="342" y="4077"/>
                      <a:pt x="382" y="4167"/>
                      <a:pt x="422" y="4258"/>
                    </a:cubicBezTo>
                    <a:cubicBezTo>
                      <a:pt x="489" y="4402"/>
                      <a:pt x="573" y="4539"/>
                      <a:pt x="656" y="4676"/>
                    </a:cubicBezTo>
                    <a:cubicBezTo>
                      <a:pt x="757" y="4846"/>
                      <a:pt x="867" y="5007"/>
                      <a:pt x="997" y="5150"/>
                    </a:cubicBezTo>
                    <a:cubicBezTo>
                      <a:pt x="1161" y="5331"/>
                      <a:pt x="1339" y="5505"/>
                      <a:pt x="1522" y="5666"/>
                    </a:cubicBezTo>
                    <a:cubicBezTo>
                      <a:pt x="1666" y="5793"/>
                      <a:pt x="1817" y="5917"/>
                      <a:pt x="1977" y="6024"/>
                    </a:cubicBezTo>
                    <a:cubicBezTo>
                      <a:pt x="2175" y="6161"/>
                      <a:pt x="2385" y="6285"/>
                      <a:pt x="2613" y="6362"/>
                    </a:cubicBezTo>
                    <a:cubicBezTo>
                      <a:pt x="2743" y="6405"/>
                      <a:pt x="2877" y="6442"/>
                      <a:pt x="3014" y="6459"/>
                    </a:cubicBezTo>
                    <a:cubicBezTo>
                      <a:pt x="3084" y="6469"/>
                      <a:pt x="3155" y="6473"/>
                      <a:pt x="3227" y="6473"/>
                    </a:cubicBezTo>
                    <a:cubicBezTo>
                      <a:pt x="3293" y="6473"/>
                      <a:pt x="3360" y="6470"/>
                      <a:pt x="3425" y="6465"/>
                    </a:cubicBezTo>
                    <a:cubicBezTo>
                      <a:pt x="3509" y="6459"/>
                      <a:pt x="3589" y="6445"/>
                      <a:pt x="3669" y="6428"/>
                    </a:cubicBezTo>
                    <a:cubicBezTo>
                      <a:pt x="3813" y="6395"/>
                      <a:pt x="3958" y="6362"/>
                      <a:pt x="4098" y="6311"/>
                    </a:cubicBezTo>
                    <a:cubicBezTo>
                      <a:pt x="4248" y="6261"/>
                      <a:pt x="4389" y="6184"/>
                      <a:pt x="4519" y="6094"/>
                    </a:cubicBezTo>
                    <a:cubicBezTo>
                      <a:pt x="4646" y="6007"/>
                      <a:pt x="4750" y="5886"/>
                      <a:pt x="4853" y="5769"/>
                    </a:cubicBezTo>
                    <a:cubicBezTo>
                      <a:pt x="4957" y="5652"/>
                      <a:pt x="5031" y="5528"/>
                      <a:pt x="5108" y="5391"/>
                    </a:cubicBezTo>
                    <a:cubicBezTo>
                      <a:pt x="5185" y="5251"/>
                      <a:pt x="5228" y="5097"/>
                      <a:pt x="5268" y="4943"/>
                    </a:cubicBezTo>
                    <a:cubicBezTo>
                      <a:pt x="5332" y="4706"/>
                      <a:pt x="5402" y="4465"/>
                      <a:pt x="5409" y="4218"/>
                    </a:cubicBezTo>
                    <a:cubicBezTo>
                      <a:pt x="5415" y="4054"/>
                      <a:pt x="5415" y="3886"/>
                      <a:pt x="5392" y="3722"/>
                    </a:cubicBezTo>
                    <a:cubicBezTo>
                      <a:pt x="5389" y="3699"/>
                      <a:pt x="5386" y="3676"/>
                      <a:pt x="5382" y="3649"/>
                    </a:cubicBezTo>
                    <a:cubicBezTo>
                      <a:pt x="5365" y="3579"/>
                      <a:pt x="5345" y="3512"/>
                      <a:pt x="5329" y="3442"/>
                    </a:cubicBezTo>
                    <a:cubicBezTo>
                      <a:pt x="5325" y="3429"/>
                      <a:pt x="5322" y="3415"/>
                      <a:pt x="5315" y="3401"/>
                    </a:cubicBezTo>
                    <a:cubicBezTo>
                      <a:pt x="5272" y="3324"/>
                      <a:pt x="5238" y="3244"/>
                      <a:pt x="5178" y="3181"/>
                    </a:cubicBezTo>
                    <a:cubicBezTo>
                      <a:pt x="5128" y="3128"/>
                      <a:pt x="5077" y="3071"/>
                      <a:pt x="5017" y="3027"/>
                    </a:cubicBezTo>
                    <a:cubicBezTo>
                      <a:pt x="4997" y="3014"/>
                      <a:pt x="4981" y="2997"/>
                      <a:pt x="4961" y="2983"/>
                    </a:cubicBezTo>
                    <a:cubicBezTo>
                      <a:pt x="4852" y="2900"/>
                      <a:pt x="4718" y="2857"/>
                      <a:pt x="4583" y="2857"/>
                    </a:cubicBezTo>
                    <a:cubicBezTo>
                      <a:pt x="4503" y="2857"/>
                      <a:pt x="4423" y="2872"/>
                      <a:pt x="4349" y="2903"/>
                    </a:cubicBezTo>
                    <a:cubicBezTo>
                      <a:pt x="4108" y="3000"/>
                      <a:pt x="3944" y="3251"/>
                      <a:pt x="3958" y="3512"/>
                    </a:cubicBezTo>
                    <a:lnTo>
                      <a:pt x="3958" y="3525"/>
                    </a:lnTo>
                    <a:cubicBezTo>
                      <a:pt x="3944" y="3602"/>
                      <a:pt x="3950" y="3682"/>
                      <a:pt x="3954" y="3759"/>
                    </a:cubicBezTo>
                    <a:cubicBezTo>
                      <a:pt x="3954" y="3803"/>
                      <a:pt x="3967" y="3850"/>
                      <a:pt x="3974" y="3890"/>
                    </a:cubicBezTo>
                    <a:cubicBezTo>
                      <a:pt x="3984" y="3950"/>
                      <a:pt x="3991" y="4011"/>
                      <a:pt x="3994" y="4067"/>
                    </a:cubicBezTo>
                    <a:cubicBezTo>
                      <a:pt x="3984" y="4207"/>
                      <a:pt x="3958" y="4345"/>
                      <a:pt x="3927" y="4482"/>
                    </a:cubicBezTo>
                    <a:cubicBezTo>
                      <a:pt x="3901" y="4576"/>
                      <a:pt x="3870" y="4669"/>
                      <a:pt x="3830" y="4759"/>
                    </a:cubicBezTo>
                    <a:cubicBezTo>
                      <a:pt x="3793" y="4813"/>
                      <a:pt x="3753" y="4863"/>
                      <a:pt x="3710" y="4914"/>
                    </a:cubicBezTo>
                    <a:cubicBezTo>
                      <a:pt x="3697" y="4923"/>
                      <a:pt x="3683" y="4934"/>
                      <a:pt x="3669" y="4943"/>
                    </a:cubicBezTo>
                    <a:cubicBezTo>
                      <a:pt x="3620" y="4967"/>
                      <a:pt x="3563" y="4987"/>
                      <a:pt x="3509" y="5004"/>
                    </a:cubicBezTo>
                    <a:cubicBezTo>
                      <a:pt x="3419" y="5024"/>
                      <a:pt x="3325" y="5040"/>
                      <a:pt x="3231" y="5047"/>
                    </a:cubicBezTo>
                    <a:cubicBezTo>
                      <a:pt x="3202" y="5044"/>
                      <a:pt x="3168" y="5037"/>
                      <a:pt x="3135" y="5034"/>
                    </a:cubicBezTo>
                    <a:cubicBezTo>
                      <a:pt x="3061" y="5007"/>
                      <a:pt x="2987" y="4977"/>
                      <a:pt x="2917" y="4940"/>
                    </a:cubicBezTo>
                    <a:cubicBezTo>
                      <a:pt x="2649" y="4773"/>
                      <a:pt x="2408" y="4562"/>
                      <a:pt x="2181" y="4345"/>
                    </a:cubicBezTo>
                    <a:cubicBezTo>
                      <a:pt x="2101" y="4261"/>
                      <a:pt x="2027" y="4174"/>
                      <a:pt x="1957" y="4084"/>
                    </a:cubicBezTo>
                    <a:cubicBezTo>
                      <a:pt x="1894" y="4000"/>
                      <a:pt x="1837" y="3910"/>
                      <a:pt x="1780" y="3820"/>
                    </a:cubicBezTo>
                    <a:cubicBezTo>
                      <a:pt x="1706" y="3679"/>
                      <a:pt x="1643" y="3532"/>
                      <a:pt x="1579" y="3385"/>
                    </a:cubicBezTo>
                    <a:cubicBezTo>
                      <a:pt x="1519" y="3241"/>
                      <a:pt x="1453" y="3094"/>
                      <a:pt x="1405" y="2947"/>
                    </a:cubicBezTo>
                    <a:cubicBezTo>
                      <a:pt x="1396" y="2883"/>
                      <a:pt x="1389" y="2823"/>
                      <a:pt x="1385" y="2759"/>
                    </a:cubicBezTo>
                    <a:cubicBezTo>
                      <a:pt x="1392" y="2552"/>
                      <a:pt x="1416" y="2345"/>
                      <a:pt x="1459" y="2140"/>
                    </a:cubicBezTo>
                    <a:cubicBezTo>
                      <a:pt x="1489" y="2047"/>
                      <a:pt x="1522" y="1957"/>
                      <a:pt x="1566" y="1867"/>
                    </a:cubicBezTo>
                    <a:cubicBezTo>
                      <a:pt x="1636" y="1759"/>
                      <a:pt x="1713" y="1659"/>
                      <a:pt x="1800" y="1562"/>
                    </a:cubicBezTo>
                    <a:cubicBezTo>
                      <a:pt x="1904" y="1462"/>
                      <a:pt x="2014" y="1368"/>
                      <a:pt x="2135" y="1291"/>
                    </a:cubicBezTo>
                    <a:cubicBezTo>
                      <a:pt x="2212" y="1251"/>
                      <a:pt x="2285" y="1217"/>
                      <a:pt x="2365" y="1188"/>
                    </a:cubicBezTo>
                    <a:cubicBezTo>
                      <a:pt x="2476" y="1171"/>
                      <a:pt x="2589" y="1168"/>
                      <a:pt x="2700" y="1168"/>
                    </a:cubicBezTo>
                    <a:lnTo>
                      <a:pt x="2914" y="1168"/>
                    </a:lnTo>
                    <a:cubicBezTo>
                      <a:pt x="3021" y="1154"/>
                      <a:pt x="3115" y="1117"/>
                      <a:pt x="3198" y="1050"/>
                    </a:cubicBezTo>
                    <a:cubicBezTo>
                      <a:pt x="3319" y="956"/>
                      <a:pt x="3399" y="816"/>
                      <a:pt x="3419" y="666"/>
                    </a:cubicBezTo>
                    <a:cubicBezTo>
                      <a:pt x="3439" y="512"/>
                      <a:pt x="3396" y="354"/>
                      <a:pt x="3302" y="234"/>
                    </a:cubicBezTo>
                    <a:cubicBezTo>
                      <a:pt x="3218" y="121"/>
                      <a:pt x="3064" y="13"/>
                      <a:pt x="2917" y="10"/>
                    </a:cubicBezTo>
                    <a:cubicBezTo>
                      <a:pt x="2803" y="7"/>
                      <a:pt x="2686" y="4"/>
                      <a:pt x="2573" y="4"/>
                    </a:cubicBezTo>
                    <a:cubicBezTo>
                      <a:pt x="2500" y="2"/>
                      <a:pt x="2428" y="0"/>
                      <a:pt x="23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20" name="Google Shape;720;p5"/>
              <p:cNvSpPr/>
              <p:nvPr/>
            </p:nvSpPr>
            <p:spPr>
              <a:xfrm>
                <a:off x="1824250" y="1008625"/>
                <a:ext cx="144250" cy="170625"/>
              </a:xfrm>
              <a:custGeom>
                <a:avLst/>
                <a:gdLst/>
                <a:ahLst/>
                <a:cxnLst/>
                <a:rect l="l" t="t" r="r" b="b"/>
                <a:pathLst>
                  <a:path w="5770" h="6825" extrusionOk="0">
                    <a:moveTo>
                      <a:pt x="5328" y="3645"/>
                    </a:moveTo>
                    <a:lnTo>
                      <a:pt x="5328" y="3645"/>
                    </a:lnTo>
                    <a:cubicBezTo>
                      <a:pt x="5328" y="3645"/>
                      <a:pt x="5331" y="3651"/>
                      <a:pt x="5339" y="3661"/>
                    </a:cubicBezTo>
                    <a:cubicBezTo>
                      <a:pt x="5335" y="3655"/>
                      <a:pt x="5332" y="3650"/>
                      <a:pt x="5328" y="3645"/>
                    </a:cubicBezTo>
                    <a:close/>
                    <a:moveTo>
                      <a:pt x="2545" y="352"/>
                    </a:moveTo>
                    <a:cubicBezTo>
                      <a:pt x="2590" y="352"/>
                      <a:pt x="2636" y="353"/>
                      <a:pt x="2683" y="354"/>
                    </a:cubicBezTo>
                    <a:lnTo>
                      <a:pt x="2750" y="354"/>
                    </a:lnTo>
                    <a:cubicBezTo>
                      <a:pt x="2863" y="357"/>
                      <a:pt x="2977" y="357"/>
                      <a:pt x="3091" y="360"/>
                    </a:cubicBezTo>
                    <a:cubicBezTo>
                      <a:pt x="3164" y="364"/>
                      <a:pt x="3275" y="430"/>
                      <a:pt x="3342" y="518"/>
                    </a:cubicBezTo>
                    <a:cubicBezTo>
                      <a:pt x="3405" y="601"/>
                      <a:pt x="3436" y="711"/>
                      <a:pt x="3422" y="819"/>
                    </a:cubicBezTo>
                    <a:cubicBezTo>
                      <a:pt x="3408" y="925"/>
                      <a:pt x="3352" y="1023"/>
                      <a:pt x="3268" y="1089"/>
                    </a:cubicBezTo>
                    <a:cubicBezTo>
                      <a:pt x="3212" y="1129"/>
                      <a:pt x="3147" y="1157"/>
                      <a:pt x="3081" y="1169"/>
                    </a:cubicBezTo>
                    <a:lnTo>
                      <a:pt x="2877" y="1166"/>
                    </a:lnTo>
                    <a:cubicBezTo>
                      <a:pt x="2763" y="1166"/>
                      <a:pt x="2639" y="1169"/>
                      <a:pt x="2516" y="1189"/>
                    </a:cubicBezTo>
                    <a:lnTo>
                      <a:pt x="2482" y="1200"/>
                    </a:lnTo>
                    <a:cubicBezTo>
                      <a:pt x="2405" y="1226"/>
                      <a:pt x="2321" y="1263"/>
                      <a:pt x="2218" y="1320"/>
                    </a:cubicBezTo>
                    <a:cubicBezTo>
                      <a:pt x="2101" y="1393"/>
                      <a:pt x="1988" y="1487"/>
                      <a:pt x="1847" y="1621"/>
                    </a:cubicBezTo>
                    <a:cubicBezTo>
                      <a:pt x="1750" y="1728"/>
                      <a:pt x="1666" y="1839"/>
                      <a:pt x="1596" y="1949"/>
                    </a:cubicBezTo>
                    <a:lnTo>
                      <a:pt x="1586" y="1966"/>
                    </a:lnTo>
                    <a:cubicBezTo>
                      <a:pt x="1539" y="2060"/>
                      <a:pt x="1499" y="2160"/>
                      <a:pt x="1462" y="2280"/>
                    </a:cubicBezTo>
                    <a:cubicBezTo>
                      <a:pt x="1422" y="2474"/>
                      <a:pt x="1395" y="2685"/>
                      <a:pt x="1386" y="2946"/>
                    </a:cubicBezTo>
                    <a:cubicBezTo>
                      <a:pt x="1389" y="3016"/>
                      <a:pt x="1395" y="3083"/>
                      <a:pt x="1409" y="3150"/>
                    </a:cubicBezTo>
                    <a:lnTo>
                      <a:pt x="1415" y="3176"/>
                    </a:lnTo>
                    <a:cubicBezTo>
                      <a:pt x="1459" y="3313"/>
                      <a:pt x="1516" y="3444"/>
                      <a:pt x="1569" y="3571"/>
                    </a:cubicBezTo>
                    <a:lnTo>
                      <a:pt x="1596" y="3631"/>
                    </a:lnTo>
                    <a:cubicBezTo>
                      <a:pt x="1650" y="3755"/>
                      <a:pt x="1719" y="3919"/>
                      <a:pt x="1810" y="4089"/>
                    </a:cubicBezTo>
                    <a:cubicBezTo>
                      <a:pt x="1860" y="4173"/>
                      <a:pt x="1920" y="4273"/>
                      <a:pt x="1994" y="4367"/>
                    </a:cubicBezTo>
                    <a:cubicBezTo>
                      <a:pt x="2061" y="4457"/>
                      <a:pt x="2141" y="4548"/>
                      <a:pt x="2235" y="4648"/>
                    </a:cubicBezTo>
                    <a:cubicBezTo>
                      <a:pt x="2519" y="4919"/>
                      <a:pt x="2760" y="5113"/>
                      <a:pt x="3000" y="5266"/>
                    </a:cubicBezTo>
                    <a:lnTo>
                      <a:pt x="3017" y="5277"/>
                    </a:lnTo>
                    <a:cubicBezTo>
                      <a:pt x="3104" y="5317"/>
                      <a:pt x="3181" y="5350"/>
                      <a:pt x="3255" y="5374"/>
                    </a:cubicBezTo>
                    <a:lnTo>
                      <a:pt x="3278" y="5380"/>
                    </a:lnTo>
                    <a:cubicBezTo>
                      <a:pt x="3318" y="5387"/>
                      <a:pt x="3355" y="5394"/>
                      <a:pt x="3392" y="5397"/>
                    </a:cubicBezTo>
                    <a:lnTo>
                      <a:pt x="3408" y="5400"/>
                    </a:lnTo>
                    <a:lnTo>
                      <a:pt x="3425" y="5397"/>
                    </a:lnTo>
                    <a:cubicBezTo>
                      <a:pt x="3516" y="5391"/>
                      <a:pt x="3613" y="5377"/>
                      <a:pt x="3740" y="5346"/>
                    </a:cubicBezTo>
                    <a:cubicBezTo>
                      <a:pt x="3800" y="5330"/>
                      <a:pt x="3860" y="5306"/>
                      <a:pt x="3917" y="5283"/>
                    </a:cubicBezTo>
                    <a:lnTo>
                      <a:pt x="3950" y="5263"/>
                    </a:lnTo>
                    <a:cubicBezTo>
                      <a:pt x="3967" y="5250"/>
                      <a:pt x="3984" y="5240"/>
                      <a:pt x="3997" y="5226"/>
                    </a:cubicBezTo>
                    <a:lnTo>
                      <a:pt x="4017" y="5206"/>
                    </a:lnTo>
                    <a:cubicBezTo>
                      <a:pt x="4070" y="5146"/>
                      <a:pt x="4115" y="5090"/>
                      <a:pt x="4155" y="5036"/>
                    </a:cubicBezTo>
                    <a:lnTo>
                      <a:pt x="4168" y="5005"/>
                    </a:lnTo>
                    <a:cubicBezTo>
                      <a:pt x="4218" y="4899"/>
                      <a:pt x="4251" y="4789"/>
                      <a:pt x="4275" y="4698"/>
                    </a:cubicBezTo>
                    <a:cubicBezTo>
                      <a:pt x="4302" y="4581"/>
                      <a:pt x="4335" y="4423"/>
                      <a:pt x="4345" y="4256"/>
                    </a:cubicBezTo>
                    <a:lnTo>
                      <a:pt x="4345" y="4247"/>
                    </a:lnTo>
                    <a:lnTo>
                      <a:pt x="4345" y="4236"/>
                    </a:lnTo>
                    <a:cubicBezTo>
                      <a:pt x="4342" y="4170"/>
                      <a:pt x="4335" y="4102"/>
                      <a:pt x="4325" y="4039"/>
                    </a:cubicBezTo>
                    <a:cubicBezTo>
                      <a:pt x="4322" y="4019"/>
                      <a:pt x="4318" y="4002"/>
                      <a:pt x="4315" y="3982"/>
                    </a:cubicBezTo>
                    <a:cubicBezTo>
                      <a:pt x="4311" y="3966"/>
                      <a:pt x="4305" y="3942"/>
                      <a:pt x="4305" y="3935"/>
                    </a:cubicBezTo>
                    <a:lnTo>
                      <a:pt x="4305" y="3862"/>
                    </a:lnTo>
                    <a:cubicBezTo>
                      <a:pt x="4302" y="3815"/>
                      <a:pt x="4302" y="3768"/>
                      <a:pt x="4308" y="3715"/>
                    </a:cubicBezTo>
                    <a:lnTo>
                      <a:pt x="4311" y="3698"/>
                    </a:lnTo>
                    <a:lnTo>
                      <a:pt x="4311" y="3678"/>
                    </a:lnTo>
                    <a:cubicBezTo>
                      <a:pt x="4302" y="3494"/>
                      <a:pt x="4419" y="3310"/>
                      <a:pt x="4592" y="3243"/>
                    </a:cubicBezTo>
                    <a:cubicBezTo>
                      <a:pt x="4647" y="3221"/>
                      <a:pt x="4706" y="3209"/>
                      <a:pt x="4765" y="3209"/>
                    </a:cubicBezTo>
                    <a:cubicBezTo>
                      <a:pt x="4860" y="3209"/>
                      <a:pt x="4954" y="3239"/>
                      <a:pt x="5030" y="3296"/>
                    </a:cubicBezTo>
                    <a:lnTo>
                      <a:pt x="5091" y="3344"/>
                    </a:lnTo>
                    <a:cubicBezTo>
                      <a:pt x="5124" y="3370"/>
                      <a:pt x="5161" y="3407"/>
                      <a:pt x="5198" y="3444"/>
                    </a:cubicBezTo>
                    <a:lnTo>
                      <a:pt x="5231" y="3480"/>
                    </a:lnTo>
                    <a:cubicBezTo>
                      <a:pt x="5258" y="3508"/>
                      <a:pt x="5278" y="3551"/>
                      <a:pt x="5305" y="3601"/>
                    </a:cubicBezTo>
                    <a:cubicBezTo>
                      <a:pt x="5312" y="3615"/>
                      <a:pt x="5319" y="3630"/>
                      <a:pt x="5328" y="3645"/>
                    </a:cubicBezTo>
                    <a:lnTo>
                      <a:pt x="5328" y="3645"/>
                    </a:lnTo>
                    <a:lnTo>
                      <a:pt x="5499" y="3597"/>
                    </a:lnTo>
                    <a:lnTo>
                      <a:pt x="5499" y="3597"/>
                    </a:lnTo>
                    <a:lnTo>
                      <a:pt x="5335" y="3665"/>
                    </a:lnTo>
                    <a:lnTo>
                      <a:pt x="5342" y="3691"/>
                    </a:lnTo>
                    <a:cubicBezTo>
                      <a:pt x="5359" y="3748"/>
                      <a:pt x="5375" y="3801"/>
                      <a:pt x="5385" y="3858"/>
                    </a:cubicBezTo>
                    <a:cubicBezTo>
                      <a:pt x="5388" y="3882"/>
                      <a:pt x="5392" y="3902"/>
                      <a:pt x="5395" y="3926"/>
                    </a:cubicBezTo>
                    <a:cubicBezTo>
                      <a:pt x="5419" y="4073"/>
                      <a:pt x="5415" y="4230"/>
                      <a:pt x="5412" y="4390"/>
                    </a:cubicBezTo>
                    <a:cubicBezTo>
                      <a:pt x="5405" y="4591"/>
                      <a:pt x="5351" y="4792"/>
                      <a:pt x="5294" y="5005"/>
                    </a:cubicBezTo>
                    <a:lnTo>
                      <a:pt x="5274" y="5076"/>
                    </a:lnTo>
                    <a:cubicBezTo>
                      <a:pt x="5238" y="5220"/>
                      <a:pt x="5198" y="5360"/>
                      <a:pt x="5131" y="5481"/>
                    </a:cubicBezTo>
                    <a:cubicBezTo>
                      <a:pt x="5061" y="5607"/>
                      <a:pt x="4993" y="5725"/>
                      <a:pt x="4900" y="5828"/>
                    </a:cubicBezTo>
                    <a:lnTo>
                      <a:pt x="4873" y="5859"/>
                    </a:lnTo>
                    <a:cubicBezTo>
                      <a:pt x="4783" y="5959"/>
                      <a:pt x="4696" y="6059"/>
                      <a:pt x="4596" y="6126"/>
                    </a:cubicBezTo>
                    <a:cubicBezTo>
                      <a:pt x="4462" y="6217"/>
                      <a:pt x="4339" y="6283"/>
                      <a:pt x="4218" y="6323"/>
                    </a:cubicBezTo>
                    <a:cubicBezTo>
                      <a:pt x="4094" y="6363"/>
                      <a:pt x="3964" y="6397"/>
                      <a:pt x="3806" y="6434"/>
                    </a:cubicBezTo>
                    <a:cubicBezTo>
                      <a:pt x="3726" y="6450"/>
                      <a:pt x="3656" y="6461"/>
                      <a:pt x="3593" y="6467"/>
                    </a:cubicBezTo>
                    <a:cubicBezTo>
                      <a:pt x="3539" y="6471"/>
                      <a:pt x="3477" y="6474"/>
                      <a:pt x="3412" y="6474"/>
                    </a:cubicBezTo>
                    <a:cubicBezTo>
                      <a:pt x="3347" y="6474"/>
                      <a:pt x="3280" y="6471"/>
                      <a:pt x="3215" y="6461"/>
                    </a:cubicBezTo>
                    <a:cubicBezTo>
                      <a:pt x="3104" y="6447"/>
                      <a:pt x="2984" y="6417"/>
                      <a:pt x="2846" y="6370"/>
                    </a:cubicBezTo>
                    <a:cubicBezTo>
                      <a:pt x="2663" y="6310"/>
                      <a:pt x="2476" y="6209"/>
                      <a:pt x="2255" y="6056"/>
                    </a:cubicBezTo>
                    <a:cubicBezTo>
                      <a:pt x="2114" y="5962"/>
                      <a:pt x="1974" y="5848"/>
                      <a:pt x="1817" y="5712"/>
                    </a:cubicBezTo>
                    <a:cubicBezTo>
                      <a:pt x="1636" y="5551"/>
                      <a:pt x="1466" y="5383"/>
                      <a:pt x="1305" y="5210"/>
                    </a:cubicBezTo>
                    <a:cubicBezTo>
                      <a:pt x="1198" y="5090"/>
                      <a:pt x="1094" y="4949"/>
                      <a:pt x="984" y="4761"/>
                    </a:cubicBezTo>
                    <a:lnTo>
                      <a:pt x="964" y="4732"/>
                    </a:lnTo>
                    <a:cubicBezTo>
                      <a:pt x="890" y="4604"/>
                      <a:pt x="816" y="4488"/>
                      <a:pt x="759" y="4360"/>
                    </a:cubicBezTo>
                    <a:lnTo>
                      <a:pt x="739" y="4317"/>
                    </a:lnTo>
                    <a:cubicBezTo>
                      <a:pt x="710" y="4243"/>
                      <a:pt x="676" y="4170"/>
                      <a:pt x="646" y="4096"/>
                    </a:cubicBezTo>
                    <a:lnTo>
                      <a:pt x="616" y="4022"/>
                    </a:lnTo>
                    <a:cubicBezTo>
                      <a:pt x="549" y="3862"/>
                      <a:pt x="486" y="3708"/>
                      <a:pt x="435" y="3551"/>
                    </a:cubicBezTo>
                    <a:cubicBezTo>
                      <a:pt x="398" y="3427"/>
                      <a:pt x="362" y="3293"/>
                      <a:pt x="358" y="3173"/>
                    </a:cubicBezTo>
                    <a:cubicBezTo>
                      <a:pt x="355" y="3036"/>
                      <a:pt x="355" y="2885"/>
                      <a:pt x="369" y="2738"/>
                    </a:cubicBezTo>
                    <a:cubicBezTo>
                      <a:pt x="378" y="2637"/>
                      <a:pt x="392" y="2504"/>
                      <a:pt x="415" y="2370"/>
                    </a:cubicBezTo>
                    <a:cubicBezTo>
                      <a:pt x="452" y="2163"/>
                      <a:pt x="495" y="1989"/>
                      <a:pt x="549" y="1835"/>
                    </a:cubicBezTo>
                    <a:cubicBezTo>
                      <a:pt x="603" y="1688"/>
                      <a:pt x="683" y="1538"/>
                      <a:pt x="779" y="1380"/>
                    </a:cubicBezTo>
                    <a:cubicBezTo>
                      <a:pt x="824" y="1313"/>
                      <a:pt x="873" y="1250"/>
                      <a:pt x="934" y="1183"/>
                    </a:cubicBezTo>
                    <a:lnTo>
                      <a:pt x="967" y="1146"/>
                    </a:lnTo>
                    <a:cubicBezTo>
                      <a:pt x="1060" y="1043"/>
                      <a:pt x="1161" y="936"/>
                      <a:pt x="1272" y="856"/>
                    </a:cubicBezTo>
                    <a:lnTo>
                      <a:pt x="1312" y="825"/>
                    </a:lnTo>
                    <a:cubicBezTo>
                      <a:pt x="1386" y="765"/>
                      <a:pt x="1455" y="711"/>
                      <a:pt x="1529" y="665"/>
                    </a:cubicBezTo>
                    <a:cubicBezTo>
                      <a:pt x="1622" y="608"/>
                      <a:pt x="1727" y="544"/>
                      <a:pt x="1830" y="498"/>
                    </a:cubicBezTo>
                    <a:lnTo>
                      <a:pt x="1860" y="484"/>
                    </a:lnTo>
                    <a:cubicBezTo>
                      <a:pt x="1900" y="464"/>
                      <a:pt x="1940" y="447"/>
                      <a:pt x="1974" y="437"/>
                    </a:cubicBezTo>
                    <a:lnTo>
                      <a:pt x="2008" y="430"/>
                    </a:lnTo>
                    <a:cubicBezTo>
                      <a:pt x="2091" y="407"/>
                      <a:pt x="2171" y="384"/>
                      <a:pt x="2252" y="370"/>
                    </a:cubicBezTo>
                    <a:cubicBezTo>
                      <a:pt x="2346" y="356"/>
                      <a:pt x="2444" y="352"/>
                      <a:pt x="2545" y="352"/>
                    </a:cubicBezTo>
                    <a:close/>
                    <a:moveTo>
                      <a:pt x="2529" y="0"/>
                    </a:moveTo>
                    <a:cubicBezTo>
                      <a:pt x="2420" y="0"/>
                      <a:pt x="2309" y="5"/>
                      <a:pt x="2195" y="22"/>
                    </a:cubicBezTo>
                    <a:cubicBezTo>
                      <a:pt x="2097" y="39"/>
                      <a:pt x="2004" y="66"/>
                      <a:pt x="1914" y="89"/>
                    </a:cubicBezTo>
                    <a:lnTo>
                      <a:pt x="1880" y="99"/>
                    </a:lnTo>
                    <a:cubicBezTo>
                      <a:pt x="1817" y="116"/>
                      <a:pt x="1763" y="143"/>
                      <a:pt x="1713" y="166"/>
                    </a:cubicBezTo>
                    <a:lnTo>
                      <a:pt x="1687" y="176"/>
                    </a:lnTo>
                    <a:cubicBezTo>
                      <a:pt x="1562" y="233"/>
                      <a:pt x="1449" y="303"/>
                      <a:pt x="1341" y="367"/>
                    </a:cubicBezTo>
                    <a:cubicBezTo>
                      <a:pt x="1255" y="424"/>
                      <a:pt x="1174" y="484"/>
                      <a:pt x="1097" y="544"/>
                    </a:cubicBezTo>
                    <a:lnTo>
                      <a:pt x="1057" y="575"/>
                    </a:lnTo>
                    <a:cubicBezTo>
                      <a:pt x="927" y="675"/>
                      <a:pt x="813" y="791"/>
                      <a:pt x="706" y="909"/>
                    </a:cubicBezTo>
                    <a:lnTo>
                      <a:pt x="670" y="949"/>
                    </a:lnTo>
                    <a:cubicBezTo>
                      <a:pt x="596" y="1032"/>
                      <a:pt x="539" y="1109"/>
                      <a:pt x="486" y="1193"/>
                    </a:cubicBezTo>
                    <a:cubicBezTo>
                      <a:pt x="372" y="1367"/>
                      <a:pt x="282" y="1544"/>
                      <a:pt x="222" y="1714"/>
                    </a:cubicBezTo>
                    <a:cubicBezTo>
                      <a:pt x="157" y="1889"/>
                      <a:pt x="108" y="2083"/>
                      <a:pt x="68" y="2310"/>
                    </a:cubicBezTo>
                    <a:cubicBezTo>
                      <a:pt x="44" y="2454"/>
                      <a:pt x="27" y="2597"/>
                      <a:pt x="17" y="2705"/>
                    </a:cubicBezTo>
                    <a:cubicBezTo>
                      <a:pt x="1" y="2869"/>
                      <a:pt x="4" y="3032"/>
                      <a:pt x="7" y="3183"/>
                    </a:cubicBezTo>
                    <a:cubicBezTo>
                      <a:pt x="11" y="3347"/>
                      <a:pt x="54" y="3508"/>
                      <a:pt x="101" y="3654"/>
                    </a:cubicBezTo>
                    <a:cubicBezTo>
                      <a:pt x="154" y="3829"/>
                      <a:pt x="222" y="3996"/>
                      <a:pt x="288" y="4156"/>
                    </a:cubicBezTo>
                    <a:lnTo>
                      <a:pt x="322" y="4230"/>
                    </a:lnTo>
                    <a:cubicBezTo>
                      <a:pt x="352" y="4307"/>
                      <a:pt x="385" y="4383"/>
                      <a:pt x="418" y="4460"/>
                    </a:cubicBezTo>
                    <a:lnTo>
                      <a:pt x="438" y="4504"/>
                    </a:lnTo>
                    <a:cubicBezTo>
                      <a:pt x="506" y="4651"/>
                      <a:pt x="586" y="4785"/>
                      <a:pt x="663" y="4915"/>
                    </a:cubicBezTo>
                    <a:lnTo>
                      <a:pt x="683" y="4942"/>
                    </a:lnTo>
                    <a:cubicBezTo>
                      <a:pt x="807" y="5150"/>
                      <a:pt x="920" y="5306"/>
                      <a:pt x="1044" y="5444"/>
                    </a:cubicBezTo>
                    <a:cubicBezTo>
                      <a:pt x="1211" y="5627"/>
                      <a:pt x="1395" y="5808"/>
                      <a:pt x="1586" y="5976"/>
                    </a:cubicBezTo>
                    <a:cubicBezTo>
                      <a:pt x="1750" y="6119"/>
                      <a:pt x="1903" y="6243"/>
                      <a:pt x="2054" y="6347"/>
                    </a:cubicBezTo>
                    <a:cubicBezTo>
                      <a:pt x="2301" y="6518"/>
                      <a:pt x="2519" y="6635"/>
                      <a:pt x="2736" y="6705"/>
                    </a:cubicBezTo>
                    <a:cubicBezTo>
                      <a:pt x="2894" y="6758"/>
                      <a:pt x="3034" y="6791"/>
                      <a:pt x="3167" y="6811"/>
                    </a:cubicBezTo>
                    <a:cubicBezTo>
                      <a:pt x="3248" y="6822"/>
                      <a:pt x="3328" y="6825"/>
                      <a:pt x="3405" y="6825"/>
                    </a:cubicBezTo>
                    <a:cubicBezTo>
                      <a:pt x="3482" y="6825"/>
                      <a:pt x="3553" y="6822"/>
                      <a:pt x="3616" y="6819"/>
                    </a:cubicBezTo>
                    <a:cubicBezTo>
                      <a:pt x="3696" y="6811"/>
                      <a:pt x="3786" y="6798"/>
                      <a:pt x="3883" y="6775"/>
                    </a:cubicBezTo>
                    <a:cubicBezTo>
                      <a:pt x="4050" y="6738"/>
                      <a:pt x="4191" y="6701"/>
                      <a:pt x="4331" y="6655"/>
                    </a:cubicBezTo>
                    <a:cubicBezTo>
                      <a:pt x="4482" y="6604"/>
                      <a:pt x="4632" y="6527"/>
                      <a:pt x="4797" y="6417"/>
                    </a:cubicBezTo>
                    <a:cubicBezTo>
                      <a:pt x="4930" y="6323"/>
                      <a:pt x="5038" y="6206"/>
                      <a:pt x="5138" y="6089"/>
                    </a:cubicBezTo>
                    <a:lnTo>
                      <a:pt x="5161" y="6062"/>
                    </a:lnTo>
                    <a:cubicBezTo>
                      <a:pt x="5282" y="5932"/>
                      <a:pt x="5359" y="5788"/>
                      <a:pt x="5435" y="5651"/>
                    </a:cubicBezTo>
                    <a:cubicBezTo>
                      <a:pt x="5526" y="5494"/>
                      <a:pt x="5572" y="5326"/>
                      <a:pt x="5616" y="5166"/>
                    </a:cubicBezTo>
                    <a:lnTo>
                      <a:pt x="5636" y="5096"/>
                    </a:lnTo>
                    <a:cubicBezTo>
                      <a:pt x="5696" y="4872"/>
                      <a:pt x="5756" y="4644"/>
                      <a:pt x="5763" y="4397"/>
                    </a:cubicBezTo>
                    <a:cubicBezTo>
                      <a:pt x="5766" y="4230"/>
                      <a:pt x="5770" y="4049"/>
                      <a:pt x="5743" y="3875"/>
                    </a:cubicBezTo>
                    <a:cubicBezTo>
                      <a:pt x="5740" y="3849"/>
                      <a:pt x="5736" y="3821"/>
                      <a:pt x="5730" y="3795"/>
                    </a:cubicBezTo>
                    <a:cubicBezTo>
                      <a:pt x="5716" y="3728"/>
                      <a:pt x="5700" y="3661"/>
                      <a:pt x="5683" y="3597"/>
                    </a:cubicBezTo>
                    <a:lnTo>
                      <a:pt x="5673" y="3565"/>
                    </a:lnTo>
                    <a:cubicBezTo>
                      <a:pt x="5669" y="3548"/>
                      <a:pt x="5663" y="3520"/>
                      <a:pt x="5646" y="3491"/>
                    </a:cubicBezTo>
                    <a:cubicBezTo>
                      <a:pt x="5636" y="3474"/>
                      <a:pt x="5626" y="3457"/>
                      <a:pt x="5616" y="3437"/>
                    </a:cubicBezTo>
                    <a:cubicBezTo>
                      <a:pt x="5583" y="3374"/>
                      <a:pt x="5546" y="3300"/>
                      <a:pt x="5482" y="3236"/>
                    </a:cubicBezTo>
                    <a:lnTo>
                      <a:pt x="5452" y="3203"/>
                    </a:lnTo>
                    <a:cubicBezTo>
                      <a:pt x="5405" y="3156"/>
                      <a:pt x="5359" y="3106"/>
                      <a:pt x="5302" y="3063"/>
                    </a:cubicBezTo>
                    <a:lnTo>
                      <a:pt x="5245" y="3019"/>
                    </a:lnTo>
                    <a:cubicBezTo>
                      <a:pt x="5107" y="2913"/>
                      <a:pt x="4932" y="2857"/>
                      <a:pt x="4757" y="2857"/>
                    </a:cubicBezTo>
                    <a:cubicBezTo>
                      <a:pt x="4655" y="2857"/>
                      <a:pt x="4554" y="2876"/>
                      <a:pt x="4459" y="2915"/>
                    </a:cubicBezTo>
                    <a:cubicBezTo>
                      <a:pt x="4155" y="3039"/>
                      <a:pt x="3950" y="3350"/>
                      <a:pt x="3960" y="3675"/>
                    </a:cubicBezTo>
                    <a:cubicBezTo>
                      <a:pt x="3947" y="3748"/>
                      <a:pt x="3950" y="3815"/>
                      <a:pt x="3954" y="3875"/>
                    </a:cubicBezTo>
                    <a:lnTo>
                      <a:pt x="3954" y="3939"/>
                    </a:lnTo>
                    <a:cubicBezTo>
                      <a:pt x="3954" y="3982"/>
                      <a:pt x="3964" y="4026"/>
                      <a:pt x="3970" y="4059"/>
                    </a:cubicBezTo>
                    <a:cubicBezTo>
                      <a:pt x="3974" y="4073"/>
                      <a:pt x="3977" y="4082"/>
                      <a:pt x="3977" y="4096"/>
                    </a:cubicBezTo>
                    <a:cubicBezTo>
                      <a:pt x="3987" y="4142"/>
                      <a:pt x="3990" y="4193"/>
                      <a:pt x="3994" y="4243"/>
                    </a:cubicBezTo>
                    <a:cubicBezTo>
                      <a:pt x="3984" y="4380"/>
                      <a:pt x="3957" y="4517"/>
                      <a:pt x="3934" y="4611"/>
                    </a:cubicBezTo>
                    <a:cubicBezTo>
                      <a:pt x="3917" y="4678"/>
                      <a:pt x="3890" y="4765"/>
                      <a:pt x="3854" y="4849"/>
                    </a:cubicBezTo>
                    <a:cubicBezTo>
                      <a:pt x="3826" y="4889"/>
                      <a:pt x="3797" y="4925"/>
                      <a:pt x="3763" y="4962"/>
                    </a:cubicBezTo>
                    <a:cubicBezTo>
                      <a:pt x="3760" y="4965"/>
                      <a:pt x="3760" y="4965"/>
                      <a:pt x="3760" y="4969"/>
                    </a:cubicBezTo>
                    <a:cubicBezTo>
                      <a:pt x="3716" y="4985"/>
                      <a:pt x="3680" y="4999"/>
                      <a:pt x="3649" y="5009"/>
                    </a:cubicBezTo>
                    <a:cubicBezTo>
                      <a:pt x="3559" y="5025"/>
                      <a:pt x="3485" y="5039"/>
                      <a:pt x="3412" y="5045"/>
                    </a:cubicBezTo>
                    <a:cubicBezTo>
                      <a:pt x="3395" y="5042"/>
                      <a:pt x="3375" y="5039"/>
                      <a:pt x="3355" y="5039"/>
                    </a:cubicBezTo>
                    <a:cubicBezTo>
                      <a:pt x="3301" y="5019"/>
                      <a:pt x="3244" y="4992"/>
                      <a:pt x="3181" y="4962"/>
                    </a:cubicBezTo>
                    <a:cubicBezTo>
                      <a:pt x="2964" y="4825"/>
                      <a:pt x="2740" y="4644"/>
                      <a:pt x="2485" y="4397"/>
                    </a:cubicBezTo>
                    <a:cubicBezTo>
                      <a:pt x="2402" y="4313"/>
                      <a:pt x="2335" y="4233"/>
                      <a:pt x="2275" y="4153"/>
                    </a:cubicBezTo>
                    <a:cubicBezTo>
                      <a:pt x="2218" y="4079"/>
                      <a:pt x="2168" y="4002"/>
                      <a:pt x="2114" y="3915"/>
                    </a:cubicBezTo>
                    <a:cubicBezTo>
                      <a:pt x="2037" y="3765"/>
                      <a:pt x="1971" y="3611"/>
                      <a:pt x="1920" y="3494"/>
                    </a:cubicBezTo>
                    <a:lnTo>
                      <a:pt x="1894" y="3430"/>
                    </a:lnTo>
                    <a:cubicBezTo>
                      <a:pt x="1840" y="3310"/>
                      <a:pt x="1793" y="3196"/>
                      <a:pt x="1753" y="3079"/>
                    </a:cubicBezTo>
                    <a:cubicBezTo>
                      <a:pt x="1743" y="3029"/>
                      <a:pt x="1739" y="2979"/>
                      <a:pt x="1736" y="2946"/>
                    </a:cubicBezTo>
                    <a:cubicBezTo>
                      <a:pt x="1747" y="2722"/>
                      <a:pt x="1770" y="2527"/>
                      <a:pt x="1803" y="2370"/>
                    </a:cubicBezTo>
                    <a:cubicBezTo>
                      <a:pt x="1830" y="2287"/>
                      <a:pt x="1860" y="2206"/>
                      <a:pt x="1897" y="2129"/>
                    </a:cubicBezTo>
                    <a:cubicBezTo>
                      <a:pt x="1957" y="2035"/>
                      <a:pt x="2028" y="1946"/>
                      <a:pt x="2097" y="1865"/>
                    </a:cubicBezTo>
                    <a:cubicBezTo>
                      <a:pt x="2211" y="1759"/>
                      <a:pt x="2309" y="1678"/>
                      <a:pt x="2395" y="1625"/>
                    </a:cubicBezTo>
                    <a:cubicBezTo>
                      <a:pt x="2465" y="1584"/>
                      <a:pt x="2525" y="1558"/>
                      <a:pt x="2585" y="1538"/>
                    </a:cubicBezTo>
                    <a:cubicBezTo>
                      <a:pt x="2683" y="1521"/>
                      <a:pt x="2783" y="1518"/>
                      <a:pt x="2874" y="1518"/>
                    </a:cubicBezTo>
                    <a:lnTo>
                      <a:pt x="3091" y="1521"/>
                    </a:lnTo>
                    <a:lnTo>
                      <a:pt x="3114" y="1518"/>
                    </a:lnTo>
                    <a:cubicBezTo>
                      <a:pt x="3252" y="1501"/>
                      <a:pt x="3372" y="1450"/>
                      <a:pt x="3482" y="1367"/>
                    </a:cubicBezTo>
                    <a:cubicBezTo>
                      <a:pt x="3639" y="1246"/>
                      <a:pt x="3743" y="1063"/>
                      <a:pt x="3769" y="862"/>
                    </a:cubicBezTo>
                    <a:cubicBezTo>
                      <a:pt x="3797" y="665"/>
                      <a:pt x="3740" y="461"/>
                      <a:pt x="3619" y="303"/>
                    </a:cubicBezTo>
                    <a:cubicBezTo>
                      <a:pt x="3519" y="169"/>
                      <a:pt x="3322" y="16"/>
                      <a:pt x="3098" y="9"/>
                    </a:cubicBezTo>
                    <a:cubicBezTo>
                      <a:pt x="2984" y="6"/>
                      <a:pt x="2866" y="2"/>
                      <a:pt x="2753" y="2"/>
                    </a:cubicBezTo>
                    <a:lnTo>
                      <a:pt x="2686" y="2"/>
                    </a:lnTo>
                    <a:cubicBezTo>
                      <a:pt x="2634" y="1"/>
                      <a:pt x="2582" y="0"/>
                      <a:pt x="252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721" name="Google Shape;721;p5"/>
            <p:cNvGrpSpPr/>
            <p:nvPr/>
          </p:nvGrpSpPr>
          <p:grpSpPr>
            <a:xfrm rot="-564885">
              <a:off x="7968334" y="216108"/>
              <a:ext cx="153769" cy="230340"/>
              <a:chOff x="1459800" y="1512500"/>
              <a:chExt cx="131625" cy="197100"/>
            </a:xfrm>
          </p:grpSpPr>
          <p:sp>
            <p:nvSpPr>
              <p:cNvPr id="722" name="Google Shape;722;p5"/>
              <p:cNvSpPr/>
              <p:nvPr/>
            </p:nvSpPr>
            <p:spPr>
              <a:xfrm>
                <a:off x="1533625" y="1599050"/>
                <a:ext cx="600" cy="2450"/>
              </a:xfrm>
              <a:custGeom>
                <a:avLst/>
                <a:gdLst/>
                <a:ahLst/>
                <a:cxnLst/>
                <a:rect l="l" t="t" r="r" b="b"/>
                <a:pathLst>
                  <a:path w="24" h="98" extrusionOk="0">
                    <a:moveTo>
                      <a:pt x="0" y="1"/>
                    </a:moveTo>
                    <a:cubicBezTo>
                      <a:pt x="2" y="11"/>
                      <a:pt x="5" y="21"/>
                      <a:pt x="7" y="30"/>
                    </a:cubicBezTo>
                    <a:lnTo>
                      <a:pt x="7" y="30"/>
                    </a:lnTo>
                    <a:cubicBezTo>
                      <a:pt x="7" y="19"/>
                      <a:pt x="3" y="9"/>
                      <a:pt x="0" y="1"/>
                    </a:cubicBezTo>
                    <a:close/>
                    <a:moveTo>
                      <a:pt x="7" y="30"/>
                    </a:moveTo>
                    <a:lnTo>
                      <a:pt x="7" y="30"/>
                    </a:lnTo>
                    <a:cubicBezTo>
                      <a:pt x="7" y="32"/>
                      <a:pt x="7" y="33"/>
                      <a:pt x="7" y="34"/>
                    </a:cubicBezTo>
                    <a:cubicBezTo>
                      <a:pt x="11" y="47"/>
                      <a:pt x="14" y="64"/>
                      <a:pt x="17" y="81"/>
                    </a:cubicBezTo>
                    <a:lnTo>
                      <a:pt x="23" y="98"/>
                    </a:lnTo>
                    <a:cubicBezTo>
                      <a:pt x="19" y="74"/>
                      <a:pt x="13" y="53"/>
                      <a:pt x="7" y="30"/>
                    </a:cubicBezTo>
                    <a:close/>
                  </a:path>
                </a:pathLst>
              </a:custGeom>
              <a:solidFill>
                <a:srgbClr val="FB67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23" name="Google Shape;723;p5"/>
              <p:cNvSpPr/>
              <p:nvPr/>
            </p:nvSpPr>
            <p:spPr>
              <a:xfrm>
                <a:off x="1529350" y="1598125"/>
                <a:ext cx="9150" cy="4300"/>
              </a:xfrm>
              <a:custGeom>
                <a:avLst/>
                <a:gdLst/>
                <a:ahLst/>
                <a:cxnLst/>
                <a:rect l="l" t="t" r="r" b="b"/>
                <a:pathLst>
                  <a:path w="366" h="172" extrusionOk="0">
                    <a:moveTo>
                      <a:pt x="345" y="1"/>
                    </a:moveTo>
                    <a:lnTo>
                      <a:pt x="1" y="74"/>
                    </a:lnTo>
                    <a:lnTo>
                      <a:pt x="21" y="172"/>
                    </a:lnTo>
                    <a:lnTo>
                      <a:pt x="365" y="98"/>
                    </a:lnTo>
                    <a:lnTo>
                      <a:pt x="345" y="1"/>
                    </a:lnTo>
                    <a:close/>
                  </a:path>
                </a:pathLst>
              </a:custGeom>
              <a:solidFill>
                <a:srgbClr val="524A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24" name="Google Shape;724;p5"/>
              <p:cNvSpPr/>
              <p:nvPr/>
            </p:nvSpPr>
            <p:spPr>
              <a:xfrm>
                <a:off x="1463575" y="1516850"/>
                <a:ext cx="123425" cy="188350"/>
              </a:xfrm>
              <a:custGeom>
                <a:avLst/>
                <a:gdLst/>
                <a:ahLst/>
                <a:cxnLst/>
                <a:rect l="l" t="t" r="r" b="b"/>
                <a:pathLst>
                  <a:path w="4937" h="7534" extrusionOk="0">
                    <a:moveTo>
                      <a:pt x="2585" y="2359"/>
                    </a:moveTo>
                    <a:cubicBezTo>
                      <a:pt x="2601" y="2419"/>
                      <a:pt x="2618" y="2479"/>
                      <a:pt x="2635" y="2543"/>
                    </a:cubicBezTo>
                    <a:cubicBezTo>
                      <a:pt x="2682" y="2743"/>
                      <a:pt x="2729" y="2947"/>
                      <a:pt x="2772" y="3148"/>
                    </a:cubicBezTo>
                    <a:cubicBezTo>
                      <a:pt x="2782" y="3188"/>
                      <a:pt x="2793" y="3225"/>
                      <a:pt x="2799" y="3265"/>
                    </a:cubicBezTo>
                    <a:lnTo>
                      <a:pt x="2796" y="3245"/>
                    </a:lnTo>
                    <a:lnTo>
                      <a:pt x="2796" y="3245"/>
                    </a:lnTo>
                    <a:cubicBezTo>
                      <a:pt x="2799" y="3258"/>
                      <a:pt x="2802" y="3275"/>
                      <a:pt x="2805" y="3292"/>
                    </a:cubicBezTo>
                    <a:cubicBezTo>
                      <a:pt x="2805" y="3302"/>
                      <a:pt x="2809" y="3312"/>
                      <a:pt x="2809" y="3322"/>
                    </a:cubicBezTo>
                    <a:lnTo>
                      <a:pt x="2816" y="3338"/>
                    </a:lnTo>
                    <a:lnTo>
                      <a:pt x="2816" y="3352"/>
                    </a:lnTo>
                    <a:cubicBezTo>
                      <a:pt x="2859" y="3543"/>
                      <a:pt x="2902" y="3733"/>
                      <a:pt x="2946" y="3924"/>
                    </a:cubicBezTo>
                    <a:cubicBezTo>
                      <a:pt x="2856" y="3934"/>
                      <a:pt x="2762" y="3937"/>
                      <a:pt x="2672" y="3951"/>
                    </a:cubicBezTo>
                    <a:cubicBezTo>
                      <a:pt x="2558" y="3968"/>
                      <a:pt x="2444" y="3984"/>
                      <a:pt x="2328" y="4000"/>
                    </a:cubicBezTo>
                    <a:cubicBezTo>
                      <a:pt x="2197" y="4017"/>
                      <a:pt x="2067" y="4034"/>
                      <a:pt x="1939" y="4051"/>
                    </a:cubicBezTo>
                    <a:cubicBezTo>
                      <a:pt x="1979" y="3944"/>
                      <a:pt x="2020" y="3840"/>
                      <a:pt x="2060" y="3736"/>
                    </a:cubicBezTo>
                    <a:cubicBezTo>
                      <a:pt x="2227" y="3325"/>
                      <a:pt x="2401" y="2914"/>
                      <a:pt x="2541" y="2492"/>
                    </a:cubicBezTo>
                    <a:cubicBezTo>
                      <a:pt x="2555" y="2449"/>
                      <a:pt x="2572" y="2402"/>
                      <a:pt x="2585" y="2359"/>
                    </a:cubicBezTo>
                    <a:close/>
                    <a:moveTo>
                      <a:pt x="2705" y="1"/>
                    </a:moveTo>
                    <a:cubicBezTo>
                      <a:pt x="2595" y="1"/>
                      <a:pt x="2495" y="35"/>
                      <a:pt x="2391" y="95"/>
                    </a:cubicBezTo>
                    <a:cubicBezTo>
                      <a:pt x="2294" y="152"/>
                      <a:pt x="2240" y="235"/>
                      <a:pt x="2183" y="328"/>
                    </a:cubicBezTo>
                    <a:cubicBezTo>
                      <a:pt x="2130" y="416"/>
                      <a:pt x="2097" y="516"/>
                      <a:pt x="2063" y="609"/>
                    </a:cubicBezTo>
                    <a:cubicBezTo>
                      <a:pt x="1916" y="1024"/>
                      <a:pt x="1806" y="1449"/>
                      <a:pt x="1682" y="1870"/>
                    </a:cubicBezTo>
                    <a:cubicBezTo>
                      <a:pt x="1641" y="2011"/>
                      <a:pt x="1601" y="2148"/>
                      <a:pt x="1558" y="2285"/>
                    </a:cubicBezTo>
                    <a:cubicBezTo>
                      <a:pt x="1508" y="2435"/>
                      <a:pt x="1454" y="2586"/>
                      <a:pt x="1397" y="2736"/>
                    </a:cubicBezTo>
                    <a:cubicBezTo>
                      <a:pt x="1317" y="2944"/>
                      <a:pt x="1240" y="3151"/>
                      <a:pt x="1160" y="3358"/>
                    </a:cubicBezTo>
                    <a:cubicBezTo>
                      <a:pt x="1090" y="3543"/>
                      <a:pt x="1023" y="3727"/>
                      <a:pt x="956" y="3914"/>
                    </a:cubicBezTo>
                    <a:cubicBezTo>
                      <a:pt x="909" y="4034"/>
                      <a:pt x="873" y="4158"/>
                      <a:pt x="832" y="4278"/>
                    </a:cubicBezTo>
                    <a:cubicBezTo>
                      <a:pt x="806" y="4366"/>
                      <a:pt x="772" y="4452"/>
                      <a:pt x="749" y="4542"/>
                    </a:cubicBezTo>
                    <a:cubicBezTo>
                      <a:pt x="632" y="4937"/>
                      <a:pt x="522" y="5332"/>
                      <a:pt x="401" y="5726"/>
                    </a:cubicBezTo>
                    <a:cubicBezTo>
                      <a:pt x="334" y="5924"/>
                      <a:pt x="267" y="6118"/>
                      <a:pt x="210" y="6319"/>
                    </a:cubicBezTo>
                    <a:cubicBezTo>
                      <a:pt x="147" y="6529"/>
                      <a:pt x="107" y="6750"/>
                      <a:pt x="56" y="6964"/>
                    </a:cubicBezTo>
                    <a:cubicBezTo>
                      <a:pt x="0" y="7211"/>
                      <a:pt x="184" y="7466"/>
                      <a:pt x="425" y="7512"/>
                    </a:cubicBezTo>
                    <a:cubicBezTo>
                      <a:pt x="454" y="7518"/>
                      <a:pt x="483" y="7521"/>
                      <a:pt x="512" y="7521"/>
                    </a:cubicBezTo>
                    <a:cubicBezTo>
                      <a:pt x="605" y="7521"/>
                      <a:pt x="697" y="7493"/>
                      <a:pt x="775" y="7442"/>
                    </a:cubicBezTo>
                    <a:cubicBezTo>
                      <a:pt x="879" y="7368"/>
                      <a:pt x="943" y="7265"/>
                      <a:pt x="973" y="7141"/>
                    </a:cubicBezTo>
                    <a:cubicBezTo>
                      <a:pt x="1007" y="6990"/>
                      <a:pt x="1036" y="6837"/>
                      <a:pt x="1076" y="6689"/>
                    </a:cubicBezTo>
                    <a:cubicBezTo>
                      <a:pt x="1107" y="6576"/>
                      <a:pt x="1144" y="6469"/>
                      <a:pt x="1177" y="6359"/>
                    </a:cubicBezTo>
                    <a:cubicBezTo>
                      <a:pt x="1271" y="6091"/>
                      <a:pt x="1365" y="5827"/>
                      <a:pt x="1445" y="5556"/>
                    </a:cubicBezTo>
                    <a:lnTo>
                      <a:pt x="1535" y="5255"/>
                    </a:lnTo>
                    <a:cubicBezTo>
                      <a:pt x="1554" y="5257"/>
                      <a:pt x="1573" y="5259"/>
                      <a:pt x="1593" y="5259"/>
                    </a:cubicBezTo>
                    <a:cubicBezTo>
                      <a:pt x="1607" y="5259"/>
                      <a:pt x="1621" y="5258"/>
                      <a:pt x="1635" y="5255"/>
                    </a:cubicBezTo>
                    <a:cubicBezTo>
                      <a:pt x="1896" y="5221"/>
                      <a:pt x="2157" y="5188"/>
                      <a:pt x="2418" y="5151"/>
                    </a:cubicBezTo>
                    <a:cubicBezTo>
                      <a:pt x="2532" y="5138"/>
                      <a:pt x="2649" y="5118"/>
                      <a:pt x="2762" y="5098"/>
                    </a:cubicBezTo>
                    <a:cubicBezTo>
                      <a:pt x="2873" y="5078"/>
                      <a:pt x="2986" y="5078"/>
                      <a:pt x="3100" y="5061"/>
                    </a:cubicBezTo>
                    <a:cubicBezTo>
                      <a:pt x="3110" y="5058"/>
                      <a:pt x="3120" y="5054"/>
                      <a:pt x="3130" y="5054"/>
                    </a:cubicBezTo>
                    <a:cubicBezTo>
                      <a:pt x="3137" y="5081"/>
                      <a:pt x="3140" y="5111"/>
                      <a:pt x="3146" y="5138"/>
                    </a:cubicBezTo>
                    <a:cubicBezTo>
                      <a:pt x="3171" y="5285"/>
                      <a:pt x="3197" y="5436"/>
                      <a:pt x="3237" y="5579"/>
                    </a:cubicBezTo>
                    <a:cubicBezTo>
                      <a:pt x="3264" y="5673"/>
                      <a:pt x="3291" y="5766"/>
                      <a:pt x="3321" y="5860"/>
                    </a:cubicBezTo>
                    <a:cubicBezTo>
                      <a:pt x="3371" y="6031"/>
                      <a:pt x="3418" y="6201"/>
                      <a:pt x="3461" y="6372"/>
                    </a:cubicBezTo>
                    <a:cubicBezTo>
                      <a:pt x="3475" y="6439"/>
                      <a:pt x="3488" y="6509"/>
                      <a:pt x="3498" y="6576"/>
                    </a:cubicBezTo>
                    <a:cubicBezTo>
                      <a:pt x="3508" y="6626"/>
                      <a:pt x="3518" y="6677"/>
                      <a:pt x="3525" y="6730"/>
                    </a:cubicBezTo>
                    <a:cubicBezTo>
                      <a:pt x="3538" y="6817"/>
                      <a:pt x="3558" y="6904"/>
                      <a:pt x="3578" y="6987"/>
                    </a:cubicBezTo>
                    <a:cubicBezTo>
                      <a:pt x="3592" y="7041"/>
                      <a:pt x="3618" y="7091"/>
                      <a:pt x="3645" y="7138"/>
                    </a:cubicBezTo>
                    <a:cubicBezTo>
                      <a:pt x="3682" y="7228"/>
                      <a:pt x="3739" y="7305"/>
                      <a:pt x="3813" y="7372"/>
                    </a:cubicBezTo>
                    <a:cubicBezTo>
                      <a:pt x="3903" y="7449"/>
                      <a:pt x="4003" y="7499"/>
                      <a:pt x="4120" y="7523"/>
                    </a:cubicBezTo>
                    <a:cubicBezTo>
                      <a:pt x="4161" y="7530"/>
                      <a:pt x="4202" y="7534"/>
                      <a:pt x="4243" y="7534"/>
                    </a:cubicBezTo>
                    <a:cubicBezTo>
                      <a:pt x="4316" y="7534"/>
                      <a:pt x="4387" y="7522"/>
                      <a:pt x="4458" y="7496"/>
                    </a:cubicBezTo>
                    <a:cubicBezTo>
                      <a:pt x="4565" y="7459"/>
                      <a:pt x="4655" y="7396"/>
                      <a:pt x="4732" y="7311"/>
                    </a:cubicBezTo>
                    <a:cubicBezTo>
                      <a:pt x="4816" y="7185"/>
                      <a:pt x="4889" y="7095"/>
                      <a:pt x="4916" y="6937"/>
                    </a:cubicBezTo>
                    <a:cubicBezTo>
                      <a:pt x="4929" y="6860"/>
                      <a:pt x="4936" y="6783"/>
                      <a:pt x="4932" y="6700"/>
                    </a:cubicBezTo>
                    <a:cubicBezTo>
                      <a:pt x="4932" y="6660"/>
                      <a:pt x="4929" y="6620"/>
                      <a:pt x="4920" y="6579"/>
                    </a:cubicBezTo>
                    <a:cubicBezTo>
                      <a:pt x="4896" y="6445"/>
                      <a:pt x="4866" y="6308"/>
                      <a:pt x="4836" y="6175"/>
                    </a:cubicBezTo>
                    <a:cubicBezTo>
                      <a:pt x="4802" y="6018"/>
                      <a:pt x="4765" y="5860"/>
                      <a:pt x="4719" y="5706"/>
                    </a:cubicBezTo>
                    <a:cubicBezTo>
                      <a:pt x="4665" y="5539"/>
                      <a:pt x="4611" y="5372"/>
                      <a:pt x="4558" y="5208"/>
                    </a:cubicBezTo>
                    <a:cubicBezTo>
                      <a:pt x="4511" y="5071"/>
                      <a:pt x="4481" y="4934"/>
                      <a:pt x="4448" y="4794"/>
                    </a:cubicBezTo>
                    <a:cubicBezTo>
                      <a:pt x="4364" y="4375"/>
                      <a:pt x="4290" y="3957"/>
                      <a:pt x="4184" y="3546"/>
                    </a:cubicBezTo>
                    <a:cubicBezTo>
                      <a:pt x="4080" y="3162"/>
                      <a:pt x="3949" y="2787"/>
                      <a:pt x="3836" y="2406"/>
                    </a:cubicBezTo>
                    <a:cubicBezTo>
                      <a:pt x="3773" y="2191"/>
                      <a:pt x="3702" y="1984"/>
                      <a:pt x="3625" y="1777"/>
                    </a:cubicBezTo>
                    <a:cubicBezTo>
                      <a:pt x="3538" y="1549"/>
                      <a:pt x="3464" y="1325"/>
                      <a:pt x="3401" y="1091"/>
                    </a:cubicBezTo>
                    <a:cubicBezTo>
                      <a:pt x="3364" y="904"/>
                      <a:pt x="3331" y="714"/>
                      <a:pt x="3287" y="526"/>
                    </a:cubicBezTo>
                    <a:cubicBezTo>
                      <a:pt x="3281" y="502"/>
                      <a:pt x="3277" y="479"/>
                      <a:pt x="3271" y="456"/>
                    </a:cubicBezTo>
                    <a:cubicBezTo>
                      <a:pt x="3251" y="388"/>
                      <a:pt x="3220" y="336"/>
                      <a:pt x="3187" y="272"/>
                    </a:cubicBezTo>
                    <a:cubicBezTo>
                      <a:pt x="3120" y="135"/>
                      <a:pt x="2950" y="31"/>
                      <a:pt x="2805" y="11"/>
                    </a:cubicBezTo>
                    <a:cubicBezTo>
                      <a:pt x="2772" y="4"/>
                      <a:pt x="2739" y="1"/>
                      <a:pt x="270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25" name="Google Shape;725;p5"/>
              <p:cNvSpPr/>
              <p:nvPr/>
            </p:nvSpPr>
            <p:spPr>
              <a:xfrm>
                <a:off x="1459800" y="1512500"/>
                <a:ext cx="131625" cy="197100"/>
              </a:xfrm>
              <a:custGeom>
                <a:avLst/>
                <a:gdLst/>
                <a:ahLst/>
                <a:cxnLst/>
                <a:rect l="l" t="t" r="r" b="b"/>
                <a:pathLst>
                  <a:path w="5265" h="7884" extrusionOk="0">
                    <a:moveTo>
                      <a:pt x="2706" y="3151"/>
                    </a:moveTo>
                    <a:cubicBezTo>
                      <a:pt x="2723" y="3222"/>
                      <a:pt x="2736" y="3292"/>
                      <a:pt x="2752" y="3362"/>
                    </a:cubicBezTo>
                    <a:lnTo>
                      <a:pt x="2796" y="3563"/>
                    </a:lnTo>
                    <a:cubicBezTo>
                      <a:pt x="2823" y="3690"/>
                      <a:pt x="2853" y="3813"/>
                      <a:pt x="2880" y="3941"/>
                    </a:cubicBezTo>
                    <a:cubicBezTo>
                      <a:pt x="2853" y="3944"/>
                      <a:pt x="2826" y="3947"/>
                      <a:pt x="2800" y="3951"/>
                    </a:cubicBezTo>
                    <a:lnTo>
                      <a:pt x="2669" y="3971"/>
                    </a:lnTo>
                    <a:cubicBezTo>
                      <a:pt x="2599" y="3981"/>
                      <a:pt x="2529" y="3991"/>
                      <a:pt x="2455" y="4001"/>
                    </a:cubicBezTo>
                    <a:lnTo>
                      <a:pt x="2362" y="4011"/>
                    </a:lnTo>
                    <a:cubicBezTo>
                      <a:pt x="2365" y="4001"/>
                      <a:pt x="2368" y="3987"/>
                      <a:pt x="2374" y="3974"/>
                    </a:cubicBezTo>
                    <a:lnTo>
                      <a:pt x="2462" y="3760"/>
                    </a:lnTo>
                    <a:cubicBezTo>
                      <a:pt x="2545" y="3560"/>
                      <a:pt x="2629" y="3359"/>
                      <a:pt x="2706" y="3151"/>
                    </a:cubicBezTo>
                    <a:close/>
                    <a:moveTo>
                      <a:pt x="2749" y="1934"/>
                    </a:moveTo>
                    <a:lnTo>
                      <a:pt x="2525" y="2613"/>
                    </a:lnTo>
                    <a:cubicBezTo>
                      <a:pt x="2411" y="2954"/>
                      <a:pt x="2271" y="3296"/>
                      <a:pt x="2138" y="3626"/>
                    </a:cubicBezTo>
                    <a:lnTo>
                      <a:pt x="2050" y="3844"/>
                    </a:lnTo>
                    <a:cubicBezTo>
                      <a:pt x="2017" y="3924"/>
                      <a:pt x="1984" y="4008"/>
                      <a:pt x="1953" y="4091"/>
                    </a:cubicBezTo>
                    <a:lnTo>
                      <a:pt x="1820" y="4435"/>
                    </a:lnTo>
                    <a:lnTo>
                      <a:pt x="2502" y="4349"/>
                    </a:lnTo>
                    <a:cubicBezTo>
                      <a:pt x="2575" y="4339"/>
                      <a:pt x="2649" y="4329"/>
                      <a:pt x="2723" y="4319"/>
                    </a:cubicBezTo>
                    <a:lnTo>
                      <a:pt x="2850" y="4299"/>
                    </a:lnTo>
                    <a:cubicBezTo>
                      <a:pt x="2896" y="4292"/>
                      <a:pt x="2947" y="4288"/>
                      <a:pt x="2993" y="4282"/>
                    </a:cubicBezTo>
                    <a:cubicBezTo>
                      <a:pt x="3033" y="4279"/>
                      <a:pt x="3077" y="4275"/>
                      <a:pt x="3117" y="4272"/>
                    </a:cubicBezTo>
                    <a:lnTo>
                      <a:pt x="3311" y="4248"/>
                    </a:lnTo>
                    <a:lnTo>
                      <a:pt x="3228" y="3887"/>
                    </a:lnTo>
                    <a:cubicBezTo>
                      <a:pt x="3197" y="3753"/>
                      <a:pt x="3167" y="3623"/>
                      <a:pt x="3137" y="3476"/>
                    </a:cubicBezTo>
                    <a:lnTo>
                      <a:pt x="3134" y="3456"/>
                    </a:lnTo>
                    <a:lnTo>
                      <a:pt x="2960" y="3496"/>
                    </a:lnTo>
                    <a:lnTo>
                      <a:pt x="3127" y="3429"/>
                    </a:lnTo>
                    <a:lnTo>
                      <a:pt x="3117" y="3382"/>
                    </a:lnTo>
                    <a:lnTo>
                      <a:pt x="3097" y="3285"/>
                    </a:lnTo>
                    <a:cubicBezTo>
                      <a:pt x="3050" y="3081"/>
                      <a:pt x="3004" y="2877"/>
                      <a:pt x="2956" y="2673"/>
                    </a:cubicBezTo>
                    <a:cubicBezTo>
                      <a:pt x="2940" y="2609"/>
                      <a:pt x="2923" y="2546"/>
                      <a:pt x="2907" y="2486"/>
                    </a:cubicBezTo>
                    <a:lnTo>
                      <a:pt x="2749" y="1934"/>
                    </a:lnTo>
                    <a:close/>
                    <a:moveTo>
                      <a:pt x="2855" y="352"/>
                    </a:moveTo>
                    <a:cubicBezTo>
                      <a:pt x="2879" y="352"/>
                      <a:pt x="2904" y="355"/>
                      <a:pt x="2930" y="359"/>
                    </a:cubicBezTo>
                    <a:cubicBezTo>
                      <a:pt x="3030" y="372"/>
                      <a:pt x="3144" y="449"/>
                      <a:pt x="3181" y="526"/>
                    </a:cubicBezTo>
                    <a:lnTo>
                      <a:pt x="3201" y="566"/>
                    </a:lnTo>
                    <a:cubicBezTo>
                      <a:pt x="3224" y="607"/>
                      <a:pt x="3241" y="640"/>
                      <a:pt x="3251" y="673"/>
                    </a:cubicBezTo>
                    <a:cubicBezTo>
                      <a:pt x="3257" y="697"/>
                      <a:pt x="3261" y="717"/>
                      <a:pt x="3268" y="740"/>
                    </a:cubicBezTo>
                    <a:cubicBezTo>
                      <a:pt x="3294" y="871"/>
                      <a:pt x="3322" y="1001"/>
                      <a:pt x="3345" y="1132"/>
                    </a:cubicBezTo>
                    <a:lnTo>
                      <a:pt x="3382" y="1315"/>
                    </a:lnTo>
                    <a:cubicBezTo>
                      <a:pt x="3448" y="1553"/>
                      <a:pt x="3522" y="1780"/>
                      <a:pt x="3609" y="2011"/>
                    </a:cubicBezTo>
                    <a:cubicBezTo>
                      <a:pt x="3686" y="2212"/>
                      <a:pt x="3753" y="2416"/>
                      <a:pt x="3819" y="2629"/>
                    </a:cubicBezTo>
                    <a:cubicBezTo>
                      <a:pt x="3856" y="2760"/>
                      <a:pt x="3899" y="2890"/>
                      <a:pt x="3940" y="3021"/>
                    </a:cubicBezTo>
                    <a:cubicBezTo>
                      <a:pt x="4017" y="3265"/>
                      <a:pt x="4097" y="3516"/>
                      <a:pt x="4164" y="3767"/>
                    </a:cubicBezTo>
                    <a:cubicBezTo>
                      <a:pt x="4248" y="4081"/>
                      <a:pt x="4311" y="4409"/>
                      <a:pt x="4371" y="4723"/>
                    </a:cubicBezTo>
                    <a:lnTo>
                      <a:pt x="4428" y="5004"/>
                    </a:lnTo>
                    <a:cubicBezTo>
                      <a:pt x="4461" y="5151"/>
                      <a:pt x="4495" y="5295"/>
                      <a:pt x="4542" y="5439"/>
                    </a:cubicBezTo>
                    <a:cubicBezTo>
                      <a:pt x="4595" y="5603"/>
                      <a:pt x="4649" y="5767"/>
                      <a:pt x="4699" y="5931"/>
                    </a:cubicBezTo>
                    <a:cubicBezTo>
                      <a:pt x="4739" y="6061"/>
                      <a:pt x="4776" y="6201"/>
                      <a:pt x="4816" y="6386"/>
                    </a:cubicBezTo>
                    <a:lnTo>
                      <a:pt x="4836" y="6476"/>
                    </a:lnTo>
                    <a:cubicBezTo>
                      <a:pt x="4856" y="6579"/>
                      <a:pt x="4880" y="6683"/>
                      <a:pt x="4900" y="6787"/>
                    </a:cubicBezTo>
                    <a:cubicBezTo>
                      <a:pt x="4907" y="6817"/>
                      <a:pt x="4907" y="6847"/>
                      <a:pt x="4910" y="6880"/>
                    </a:cubicBezTo>
                    <a:cubicBezTo>
                      <a:pt x="4910" y="6948"/>
                      <a:pt x="4907" y="7011"/>
                      <a:pt x="4893" y="7081"/>
                    </a:cubicBezTo>
                    <a:cubicBezTo>
                      <a:pt x="4876" y="7181"/>
                      <a:pt x="4833" y="7245"/>
                      <a:pt x="4766" y="7345"/>
                    </a:cubicBezTo>
                    <a:lnTo>
                      <a:pt x="4742" y="7375"/>
                    </a:lnTo>
                    <a:cubicBezTo>
                      <a:pt x="4689" y="7436"/>
                      <a:pt x="4626" y="7479"/>
                      <a:pt x="4552" y="7506"/>
                    </a:cubicBezTo>
                    <a:cubicBezTo>
                      <a:pt x="4499" y="7523"/>
                      <a:pt x="4448" y="7532"/>
                      <a:pt x="4396" y="7532"/>
                    </a:cubicBezTo>
                    <a:cubicBezTo>
                      <a:pt x="4366" y="7532"/>
                      <a:pt x="4336" y="7529"/>
                      <a:pt x="4305" y="7522"/>
                    </a:cubicBezTo>
                    <a:cubicBezTo>
                      <a:pt x="4217" y="7506"/>
                      <a:pt x="4144" y="7469"/>
                      <a:pt x="4080" y="7416"/>
                    </a:cubicBezTo>
                    <a:cubicBezTo>
                      <a:pt x="4027" y="7365"/>
                      <a:pt x="3987" y="7309"/>
                      <a:pt x="3956" y="7245"/>
                    </a:cubicBezTo>
                    <a:lnTo>
                      <a:pt x="3947" y="7225"/>
                    </a:lnTo>
                    <a:cubicBezTo>
                      <a:pt x="3927" y="7188"/>
                      <a:pt x="3907" y="7152"/>
                      <a:pt x="3896" y="7104"/>
                    </a:cubicBezTo>
                    <a:cubicBezTo>
                      <a:pt x="3879" y="7031"/>
                      <a:pt x="3859" y="6954"/>
                      <a:pt x="3850" y="6877"/>
                    </a:cubicBezTo>
                    <a:cubicBezTo>
                      <a:pt x="3843" y="6823"/>
                      <a:pt x="3833" y="6770"/>
                      <a:pt x="3823" y="6717"/>
                    </a:cubicBezTo>
                    <a:cubicBezTo>
                      <a:pt x="3810" y="6650"/>
                      <a:pt x="3796" y="6579"/>
                      <a:pt x="3783" y="6506"/>
                    </a:cubicBezTo>
                    <a:cubicBezTo>
                      <a:pt x="3746" y="6352"/>
                      <a:pt x="3699" y="6192"/>
                      <a:pt x="3639" y="5984"/>
                    </a:cubicBezTo>
                    <a:lnTo>
                      <a:pt x="3632" y="5968"/>
                    </a:lnTo>
                    <a:cubicBezTo>
                      <a:pt x="3609" y="5880"/>
                      <a:pt x="3582" y="5793"/>
                      <a:pt x="3558" y="5707"/>
                    </a:cubicBezTo>
                    <a:cubicBezTo>
                      <a:pt x="3518" y="5563"/>
                      <a:pt x="3492" y="5412"/>
                      <a:pt x="3468" y="5285"/>
                    </a:cubicBezTo>
                    <a:lnTo>
                      <a:pt x="3425" y="5017"/>
                    </a:lnTo>
                    <a:lnTo>
                      <a:pt x="3221" y="5061"/>
                    </a:lnTo>
                    <a:cubicBezTo>
                      <a:pt x="3174" y="5068"/>
                      <a:pt x="3124" y="5071"/>
                      <a:pt x="3074" y="5077"/>
                    </a:cubicBezTo>
                    <a:cubicBezTo>
                      <a:pt x="3010" y="5081"/>
                      <a:pt x="2947" y="5088"/>
                      <a:pt x="2883" y="5102"/>
                    </a:cubicBezTo>
                    <a:cubicBezTo>
                      <a:pt x="2769" y="5122"/>
                      <a:pt x="2655" y="5138"/>
                      <a:pt x="2545" y="5151"/>
                    </a:cubicBezTo>
                    <a:cubicBezTo>
                      <a:pt x="2374" y="5178"/>
                      <a:pt x="2204" y="5198"/>
                      <a:pt x="2033" y="5222"/>
                    </a:cubicBezTo>
                    <a:lnTo>
                      <a:pt x="1763" y="5255"/>
                    </a:lnTo>
                    <a:cubicBezTo>
                      <a:pt x="1756" y="5256"/>
                      <a:pt x="1748" y="5257"/>
                      <a:pt x="1738" y="5257"/>
                    </a:cubicBezTo>
                    <a:cubicBezTo>
                      <a:pt x="1727" y="5257"/>
                      <a:pt x="1716" y="5256"/>
                      <a:pt x="1703" y="5255"/>
                    </a:cubicBezTo>
                    <a:lnTo>
                      <a:pt x="1559" y="5242"/>
                    </a:lnTo>
                    <a:lnTo>
                      <a:pt x="1428" y="5679"/>
                    </a:lnTo>
                    <a:cubicBezTo>
                      <a:pt x="1358" y="5917"/>
                      <a:pt x="1275" y="6155"/>
                      <a:pt x="1195" y="6386"/>
                    </a:cubicBezTo>
                    <a:lnTo>
                      <a:pt x="1161" y="6479"/>
                    </a:lnTo>
                    <a:cubicBezTo>
                      <a:pt x="1124" y="6590"/>
                      <a:pt x="1090" y="6703"/>
                      <a:pt x="1060" y="6817"/>
                    </a:cubicBezTo>
                    <a:cubicBezTo>
                      <a:pt x="1030" y="6924"/>
                      <a:pt x="1007" y="7031"/>
                      <a:pt x="983" y="7141"/>
                    </a:cubicBezTo>
                    <a:lnTo>
                      <a:pt x="950" y="7275"/>
                    </a:lnTo>
                    <a:cubicBezTo>
                      <a:pt x="934" y="7362"/>
                      <a:pt x="890" y="7425"/>
                      <a:pt x="826" y="7469"/>
                    </a:cubicBezTo>
                    <a:cubicBezTo>
                      <a:pt x="779" y="7502"/>
                      <a:pt x="724" y="7519"/>
                      <a:pt x="668" y="7519"/>
                    </a:cubicBezTo>
                    <a:cubicBezTo>
                      <a:pt x="648" y="7519"/>
                      <a:pt x="628" y="7517"/>
                      <a:pt x="609" y="7513"/>
                    </a:cubicBezTo>
                    <a:cubicBezTo>
                      <a:pt x="536" y="7499"/>
                      <a:pt x="465" y="7449"/>
                      <a:pt x="418" y="7382"/>
                    </a:cubicBezTo>
                    <a:cubicBezTo>
                      <a:pt x="378" y="7315"/>
                      <a:pt x="365" y="7245"/>
                      <a:pt x="378" y="7178"/>
                    </a:cubicBezTo>
                    <a:cubicBezTo>
                      <a:pt x="392" y="7115"/>
                      <a:pt x="408" y="7054"/>
                      <a:pt x="422" y="6991"/>
                    </a:cubicBezTo>
                    <a:cubicBezTo>
                      <a:pt x="452" y="6840"/>
                      <a:pt x="485" y="6687"/>
                      <a:pt x="528" y="6542"/>
                    </a:cubicBezTo>
                    <a:cubicBezTo>
                      <a:pt x="589" y="6342"/>
                      <a:pt x="656" y="6141"/>
                      <a:pt x="719" y="5951"/>
                    </a:cubicBezTo>
                    <a:cubicBezTo>
                      <a:pt x="806" y="5663"/>
                      <a:pt x="894" y="5369"/>
                      <a:pt x="977" y="5077"/>
                    </a:cubicBezTo>
                    <a:lnTo>
                      <a:pt x="1067" y="4764"/>
                    </a:lnTo>
                    <a:cubicBezTo>
                      <a:pt x="1084" y="4707"/>
                      <a:pt x="1104" y="4653"/>
                      <a:pt x="1121" y="4596"/>
                    </a:cubicBezTo>
                    <a:lnTo>
                      <a:pt x="1187" y="4395"/>
                    </a:lnTo>
                    <a:cubicBezTo>
                      <a:pt x="1215" y="4312"/>
                      <a:pt x="1241" y="4228"/>
                      <a:pt x="1271" y="4148"/>
                    </a:cubicBezTo>
                    <a:lnTo>
                      <a:pt x="1325" y="4001"/>
                    </a:lnTo>
                    <a:cubicBezTo>
                      <a:pt x="1375" y="3867"/>
                      <a:pt x="1425" y="3730"/>
                      <a:pt x="1475" y="3597"/>
                    </a:cubicBezTo>
                    <a:lnTo>
                      <a:pt x="1485" y="3569"/>
                    </a:lnTo>
                    <a:cubicBezTo>
                      <a:pt x="1562" y="3372"/>
                      <a:pt x="1636" y="3171"/>
                      <a:pt x="1712" y="2974"/>
                    </a:cubicBezTo>
                    <a:cubicBezTo>
                      <a:pt x="1769" y="2824"/>
                      <a:pt x="1823" y="2669"/>
                      <a:pt x="1880" y="2509"/>
                    </a:cubicBezTo>
                    <a:lnTo>
                      <a:pt x="1900" y="2433"/>
                    </a:lnTo>
                    <a:cubicBezTo>
                      <a:pt x="1937" y="2322"/>
                      <a:pt x="1970" y="2208"/>
                      <a:pt x="2004" y="2095"/>
                    </a:cubicBezTo>
                    <a:cubicBezTo>
                      <a:pt x="2033" y="1994"/>
                      <a:pt x="2061" y="1891"/>
                      <a:pt x="2090" y="1791"/>
                    </a:cubicBezTo>
                    <a:cubicBezTo>
                      <a:pt x="2178" y="1476"/>
                      <a:pt x="2271" y="1152"/>
                      <a:pt x="2382" y="843"/>
                    </a:cubicBezTo>
                    <a:lnTo>
                      <a:pt x="2391" y="817"/>
                    </a:lnTo>
                    <a:cubicBezTo>
                      <a:pt x="2419" y="737"/>
                      <a:pt x="2448" y="656"/>
                      <a:pt x="2485" y="593"/>
                    </a:cubicBezTo>
                    <a:cubicBezTo>
                      <a:pt x="2539" y="506"/>
                      <a:pt x="2575" y="456"/>
                      <a:pt x="2632" y="419"/>
                    </a:cubicBezTo>
                    <a:cubicBezTo>
                      <a:pt x="2711" y="373"/>
                      <a:pt x="2780" y="352"/>
                      <a:pt x="2855" y="352"/>
                    </a:cubicBezTo>
                    <a:close/>
                    <a:moveTo>
                      <a:pt x="2851" y="0"/>
                    </a:moveTo>
                    <a:cubicBezTo>
                      <a:pt x="2711" y="0"/>
                      <a:pt x="2582" y="39"/>
                      <a:pt x="2451" y="118"/>
                    </a:cubicBezTo>
                    <a:cubicBezTo>
                      <a:pt x="2321" y="198"/>
                      <a:pt x="2248" y="309"/>
                      <a:pt x="2184" y="412"/>
                    </a:cubicBezTo>
                    <a:cubicBezTo>
                      <a:pt x="2127" y="506"/>
                      <a:pt x="2090" y="610"/>
                      <a:pt x="2061" y="700"/>
                    </a:cubicBezTo>
                    <a:lnTo>
                      <a:pt x="2050" y="727"/>
                    </a:lnTo>
                    <a:cubicBezTo>
                      <a:pt x="1937" y="1044"/>
                      <a:pt x="1843" y="1376"/>
                      <a:pt x="1752" y="1693"/>
                    </a:cubicBezTo>
                    <a:cubicBezTo>
                      <a:pt x="1723" y="1794"/>
                      <a:pt x="1696" y="1894"/>
                      <a:pt x="1666" y="1998"/>
                    </a:cubicBezTo>
                    <a:cubicBezTo>
                      <a:pt x="1632" y="2108"/>
                      <a:pt x="1599" y="2222"/>
                      <a:pt x="1565" y="2332"/>
                    </a:cubicBezTo>
                    <a:lnTo>
                      <a:pt x="1545" y="2402"/>
                    </a:lnTo>
                    <a:cubicBezTo>
                      <a:pt x="1491" y="2553"/>
                      <a:pt x="1442" y="2700"/>
                      <a:pt x="1385" y="2850"/>
                    </a:cubicBezTo>
                    <a:cubicBezTo>
                      <a:pt x="1308" y="3048"/>
                      <a:pt x="1235" y="3245"/>
                      <a:pt x="1158" y="3442"/>
                    </a:cubicBezTo>
                    <a:lnTo>
                      <a:pt x="1147" y="3469"/>
                    </a:lnTo>
                    <a:cubicBezTo>
                      <a:pt x="1094" y="3606"/>
                      <a:pt x="1044" y="3743"/>
                      <a:pt x="994" y="3881"/>
                    </a:cubicBezTo>
                    <a:lnTo>
                      <a:pt x="940" y="4024"/>
                    </a:lnTo>
                    <a:cubicBezTo>
                      <a:pt x="910" y="4111"/>
                      <a:pt x="880" y="4202"/>
                      <a:pt x="853" y="4288"/>
                    </a:cubicBezTo>
                    <a:lnTo>
                      <a:pt x="789" y="4483"/>
                    </a:lnTo>
                    <a:cubicBezTo>
                      <a:pt x="769" y="4543"/>
                      <a:pt x="749" y="4603"/>
                      <a:pt x="729" y="4667"/>
                    </a:cubicBezTo>
                    <a:lnTo>
                      <a:pt x="639" y="4981"/>
                    </a:lnTo>
                    <a:cubicBezTo>
                      <a:pt x="556" y="5272"/>
                      <a:pt x="472" y="5559"/>
                      <a:pt x="385" y="5844"/>
                    </a:cubicBezTo>
                    <a:cubicBezTo>
                      <a:pt x="321" y="6034"/>
                      <a:pt x="251" y="6235"/>
                      <a:pt x="191" y="6442"/>
                    </a:cubicBezTo>
                    <a:cubicBezTo>
                      <a:pt x="147" y="6599"/>
                      <a:pt x="111" y="6760"/>
                      <a:pt x="77" y="6914"/>
                    </a:cubicBezTo>
                    <a:cubicBezTo>
                      <a:pt x="64" y="6977"/>
                      <a:pt x="51" y="7038"/>
                      <a:pt x="37" y="7098"/>
                    </a:cubicBezTo>
                    <a:cubicBezTo>
                      <a:pt x="0" y="7258"/>
                      <a:pt x="31" y="7429"/>
                      <a:pt x="124" y="7573"/>
                    </a:cubicBezTo>
                    <a:cubicBezTo>
                      <a:pt x="221" y="7723"/>
                      <a:pt x="375" y="7827"/>
                      <a:pt x="542" y="7860"/>
                    </a:cubicBezTo>
                    <a:cubicBezTo>
                      <a:pt x="580" y="7867"/>
                      <a:pt x="619" y="7871"/>
                      <a:pt x="658" y="7871"/>
                    </a:cubicBezTo>
                    <a:cubicBezTo>
                      <a:pt x="787" y="7871"/>
                      <a:pt x="915" y="7832"/>
                      <a:pt x="1024" y="7760"/>
                    </a:cubicBezTo>
                    <a:cubicBezTo>
                      <a:pt x="1161" y="7666"/>
                      <a:pt x="1255" y="7526"/>
                      <a:pt x="1295" y="7355"/>
                    </a:cubicBezTo>
                    <a:lnTo>
                      <a:pt x="1325" y="7215"/>
                    </a:lnTo>
                    <a:cubicBezTo>
                      <a:pt x="1348" y="7115"/>
                      <a:pt x="1371" y="7011"/>
                      <a:pt x="1398" y="6911"/>
                    </a:cubicBezTo>
                    <a:cubicBezTo>
                      <a:pt x="1428" y="6800"/>
                      <a:pt x="1462" y="6693"/>
                      <a:pt x="1496" y="6590"/>
                    </a:cubicBezTo>
                    <a:lnTo>
                      <a:pt x="1525" y="6502"/>
                    </a:lnTo>
                    <a:cubicBezTo>
                      <a:pt x="1609" y="6269"/>
                      <a:pt x="1692" y="6025"/>
                      <a:pt x="1766" y="5780"/>
                    </a:cubicBezTo>
                    <a:lnTo>
                      <a:pt x="1817" y="5603"/>
                    </a:lnTo>
                    <a:lnTo>
                      <a:pt x="2081" y="5570"/>
                    </a:lnTo>
                    <a:cubicBezTo>
                      <a:pt x="2251" y="5546"/>
                      <a:pt x="2422" y="5526"/>
                      <a:pt x="2592" y="5499"/>
                    </a:cubicBezTo>
                    <a:cubicBezTo>
                      <a:pt x="2709" y="5486"/>
                      <a:pt x="2830" y="5466"/>
                      <a:pt x="2944" y="5446"/>
                    </a:cubicBezTo>
                    <a:cubicBezTo>
                      <a:pt x="2996" y="5435"/>
                      <a:pt x="3050" y="5432"/>
                      <a:pt x="3107" y="5426"/>
                    </a:cubicBezTo>
                    <a:lnTo>
                      <a:pt x="3137" y="5426"/>
                    </a:lnTo>
                    <a:cubicBezTo>
                      <a:pt x="3157" y="5543"/>
                      <a:pt x="3184" y="5670"/>
                      <a:pt x="3217" y="5800"/>
                    </a:cubicBezTo>
                    <a:cubicBezTo>
                      <a:pt x="3245" y="5891"/>
                      <a:pt x="3271" y="5977"/>
                      <a:pt x="3297" y="6068"/>
                    </a:cubicBezTo>
                    <a:lnTo>
                      <a:pt x="3302" y="6085"/>
                    </a:lnTo>
                    <a:cubicBezTo>
                      <a:pt x="3362" y="6285"/>
                      <a:pt x="3405" y="6442"/>
                      <a:pt x="3438" y="6582"/>
                    </a:cubicBezTo>
                    <a:cubicBezTo>
                      <a:pt x="3452" y="6650"/>
                      <a:pt x="3465" y="6713"/>
                      <a:pt x="3478" y="6780"/>
                    </a:cubicBezTo>
                    <a:cubicBezTo>
                      <a:pt x="3485" y="6830"/>
                      <a:pt x="3495" y="6880"/>
                      <a:pt x="3502" y="6931"/>
                    </a:cubicBezTo>
                    <a:cubicBezTo>
                      <a:pt x="3515" y="7014"/>
                      <a:pt x="3535" y="7101"/>
                      <a:pt x="3558" y="7201"/>
                    </a:cubicBezTo>
                    <a:cubicBezTo>
                      <a:pt x="3575" y="7275"/>
                      <a:pt x="3609" y="7339"/>
                      <a:pt x="3639" y="7392"/>
                    </a:cubicBezTo>
                    <a:cubicBezTo>
                      <a:pt x="3686" y="7499"/>
                      <a:pt x="3756" y="7596"/>
                      <a:pt x="3850" y="7680"/>
                    </a:cubicBezTo>
                    <a:cubicBezTo>
                      <a:pt x="3960" y="7777"/>
                      <a:pt x="4091" y="7840"/>
                      <a:pt x="4237" y="7867"/>
                    </a:cubicBezTo>
                    <a:cubicBezTo>
                      <a:pt x="4288" y="7877"/>
                      <a:pt x="4341" y="7884"/>
                      <a:pt x="4395" y="7884"/>
                    </a:cubicBezTo>
                    <a:cubicBezTo>
                      <a:pt x="4485" y="7884"/>
                      <a:pt x="4579" y="7867"/>
                      <a:pt x="4669" y="7837"/>
                    </a:cubicBezTo>
                    <a:cubicBezTo>
                      <a:pt x="4802" y="7786"/>
                      <a:pt x="4920" y="7710"/>
                      <a:pt x="5014" y="7603"/>
                    </a:cubicBezTo>
                    <a:lnTo>
                      <a:pt x="5057" y="7542"/>
                    </a:lnTo>
                    <a:cubicBezTo>
                      <a:pt x="5134" y="7425"/>
                      <a:pt x="5208" y="7319"/>
                      <a:pt x="5241" y="7141"/>
                    </a:cubicBezTo>
                    <a:cubicBezTo>
                      <a:pt x="5258" y="7048"/>
                      <a:pt x="5264" y="6961"/>
                      <a:pt x="5261" y="6871"/>
                    </a:cubicBezTo>
                    <a:cubicBezTo>
                      <a:pt x="5258" y="6820"/>
                      <a:pt x="5254" y="6770"/>
                      <a:pt x="5244" y="6720"/>
                    </a:cubicBezTo>
                    <a:cubicBezTo>
                      <a:pt x="5224" y="6613"/>
                      <a:pt x="5201" y="6509"/>
                      <a:pt x="5177" y="6402"/>
                    </a:cubicBezTo>
                    <a:lnTo>
                      <a:pt x="5157" y="6312"/>
                    </a:lnTo>
                    <a:cubicBezTo>
                      <a:pt x="5117" y="6121"/>
                      <a:pt x="5077" y="5968"/>
                      <a:pt x="5037" y="5827"/>
                    </a:cubicBezTo>
                    <a:cubicBezTo>
                      <a:pt x="4987" y="5659"/>
                      <a:pt x="4930" y="5492"/>
                      <a:pt x="4876" y="5325"/>
                    </a:cubicBezTo>
                    <a:cubicBezTo>
                      <a:pt x="4833" y="5202"/>
                      <a:pt x="4802" y="5071"/>
                      <a:pt x="4773" y="4934"/>
                    </a:cubicBezTo>
                    <a:lnTo>
                      <a:pt x="4719" y="4656"/>
                    </a:lnTo>
                    <a:cubicBezTo>
                      <a:pt x="4656" y="4335"/>
                      <a:pt x="4589" y="4001"/>
                      <a:pt x="4501" y="3677"/>
                    </a:cubicBezTo>
                    <a:cubicBezTo>
                      <a:pt x="4435" y="3419"/>
                      <a:pt x="4355" y="3165"/>
                      <a:pt x="4274" y="2917"/>
                    </a:cubicBezTo>
                    <a:lnTo>
                      <a:pt x="4154" y="2526"/>
                    </a:lnTo>
                    <a:cubicBezTo>
                      <a:pt x="4087" y="2308"/>
                      <a:pt x="4017" y="2095"/>
                      <a:pt x="3940" y="1887"/>
                    </a:cubicBezTo>
                    <a:cubicBezTo>
                      <a:pt x="3856" y="1666"/>
                      <a:pt x="3786" y="1445"/>
                      <a:pt x="3723" y="1232"/>
                    </a:cubicBezTo>
                    <a:lnTo>
                      <a:pt x="3692" y="1068"/>
                    </a:lnTo>
                    <a:cubicBezTo>
                      <a:pt x="3666" y="931"/>
                      <a:pt x="3639" y="797"/>
                      <a:pt x="3609" y="663"/>
                    </a:cubicBezTo>
                    <a:cubicBezTo>
                      <a:pt x="3606" y="636"/>
                      <a:pt x="3598" y="610"/>
                      <a:pt x="3592" y="583"/>
                    </a:cubicBezTo>
                    <a:cubicBezTo>
                      <a:pt x="3572" y="513"/>
                      <a:pt x="3542" y="456"/>
                      <a:pt x="3515" y="402"/>
                    </a:cubicBezTo>
                    <a:lnTo>
                      <a:pt x="3495" y="366"/>
                    </a:lnTo>
                    <a:cubicBezTo>
                      <a:pt x="3405" y="188"/>
                      <a:pt x="3194" y="41"/>
                      <a:pt x="2984" y="11"/>
                    </a:cubicBezTo>
                    <a:cubicBezTo>
                      <a:pt x="2938" y="4"/>
                      <a:pt x="2894" y="0"/>
                      <a:pt x="28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726" name="Google Shape;726;p5"/>
            <p:cNvGrpSpPr/>
            <p:nvPr/>
          </p:nvGrpSpPr>
          <p:grpSpPr>
            <a:xfrm flipH="1">
              <a:off x="8459334" y="233126"/>
              <a:ext cx="530524" cy="504705"/>
              <a:chOff x="435062" y="187598"/>
              <a:chExt cx="730347" cy="694803"/>
            </a:xfrm>
          </p:grpSpPr>
          <p:sp>
            <p:nvSpPr>
              <p:cNvPr id="727" name="Google Shape;727;p5"/>
              <p:cNvSpPr/>
              <p:nvPr/>
            </p:nvSpPr>
            <p:spPr>
              <a:xfrm rot="9076706">
                <a:off x="676192" y="272498"/>
                <a:ext cx="354711" cy="548269"/>
              </a:xfrm>
              <a:custGeom>
                <a:avLst/>
                <a:gdLst/>
                <a:ahLst/>
                <a:cxnLst/>
                <a:rect l="l" t="t" r="r" b="b"/>
                <a:pathLst>
                  <a:path w="17153" h="26513" extrusionOk="0">
                    <a:moveTo>
                      <a:pt x="1136" y="1"/>
                    </a:moveTo>
                    <a:lnTo>
                      <a:pt x="0" y="611"/>
                    </a:lnTo>
                    <a:cubicBezTo>
                      <a:pt x="77" y="2177"/>
                      <a:pt x="706" y="9129"/>
                      <a:pt x="706" y="9129"/>
                    </a:cubicBezTo>
                    <a:cubicBezTo>
                      <a:pt x="905" y="9668"/>
                      <a:pt x="1162" y="10342"/>
                      <a:pt x="1470" y="11113"/>
                    </a:cubicBezTo>
                    <a:cubicBezTo>
                      <a:pt x="2837" y="14534"/>
                      <a:pt x="5078" y="19843"/>
                      <a:pt x="6528" y="23245"/>
                    </a:cubicBezTo>
                    <a:lnTo>
                      <a:pt x="7928" y="26512"/>
                    </a:lnTo>
                    <a:cubicBezTo>
                      <a:pt x="8839" y="26435"/>
                      <a:pt x="9745" y="26281"/>
                      <a:pt x="10624" y="26050"/>
                    </a:cubicBezTo>
                    <a:cubicBezTo>
                      <a:pt x="11959" y="25691"/>
                      <a:pt x="13230" y="25132"/>
                      <a:pt x="14398" y="24394"/>
                    </a:cubicBezTo>
                    <a:cubicBezTo>
                      <a:pt x="15150" y="23919"/>
                      <a:pt x="15849" y="23367"/>
                      <a:pt x="16478" y="22744"/>
                    </a:cubicBezTo>
                    <a:cubicBezTo>
                      <a:pt x="16722" y="22513"/>
                      <a:pt x="16947" y="22256"/>
                      <a:pt x="17152" y="21993"/>
                    </a:cubicBezTo>
                    <a:cubicBezTo>
                      <a:pt x="16754" y="20915"/>
                      <a:pt x="16196" y="19657"/>
                      <a:pt x="15535" y="18321"/>
                    </a:cubicBezTo>
                    <a:cubicBezTo>
                      <a:pt x="12575" y="12281"/>
                      <a:pt x="7716" y="4539"/>
                      <a:pt x="7222" y="4308"/>
                    </a:cubicBezTo>
                    <a:cubicBezTo>
                      <a:pt x="6618" y="4019"/>
                      <a:pt x="1136" y="1"/>
                      <a:pt x="113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28" name="Google Shape;728;p5"/>
              <p:cNvSpPr/>
              <p:nvPr/>
            </p:nvSpPr>
            <p:spPr>
              <a:xfrm rot="9076706">
                <a:off x="668378" y="265331"/>
                <a:ext cx="369849" cy="562828"/>
              </a:xfrm>
              <a:custGeom>
                <a:avLst/>
                <a:gdLst/>
                <a:ahLst/>
                <a:cxnLst/>
                <a:rect l="l" t="t" r="r" b="b"/>
                <a:pathLst>
                  <a:path w="17885" h="27217" extrusionOk="0">
                    <a:moveTo>
                      <a:pt x="1464" y="756"/>
                    </a:moveTo>
                    <a:cubicBezTo>
                      <a:pt x="2504" y="1520"/>
                      <a:pt x="6740" y="4614"/>
                      <a:pt x="7401" y="4954"/>
                    </a:cubicBezTo>
                    <a:cubicBezTo>
                      <a:pt x="8024" y="5487"/>
                      <a:pt x="12684" y="12921"/>
                      <a:pt x="15573" y="18820"/>
                    </a:cubicBezTo>
                    <a:cubicBezTo>
                      <a:pt x="16196" y="20072"/>
                      <a:pt x="16722" y="21259"/>
                      <a:pt x="17114" y="22274"/>
                    </a:cubicBezTo>
                    <a:cubicBezTo>
                      <a:pt x="16947" y="22473"/>
                      <a:pt x="16774" y="22665"/>
                      <a:pt x="16587" y="22838"/>
                    </a:cubicBezTo>
                    <a:cubicBezTo>
                      <a:pt x="15971" y="23448"/>
                      <a:pt x="15297" y="23987"/>
                      <a:pt x="14565" y="24443"/>
                    </a:cubicBezTo>
                    <a:cubicBezTo>
                      <a:pt x="13429" y="25169"/>
                      <a:pt x="12190" y="25714"/>
                      <a:pt x="10893" y="26061"/>
                    </a:cubicBezTo>
                    <a:cubicBezTo>
                      <a:pt x="10110" y="26266"/>
                      <a:pt x="9314" y="26408"/>
                      <a:pt x="8512" y="26491"/>
                    </a:cubicBezTo>
                    <a:lnTo>
                      <a:pt x="7209" y="23455"/>
                    </a:lnTo>
                    <a:cubicBezTo>
                      <a:pt x="6182" y="21067"/>
                      <a:pt x="3653" y="15110"/>
                      <a:pt x="2150" y="11335"/>
                    </a:cubicBezTo>
                    <a:cubicBezTo>
                      <a:pt x="1881" y="10674"/>
                      <a:pt x="1624" y="10006"/>
                      <a:pt x="1399" y="9403"/>
                    </a:cubicBezTo>
                    <a:cubicBezTo>
                      <a:pt x="1348" y="8819"/>
                      <a:pt x="822" y="2964"/>
                      <a:pt x="719" y="1161"/>
                    </a:cubicBezTo>
                    <a:lnTo>
                      <a:pt x="1464" y="756"/>
                    </a:lnTo>
                    <a:close/>
                    <a:moveTo>
                      <a:pt x="1495" y="0"/>
                    </a:moveTo>
                    <a:cubicBezTo>
                      <a:pt x="1436" y="0"/>
                      <a:pt x="1377" y="15"/>
                      <a:pt x="1322" y="44"/>
                    </a:cubicBezTo>
                    <a:lnTo>
                      <a:pt x="193" y="660"/>
                    </a:lnTo>
                    <a:cubicBezTo>
                      <a:pt x="71" y="724"/>
                      <a:pt x="0" y="852"/>
                      <a:pt x="6" y="981"/>
                    </a:cubicBezTo>
                    <a:cubicBezTo>
                      <a:pt x="83" y="2534"/>
                      <a:pt x="687" y="9230"/>
                      <a:pt x="713" y="9512"/>
                    </a:cubicBezTo>
                    <a:cubicBezTo>
                      <a:pt x="713" y="9544"/>
                      <a:pt x="719" y="9576"/>
                      <a:pt x="732" y="9602"/>
                    </a:cubicBezTo>
                    <a:cubicBezTo>
                      <a:pt x="963" y="10225"/>
                      <a:pt x="1233" y="10918"/>
                      <a:pt x="1502" y="11598"/>
                    </a:cubicBezTo>
                    <a:cubicBezTo>
                      <a:pt x="3004" y="15379"/>
                      <a:pt x="5540" y="21343"/>
                      <a:pt x="6561" y="23737"/>
                    </a:cubicBezTo>
                    <a:lnTo>
                      <a:pt x="7960" y="27005"/>
                    </a:lnTo>
                    <a:cubicBezTo>
                      <a:pt x="8018" y="27133"/>
                      <a:pt x="8146" y="27216"/>
                      <a:pt x="8281" y="27216"/>
                    </a:cubicBezTo>
                    <a:lnTo>
                      <a:pt x="8313" y="27216"/>
                    </a:lnTo>
                    <a:cubicBezTo>
                      <a:pt x="9250" y="27139"/>
                      <a:pt x="10168" y="26985"/>
                      <a:pt x="11073" y="26741"/>
                    </a:cubicBezTo>
                    <a:cubicBezTo>
                      <a:pt x="12441" y="26382"/>
                      <a:pt x="13744" y="25804"/>
                      <a:pt x="14938" y="25047"/>
                    </a:cubicBezTo>
                    <a:cubicBezTo>
                      <a:pt x="15714" y="24559"/>
                      <a:pt x="16427" y="23994"/>
                      <a:pt x="17075" y="23352"/>
                    </a:cubicBezTo>
                    <a:cubicBezTo>
                      <a:pt x="17332" y="23108"/>
                      <a:pt x="17570" y="22838"/>
                      <a:pt x="17788" y="22562"/>
                    </a:cubicBezTo>
                    <a:cubicBezTo>
                      <a:pt x="17865" y="22460"/>
                      <a:pt x="17884" y="22338"/>
                      <a:pt x="17839" y="22222"/>
                    </a:cubicBezTo>
                    <a:cubicBezTo>
                      <a:pt x="17435" y="21150"/>
                      <a:pt x="16870" y="19866"/>
                      <a:pt x="16209" y="18525"/>
                    </a:cubicBezTo>
                    <a:cubicBezTo>
                      <a:pt x="13532" y="13075"/>
                      <a:pt x="8429" y="4678"/>
                      <a:pt x="7729" y="4345"/>
                    </a:cubicBezTo>
                    <a:cubicBezTo>
                      <a:pt x="7305" y="4146"/>
                      <a:pt x="3890" y="1674"/>
                      <a:pt x="1701" y="69"/>
                    </a:cubicBezTo>
                    <a:cubicBezTo>
                      <a:pt x="1641" y="23"/>
                      <a:pt x="1568" y="0"/>
                      <a:pt x="149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29" name="Google Shape;729;p5"/>
              <p:cNvSpPr/>
              <p:nvPr/>
            </p:nvSpPr>
            <p:spPr>
              <a:xfrm rot="9076706">
                <a:off x="1122277" y="690921"/>
                <a:ext cx="34803" cy="43571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2107" extrusionOk="0">
                    <a:moveTo>
                      <a:pt x="399" y="1"/>
                    </a:moveTo>
                    <a:lnTo>
                      <a:pt x="1" y="257"/>
                    </a:lnTo>
                    <a:lnTo>
                      <a:pt x="547" y="2106"/>
                    </a:lnTo>
                    <a:lnTo>
                      <a:pt x="1683" y="1490"/>
                    </a:lnTo>
                    <a:lnTo>
                      <a:pt x="399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30" name="Google Shape;730;p5"/>
              <p:cNvSpPr/>
              <p:nvPr/>
            </p:nvSpPr>
            <p:spPr>
              <a:xfrm rot="9076706">
                <a:off x="711767" y="280197"/>
                <a:ext cx="269410" cy="447520"/>
              </a:xfrm>
              <a:custGeom>
                <a:avLst/>
                <a:gdLst/>
                <a:ahLst/>
                <a:cxnLst/>
                <a:rect l="l" t="t" r="r" b="b"/>
                <a:pathLst>
                  <a:path w="13028" h="21641" extrusionOk="0">
                    <a:moveTo>
                      <a:pt x="1643" y="1"/>
                    </a:moveTo>
                    <a:cubicBezTo>
                      <a:pt x="390" y="1"/>
                      <a:pt x="0" y="1905"/>
                      <a:pt x="1332" y="4315"/>
                    </a:cubicBezTo>
                    <a:cubicBezTo>
                      <a:pt x="3559" y="8365"/>
                      <a:pt x="9253" y="21640"/>
                      <a:pt x="9253" y="21640"/>
                    </a:cubicBezTo>
                    <a:cubicBezTo>
                      <a:pt x="10588" y="21281"/>
                      <a:pt x="11859" y="20722"/>
                      <a:pt x="13027" y="19984"/>
                    </a:cubicBezTo>
                    <a:cubicBezTo>
                      <a:pt x="11121" y="14168"/>
                      <a:pt x="5113" y="3063"/>
                      <a:pt x="5113" y="3063"/>
                    </a:cubicBezTo>
                    <a:cubicBezTo>
                      <a:pt x="3738" y="876"/>
                      <a:pt x="2492" y="1"/>
                      <a:pt x="164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31" name="Google Shape;731;p5"/>
              <p:cNvSpPr/>
              <p:nvPr/>
            </p:nvSpPr>
            <p:spPr>
              <a:xfrm rot="9076706">
                <a:off x="703999" y="273650"/>
                <a:ext cx="282768" cy="461975"/>
              </a:xfrm>
              <a:custGeom>
                <a:avLst/>
                <a:gdLst/>
                <a:ahLst/>
                <a:cxnLst/>
                <a:rect l="l" t="t" r="r" b="b"/>
                <a:pathLst>
                  <a:path w="13674" h="22340" extrusionOk="0">
                    <a:moveTo>
                      <a:pt x="1876" y="706"/>
                    </a:moveTo>
                    <a:cubicBezTo>
                      <a:pt x="1887" y="706"/>
                      <a:pt x="1897" y="706"/>
                      <a:pt x="1907" y="707"/>
                    </a:cubicBezTo>
                    <a:cubicBezTo>
                      <a:pt x="2613" y="707"/>
                      <a:pt x="3782" y="1541"/>
                      <a:pt x="5065" y="3583"/>
                    </a:cubicBezTo>
                    <a:cubicBezTo>
                      <a:pt x="5123" y="3692"/>
                      <a:pt x="10900" y="14399"/>
                      <a:pt x="12865" y="20183"/>
                    </a:cubicBezTo>
                    <a:cubicBezTo>
                      <a:pt x="11883" y="20786"/>
                      <a:pt x="10823" y="21248"/>
                      <a:pt x="9719" y="21569"/>
                    </a:cubicBezTo>
                    <a:cubicBezTo>
                      <a:pt x="8878" y="19624"/>
                      <a:pt x="3929" y="8185"/>
                      <a:pt x="1894" y="4501"/>
                    </a:cubicBezTo>
                    <a:cubicBezTo>
                      <a:pt x="893" y="2684"/>
                      <a:pt x="938" y="1156"/>
                      <a:pt x="1560" y="790"/>
                    </a:cubicBezTo>
                    <a:cubicBezTo>
                      <a:pt x="1655" y="737"/>
                      <a:pt x="1765" y="706"/>
                      <a:pt x="1876" y="706"/>
                    </a:cubicBezTo>
                    <a:close/>
                    <a:moveTo>
                      <a:pt x="1893" y="1"/>
                    </a:moveTo>
                    <a:cubicBezTo>
                      <a:pt x="1631" y="1"/>
                      <a:pt x="1398" y="66"/>
                      <a:pt x="1201" y="180"/>
                    </a:cubicBezTo>
                    <a:cubicBezTo>
                      <a:pt x="270" y="733"/>
                      <a:pt x="1" y="2511"/>
                      <a:pt x="1284" y="4834"/>
                    </a:cubicBezTo>
                    <a:cubicBezTo>
                      <a:pt x="3480" y="8821"/>
                      <a:pt x="9135" y="21993"/>
                      <a:pt x="9193" y="22128"/>
                    </a:cubicBezTo>
                    <a:cubicBezTo>
                      <a:pt x="9251" y="22256"/>
                      <a:pt x="9373" y="22340"/>
                      <a:pt x="9514" y="22340"/>
                    </a:cubicBezTo>
                    <a:cubicBezTo>
                      <a:pt x="9546" y="22340"/>
                      <a:pt x="9578" y="22333"/>
                      <a:pt x="9610" y="22327"/>
                    </a:cubicBezTo>
                    <a:cubicBezTo>
                      <a:pt x="10978" y="21961"/>
                      <a:pt x="12281" y="21390"/>
                      <a:pt x="13475" y="20626"/>
                    </a:cubicBezTo>
                    <a:cubicBezTo>
                      <a:pt x="13609" y="20542"/>
                      <a:pt x="13674" y="20375"/>
                      <a:pt x="13622" y="20221"/>
                    </a:cubicBezTo>
                    <a:cubicBezTo>
                      <a:pt x="11722" y="14444"/>
                      <a:pt x="5739" y="3352"/>
                      <a:pt x="5669" y="3223"/>
                    </a:cubicBezTo>
                    <a:cubicBezTo>
                      <a:pt x="4168" y="838"/>
                      <a:pt x="2835" y="1"/>
                      <a:pt x="18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32" name="Google Shape;732;p5"/>
              <p:cNvSpPr/>
              <p:nvPr/>
            </p:nvSpPr>
            <p:spPr>
              <a:xfrm rot="9076706">
                <a:off x="694999" y="345565"/>
                <a:ext cx="354856" cy="470743"/>
              </a:xfrm>
              <a:custGeom>
                <a:avLst/>
                <a:gdLst/>
                <a:ahLst/>
                <a:cxnLst/>
                <a:rect l="l" t="t" r="r" b="b"/>
                <a:pathLst>
                  <a:path w="17160" h="22764" extrusionOk="0">
                    <a:moveTo>
                      <a:pt x="1130" y="1"/>
                    </a:moveTo>
                    <a:lnTo>
                      <a:pt x="1" y="623"/>
                    </a:lnTo>
                    <a:cubicBezTo>
                      <a:pt x="71" y="2183"/>
                      <a:pt x="700" y="9135"/>
                      <a:pt x="700" y="9135"/>
                    </a:cubicBezTo>
                    <a:cubicBezTo>
                      <a:pt x="899" y="9674"/>
                      <a:pt x="1163" y="10348"/>
                      <a:pt x="1471" y="11119"/>
                    </a:cubicBezTo>
                    <a:cubicBezTo>
                      <a:pt x="3114" y="11003"/>
                      <a:pt x="4494" y="10329"/>
                      <a:pt x="4443" y="8577"/>
                    </a:cubicBezTo>
                    <a:lnTo>
                      <a:pt x="4443" y="8577"/>
                    </a:lnTo>
                    <a:cubicBezTo>
                      <a:pt x="5354" y="8737"/>
                      <a:pt x="6266" y="9032"/>
                      <a:pt x="7158" y="9276"/>
                    </a:cubicBezTo>
                    <a:cubicBezTo>
                      <a:pt x="7401" y="8954"/>
                      <a:pt x="7663" y="8816"/>
                      <a:pt x="7934" y="8816"/>
                    </a:cubicBezTo>
                    <a:cubicBezTo>
                      <a:pt x="9253" y="8816"/>
                      <a:pt x="10774" y="12077"/>
                      <a:pt x="11222" y="13089"/>
                    </a:cubicBezTo>
                    <a:cubicBezTo>
                      <a:pt x="12704" y="16453"/>
                      <a:pt x="14470" y="19688"/>
                      <a:pt x="16485" y="22763"/>
                    </a:cubicBezTo>
                    <a:cubicBezTo>
                      <a:pt x="16729" y="22532"/>
                      <a:pt x="16954" y="22275"/>
                      <a:pt x="17159" y="22012"/>
                    </a:cubicBezTo>
                    <a:cubicBezTo>
                      <a:pt x="16761" y="20934"/>
                      <a:pt x="16203" y="19676"/>
                      <a:pt x="15535" y="18327"/>
                    </a:cubicBezTo>
                    <a:cubicBezTo>
                      <a:pt x="12570" y="12287"/>
                      <a:pt x="7710" y="4545"/>
                      <a:pt x="7216" y="4314"/>
                    </a:cubicBezTo>
                    <a:cubicBezTo>
                      <a:pt x="6612" y="4025"/>
                      <a:pt x="1130" y="1"/>
                      <a:pt x="1130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33" name="Google Shape;733;p5"/>
              <p:cNvSpPr/>
              <p:nvPr/>
            </p:nvSpPr>
            <p:spPr>
              <a:xfrm rot="9076706">
                <a:off x="955267" y="560692"/>
                <a:ext cx="149366" cy="188926"/>
              </a:xfrm>
              <a:custGeom>
                <a:avLst/>
                <a:gdLst/>
                <a:ahLst/>
                <a:cxnLst/>
                <a:rect l="l" t="t" r="r" b="b"/>
                <a:pathLst>
                  <a:path w="7223" h="9136" extrusionOk="0">
                    <a:moveTo>
                      <a:pt x="1137" y="1"/>
                    </a:moveTo>
                    <a:lnTo>
                      <a:pt x="219" y="502"/>
                    </a:lnTo>
                    <a:lnTo>
                      <a:pt x="1" y="624"/>
                    </a:lnTo>
                    <a:cubicBezTo>
                      <a:pt x="71" y="2183"/>
                      <a:pt x="700" y="9136"/>
                      <a:pt x="700" y="9136"/>
                    </a:cubicBezTo>
                    <a:cubicBezTo>
                      <a:pt x="700" y="9136"/>
                      <a:pt x="1875" y="9039"/>
                      <a:pt x="2690" y="8911"/>
                    </a:cubicBezTo>
                    <a:cubicBezTo>
                      <a:pt x="2953" y="8892"/>
                      <a:pt x="3210" y="8827"/>
                      <a:pt x="3448" y="8718"/>
                    </a:cubicBezTo>
                    <a:cubicBezTo>
                      <a:pt x="3692" y="8500"/>
                      <a:pt x="3653" y="6375"/>
                      <a:pt x="3955" y="6369"/>
                    </a:cubicBezTo>
                    <a:cubicBezTo>
                      <a:pt x="3956" y="6369"/>
                      <a:pt x="3956" y="6369"/>
                      <a:pt x="3957" y="6369"/>
                    </a:cubicBezTo>
                    <a:cubicBezTo>
                      <a:pt x="4261" y="6369"/>
                      <a:pt x="6154" y="7481"/>
                      <a:pt x="6461" y="7481"/>
                    </a:cubicBezTo>
                    <a:cubicBezTo>
                      <a:pt x="6467" y="7481"/>
                      <a:pt x="6473" y="7480"/>
                      <a:pt x="6478" y="7479"/>
                    </a:cubicBezTo>
                    <a:cubicBezTo>
                      <a:pt x="6728" y="7434"/>
                      <a:pt x="7222" y="4321"/>
                      <a:pt x="7222" y="4321"/>
                    </a:cubicBezTo>
                    <a:cubicBezTo>
                      <a:pt x="6619" y="4032"/>
                      <a:pt x="1137" y="1"/>
                      <a:pt x="113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34" name="Google Shape;734;p5"/>
              <p:cNvSpPr/>
              <p:nvPr/>
            </p:nvSpPr>
            <p:spPr>
              <a:xfrm rot="9076706">
                <a:off x="947493" y="552945"/>
                <a:ext cx="164752" cy="205242"/>
              </a:xfrm>
              <a:custGeom>
                <a:avLst/>
                <a:gdLst/>
                <a:ahLst/>
                <a:cxnLst/>
                <a:rect l="l" t="t" r="r" b="b"/>
                <a:pathLst>
                  <a:path w="7967" h="9925" extrusionOk="0">
                    <a:moveTo>
                      <a:pt x="1464" y="828"/>
                    </a:moveTo>
                    <a:cubicBezTo>
                      <a:pt x="2433" y="1534"/>
                      <a:pt x="6118" y="4230"/>
                      <a:pt x="7196" y="4904"/>
                    </a:cubicBezTo>
                    <a:cubicBezTo>
                      <a:pt x="7029" y="5925"/>
                      <a:pt x="6804" y="7029"/>
                      <a:pt x="6663" y="7472"/>
                    </a:cubicBezTo>
                    <a:cubicBezTo>
                      <a:pt x="6419" y="7369"/>
                      <a:pt x="6008" y="7164"/>
                      <a:pt x="5713" y="7016"/>
                    </a:cubicBezTo>
                    <a:cubicBezTo>
                      <a:pt x="4895" y="6607"/>
                      <a:pt x="4550" y="6432"/>
                      <a:pt x="4324" y="6432"/>
                    </a:cubicBezTo>
                    <a:cubicBezTo>
                      <a:pt x="4316" y="6432"/>
                      <a:pt x="4309" y="6432"/>
                      <a:pt x="4301" y="6432"/>
                    </a:cubicBezTo>
                    <a:cubicBezTo>
                      <a:pt x="3832" y="6439"/>
                      <a:pt x="3775" y="7016"/>
                      <a:pt x="3678" y="7966"/>
                    </a:cubicBezTo>
                    <a:cubicBezTo>
                      <a:pt x="3653" y="8262"/>
                      <a:pt x="3614" y="8557"/>
                      <a:pt x="3556" y="8852"/>
                    </a:cubicBezTo>
                    <a:cubicBezTo>
                      <a:pt x="3377" y="8923"/>
                      <a:pt x="3184" y="8961"/>
                      <a:pt x="2991" y="8974"/>
                    </a:cubicBezTo>
                    <a:cubicBezTo>
                      <a:pt x="2471" y="9058"/>
                      <a:pt x="1785" y="9128"/>
                      <a:pt x="1380" y="9167"/>
                    </a:cubicBezTo>
                    <a:cubicBezTo>
                      <a:pt x="1258" y="7806"/>
                      <a:pt x="815" y="2857"/>
                      <a:pt x="719" y="1233"/>
                    </a:cubicBezTo>
                    <a:lnTo>
                      <a:pt x="1464" y="828"/>
                    </a:lnTo>
                    <a:close/>
                    <a:moveTo>
                      <a:pt x="1521" y="0"/>
                    </a:moveTo>
                    <a:lnTo>
                      <a:pt x="0" y="835"/>
                    </a:lnTo>
                    <a:lnTo>
                      <a:pt x="6" y="1053"/>
                    </a:lnTo>
                    <a:cubicBezTo>
                      <a:pt x="77" y="2600"/>
                      <a:pt x="680" y="9295"/>
                      <a:pt x="713" y="9578"/>
                    </a:cubicBezTo>
                    <a:lnTo>
                      <a:pt x="738" y="9924"/>
                    </a:lnTo>
                    <a:lnTo>
                      <a:pt x="1085" y="9899"/>
                    </a:lnTo>
                    <a:cubicBezTo>
                      <a:pt x="1136" y="9892"/>
                      <a:pt x="2285" y="9802"/>
                      <a:pt x="3075" y="9674"/>
                    </a:cubicBezTo>
                    <a:cubicBezTo>
                      <a:pt x="3377" y="9648"/>
                      <a:pt x="3672" y="9578"/>
                      <a:pt x="3948" y="9449"/>
                    </a:cubicBezTo>
                    <a:lnTo>
                      <a:pt x="4038" y="9391"/>
                    </a:lnTo>
                    <a:cubicBezTo>
                      <a:pt x="4237" y="9212"/>
                      <a:pt x="4288" y="8878"/>
                      <a:pt x="4372" y="8037"/>
                    </a:cubicBezTo>
                    <a:cubicBezTo>
                      <a:pt x="4404" y="7793"/>
                      <a:pt x="4436" y="7427"/>
                      <a:pt x="4481" y="7203"/>
                    </a:cubicBezTo>
                    <a:cubicBezTo>
                      <a:pt x="4725" y="7305"/>
                      <a:pt x="5116" y="7504"/>
                      <a:pt x="5399" y="7645"/>
                    </a:cubicBezTo>
                    <a:cubicBezTo>
                      <a:pt x="6289" y="8096"/>
                      <a:pt x="6606" y="8243"/>
                      <a:pt x="6818" y="8243"/>
                    </a:cubicBezTo>
                    <a:cubicBezTo>
                      <a:pt x="6845" y="8243"/>
                      <a:pt x="6870" y="8240"/>
                      <a:pt x="6894" y="8236"/>
                    </a:cubicBezTo>
                    <a:cubicBezTo>
                      <a:pt x="7138" y="8191"/>
                      <a:pt x="7395" y="8140"/>
                      <a:pt x="7921" y="4782"/>
                    </a:cubicBezTo>
                    <a:lnTo>
                      <a:pt x="7966" y="4526"/>
                    </a:lnTo>
                    <a:lnTo>
                      <a:pt x="7729" y="4410"/>
                    </a:lnTo>
                    <a:cubicBezTo>
                      <a:pt x="7305" y="4211"/>
                      <a:pt x="3897" y="1740"/>
                      <a:pt x="1701" y="129"/>
                    </a:cubicBezTo>
                    <a:lnTo>
                      <a:pt x="152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35" name="Google Shape;735;p5"/>
              <p:cNvSpPr/>
              <p:nvPr/>
            </p:nvSpPr>
            <p:spPr>
              <a:xfrm rot="9076706">
                <a:off x="956662" y="566141"/>
                <a:ext cx="144858" cy="184273"/>
              </a:xfrm>
              <a:custGeom>
                <a:avLst/>
                <a:gdLst/>
                <a:ahLst/>
                <a:cxnLst/>
                <a:rect l="l" t="t" r="r" b="b"/>
                <a:pathLst>
                  <a:path w="7005" h="8911" extrusionOk="0">
                    <a:moveTo>
                      <a:pt x="919" y="1"/>
                    </a:moveTo>
                    <a:lnTo>
                      <a:pt x="1" y="502"/>
                    </a:lnTo>
                    <a:cubicBezTo>
                      <a:pt x="1400" y="2331"/>
                      <a:pt x="2934" y="4045"/>
                      <a:pt x="4597" y="5637"/>
                    </a:cubicBezTo>
                    <a:cubicBezTo>
                      <a:pt x="4340" y="5717"/>
                      <a:pt x="4077" y="5757"/>
                      <a:pt x="3814" y="5757"/>
                    </a:cubicBezTo>
                    <a:cubicBezTo>
                      <a:pt x="3426" y="5757"/>
                      <a:pt x="3040" y="5671"/>
                      <a:pt x="2684" y="5502"/>
                    </a:cubicBezTo>
                    <a:cubicBezTo>
                      <a:pt x="2549" y="6638"/>
                      <a:pt x="2479" y="7775"/>
                      <a:pt x="2472" y="8911"/>
                    </a:cubicBezTo>
                    <a:cubicBezTo>
                      <a:pt x="2735" y="8892"/>
                      <a:pt x="2992" y="8827"/>
                      <a:pt x="3230" y="8718"/>
                    </a:cubicBezTo>
                    <a:cubicBezTo>
                      <a:pt x="3474" y="8500"/>
                      <a:pt x="3435" y="6375"/>
                      <a:pt x="3737" y="6369"/>
                    </a:cubicBezTo>
                    <a:cubicBezTo>
                      <a:pt x="3738" y="6369"/>
                      <a:pt x="3738" y="6369"/>
                      <a:pt x="3739" y="6369"/>
                    </a:cubicBezTo>
                    <a:cubicBezTo>
                      <a:pt x="4043" y="6369"/>
                      <a:pt x="5936" y="7481"/>
                      <a:pt x="6243" y="7481"/>
                    </a:cubicBezTo>
                    <a:cubicBezTo>
                      <a:pt x="6249" y="7481"/>
                      <a:pt x="6255" y="7480"/>
                      <a:pt x="6260" y="7479"/>
                    </a:cubicBezTo>
                    <a:cubicBezTo>
                      <a:pt x="6510" y="7434"/>
                      <a:pt x="7004" y="4321"/>
                      <a:pt x="7004" y="4321"/>
                    </a:cubicBezTo>
                    <a:cubicBezTo>
                      <a:pt x="6401" y="4032"/>
                      <a:pt x="919" y="1"/>
                      <a:pt x="919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36" name="Google Shape;736;p5"/>
              <p:cNvSpPr/>
              <p:nvPr/>
            </p:nvSpPr>
            <p:spPr>
              <a:xfrm rot="9076706">
                <a:off x="468389" y="251653"/>
                <a:ext cx="276378" cy="209440"/>
              </a:xfrm>
              <a:custGeom>
                <a:avLst/>
                <a:gdLst/>
                <a:ahLst/>
                <a:cxnLst/>
                <a:rect l="l" t="t" r="r" b="b"/>
                <a:pathLst>
                  <a:path w="13365" h="10128" extrusionOk="0">
                    <a:moveTo>
                      <a:pt x="9218" y="1"/>
                    </a:moveTo>
                    <a:cubicBezTo>
                      <a:pt x="9218" y="1"/>
                      <a:pt x="8377" y="623"/>
                      <a:pt x="7235" y="1361"/>
                    </a:cubicBezTo>
                    <a:cubicBezTo>
                      <a:pt x="6439" y="1875"/>
                      <a:pt x="5617" y="2344"/>
                      <a:pt x="4776" y="2767"/>
                    </a:cubicBezTo>
                    <a:cubicBezTo>
                      <a:pt x="1554" y="4334"/>
                      <a:pt x="39" y="4520"/>
                      <a:pt x="0" y="4520"/>
                    </a:cubicBezTo>
                    <a:cubicBezTo>
                      <a:pt x="1239" y="7601"/>
                      <a:pt x="2638" y="9905"/>
                      <a:pt x="5065" y="10111"/>
                    </a:cubicBezTo>
                    <a:cubicBezTo>
                      <a:pt x="5186" y="10122"/>
                      <a:pt x="5311" y="10128"/>
                      <a:pt x="5439" y="10128"/>
                    </a:cubicBezTo>
                    <a:cubicBezTo>
                      <a:pt x="6329" y="10128"/>
                      <a:pt x="7369" y="9850"/>
                      <a:pt x="8576" y="9238"/>
                    </a:cubicBezTo>
                    <a:cubicBezTo>
                      <a:pt x="13365" y="6818"/>
                      <a:pt x="9218" y="1"/>
                      <a:pt x="921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37" name="Google Shape;737;p5"/>
              <p:cNvSpPr/>
              <p:nvPr/>
            </p:nvSpPr>
            <p:spPr>
              <a:xfrm rot="9076706">
                <a:off x="496152" y="235089"/>
                <a:ext cx="254996" cy="223977"/>
              </a:xfrm>
              <a:custGeom>
                <a:avLst/>
                <a:gdLst/>
                <a:ahLst/>
                <a:cxnLst/>
                <a:rect l="l" t="t" r="r" b="b"/>
                <a:pathLst>
                  <a:path w="12331" h="10831" extrusionOk="0">
                    <a:moveTo>
                      <a:pt x="9526" y="868"/>
                    </a:moveTo>
                    <a:cubicBezTo>
                      <a:pt x="10046" y="1837"/>
                      <a:pt x="11432" y="4745"/>
                      <a:pt x="10784" y="7011"/>
                    </a:cubicBezTo>
                    <a:cubicBezTo>
                      <a:pt x="10501" y="8006"/>
                      <a:pt x="9847" y="8770"/>
                      <a:pt x="8839" y="9277"/>
                    </a:cubicBezTo>
                    <a:cubicBezTo>
                      <a:pt x="7727" y="9842"/>
                      <a:pt x="6734" y="10128"/>
                      <a:pt x="5865" y="10128"/>
                    </a:cubicBezTo>
                    <a:cubicBezTo>
                      <a:pt x="5746" y="10128"/>
                      <a:pt x="5628" y="10123"/>
                      <a:pt x="5514" y="10112"/>
                    </a:cubicBezTo>
                    <a:cubicBezTo>
                      <a:pt x="3254" y="9926"/>
                      <a:pt x="1951" y="7660"/>
                      <a:pt x="905" y="5137"/>
                    </a:cubicBezTo>
                    <a:cubicBezTo>
                      <a:pt x="1598" y="4983"/>
                      <a:pt x="3036" y="4559"/>
                      <a:pt x="5353" y="3436"/>
                    </a:cubicBezTo>
                    <a:cubicBezTo>
                      <a:pt x="6207" y="3006"/>
                      <a:pt x="7035" y="2531"/>
                      <a:pt x="7837" y="2011"/>
                    </a:cubicBezTo>
                    <a:cubicBezTo>
                      <a:pt x="8563" y="1549"/>
                      <a:pt x="9173" y="1118"/>
                      <a:pt x="9526" y="868"/>
                    </a:cubicBezTo>
                    <a:close/>
                    <a:moveTo>
                      <a:pt x="9637" y="0"/>
                    </a:moveTo>
                    <a:cubicBezTo>
                      <a:pt x="9566" y="0"/>
                      <a:pt x="9493" y="23"/>
                      <a:pt x="9429" y="72"/>
                    </a:cubicBezTo>
                    <a:cubicBezTo>
                      <a:pt x="9423" y="79"/>
                      <a:pt x="8588" y="701"/>
                      <a:pt x="7465" y="1420"/>
                    </a:cubicBezTo>
                    <a:cubicBezTo>
                      <a:pt x="6682" y="1927"/>
                      <a:pt x="5873" y="2389"/>
                      <a:pt x="5045" y="2807"/>
                    </a:cubicBezTo>
                    <a:cubicBezTo>
                      <a:pt x="1891" y="4332"/>
                      <a:pt x="414" y="4527"/>
                      <a:pt x="423" y="4527"/>
                    </a:cubicBezTo>
                    <a:lnTo>
                      <a:pt x="423" y="4527"/>
                    </a:lnTo>
                    <a:cubicBezTo>
                      <a:pt x="420" y="4527"/>
                      <a:pt x="417" y="4527"/>
                      <a:pt x="414" y="4527"/>
                    </a:cubicBezTo>
                    <a:cubicBezTo>
                      <a:pt x="169" y="4527"/>
                      <a:pt x="1" y="4780"/>
                      <a:pt x="96" y="5009"/>
                    </a:cubicBezTo>
                    <a:cubicBezTo>
                      <a:pt x="1251" y="7884"/>
                      <a:pt x="2702" y="10580"/>
                      <a:pt x="5456" y="10812"/>
                    </a:cubicBezTo>
                    <a:cubicBezTo>
                      <a:pt x="5584" y="10824"/>
                      <a:pt x="5719" y="10831"/>
                      <a:pt x="5854" y="10831"/>
                    </a:cubicBezTo>
                    <a:cubicBezTo>
                      <a:pt x="6836" y="10831"/>
                      <a:pt x="7940" y="10523"/>
                      <a:pt x="9153" y="9906"/>
                    </a:cubicBezTo>
                    <a:cubicBezTo>
                      <a:pt x="10347" y="9303"/>
                      <a:pt x="11124" y="8391"/>
                      <a:pt x="11464" y="7204"/>
                    </a:cubicBezTo>
                    <a:cubicBezTo>
                      <a:pt x="12331" y="4155"/>
                      <a:pt x="10039" y="329"/>
                      <a:pt x="9936" y="168"/>
                    </a:cubicBezTo>
                    <a:cubicBezTo>
                      <a:pt x="9869" y="61"/>
                      <a:pt x="9754" y="0"/>
                      <a:pt x="963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38" name="Google Shape;738;p5"/>
              <p:cNvSpPr/>
              <p:nvPr/>
            </p:nvSpPr>
            <p:spPr>
              <a:xfrm rot="9076706">
                <a:off x="474920" y="276788"/>
                <a:ext cx="171659" cy="209833"/>
              </a:xfrm>
              <a:custGeom>
                <a:avLst/>
                <a:gdLst/>
                <a:ahLst/>
                <a:cxnLst/>
                <a:rect l="l" t="t" r="r" b="b"/>
                <a:pathLst>
                  <a:path w="8301" h="10147" extrusionOk="0">
                    <a:moveTo>
                      <a:pt x="4161" y="0"/>
                    </a:moveTo>
                    <a:cubicBezTo>
                      <a:pt x="4160" y="0"/>
                      <a:pt x="3326" y="623"/>
                      <a:pt x="2177" y="1361"/>
                    </a:cubicBezTo>
                    <a:cubicBezTo>
                      <a:pt x="2813" y="2594"/>
                      <a:pt x="3230" y="3922"/>
                      <a:pt x="3422" y="5296"/>
                    </a:cubicBezTo>
                    <a:cubicBezTo>
                      <a:pt x="3570" y="6490"/>
                      <a:pt x="3525" y="7819"/>
                      <a:pt x="2742" y="8724"/>
                    </a:cubicBezTo>
                    <a:cubicBezTo>
                      <a:pt x="2061" y="9520"/>
                      <a:pt x="1009" y="9802"/>
                      <a:pt x="1" y="10130"/>
                    </a:cubicBezTo>
                    <a:cubicBezTo>
                      <a:pt x="122" y="10141"/>
                      <a:pt x="247" y="10147"/>
                      <a:pt x="375" y="10147"/>
                    </a:cubicBezTo>
                    <a:cubicBezTo>
                      <a:pt x="1265" y="10147"/>
                      <a:pt x="2305" y="9869"/>
                      <a:pt x="3512" y="9257"/>
                    </a:cubicBezTo>
                    <a:cubicBezTo>
                      <a:pt x="8301" y="6837"/>
                      <a:pt x="4161" y="1"/>
                      <a:pt x="416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39" name="Google Shape;739;p5"/>
              <p:cNvSpPr/>
              <p:nvPr/>
            </p:nvSpPr>
            <p:spPr>
              <a:xfrm rot="9076706">
                <a:off x="593475" y="328245"/>
                <a:ext cx="219593" cy="169405"/>
              </a:xfrm>
              <a:custGeom>
                <a:avLst/>
                <a:gdLst/>
                <a:ahLst/>
                <a:cxnLst/>
                <a:rect l="l" t="t" r="r" b="b"/>
                <a:pathLst>
                  <a:path w="10619" h="8192" extrusionOk="0">
                    <a:moveTo>
                      <a:pt x="9007" y="0"/>
                    </a:moveTo>
                    <a:cubicBezTo>
                      <a:pt x="8378" y="610"/>
                      <a:pt x="7685" y="1156"/>
                      <a:pt x="6940" y="1612"/>
                    </a:cubicBezTo>
                    <a:cubicBezTo>
                      <a:pt x="3962" y="3518"/>
                      <a:pt x="1" y="4924"/>
                      <a:pt x="1" y="4924"/>
                    </a:cubicBezTo>
                    <a:cubicBezTo>
                      <a:pt x="219" y="5412"/>
                      <a:pt x="418" y="5906"/>
                      <a:pt x="566" y="6259"/>
                    </a:cubicBezTo>
                    <a:cubicBezTo>
                      <a:pt x="720" y="6606"/>
                      <a:pt x="848" y="6914"/>
                      <a:pt x="957" y="7177"/>
                    </a:cubicBezTo>
                    <a:lnTo>
                      <a:pt x="1400" y="8191"/>
                    </a:lnTo>
                    <a:cubicBezTo>
                      <a:pt x="3846" y="7601"/>
                      <a:pt x="6189" y="6625"/>
                      <a:pt x="8339" y="5303"/>
                    </a:cubicBezTo>
                    <a:cubicBezTo>
                      <a:pt x="9142" y="4815"/>
                      <a:pt x="9899" y="4269"/>
                      <a:pt x="10618" y="3672"/>
                    </a:cubicBezTo>
                    <a:cubicBezTo>
                      <a:pt x="10458" y="3229"/>
                      <a:pt x="10265" y="2754"/>
                      <a:pt x="10047" y="2260"/>
                    </a:cubicBezTo>
                    <a:cubicBezTo>
                      <a:pt x="9919" y="1945"/>
                      <a:pt x="9771" y="1631"/>
                      <a:pt x="9623" y="1297"/>
                    </a:cubicBezTo>
                    <a:cubicBezTo>
                      <a:pt x="9424" y="880"/>
                      <a:pt x="9219" y="443"/>
                      <a:pt x="90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40" name="Google Shape;740;p5"/>
              <p:cNvSpPr/>
              <p:nvPr/>
            </p:nvSpPr>
            <p:spPr>
              <a:xfrm rot="9076706">
                <a:off x="585484" y="320853"/>
                <a:ext cx="235909" cy="183983"/>
              </a:xfrm>
              <a:custGeom>
                <a:avLst/>
                <a:gdLst/>
                <a:ahLst/>
                <a:cxnLst/>
                <a:rect l="l" t="t" r="r" b="b"/>
                <a:pathLst>
                  <a:path w="11408" h="8897" extrusionOk="0">
                    <a:moveTo>
                      <a:pt x="9302" y="936"/>
                    </a:moveTo>
                    <a:cubicBezTo>
                      <a:pt x="9437" y="1232"/>
                      <a:pt x="9572" y="1514"/>
                      <a:pt x="9700" y="1797"/>
                    </a:cubicBezTo>
                    <a:lnTo>
                      <a:pt x="9726" y="1848"/>
                    </a:lnTo>
                    <a:cubicBezTo>
                      <a:pt x="9867" y="2156"/>
                      <a:pt x="10008" y="2451"/>
                      <a:pt x="10130" y="2753"/>
                    </a:cubicBezTo>
                    <a:cubicBezTo>
                      <a:pt x="10303" y="3145"/>
                      <a:pt x="10464" y="3536"/>
                      <a:pt x="10611" y="3909"/>
                    </a:cubicBezTo>
                    <a:cubicBezTo>
                      <a:pt x="9963" y="4435"/>
                      <a:pt x="9276" y="4923"/>
                      <a:pt x="8557" y="5353"/>
                    </a:cubicBezTo>
                    <a:cubicBezTo>
                      <a:pt x="6529" y="6611"/>
                      <a:pt x="4321" y="7548"/>
                      <a:pt x="2010" y="8132"/>
                    </a:cubicBezTo>
                    <a:lnTo>
                      <a:pt x="1689" y="7394"/>
                    </a:lnTo>
                    <a:cubicBezTo>
                      <a:pt x="1580" y="7131"/>
                      <a:pt x="1445" y="6817"/>
                      <a:pt x="1297" y="6470"/>
                    </a:cubicBezTo>
                    <a:cubicBezTo>
                      <a:pt x="1233" y="6335"/>
                      <a:pt x="1162" y="6162"/>
                      <a:pt x="1098" y="6001"/>
                    </a:cubicBezTo>
                    <a:cubicBezTo>
                      <a:pt x="1028" y="5834"/>
                      <a:pt x="957" y="5655"/>
                      <a:pt x="873" y="5475"/>
                    </a:cubicBezTo>
                    <a:cubicBezTo>
                      <a:pt x="1920" y="5083"/>
                      <a:pt x="5072" y="3838"/>
                      <a:pt x="7530" y="2265"/>
                    </a:cubicBezTo>
                    <a:cubicBezTo>
                      <a:pt x="8159" y="1880"/>
                      <a:pt x="8750" y="1437"/>
                      <a:pt x="9302" y="936"/>
                    </a:cubicBezTo>
                    <a:close/>
                    <a:moveTo>
                      <a:pt x="9416" y="1"/>
                    </a:moveTo>
                    <a:cubicBezTo>
                      <a:pt x="9323" y="1"/>
                      <a:pt x="9236" y="38"/>
                      <a:pt x="9167" y="102"/>
                    </a:cubicBezTo>
                    <a:cubicBezTo>
                      <a:pt x="8557" y="699"/>
                      <a:pt x="7883" y="1225"/>
                      <a:pt x="7158" y="1668"/>
                    </a:cubicBezTo>
                    <a:cubicBezTo>
                      <a:pt x="4250" y="3530"/>
                      <a:pt x="328" y="4929"/>
                      <a:pt x="289" y="4942"/>
                    </a:cubicBezTo>
                    <a:cubicBezTo>
                      <a:pt x="97" y="5013"/>
                      <a:pt x="0" y="5231"/>
                      <a:pt x="84" y="5417"/>
                    </a:cubicBezTo>
                    <a:cubicBezTo>
                      <a:pt x="212" y="5706"/>
                      <a:pt x="341" y="6008"/>
                      <a:pt x="450" y="6271"/>
                    </a:cubicBezTo>
                    <a:cubicBezTo>
                      <a:pt x="520" y="6451"/>
                      <a:pt x="591" y="6611"/>
                      <a:pt x="655" y="6752"/>
                    </a:cubicBezTo>
                    <a:cubicBezTo>
                      <a:pt x="803" y="7093"/>
                      <a:pt x="931" y="7401"/>
                      <a:pt x="1040" y="7670"/>
                    </a:cubicBezTo>
                    <a:lnTo>
                      <a:pt x="1483" y="8685"/>
                    </a:lnTo>
                    <a:cubicBezTo>
                      <a:pt x="1535" y="8813"/>
                      <a:pt x="1663" y="8896"/>
                      <a:pt x="1804" y="8896"/>
                    </a:cubicBezTo>
                    <a:cubicBezTo>
                      <a:pt x="1830" y="8896"/>
                      <a:pt x="1856" y="8890"/>
                      <a:pt x="1888" y="8884"/>
                    </a:cubicBezTo>
                    <a:cubicBezTo>
                      <a:pt x="4372" y="8287"/>
                      <a:pt x="6747" y="7298"/>
                      <a:pt x="8923" y="5950"/>
                    </a:cubicBezTo>
                    <a:cubicBezTo>
                      <a:pt x="9745" y="5456"/>
                      <a:pt x="10522" y="4904"/>
                      <a:pt x="11253" y="4287"/>
                    </a:cubicBezTo>
                    <a:cubicBezTo>
                      <a:pt x="11369" y="4191"/>
                      <a:pt x="11407" y="4037"/>
                      <a:pt x="11356" y="3896"/>
                    </a:cubicBezTo>
                    <a:cubicBezTo>
                      <a:pt x="11176" y="3440"/>
                      <a:pt x="10984" y="2959"/>
                      <a:pt x="10778" y="2484"/>
                    </a:cubicBezTo>
                    <a:cubicBezTo>
                      <a:pt x="10656" y="2182"/>
                      <a:pt x="10515" y="1874"/>
                      <a:pt x="10368" y="1559"/>
                    </a:cubicBezTo>
                    <a:lnTo>
                      <a:pt x="10342" y="1501"/>
                    </a:lnTo>
                    <a:cubicBezTo>
                      <a:pt x="10149" y="1084"/>
                      <a:pt x="9944" y="648"/>
                      <a:pt x="9726" y="198"/>
                    </a:cubicBezTo>
                    <a:cubicBezTo>
                      <a:pt x="9681" y="96"/>
                      <a:pt x="9584" y="25"/>
                      <a:pt x="9475" y="6"/>
                    </a:cubicBezTo>
                    <a:cubicBezTo>
                      <a:pt x="9455" y="2"/>
                      <a:pt x="9436" y="1"/>
                      <a:pt x="941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41" name="Google Shape;741;p5"/>
              <p:cNvSpPr/>
              <p:nvPr/>
            </p:nvSpPr>
            <p:spPr>
              <a:xfrm rot="9076706">
                <a:off x="603967" y="349699"/>
                <a:ext cx="195936" cy="121615"/>
              </a:xfrm>
              <a:custGeom>
                <a:avLst/>
                <a:gdLst/>
                <a:ahLst/>
                <a:cxnLst/>
                <a:rect l="l" t="t" r="r" b="b"/>
                <a:pathLst>
                  <a:path w="9475" h="5881" extrusionOk="0">
                    <a:moveTo>
                      <a:pt x="9051" y="1"/>
                    </a:moveTo>
                    <a:cubicBezTo>
                      <a:pt x="6419" y="2632"/>
                      <a:pt x="2497" y="4186"/>
                      <a:pt x="0" y="4963"/>
                    </a:cubicBezTo>
                    <a:cubicBezTo>
                      <a:pt x="148" y="5309"/>
                      <a:pt x="276" y="5617"/>
                      <a:pt x="385" y="5881"/>
                    </a:cubicBezTo>
                    <a:cubicBezTo>
                      <a:pt x="2908" y="5104"/>
                      <a:pt x="6728" y="3583"/>
                      <a:pt x="9475" y="970"/>
                    </a:cubicBezTo>
                    <a:cubicBezTo>
                      <a:pt x="9347" y="662"/>
                      <a:pt x="9199" y="341"/>
                      <a:pt x="90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42" name="Google Shape;742;p5"/>
              <p:cNvSpPr/>
              <p:nvPr/>
            </p:nvSpPr>
            <p:spPr>
              <a:xfrm rot="9076706">
                <a:off x="600114" y="345042"/>
                <a:ext cx="205118" cy="132244"/>
              </a:xfrm>
              <a:custGeom>
                <a:avLst/>
                <a:gdLst/>
                <a:ahLst/>
                <a:cxnLst/>
                <a:rect l="l" t="t" r="r" b="b"/>
                <a:pathLst>
                  <a:path w="9919" h="6395" extrusionOk="0">
                    <a:moveTo>
                      <a:pt x="9232" y="611"/>
                    </a:moveTo>
                    <a:cubicBezTo>
                      <a:pt x="9328" y="823"/>
                      <a:pt x="9418" y="1028"/>
                      <a:pt x="9508" y="1233"/>
                    </a:cubicBezTo>
                    <a:cubicBezTo>
                      <a:pt x="6876" y="3686"/>
                      <a:pt x="3319" y="5156"/>
                      <a:pt x="726" y="5971"/>
                    </a:cubicBezTo>
                    <a:cubicBezTo>
                      <a:pt x="668" y="5836"/>
                      <a:pt x="604" y="5688"/>
                      <a:pt x="540" y="5534"/>
                    </a:cubicBezTo>
                    <a:lnTo>
                      <a:pt x="469" y="5374"/>
                    </a:lnTo>
                    <a:cubicBezTo>
                      <a:pt x="3127" y="4533"/>
                      <a:pt x="6702" y="3044"/>
                      <a:pt x="9232" y="611"/>
                    </a:cubicBezTo>
                    <a:close/>
                    <a:moveTo>
                      <a:pt x="9341" y="1"/>
                    </a:moveTo>
                    <a:lnTo>
                      <a:pt x="9161" y="181"/>
                    </a:lnTo>
                    <a:cubicBezTo>
                      <a:pt x="6619" y="2729"/>
                      <a:pt x="2877" y="4263"/>
                      <a:pt x="180" y="5098"/>
                    </a:cubicBezTo>
                    <a:lnTo>
                      <a:pt x="1" y="5156"/>
                    </a:lnTo>
                    <a:lnTo>
                      <a:pt x="219" y="5669"/>
                    </a:lnTo>
                    <a:cubicBezTo>
                      <a:pt x="309" y="5881"/>
                      <a:pt x="392" y="6074"/>
                      <a:pt x="463" y="6247"/>
                    </a:cubicBezTo>
                    <a:lnTo>
                      <a:pt x="521" y="6394"/>
                    </a:lnTo>
                    <a:lnTo>
                      <a:pt x="675" y="6350"/>
                    </a:lnTo>
                    <a:cubicBezTo>
                      <a:pt x="3339" y="5528"/>
                      <a:pt x="7094" y="4000"/>
                      <a:pt x="9835" y="1394"/>
                    </a:cubicBezTo>
                    <a:lnTo>
                      <a:pt x="9918" y="1310"/>
                    </a:lnTo>
                    <a:lnTo>
                      <a:pt x="9873" y="1201"/>
                    </a:lnTo>
                    <a:cubicBezTo>
                      <a:pt x="9752" y="906"/>
                      <a:pt x="9617" y="604"/>
                      <a:pt x="9469" y="283"/>
                    </a:cubicBezTo>
                    <a:lnTo>
                      <a:pt x="934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43" name="Google Shape;743;p5"/>
              <p:cNvSpPr/>
              <p:nvPr/>
            </p:nvSpPr>
            <p:spPr>
              <a:xfrm rot="9076706">
                <a:off x="616641" y="418757"/>
                <a:ext cx="76224" cy="109662"/>
              </a:xfrm>
              <a:custGeom>
                <a:avLst/>
                <a:gdLst/>
                <a:ahLst/>
                <a:cxnLst/>
                <a:rect l="l" t="t" r="r" b="b"/>
                <a:pathLst>
                  <a:path w="3686" h="5303" extrusionOk="0">
                    <a:moveTo>
                      <a:pt x="2068" y="0"/>
                    </a:moveTo>
                    <a:cubicBezTo>
                      <a:pt x="1439" y="617"/>
                      <a:pt x="745" y="1156"/>
                      <a:pt x="1" y="1618"/>
                    </a:cubicBezTo>
                    <a:cubicBezTo>
                      <a:pt x="604" y="2793"/>
                      <a:pt x="1073" y="4025"/>
                      <a:pt x="1406" y="5303"/>
                    </a:cubicBezTo>
                    <a:cubicBezTo>
                      <a:pt x="2209" y="4815"/>
                      <a:pt x="2966" y="4269"/>
                      <a:pt x="3685" y="3672"/>
                    </a:cubicBezTo>
                    <a:cubicBezTo>
                      <a:pt x="3525" y="3229"/>
                      <a:pt x="3332" y="2754"/>
                      <a:pt x="3108" y="2266"/>
                    </a:cubicBezTo>
                    <a:cubicBezTo>
                      <a:pt x="2979" y="1952"/>
                      <a:pt x="2832" y="1631"/>
                      <a:pt x="2684" y="1303"/>
                    </a:cubicBezTo>
                    <a:cubicBezTo>
                      <a:pt x="2485" y="880"/>
                      <a:pt x="2279" y="450"/>
                      <a:pt x="2068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44" name="Google Shape;744;p5"/>
              <p:cNvSpPr/>
              <p:nvPr/>
            </p:nvSpPr>
            <p:spPr>
              <a:xfrm rot="9076706">
                <a:off x="980133" y="633967"/>
                <a:ext cx="93077" cy="80153"/>
              </a:xfrm>
              <a:custGeom>
                <a:avLst/>
                <a:gdLst/>
                <a:ahLst/>
                <a:cxnLst/>
                <a:rect l="l" t="t" r="r" b="b"/>
                <a:pathLst>
                  <a:path w="4501" h="3876" extrusionOk="0">
                    <a:moveTo>
                      <a:pt x="57" y="0"/>
                    </a:moveTo>
                    <a:cubicBezTo>
                      <a:pt x="41" y="0"/>
                      <a:pt x="27" y="4"/>
                      <a:pt x="19" y="9"/>
                    </a:cubicBezTo>
                    <a:cubicBezTo>
                      <a:pt x="0" y="28"/>
                      <a:pt x="19" y="80"/>
                      <a:pt x="58" y="112"/>
                    </a:cubicBezTo>
                    <a:cubicBezTo>
                      <a:pt x="449" y="407"/>
                      <a:pt x="783" y="721"/>
                      <a:pt x="1149" y="1023"/>
                    </a:cubicBezTo>
                    <a:cubicBezTo>
                      <a:pt x="1521" y="1325"/>
                      <a:pt x="1868" y="1639"/>
                      <a:pt x="2221" y="1948"/>
                    </a:cubicBezTo>
                    <a:cubicBezTo>
                      <a:pt x="2574" y="2249"/>
                      <a:pt x="2921" y="2564"/>
                      <a:pt x="3274" y="2885"/>
                    </a:cubicBezTo>
                    <a:lnTo>
                      <a:pt x="4327" y="3841"/>
                    </a:lnTo>
                    <a:cubicBezTo>
                      <a:pt x="4349" y="3863"/>
                      <a:pt x="4379" y="3876"/>
                      <a:pt x="4411" y="3876"/>
                    </a:cubicBezTo>
                    <a:cubicBezTo>
                      <a:pt x="4426" y="3876"/>
                      <a:pt x="4441" y="3873"/>
                      <a:pt x="4455" y="3867"/>
                    </a:cubicBezTo>
                    <a:cubicBezTo>
                      <a:pt x="4500" y="3848"/>
                      <a:pt x="4494" y="3783"/>
                      <a:pt x="4455" y="3738"/>
                    </a:cubicBezTo>
                    <a:cubicBezTo>
                      <a:pt x="4160" y="3360"/>
                      <a:pt x="3845" y="3000"/>
                      <a:pt x="3511" y="2666"/>
                    </a:cubicBezTo>
                    <a:cubicBezTo>
                      <a:pt x="3158" y="2320"/>
                      <a:pt x="2825" y="1986"/>
                      <a:pt x="2459" y="1678"/>
                    </a:cubicBezTo>
                    <a:cubicBezTo>
                      <a:pt x="2093" y="1376"/>
                      <a:pt x="1714" y="1087"/>
                      <a:pt x="1329" y="805"/>
                    </a:cubicBezTo>
                    <a:cubicBezTo>
                      <a:pt x="944" y="522"/>
                      <a:pt x="539" y="266"/>
                      <a:pt x="129" y="22"/>
                    </a:cubicBezTo>
                    <a:cubicBezTo>
                      <a:pt x="106" y="7"/>
                      <a:pt x="79" y="0"/>
                      <a:pt x="5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45" name="Google Shape;745;p5"/>
              <p:cNvSpPr/>
              <p:nvPr/>
            </p:nvSpPr>
            <p:spPr>
              <a:xfrm rot="9076706">
                <a:off x="993512" y="633291"/>
                <a:ext cx="40635" cy="38153"/>
              </a:xfrm>
              <a:custGeom>
                <a:avLst/>
                <a:gdLst/>
                <a:ahLst/>
                <a:cxnLst/>
                <a:rect l="l" t="t" r="r" b="b"/>
                <a:pathLst>
                  <a:path w="1965" h="1845" extrusionOk="0">
                    <a:moveTo>
                      <a:pt x="53" y="0"/>
                    </a:moveTo>
                    <a:cubicBezTo>
                      <a:pt x="41" y="0"/>
                      <a:pt x="30" y="3"/>
                      <a:pt x="20" y="10"/>
                    </a:cubicBezTo>
                    <a:cubicBezTo>
                      <a:pt x="1" y="29"/>
                      <a:pt x="1" y="61"/>
                      <a:pt x="20" y="74"/>
                    </a:cubicBezTo>
                    <a:cubicBezTo>
                      <a:pt x="135" y="260"/>
                      <a:pt x="257" y="433"/>
                      <a:pt x="392" y="600"/>
                    </a:cubicBezTo>
                    <a:cubicBezTo>
                      <a:pt x="527" y="767"/>
                      <a:pt x="662" y="934"/>
                      <a:pt x="822" y="1075"/>
                    </a:cubicBezTo>
                    <a:cubicBezTo>
                      <a:pt x="983" y="1217"/>
                      <a:pt x="1150" y="1358"/>
                      <a:pt x="1317" y="1486"/>
                    </a:cubicBezTo>
                    <a:cubicBezTo>
                      <a:pt x="1490" y="1615"/>
                      <a:pt x="1676" y="1730"/>
                      <a:pt x="1862" y="1839"/>
                    </a:cubicBezTo>
                    <a:cubicBezTo>
                      <a:pt x="1871" y="1843"/>
                      <a:pt x="1879" y="1844"/>
                      <a:pt x="1888" y="1844"/>
                    </a:cubicBezTo>
                    <a:cubicBezTo>
                      <a:pt x="1911" y="1844"/>
                      <a:pt x="1932" y="1832"/>
                      <a:pt x="1946" y="1814"/>
                    </a:cubicBezTo>
                    <a:cubicBezTo>
                      <a:pt x="1946" y="1782"/>
                      <a:pt x="1965" y="1743"/>
                      <a:pt x="1946" y="1717"/>
                    </a:cubicBezTo>
                    <a:cubicBezTo>
                      <a:pt x="1798" y="1563"/>
                      <a:pt x="1657" y="1409"/>
                      <a:pt x="1509" y="1262"/>
                    </a:cubicBezTo>
                    <a:lnTo>
                      <a:pt x="1053" y="825"/>
                    </a:lnTo>
                    <a:lnTo>
                      <a:pt x="578" y="414"/>
                    </a:lnTo>
                    <a:lnTo>
                      <a:pt x="91" y="10"/>
                    </a:lnTo>
                    <a:cubicBezTo>
                      <a:pt x="78" y="3"/>
                      <a:pt x="65" y="0"/>
                      <a:pt x="5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46" name="Google Shape;746;p5"/>
              <p:cNvSpPr/>
              <p:nvPr/>
            </p:nvSpPr>
            <p:spPr>
              <a:xfrm rot="9076706">
                <a:off x="782456" y="505934"/>
                <a:ext cx="99984" cy="170397"/>
              </a:xfrm>
              <a:custGeom>
                <a:avLst/>
                <a:gdLst/>
                <a:ahLst/>
                <a:cxnLst/>
                <a:rect l="l" t="t" r="r" b="b"/>
                <a:pathLst>
                  <a:path w="4835" h="8240" extrusionOk="0">
                    <a:moveTo>
                      <a:pt x="37" y="1"/>
                    </a:moveTo>
                    <a:cubicBezTo>
                      <a:pt x="33" y="1"/>
                      <a:pt x="29" y="2"/>
                      <a:pt x="26" y="3"/>
                    </a:cubicBezTo>
                    <a:cubicBezTo>
                      <a:pt x="0" y="16"/>
                      <a:pt x="20" y="80"/>
                      <a:pt x="65" y="157"/>
                    </a:cubicBezTo>
                    <a:cubicBezTo>
                      <a:pt x="488" y="799"/>
                      <a:pt x="886" y="1448"/>
                      <a:pt x="1291" y="2103"/>
                    </a:cubicBezTo>
                    <a:cubicBezTo>
                      <a:pt x="1689" y="2757"/>
                      <a:pt x="2074" y="3418"/>
                      <a:pt x="2452" y="4080"/>
                    </a:cubicBezTo>
                    <a:cubicBezTo>
                      <a:pt x="2838" y="4741"/>
                      <a:pt x="3197" y="5408"/>
                      <a:pt x="3576" y="6082"/>
                    </a:cubicBezTo>
                    <a:cubicBezTo>
                      <a:pt x="3961" y="6750"/>
                      <a:pt x="4308" y="7424"/>
                      <a:pt x="4661" y="8105"/>
                    </a:cubicBezTo>
                    <a:cubicBezTo>
                      <a:pt x="4703" y="8189"/>
                      <a:pt x="4751" y="8240"/>
                      <a:pt x="4789" y="8240"/>
                    </a:cubicBezTo>
                    <a:cubicBezTo>
                      <a:pt x="4791" y="8240"/>
                      <a:pt x="4793" y="8240"/>
                      <a:pt x="4796" y="8239"/>
                    </a:cubicBezTo>
                    <a:cubicBezTo>
                      <a:pt x="4834" y="8226"/>
                      <a:pt x="4834" y="8143"/>
                      <a:pt x="4796" y="8047"/>
                    </a:cubicBezTo>
                    <a:cubicBezTo>
                      <a:pt x="4507" y="7347"/>
                      <a:pt x="4192" y="6628"/>
                      <a:pt x="3845" y="5941"/>
                    </a:cubicBezTo>
                    <a:cubicBezTo>
                      <a:pt x="3505" y="5254"/>
                      <a:pt x="3152" y="4567"/>
                      <a:pt x="2754" y="3906"/>
                    </a:cubicBezTo>
                    <a:cubicBezTo>
                      <a:pt x="2356" y="3239"/>
                      <a:pt x="1945" y="2584"/>
                      <a:pt x="1515" y="1955"/>
                    </a:cubicBezTo>
                    <a:cubicBezTo>
                      <a:pt x="1079" y="1319"/>
                      <a:pt x="623" y="703"/>
                      <a:pt x="148" y="93"/>
                    </a:cubicBezTo>
                    <a:cubicBezTo>
                      <a:pt x="109" y="37"/>
                      <a:pt x="65" y="1"/>
                      <a:pt x="3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47" name="Google Shape;747;p5"/>
              <p:cNvSpPr/>
              <p:nvPr/>
            </p:nvSpPr>
            <p:spPr>
              <a:xfrm rot="9076706">
                <a:off x="754451" y="439031"/>
                <a:ext cx="30150" cy="58460"/>
              </a:xfrm>
              <a:custGeom>
                <a:avLst/>
                <a:gdLst/>
                <a:ahLst/>
                <a:cxnLst/>
                <a:rect l="l" t="t" r="r" b="b"/>
                <a:pathLst>
                  <a:path w="1458" h="2827" extrusionOk="0">
                    <a:moveTo>
                      <a:pt x="73" y="1"/>
                    </a:moveTo>
                    <a:cubicBezTo>
                      <a:pt x="61" y="1"/>
                      <a:pt x="50" y="4"/>
                      <a:pt x="39" y="9"/>
                    </a:cubicBezTo>
                    <a:cubicBezTo>
                      <a:pt x="13" y="22"/>
                      <a:pt x="0" y="54"/>
                      <a:pt x="13" y="80"/>
                    </a:cubicBezTo>
                    <a:cubicBezTo>
                      <a:pt x="97" y="305"/>
                      <a:pt x="167" y="542"/>
                      <a:pt x="270" y="786"/>
                    </a:cubicBezTo>
                    <a:cubicBezTo>
                      <a:pt x="366" y="1024"/>
                      <a:pt x="456" y="1261"/>
                      <a:pt x="565" y="1486"/>
                    </a:cubicBezTo>
                    <a:cubicBezTo>
                      <a:pt x="681" y="1710"/>
                      <a:pt x="796" y="1942"/>
                      <a:pt x="918" y="2153"/>
                    </a:cubicBezTo>
                    <a:cubicBezTo>
                      <a:pt x="1040" y="2372"/>
                      <a:pt x="1175" y="2583"/>
                      <a:pt x="1323" y="2795"/>
                    </a:cubicBezTo>
                    <a:cubicBezTo>
                      <a:pt x="1337" y="2814"/>
                      <a:pt x="1358" y="2826"/>
                      <a:pt x="1381" y="2826"/>
                    </a:cubicBezTo>
                    <a:cubicBezTo>
                      <a:pt x="1389" y="2826"/>
                      <a:pt x="1398" y="2824"/>
                      <a:pt x="1406" y="2821"/>
                    </a:cubicBezTo>
                    <a:cubicBezTo>
                      <a:pt x="1438" y="2802"/>
                      <a:pt x="1458" y="2770"/>
                      <a:pt x="1451" y="2731"/>
                    </a:cubicBezTo>
                    <a:cubicBezTo>
                      <a:pt x="1374" y="2500"/>
                      <a:pt x="1291" y="2275"/>
                      <a:pt x="1188" y="2031"/>
                    </a:cubicBezTo>
                    <a:cubicBezTo>
                      <a:pt x="1092" y="1781"/>
                      <a:pt x="983" y="1550"/>
                      <a:pt x="880" y="1325"/>
                    </a:cubicBezTo>
                    <a:cubicBezTo>
                      <a:pt x="771" y="1101"/>
                      <a:pt x="655" y="876"/>
                      <a:pt x="527" y="664"/>
                    </a:cubicBezTo>
                    <a:cubicBezTo>
                      <a:pt x="398" y="446"/>
                      <a:pt x="257" y="234"/>
                      <a:pt x="122" y="22"/>
                    </a:cubicBezTo>
                    <a:cubicBezTo>
                      <a:pt x="107" y="7"/>
                      <a:pt x="90" y="1"/>
                      <a:pt x="7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48" name="Google Shape;748;p5"/>
              <p:cNvSpPr/>
              <p:nvPr/>
            </p:nvSpPr>
            <p:spPr>
              <a:xfrm rot="9076706">
                <a:off x="853841" y="497161"/>
                <a:ext cx="65471" cy="125275"/>
              </a:xfrm>
              <a:custGeom>
                <a:avLst/>
                <a:gdLst/>
                <a:ahLst/>
                <a:cxnLst/>
                <a:rect l="l" t="t" r="r" b="b"/>
                <a:pathLst>
                  <a:path w="3166" h="6058" extrusionOk="0">
                    <a:moveTo>
                      <a:pt x="51" y="0"/>
                    </a:moveTo>
                    <a:cubicBezTo>
                      <a:pt x="45" y="0"/>
                      <a:pt x="39" y="1"/>
                      <a:pt x="32" y="3"/>
                    </a:cubicBezTo>
                    <a:cubicBezTo>
                      <a:pt x="0" y="16"/>
                      <a:pt x="0" y="67"/>
                      <a:pt x="32" y="125"/>
                    </a:cubicBezTo>
                    <a:cubicBezTo>
                      <a:pt x="309" y="594"/>
                      <a:pt x="565" y="1082"/>
                      <a:pt x="828" y="1557"/>
                    </a:cubicBezTo>
                    <a:cubicBezTo>
                      <a:pt x="1092" y="2038"/>
                      <a:pt x="1342" y="2526"/>
                      <a:pt x="1580" y="3014"/>
                    </a:cubicBezTo>
                    <a:cubicBezTo>
                      <a:pt x="1830" y="3495"/>
                      <a:pt x="2067" y="3990"/>
                      <a:pt x="2305" y="4478"/>
                    </a:cubicBezTo>
                    <a:cubicBezTo>
                      <a:pt x="2536" y="4972"/>
                      <a:pt x="2767" y="5466"/>
                      <a:pt x="3005" y="5960"/>
                    </a:cubicBezTo>
                    <a:cubicBezTo>
                      <a:pt x="3028" y="6020"/>
                      <a:pt x="3074" y="6057"/>
                      <a:pt x="3106" y="6057"/>
                    </a:cubicBezTo>
                    <a:cubicBezTo>
                      <a:pt x="3109" y="6057"/>
                      <a:pt x="3111" y="6057"/>
                      <a:pt x="3114" y="6057"/>
                    </a:cubicBezTo>
                    <a:cubicBezTo>
                      <a:pt x="3146" y="6044"/>
                      <a:pt x="3165" y="5980"/>
                      <a:pt x="3146" y="5909"/>
                    </a:cubicBezTo>
                    <a:cubicBezTo>
                      <a:pt x="2985" y="5383"/>
                      <a:pt x="2799" y="4863"/>
                      <a:pt x="2587" y="4356"/>
                    </a:cubicBezTo>
                    <a:cubicBezTo>
                      <a:pt x="2369" y="3842"/>
                      <a:pt x="2144" y="3335"/>
                      <a:pt x="1888" y="2853"/>
                    </a:cubicBezTo>
                    <a:cubicBezTo>
                      <a:pt x="1631" y="2366"/>
                      <a:pt x="1361" y="1884"/>
                      <a:pt x="1066" y="1422"/>
                    </a:cubicBezTo>
                    <a:cubicBezTo>
                      <a:pt x="764" y="953"/>
                      <a:pt x="456" y="504"/>
                      <a:pt x="122" y="67"/>
                    </a:cubicBezTo>
                    <a:cubicBezTo>
                      <a:pt x="96" y="25"/>
                      <a:pt x="78" y="0"/>
                      <a:pt x="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49" name="Google Shape;749;p5"/>
              <p:cNvSpPr/>
              <p:nvPr/>
            </p:nvSpPr>
            <p:spPr>
              <a:xfrm rot="9076706">
                <a:off x="836317" y="372918"/>
                <a:ext cx="76886" cy="158734"/>
              </a:xfrm>
              <a:custGeom>
                <a:avLst/>
                <a:gdLst/>
                <a:ahLst/>
                <a:cxnLst/>
                <a:rect l="l" t="t" r="r" b="b"/>
                <a:pathLst>
                  <a:path w="3718" h="7676" extrusionOk="0">
                    <a:moveTo>
                      <a:pt x="40" y="1"/>
                    </a:moveTo>
                    <a:cubicBezTo>
                      <a:pt x="35" y="1"/>
                      <a:pt x="31" y="1"/>
                      <a:pt x="27" y="3"/>
                    </a:cubicBezTo>
                    <a:cubicBezTo>
                      <a:pt x="1" y="10"/>
                      <a:pt x="14" y="80"/>
                      <a:pt x="52" y="144"/>
                    </a:cubicBezTo>
                    <a:cubicBezTo>
                      <a:pt x="393" y="741"/>
                      <a:pt x="701" y="1345"/>
                      <a:pt x="1022" y="1955"/>
                    </a:cubicBezTo>
                    <a:cubicBezTo>
                      <a:pt x="1343" y="2558"/>
                      <a:pt x="1631" y="3174"/>
                      <a:pt x="1927" y="3784"/>
                    </a:cubicBezTo>
                    <a:cubicBezTo>
                      <a:pt x="2222" y="4400"/>
                      <a:pt x="2498" y="5029"/>
                      <a:pt x="2768" y="5652"/>
                    </a:cubicBezTo>
                    <a:cubicBezTo>
                      <a:pt x="3037" y="6275"/>
                      <a:pt x="3300" y="6904"/>
                      <a:pt x="3551" y="7546"/>
                    </a:cubicBezTo>
                    <a:cubicBezTo>
                      <a:pt x="3580" y="7616"/>
                      <a:pt x="3636" y="7676"/>
                      <a:pt x="3665" y="7676"/>
                    </a:cubicBezTo>
                    <a:cubicBezTo>
                      <a:pt x="3668" y="7676"/>
                      <a:pt x="3671" y="7675"/>
                      <a:pt x="3673" y="7674"/>
                    </a:cubicBezTo>
                    <a:cubicBezTo>
                      <a:pt x="3692" y="7661"/>
                      <a:pt x="3718" y="7584"/>
                      <a:pt x="3692" y="7501"/>
                    </a:cubicBezTo>
                    <a:cubicBezTo>
                      <a:pt x="3506" y="6833"/>
                      <a:pt x="3300" y="6178"/>
                      <a:pt x="3050" y="5537"/>
                    </a:cubicBezTo>
                    <a:cubicBezTo>
                      <a:pt x="2806" y="4895"/>
                      <a:pt x="2543" y="4253"/>
                      <a:pt x="2241" y="3636"/>
                    </a:cubicBezTo>
                    <a:cubicBezTo>
                      <a:pt x="1940" y="3020"/>
                      <a:pt x="1619" y="2410"/>
                      <a:pt x="1266" y="1820"/>
                    </a:cubicBezTo>
                    <a:cubicBezTo>
                      <a:pt x="912" y="1223"/>
                      <a:pt x="534" y="645"/>
                      <a:pt x="142" y="87"/>
                    </a:cubicBezTo>
                    <a:cubicBezTo>
                      <a:pt x="109" y="36"/>
                      <a:pt x="70" y="1"/>
                      <a:pt x="40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50" name="Google Shape;750;p5"/>
              <p:cNvSpPr/>
              <p:nvPr/>
            </p:nvSpPr>
            <p:spPr>
              <a:xfrm rot="9076706">
                <a:off x="549384" y="305681"/>
                <a:ext cx="39849" cy="117872"/>
              </a:xfrm>
              <a:custGeom>
                <a:avLst/>
                <a:gdLst/>
                <a:ahLst/>
                <a:cxnLst/>
                <a:rect l="l" t="t" r="r" b="b"/>
                <a:pathLst>
                  <a:path w="1927" h="5700" extrusionOk="0">
                    <a:moveTo>
                      <a:pt x="874" y="0"/>
                    </a:moveTo>
                    <a:cubicBezTo>
                      <a:pt x="869" y="0"/>
                      <a:pt x="867" y="2"/>
                      <a:pt x="867" y="5"/>
                    </a:cubicBezTo>
                    <a:cubicBezTo>
                      <a:pt x="848" y="50"/>
                      <a:pt x="848" y="101"/>
                      <a:pt x="867" y="146"/>
                    </a:cubicBezTo>
                    <a:cubicBezTo>
                      <a:pt x="1060" y="634"/>
                      <a:pt x="1220" y="1141"/>
                      <a:pt x="1342" y="1655"/>
                    </a:cubicBezTo>
                    <a:cubicBezTo>
                      <a:pt x="1477" y="2156"/>
                      <a:pt x="1554" y="2676"/>
                      <a:pt x="1573" y="3196"/>
                    </a:cubicBezTo>
                    <a:cubicBezTo>
                      <a:pt x="1605" y="3696"/>
                      <a:pt x="1496" y="4203"/>
                      <a:pt x="1259" y="4653"/>
                    </a:cubicBezTo>
                    <a:cubicBezTo>
                      <a:pt x="1027" y="5108"/>
                      <a:pt x="610" y="5449"/>
                      <a:pt x="116" y="5590"/>
                    </a:cubicBezTo>
                    <a:cubicBezTo>
                      <a:pt x="65" y="5603"/>
                      <a:pt x="7" y="5622"/>
                      <a:pt x="7" y="5661"/>
                    </a:cubicBezTo>
                    <a:cubicBezTo>
                      <a:pt x="0" y="5699"/>
                      <a:pt x="52" y="5699"/>
                      <a:pt x="116" y="5699"/>
                    </a:cubicBezTo>
                    <a:cubicBezTo>
                      <a:pt x="681" y="5609"/>
                      <a:pt x="1175" y="5282"/>
                      <a:pt x="1477" y="4800"/>
                    </a:cubicBezTo>
                    <a:cubicBezTo>
                      <a:pt x="1772" y="4312"/>
                      <a:pt x="1926" y="3754"/>
                      <a:pt x="1907" y="3183"/>
                    </a:cubicBezTo>
                    <a:cubicBezTo>
                      <a:pt x="1888" y="2637"/>
                      <a:pt x="1791" y="2091"/>
                      <a:pt x="1624" y="1571"/>
                    </a:cubicBezTo>
                    <a:cubicBezTo>
                      <a:pt x="1464" y="1052"/>
                      <a:pt x="1246" y="557"/>
                      <a:pt x="983" y="82"/>
                    </a:cubicBezTo>
                    <a:cubicBezTo>
                      <a:pt x="951" y="35"/>
                      <a:pt x="893" y="0"/>
                      <a:pt x="87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51" name="Google Shape;751;p5"/>
              <p:cNvSpPr/>
              <p:nvPr/>
            </p:nvSpPr>
            <p:spPr>
              <a:xfrm rot="9076706">
                <a:off x="577488" y="328479"/>
                <a:ext cx="12366" cy="77403"/>
              </a:xfrm>
              <a:custGeom>
                <a:avLst/>
                <a:gdLst/>
                <a:ahLst/>
                <a:cxnLst/>
                <a:rect l="l" t="t" r="r" b="b"/>
                <a:pathLst>
                  <a:path w="598" h="3743" extrusionOk="0">
                    <a:moveTo>
                      <a:pt x="97" y="0"/>
                    </a:moveTo>
                    <a:cubicBezTo>
                      <a:pt x="91" y="0"/>
                      <a:pt x="84" y="1"/>
                      <a:pt x="78" y="2"/>
                    </a:cubicBezTo>
                    <a:cubicBezTo>
                      <a:pt x="39" y="15"/>
                      <a:pt x="20" y="60"/>
                      <a:pt x="27" y="98"/>
                    </a:cubicBezTo>
                    <a:cubicBezTo>
                      <a:pt x="104" y="387"/>
                      <a:pt x="161" y="689"/>
                      <a:pt x="200" y="991"/>
                    </a:cubicBezTo>
                    <a:cubicBezTo>
                      <a:pt x="232" y="1286"/>
                      <a:pt x="251" y="1581"/>
                      <a:pt x="251" y="1876"/>
                    </a:cubicBezTo>
                    <a:cubicBezTo>
                      <a:pt x="251" y="2178"/>
                      <a:pt x="232" y="2480"/>
                      <a:pt x="193" y="2775"/>
                    </a:cubicBezTo>
                    <a:cubicBezTo>
                      <a:pt x="155" y="3077"/>
                      <a:pt x="91" y="3372"/>
                      <a:pt x="7" y="3667"/>
                    </a:cubicBezTo>
                    <a:cubicBezTo>
                      <a:pt x="1" y="3693"/>
                      <a:pt x="7" y="3719"/>
                      <a:pt x="33" y="3738"/>
                    </a:cubicBezTo>
                    <a:cubicBezTo>
                      <a:pt x="41" y="3741"/>
                      <a:pt x="50" y="3743"/>
                      <a:pt x="59" y="3743"/>
                    </a:cubicBezTo>
                    <a:cubicBezTo>
                      <a:pt x="83" y="3743"/>
                      <a:pt x="105" y="3730"/>
                      <a:pt x="110" y="3706"/>
                    </a:cubicBezTo>
                    <a:cubicBezTo>
                      <a:pt x="264" y="3423"/>
                      <a:pt x="380" y="3128"/>
                      <a:pt x="463" y="2826"/>
                    </a:cubicBezTo>
                    <a:cubicBezTo>
                      <a:pt x="540" y="2518"/>
                      <a:pt x="585" y="2204"/>
                      <a:pt x="598" y="1883"/>
                    </a:cubicBezTo>
                    <a:cubicBezTo>
                      <a:pt x="598" y="1562"/>
                      <a:pt x="566" y="1247"/>
                      <a:pt x="502" y="933"/>
                    </a:cubicBezTo>
                    <a:cubicBezTo>
                      <a:pt x="425" y="625"/>
                      <a:pt x="315" y="323"/>
                      <a:pt x="168" y="40"/>
                    </a:cubicBezTo>
                    <a:cubicBezTo>
                      <a:pt x="152" y="14"/>
                      <a:pt x="127" y="0"/>
                      <a:pt x="9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52" name="Google Shape;752;p5"/>
              <p:cNvSpPr/>
              <p:nvPr/>
            </p:nvSpPr>
            <p:spPr>
              <a:xfrm rot="9076706">
                <a:off x="639746" y="454236"/>
                <a:ext cx="22768" cy="48327"/>
              </a:xfrm>
              <a:custGeom>
                <a:avLst/>
                <a:gdLst/>
                <a:ahLst/>
                <a:cxnLst/>
                <a:rect l="l" t="t" r="r" b="b"/>
                <a:pathLst>
                  <a:path w="1101" h="2337" extrusionOk="0">
                    <a:moveTo>
                      <a:pt x="72" y="0"/>
                    </a:moveTo>
                    <a:cubicBezTo>
                      <a:pt x="35" y="0"/>
                      <a:pt x="1" y="36"/>
                      <a:pt x="15" y="75"/>
                    </a:cubicBezTo>
                    <a:cubicBezTo>
                      <a:pt x="105" y="255"/>
                      <a:pt x="189" y="448"/>
                      <a:pt x="266" y="627"/>
                    </a:cubicBezTo>
                    <a:cubicBezTo>
                      <a:pt x="349" y="813"/>
                      <a:pt x="413" y="1000"/>
                      <a:pt x="497" y="1186"/>
                    </a:cubicBezTo>
                    <a:cubicBezTo>
                      <a:pt x="574" y="1366"/>
                      <a:pt x="651" y="1552"/>
                      <a:pt x="721" y="1738"/>
                    </a:cubicBezTo>
                    <a:lnTo>
                      <a:pt x="946" y="2309"/>
                    </a:lnTo>
                    <a:cubicBezTo>
                      <a:pt x="962" y="2325"/>
                      <a:pt x="987" y="2336"/>
                      <a:pt x="1013" y="2336"/>
                    </a:cubicBezTo>
                    <a:cubicBezTo>
                      <a:pt x="1018" y="2336"/>
                      <a:pt x="1024" y="2336"/>
                      <a:pt x="1030" y="2335"/>
                    </a:cubicBezTo>
                    <a:cubicBezTo>
                      <a:pt x="1068" y="2328"/>
                      <a:pt x="1100" y="2303"/>
                      <a:pt x="1100" y="2277"/>
                    </a:cubicBezTo>
                    <a:cubicBezTo>
                      <a:pt x="1087" y="2065"/>
                      <a:pt x="1062" y="1853"/>
                      <a:pt x="1017" y="1648"/>
                    </a:cubicBezTo>
                    <a:cubicBezTo>
                      <a:pt x="965" y="1443"/>
                      <a:pt x="901" y="1237"/>
                      <a:pt x="818" y="1045"/>
                    </a:cubicBezTo>
                    <a:cubicBezTo>
                      <a:pt x="721" y="852"/>
                      <a:pt x="619" y="672"/>
                      <a:pt x="503" y="492"/>
                    </a:cubicBezTo>
                    <a:cubicBezTo>
                      <a:pt x="381" y="319"/>
                      <a:pt x="246" y="159"/>
                      <a:pt x="105" y="11"/>
                    </a:cubicBezTo>
                    <a:cubicBezTo>
                      <a:pt x="95" y="4"/>
                      <a:pt x="83" y="0"/>
                      <a:pt x="7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53" name="Google Shape;753;p5"/>
              <p:cNvSpPr/>
              <p:nvPr/>
            </p:nvSpPr>
            <p:spPr>
              <a:xfrm rot="9076706">
                <a:off x="641892" y="440981"/>
                <a:ext cx="20865" cy="41152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1990" extrusionOk="0">
                    <a:moveTo>
                      <a:pt x="74" y="1"/>
                    </a:moveTo>
                    <a:cubicBezTo>
                      <a:pt x="61" y="1"/>
                      <a:pt x="47" y="5"/>
                      <a:pt x="39" y="18"/>
                    </a:cubicBezTo>
                    <a:cubicBezTo>
                      <a:pt x="20" y="30"/>
                      <a:pt x="1" y="50"/>
                      <a:pt x="7" y="75"/>
                    </a:cubicBezTo>
                    <a:cubicBezTo>
                      <a:pt x="65" y="242"/>
                      <a:pt x="116" y="416"/>
                      <a:pt x="180" y="576"/>
                    </a:cubicBezTo>
                    <a:lnTo>
                      <a:pt x="379" y="1058"/>
                    </a:lnTo>
                    <a:lnTo>
                      <a:pt x="604" y="1526"/>
                    </a:lnTo>
                    <a:cubicBezTo>
                      <a:pt x="687" y="1674"/>
                      <a:pt x="777" y="1828"/>
                      <a:pt x="874" y="1976"/>
                    </a:cubicBezTo>
                    <a:cubicBezTo>
                      <a:pt x="883" y="1985"/>
                      <a:pt x="896" y="1990"/>
                      <a:pt x="910" y="1990"/>
                    </a:cubicBezTo>
                    <a:cubicBezTo>
                      <a:pt x="923" y="1990"/>
                      <a:pt x="938" y="1985"/>
                      <a:pt x="951" y="1976"/>
                    </a:cubicBezTo>
                    <a:cubicBezTo>
                      <a:pt x="983" y="1969"/>
                      <a:pt x="1008" y="1943"/>
                      <a:pt x="1008" y="1911"/>
                    </a:cubicBezTo>
                    <a:cubicBezTo>
                      <a:pt x="983" y="1738"/>
                      <a:pt x="944" y="1558"/>
                      <a:pt x="886" y="1391"/>
                    </a:cubicBezTo>
                    <a:cubicBezTo>
                      <a:pt x="829" y="1218"/>
                      <a:pt x="764" y="1058"/>
                      <a:pt x="694" y="897"/>
                    </a:cubicBezTo>
                    <a:cubicBezTo>
                      <a:pt x="610" y="737"/>
                      <a:pt x="521" y="583"/>
                      <a:pt x="424" y="435"/>
                    </a:cubicBezTo>
                    <a:cubicBezTo>
                      <a:pt x="322" y="281"/>
                      <a:pt x="212" y="140"/>
                      <a:pt x="97" y="5"/>
                    </a:cubicBezTo>
                    <a:cubicBezTo>
                      <a:pt x="90" y="2"/>
                      <a:pt x="82" y="1"/>
                      <a:pt x="7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754" name="Google Shape;754;p5"/>
            <p:cNvGrpSpPr/>
            <p:nvPr/>
          </p:nvGrpSpPr>
          <p:grpSpPr>
            <a:xfrm rot="-4301295" flipH="1">
              <a:off x="291467" y="4443784"/>
              <a:ext cx="511665" cy="425178"/>
              <a:chOff x="3478568" y="540468"/>
              <a:chExt cx="511644" cy="425160"/>
            </a:xfrm>
          </p:grpSpPr>
          <p:sp>
            <p:nvSpPr>
              <p:cNvPr id="755" name="Google Shape;755;p5"/>
              <p:cNvSpPr/>
              <p:nvPr/>
            </p:nvSpPr>
            <p:spPr>
              <a:xfrm>
                <a:off x="3501543" y="547189"/>
                <a:ext cx="481637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3290" h="19117" extrusionOk="0">
                    <a:moveTo>
                      <a:pt x="17814" y="0"/>
                    </a:moveTo>
                    <a:cubicBezTo>
                      <a:pt x="12614" y="2857"/>
                      <a:pt x="2908" y="11048"/>
                      <a:pt x="2722" y="11645"/>
                    </a:cubicBezTo>
                    <a:cubicBezTo>
                      <a:pt x="2542" y="12248"/>
                      <a:pt x="0" y="18154"/>
                      <a:pt x="0" y="18154"/>
                    </a:cubicBezTo>
                    <a:lnTo>
                      <a:pt x="732" y="19117"/>
                    </a:lnTo>
                    <a:cubicBezTo>
                      <a:pt x="2176" y="18834"/>
                      <a:pt x="8101" y="17043"/>
                      <a:pt x="8101" y="17043"/>
                    </a:cubicBezTo>
                    <a:cubicBezTo>
                      <a:pt x="8519" y="16819"/>
                      <a:pt x="9039" y="16523"/>
                      <a:pt x="9629" y="16177"/>
                    </a:cubicBezTo>
                    <a:cubicBezTo>
                      <a:pt x="14283" y="13500"/>
                      <a:pt x="23289" y="7954"/>
                      <a:pt x="23289" y="7954"/>
                    </a:cubicBezTo>
                    <a:cubicBezTo>
                      <a:pt x="23090" y="7119"/>
                      <a:pt x="22821" y="6304"/>
                      <a:pt x="22487" y="5521"/>
                    </a:cubicBezTo>
                    <a:cubicBezTo>
                      <a:pt x="22269" y="5020"/>
                      <a:pt x="22018" y="4532"/>
                      <a:pt x="21742" y="4064"/>
                    </a:cubicBezTo>
                    <a:cubicBezTo>
                      <a:pt x="21357" y="3415"/>
                      <a:pt x="20921" y="2805"/>
                      <a:pt x="20426" y="2234"/>
                    </a:cubicBezTo>
                    <a:cubicBezTo>
                      <a:pt x="19695" y="1348"/>
                      <a:pt x="18809" y="591"/>
                      <a:pt x="1781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56" name="Google Shape;756;p5"/>
              <p:cNvSpPr/>
              <p:nvPr/>
            </p:nvSpPr>
            <p:spPr>
              <a:xfrm>
                <a:off x="3494367" y="540468"/>
                <a:ext cx="495844" cy="408844"/>
              </a:xfrm>
              <a:custGeom>
                <a:avLst/>
                <a:gdLst/>
                <a:ahLst/>
                <a:cxnLst/>
                <a:rect l="l" t="t" r="r" b="b"/>
                <a:pathLst>
                  <a:path w="23977" h="19770" extrusionOk="0">
                    <a:moveTo>
                      <a:pt x="18154" y="697"/>
                    </a:moveTo>
                    <a:cubicBezTo>
                      <a:pt x="19053" y="1256"/>
                      <a:pt x="19855" y="1956"/>
                      <a:pt x="20529" y="2771"/>
                    </a:cubicBezTo>
                    <a:cubicBezTo>
                      <a:pt x="21011" y="3329"/>
                      <a:pt x="21435" y="3920"/>
                      <a:pt x="21807" y="4549"/>
                    </a:cubicBezTo>
                    <a:cubicBezTo>
                      <a:pt x="22077" y="5011"/>
                      <a:pt x="22320" y="5480"/>
                      <a:pt x="22532" y="5968"/>
                    </a:cubicBezTo>
                    <a:cubicBezTo>
                      <a:pt x="22834" y="6667"/>
                      <a:pt x="23078" y="7393"/>
                      <a:pt x="23264" y="8131"/>
                    </a:cubicBezTo>
                    <a:cubicBezTo>
                      <a:pt x="21910" y="8959"/>
                      <a:pt x="14027" y="13799"/>
                      <a:pt x="9816" y="16226"/>
                    </a:cubicBezTo>
                    <a:lnTo>
                      <a:pt x="9675" y="16303"/>
                    </a:lnTo>
                    <a:cubicBezTo>
                      <a:pt x="9148" y="16611"/>
                      <a:pt x="8699" y="16868"/>
                      <a:pt x="8320" y="17067"/>
                    </a:cubicBezTo>
                    <a:cubicBezTo>
                      <a:pt x="7890" y="17195"/>
                      <a:pt x="2838" y="18723"/>
                      <a:pt x="1208" y="19089"/>
                    </a:cubicBezTo>
                    <a:lnTo>
                      <a:pt x="713" y="18434"/>
                    </a:lnTo>
                    <a:cubicBezTo>
                      <a:pt x="1137" y="17445"/>
                      <a:pt x="3153" y="12746"/>
                      <a:pt x="3364" y="12092"/>
                    </a:cubicBezTo>
                    <a:cubicBezTo>
                      <a:pt x="3852" y="11321"/>
                      <a:pt x="13032" y="3573"/>
                      <a:pt x="18154" y="697"/>
                    </a:cubicBezTo>
                    <a:close/>
                    <a:moveTo>
                      <a:pt x="18165" y="0"/>
                    </a:moveTo>
                    <a:cubicBezTo>
                      <a:pt x="18111" y="0"/>
                      <a:pt x="18057" y="15"/>
                      <a:pt x="18007" y="43"/>
                    </a:cubicBezTo>
                    <a:cubicBezTo>
                      <a:pt x="13128" y="2726"/>
                      <a:pt x="3018" y="11039"/>
                      <a:pt x="2755" y="11880"/>
                    </a:cubicBezTo>
                    <a:cubicBezTo>
                      <a:pt x="2613" y="12355"/>
                      <a:pt x="752" y="16714"/>
                      <a:pt x="46" y="18350"/>
                    </a:cubicBezTo>
                    <a:cubicBezTo>
                      <a:pt x="1" y="18460"/>
                      <a:pt x="20" y="18582"/>
                      <a:pt x="91" y="18671"/>
                    </a:cubicBezTo>
                    <a:lnTo>
                      <a:pt x="822" y="19641"/>
                    </a:lnTo>
                    <a:cubicBezTo>
                      <a:pt x="880" y="19718"/>
                      <a:pt x="976" y="19769"/>
                      <a:pt x="1079" y="19769"/>
                    </a:cubicBezTo>
                    <a:cubicBezTo>
                      <a:pt x="1098" y="19769"/>
                      <a:pt x="1118" y="19769"/>
                      <a:pt x="1137" y="19763"/>
                    </a:cubicBezTo>
                    <a:cubicBezTo>
                      <a:pt x="2581" y="19480"/>
                      <a:pt x="8294" y="17747"/>
                      <a:pt x="8538" y="17676"/>
                    </a:cubicBezTo>
                    <a:cubicBezTo>
                      <a:pt x="8558" y="17670"/>
                      <a:pt x="8577" y="17664"/>
                      <a:pt x="8590" y="17657"/>
                    </a:cubicBezTo>
                    <a:cubicBezTo>
                      <a:pt x="8988" y="17452"/>
                      <a:pt x="9456" y="17176"/>
                      <a:pt x="9996" y="16861"/>
                    </a:cubicBezTo>
                    <a:lnTo>
                      <a:pt x="10137" y="16784"/>
                    </a:lnTo>
                    <a:cubicBezTo>
                      <a:pt x="14739" y="14133"/>
                      <a:pt x="23713" y="8612"/>
                      <a:pt x="23803" y="8555"/>
                    </a:cubicBezTo>
                    <a:cubicBezTo>
                      <a:pt x="23919" y="8484"/>
                      <a:pt x="23977" y="8343"/>
                      <a:pt x="23945" y="8208"/>
                    </a:cubicBezTo>
                    <a:cubicBezTo>
                      <a:pt x="23746" y="7354"/>
                      <a:pt x="23469" y="6520"/>
                      <a:pt x="23123" y="5717"/>
                    </a:cubicBezTo>
                    <a:cubicBezTo>
                      <a:pt x="22905" y="5204"/>
                      <a:pt x="22648" y="4703"/>
                      <a:pt x="22365" y="4222"/>
                    </a:cubicBezTo>
                    <a:cubicBezTo>
                      <a:pt x="21974" y="3560"/>
                      <a:pt x="21524" y="2938"/>
                      <a:pt x="21024" y="2354"/>
                    </a:cubicBezTo>
                    <a:cubicBezTo>
                      <a:pt x="20266" y="1436"/>
                      <a:pt x="19355" y="653"/>
                      <a:pt x="18328" y="49"/>
                    </a:cubicBezTo>
                    <a:cubicBezTo>
                      <a:pt x="18278" y="16"/>
                      <a:pt x="18222" y="0"/>
                      <a:pt x="1816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57" name="Google Shape;757;p5"/>
              <p:cNvSpPr/>
              <p:nvPr/>
            </p:nvSpPr>
            <p:spPr>
              <a:xfrm>
                <a:off x="3478568" y="922469"/>
                <a:ext cx="37989" cy="43159"/>
              </a:xfrm>
              <a:custGeom>
                <a:avLst/>
                <a:gdLst/>
                <a:ahLst/>
                <a:cxnLst/>
                <a:rect l="l" t="t" r="r" b="b"/>
                <a:pathLst>
                  <a:path w="1837" h="2087" extrusionOk="0">
                    <a:moveTo>
                      <a:pt x="1111" y="0"/>
                    </a:moveTo>
                    <a:lnTo>
                      <a:pt x="1" y="1753"/>
                    </a:lnTo>
                    <a:lnTo>
                      <a:pt x="296" y="2087"/>
                    </a:lnTo>
                    <a:lnTo>
                      <a:pt x="1837" y="970"/>
                    </a:lnTo>
                    <a:lnTo>
                      <a:pt x="111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58" name="Google Shape;758;p5"/>
              <p:cNvSpPr/>
              <p:nvPr/>
            </p:nvSpPr>
            <p:spPr>
              <a:xfrm>
                <a:off x="3555994" y="593119"/>
                <a:ext cx="410725" cy="293801"/>
              </a:xfrm>
              <a:custGeom>
                <a:avLst/>
                <a:gdLst/>
                <a:ahLst/>
                <a:cxnLst/>
                <a:rect l="l" t="t" r="r" b="b"/>
                <a:pathLst>
                  <a:path w="19861" h="14207" extrusionOk="0">
                    <a:moveTo>
                      <a:pt x="17813" y="0"/>
                    </a:moveTo>
                    <a:cubicBezTo>
                      <a:pt x="12658" y="2581"/>
                      <a:pt x="3151" y="9680"/>
                      <a:pt x="3151" y="9680"/>
                    </a:cubicBezTo>
                    <a:cubicBezTo>
                      <a:pt x="0" y="12374"/>
                      <a:pt x="359" y="14206"/>
                      <a:pt x="2022" y="14206"/>
                    </a:cubicBezTo>
                    <a:cubicBezTo>
                      <a:pt x="2765" y="14206"/>
                      <a:pt x="3767" y="13841"/>
                      <a:pt x="4833" y="13025"/>
                    </a:cubicBezTo>
                    <a:cubicBezTo>
                      <a:pt x="8293" y="10387"/>
                      <a:pt x="19860" y="3287"/>
                      <a:pt x="19860" y="3287"/>
                    </a:cubicBezTo>
                    <a:cubicBezTo>
                      <a:pt x="19353" y="2093"/>
                      <a:pt x="18660" y="989"/>
                      <a:pt x="1781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59" name="Google Shape;759;p5"/>
              <p:cNvSpPr/>
              <p:nvPr/>
            </p:nvSpPr>
            <p:spPr>
              <a:xfrm>
                <a:off x="3558351" y="586460"/>
                <a:ext cx="415792" cy="307077"/>
              </a:xfrm>
              <a:custGeom>
                <a:avLst/>
                <a:gdLst/>
                <a:ahLst/>
                <a:cxnLst/>
                <a:rect l="l" t="t" r="r" b="b"/>
                <a:pathLst>
                  <a:path w="20106" h="14849" extrusionOk="0">
                    <a:moveTo>
                      <a:pt x="17615" y="727"/>
                    </a:moveTo>
                    <a:lnTo>
                      <a:pt x="17615" y="733"/>
                    </a:lnTo>
                    <a:cubicBezTo>
                      <a:pt x="18309" y="1568"/>
                      <a:pt x="18886" y="2492"/>
                      <a:pt x="19342" y="3481"/>
                    </a:cubicBezTo>
                    <a:cubicBezTo>
                      <a:pt x="17660" y="4514"/>
                      <a:pt x="7678" y="10683"/>
                      <a:pt x="4526" y="13090"/>
                    </a:cubicBezTo>
                    <a:cubicBezTo>
                      <a:pt x="3513" y="13861"/>
                      <a:pt x="2560" y="14202"/>
                      <a:pt x="1898" y="14202"/>
                    </a:cubicBezTo>
                    <a:cubicBezTo>
                      <a:pt x="1541" y="14202"/>
                      <a:pt x="1269" y="14103"/>
                      <a:pt x="1118" y="13918"/>
                    </a:cubicBezTo>
                    <a:cubicBezTo>
                      <a:pt x="694" y="13385"/>
                      <a:pt x="1176" y="12012"/>
                      <a:pt x="3223" y="10253"/>
                    </a:cubicBezTo>
                    <a:cubicBezTo>
                      <a:pt x="3320" y="10189"/>
                      <a:pt x="12499" y="3352"/>
                      <a:pt x="17615" y="727"/>
                    </a:cubicBezTo>
                    <a:close/>
                    <a:moveTo>
                      <a:pt x="17694" y="1"/>
                    </a:moveTo>
                    <a:cubicBezTo>
                      <a:pt x="17646" y="1"/>
                      <a:pt x="17597" y="11"/>
                      <a:pt x="17551" y="33"/>
                    </a:cubicBezTo>
                    <a:cubicBezTo>
                      <a:pt x="12435" y="2601"/>
                      <a:pt x="2934" y="9669"/>
                      <a:pt x="2825" y="9752"/>
                    </a:cubicBezTo>
                    <a:cubicBezTo>
                      <a:pt x="251" y="11954"/>
                      <a:pt x="1" y="13559"/>
                      <a:pt x="617" y="14323"/>
                    </a:cubicBezTo>
                    <a:cubicBezTo>
                      <a:pt x="887" y="14656"/>
                      <a:pt x="1336" y="14849"/>
                      <a:pt x="1920" y="14849"/>
                    </a:cubicBezTo>
                    <a:cubicBezTo>
                      <a:pt x="2723" y="14849"/>
                      <a:pt x="3769" y="14483"/>
                      <a:pt x="4912" y="13604"/>
                    </a:cubicBezTo>
                    <a:cubicBezTo>
                      <a:pt x="8320" y="11004"/>
                      <a:pt x="19804" y="3962"/>
                      <a:pt x="19920" y="3885"/>
                    </a:cubicBezTo>
                    <a:cubicBezTo>
                      <a:pt x="20055" y="3801"/>
                      <a:pt x="20106" y="3635"/>
                      <a:pt x="20048" y="3487"/>
                    </a:cubicBezTo>
                    <a:cubicBezTo>
                      <a:pt x="19522" y="2261"/>
                      <a:pt x="18809" y="1125"/>
                      <a:pt x="17936" y="117"/>
                    </a:cubicBezTo>
                    <a:cubicBezTo>
                      <a:pt x="17877" y="41"/>
                      <a:pt x="17787" y="1"/>
                      <a:pt x="1769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60" name="Google Shape;760;p5"/>
              <p:cNvSpPr/>
              <p:nvPr/>
            </p:nvSpPr>
            <p:spPr>
              <a:xfrm>
                <a:off x="3501398" y="547189"/>
                <a:ext cx="449790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1750" h="19117" extrusionOk="0">
                    <a:moveTo>
                      <a:pt x="17821" y="0"/>
                    </a:moveTo>
                    <a:cubicBezTo>
                      <a:pt x="12621" y="2857"/>
                      <a:pt x="2909" y="11048"/>
                      <a:pt x="2723" y="11645"/>
                    </a:cubicBezTo>
                    <a:cubicBezTo>
                      <a:pt x="2543" y="12248"/>
                      <a:pt x="1" y="18154"/>
                      <a:pt x="1" y="18154"/>
                    </a:cubicBezTo>
                    <a:lnTo>
                      <a:pt x="733" y="19117"/>
                    </a:lnTo>
                    <a:cubicBezTo>
                      <a:pt x="2177" y="18834"/>
                      <a:pt x="8102" y="17043"/>
                      <a:pt x="8102" y="17043"/>
                    </a:cubicBezTo>
                    <a:cubicBezTo>
                      <a:pt x="8526" y="16819"/>
                      <a:pt x="9039" y="16523"/>
                      <a:pt x="9630" y="16177"/>
                    </a:cubicBezTo>
                    <a:cubicBezTo>
                      <a:pt x="9232" y="15060"/>
                      <a:pt x="8949" y="13911"/>
                      <a:pt x="8789" y="12736"/>
                    </a:cubicBezTo>
                    <a:lnTo>
                      <a:pt x="6940" y="12678"/>
                    </a:lnTo>
                    <a:cubicBezTo>
                      <a:pt x="6600" y="12004"/>
                      <a:pt x="6645" y="11195"/>
                      <a:pt x="7062" y="10560"/>
                    </a:cubicBezTo>
                    <a:cubicBezTo>
                      <a:pt x="7479" y="9944"/>
                      <a:pt x="8006" y="9411"/>
                      <a:pt x="8616" y="8987"/>
                    </a:cubicBezTo>
                    <a:cubicBezTo>
                      <a:pt x="11504" y="6715"/>
                      <a:pt x="14451" y="4519"/>
                      <a:pt x="17461" y="2401"/>
                    </a:cubicBezTo>
                    <a:cubicBezTo>
                      <a:pt x="17718" y="2189"/>
                      <a:pt x="18026" y="2041"/>
                      <a:pt x="18354" y="1971"/>
                    </a:cubicBezTo>
                    <a:cubicBezTo>
                      <a:pt x="18382" y="1970"/>
                      <a:pt x="18411" y="1969"/>
                      <a:pt x="18439" y="1969"/>
                    </a:cubicBezTo>
                    <a:cubicBezTo>
                      <a:pt x="18828" y="1969"/>
                      <a:pt x="19211" y="2090"/>
                      <a:pt x="19528" y="2318"/>
                    </a:cubicBezTo>
                    <a:cubicBezTo>
                      <a:pt x="20324" y="2818"/>
                      <a:pt x="21069" y="3402"/>
                      <a:pt x="21749" y="4057"/>
                    </a:cubicBezTo>
                    <a:cubicBezTo>
                      <a:pt x="21364" y="3409"/>
                      <a:pt x="20928" y="2805"/>
                      <a:pt x="20433" y="2234"/>
                    </a:cubicBezTo>
                    <a:cubicBezTo>
                      <a:pt x="19702" y="1348"/>
                      <a:pt x="18816" y="591"/>
                      <a:pt x="1782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61" name="Google Shape;761;p5"/>
              <p:cNvSpPr/>
              <p:nvPr/>
            </p:nvSpPr>
            <p:spPr>
              <a:xfrm>
                <a:off x="3501543" y="787987"/>
                <a:ext cx="16742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8096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3794" y="6690"/>
                      <a:pt x="8095" y="5399"/>
                      <a:pt x="8095" y="5399"/>
                    </a:cubicBezTo>
                    <a:cubicBezTo>
                      <a:pt x="8095" y="5399"/>
                      <a:pt x="7582" y="3114"/>
                      <a:pt x="7338" y="2915"/>
                    </a:cubicBezTo>
                    <a:cubicBezTo>
                      <a:pt x="7271" y="2859"/>
                      <a:pt x="7077" y="2843"/>
                      <a:pt x="6829" y="2843"/>
                    </a:cubicBezTo>
                    <a:cubicBezTo>
                      <a:pt x="6476" y="2843"/>
                      <a:pt x="6012" y="2876"/>
                      <a:pt x="5652" y="2876"/>
                    </a:cubicBezTo>
                    <a:cubicBezTo>
                      <a:pt x="5336" y="2876"/>
                      <a:pt x="5100" y="2850"/>
                      <a:pt x="5084" y="2755"/>
                    </a:cubicBezTo>
                    <a:cubicBezTo>
                      <a:pt x="5046" y="2549"/>
                      <a:pt x="5495" y="1381"/>
                      <a:pt x="5688" y="713"/>
                    </a:cubicBezTo>
                    <a:cubicBezTo>
                      <a:pt x="5746" y="566"/>
                      <a:pt x="5771" y="418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62" name="Google Shape;762;p5"/>
              <p:cNvSpPr/>
              <p:nvPr/>
            </p:nvSpPr>
            <p:spPr>
              <a:xfrm>
                <a:off x="3493850" y="781225"/>
                <a:ext cx="182935" cy="168749"/>
              </a:xfrm>
              <a:custGeom>
                <a:avLst/>
                <a:gdLst/>
                <a:ahLst/>
                <a:cxnLst/>
                <a:rect l="l" t="t" r="r" b="b"/>
                <a:pathLst>
                  <a:path w="8846" h="8160" extrusionOk="0">
                    <a:moveTo>
                      <a:pt x="3312" y="655"/>
                    </a:moveTo>
                    <a:cubicBezTo>
                      <a:pt x="4295" y="674"/>
                      <a:pt x="5367" y="726"/>
                      <a:pt x="5790" y="803"/>
                    </a:cubicBezTo>
                    <a:cubicBezTo>
                      <a:pt x="5784" y="854"/>
                      <a:pt x="5765" y="899"/>
                      <a:pt x="5745" y="950"/>
                    </a:cubicBezTo>
                    <a:cubicBezTo>
                      <a:pt x="5681" y="1181"/>
                      <a:pt x="5585" y="1477"/>
                      <a:pt x="5482" y="1766"/>
                    </a:cubicBezTo>
                    <a:cubicBezTo>
                      <a:pt x="5193" y="2626"/>
                      <a:pt x="5097" y="2947"/>
                      <a:pt x="5135" y="3139"/>
                    </a:cubicBezTo>
                    <a:cubicBezTo>
                      <a:pt x="5187" y="3454"/>
                      <a:pt x="5490" y="3525"/>
                      <a:pt x="5995" y="3525"/>
                    </a:cubicBezTo>
                    <a:cubicBezTo>
                      <a:pt x="6179" y="3525"/>
                      <a:pt x="6390" y="3516"/>
                      <a:pt x="6625" y="3505"/>
                    </a:cubicBezTo>
                    <a:cubicBezTo>
                      <a:pt x="6809" y="3501"/>
                      <a:pt x="7042" y="3492"/>
                      <a:pt x="7233" y="3492"/>
                    </a:cubicBezTo>
                    <a:cubicBezTo>
                      <a:pt x="7348" y="3492"/>
                      <a:pt x="7448" y="3496"/>
                      <a:pt x="7511" y="3505"/>
                    </a:cubicBezTo>
                    <a:cubicBezTo>
                      <a:pt x="7639" y="3756"/>
                      <a:pt x="7889" y="4654"/>
                      <a:pt x="8088" y="5508"/>
                    </a:cubicBezTo>
                    <a:cubicBezTo>
                      <a:pt x="7087" y="5803"/>
                      <a:pt x="3730" y="6798"/>
                      <a:pt x="1919" y="7280"/>
                    </a:cubicBezTo>
                    <a:cubicBezTo>
                      <a:pt x="1663" y="7344"/>
                      <a:pt x="1425" y="7402"/>
                      <a:pt x="1233" y="7447"/>
                    </a:cubicBezTo>
                    <a:lnTo>
                      <a:pt x="738" y="6792"/>
                    </a:lnTo>
                    <a:cubicBezTo>
                      <a:pt x="1130" y="5880"/>
                      <a:pt x="2889" y="1778"/>
                      <a:pt x="3312" y="655"/>
                    </a:cubicBezTo>
                    <a:close/>
                    <a:moveTo>
                      <a:pt x="2857" y="0"/>
                    </a:moveTo>
                    <a:lnTo>
                      <a:pt x="2786" y="231"/>
                    </a:lnTo>
                    <a:cubicBezTo>
                      <a:pt x="2638" y="713"/>
                      <a:pt x="777" y="5072"/>
                      <a:pt x="71" y="6708"/>
                    </a:cubicBezTo>
                    <a:lnTo>
                      <a:pt x="0" y="6882"/>
                    </a:lnTo>
                    <a:lnTo>
                      <a:pt x="969" y="8159"/>
                    </a:lnTo>
                    <a:lnTo>
                      <a:pt x="1162" y="8114"/>
                    </a:lnTo>
                    <a:cubicBezTo>
                      <a:pt x="1393" y="8069"/>
                      <a:pt x="1720" y="7992"/>
                      <a:pt x="2080" y="7896"/>
                    </a:cubicBezTo>
                    <a:cubicBezTo>
                      <a:pt x="4224" y="7331"/>
                      <a:pt x="8518" y="6041"/>
                      <a:pt x="8557" y="6028"/>
                    </a:cubicBezTo>
                    <a:lnTo>
                      <a:pt x="8846" y="5945"/>
                    </a:lnTo>
                    <a:lnTo>
                      <a:pt x="8782" y="5649"/>
                    </a:lnTo>
                    <a:cubicBezTo>
                      <a:pt x="8249" y="3261"/>
                      <a:pt x="7998" y="3056"/>
                      <a:pt x="7915" y="2985"/>
                    </a:cubicBezTo>
                    <a:cubicBezTo>
                      <a:pt x="7782" y="2874"/>
                      <a:pt x="7588" y="2840"/>
                      <a:pt x="7215" y="2840"/>
                    </a:cubicBezTo>
                    <a:cubicBezTo>
                      <a:pt x="7049" y="2840"/>
                      <a:pt x="6847" y="2847"/>
                      <a:pt x="6599" y="2857"/>
                    </a:cubicBezTo>
                    <a:cubicBezTo>
                      <a:pt x="6440" y="2866"/>
                      <a:pt x="6217" y="2875"/>
                      <a:pt x="6025" y="2875"/>
                    </a:cubicBezTo>
                    <a:cubicBezTo>
                      <a:pt x="5946" y="2875"/>
                      <a:pt x="5872" y="2873"/>
                      <a:pt x="5809" y="2870"/>
                    </a:cubicBezTo>
                    <a:cubicBezTo>
                      <a:pt x="5874" y="2639"/>
                      <a:pt x="6002" y="2247"/>
                      <a:pt x="6098" y="1971"/>
                    </a:cubicBezTo>
                    <a:cubicBezTo>
                      <a:pt x="6201" y="1669"/>
                      <a:pt x="6304" y="1368"/>
                      <a:pt x="6362" y="1149"/>
                    </a:cubicBezTo>
                    <a:cubicBezTo>
                      <a:pt x="6432" y="963"/>
                      <a:pt x="6464" y="771"/>
                      <a:pt x="6458" y="578"/>
                    </a:cubicBezTo>
                    <a:lnTo>
                      <a:pt x="6458" y="520"/>
                    </a:lnTo>
                    <a:lnTo>
                      <a:pt x="6445" y="469"/>
                    </a:lnTo>
                    <a:cubicBezTo>
                      <a:pt x="6362" y="257"/>
                      <a:pt x="6278" y="39"/>
                      <a:pt x="309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63" name="Google Shape;763;p5"/>
              <p:cNvSpPr/>
              <p:nvPr/>
            </p:nvSpPr>
            <p:spPr>
              <a:xfrm>
                <a:off x="3501543" y="787987"/>
                <a:ext cx="11936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5772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2209" y="5849"/>
                      <a:pt x="2703" y="4379"/>
                      <a:pt x="3300" y="2998"/>
                    </a:cubicBezTo>
                    <a:cubicBezTo>
                      <a:pt x="3942" y="1535"/>
                      <a:pt x="4763" y="964"/>
                      <a:pt x="5688" y="707"/>
                    </a:cubicBezTo>
                    <a:cubicBezTo>
                      <a:pt x="5746" y="566"/>
                      <a:pt x="5771" y="412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64" name="Google Shape;764;p5"/>
              <p:cNvSpPr/>
              <p:nvPr/>
            </p:nvSpPr>
            <p:spPr>
              <a:xfrm>
                <a:off x="3694963" y="606768"/>
                <a:ext cx="140996" cy="86877"/>
              </a:xfrm>
              <a:custGeom>
                <a:avLst/>
                <a:gdLst/>
                <a:ahLst/>
                <a:cxnLst/>
                <a:rect l="l" t="t" r="r" b="b"/>
                <a:pathLst>
                  <a:path w="6818" h="4201" extrusionOk="0">
                    <a:moveTo>
                      <a:pt x="6764" y="1"/>
                    </a:moveTo>
                    <a:cubicBezTo>
                      <a:pt x="6734" y="1"/>
                      <a:pt x="6694" y="10"/>
                      <a:pt x="6651" y="27"/>
                    </a:cubicBezTo>
                    <a:cubicBezTo>
                      <a:pt x="6073" y="316"/>
                      <a:pt x="5502" y="598"/>
                      <a:pt x="4937" y="919"/>
                    </a:cubicBezTo>
                    <a:cubicBezTo>
                      <a:pt x="4378" y="1247"/>
                      <a:pt x="3807" y="1542"/>
                      <a:pt x="3274" y="1889"/>
                    </a:cubicBezTo>
                    <a:cubicBezTo>
                      <a:pt x="2735" y="2235"/>
                      <a:pt x="2189" y="2588"/>
                      <a:pt x="1656" y="2948"/>
                    </a:cubicBezTo>
                    <a:cubicBezTo>
                      <a:pt x="1124" y="3307"/>
                      <a:pt x="610" y="3686"/>
                      <a:pt x="90" y="4071"/>
                    </a:cubicBezTo>
                    <a:cubicBezTo>
                      <a:pt x="39" y="4110"/>
                      <a:pt x="0" y="4161"/>
                      <a:pt x="7" y="4187"/>
                    </a:cubicBezTo>
                    <a:cubicBezTo>
                      <a:pt x="11" y="4196"/>
                      <a:pt x="21" y="4200"/>
                      <a:pt x="35" y="4200"/>
                    </a:cubicBezTo>
                    <a:cubicBezTo>
                      <a:pt x="61" y="4200"/>
                      <a:pt x="100" y="4186"/>
                      <a:pt x="141" y="4161"/>
                    </a:cubicBezTo>
                    <a:lnTo>
                      <a:pt x="1785" y="3173"/>
                    </a:lnTo>
                    <a:lnTo>
                      <a:pt x="3435" y="2178"/>
                    </a:lnTo>
                    <a:lnTo>
                      <a:pt x="5078" y="1170"/>
                    </a:lnTo>
                    <a:lnTo>
                      <a:pt x="6715" y="155"/>
                    </a:lnTo>
                    <a:cubicBezTo>
                      <a:pt x="6779" y="117"/>
                      <a:pt x="6817" y="66"/>
                      <a:pt x="6811" y="27"/>
                    </a:cubicBezTo>
                    <a:cubicBezTo>
                      <a:pt x="6808" y="9"/>
                      <a:pt x="6790" y="1"/>
                      <a:pt x="676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65" name="Google Shape;765;p5"/>
              <p:cNvSpPr/>
              <p:nvPr/>
            </p:nvSpPr>
            <p:spPr>
              <a:xfrm>
                <a:off x="3640802" y="756802"/>
                <a:ext cx="63860" cy="47316"/>
              </a:xfrm>
              <a:custGeom>
                <a:avLst/>
                <a:gdLst/>
                <a:ahLst/>
                <a:cxnLst/>
                <a:rect l="l" t="t" r="r" b="b"/>
                <a:pathLst>
                  <a:path w="3088" h="2288" extrusionOk="0">
                    <a:moveTo>
                      <a:pt x="3020" y="0"/>
                    </a:moveTo>
                    <a:cubicBezTo>
                      <a:pt x="3003" y="0"/>
                      <a:pt x="2985" y="7"/>
                      <a:pt x="2972" y="19"/>
                    </a:cubicBezTo>
                    <a:cubicBezTo>
                      <a:pt x="2709" y="180"/>
                      <a:pt x="2446" y="328"/>
                      <a:pt x="2189" y="501"/>
                    </a:cubicBezTo>
                    <a:cubicBezTo>
                      <a:pt x="1939" y="674"/>
                      <a:pt x="1688" y="848"/>
                      <a:pt x="1438" y="1027"/>
                    </a:cubicBezTo>
                    <a:lnTo>
                      <a:pt x="726" y="1599"/>
                    </a:lnTo>
                    <a:cubicBezTo>
                      <a:pt x="488" y="1798"/>
                      <a:pt x="257" y="1997"/>
                      <a:pt x="32" y="2202"/>
                    </a:cubicBezTo>
                    <a:cubicBezTo>
                      <a:pt x="7" y="2221"/>
                      <a:pt x="0" y="2247"/>
                      <a:pt x="7" y="2273"/>
                    </a:cubicBezTo>
                    <a:cubicBezTo>
                      <a:pt x="19" y="2282"/>
                      <a:pt x="34" y="2287"/>
                      <a:pt x="48" y="2287"/>
                    </a:cubicBezTo>
                    <a:cubicBezTo>
                      <a:pt x="63" y="2287"/>
                      <a:pt x="77" y="2282"/>
                      <a:pt x="90" y="2273"/>
                    </a:cubicBezTo>
                    <a:cubicBezTo>
                      <a:pt x="353" y="2112"/>
                      <a:pt x="616" y="1958"/>
                      <a:pt x="873" y="1791"/>
                    </a:cubicBezTo>
                    <a:lnTo>
                      <a:pt x="1631" y="1278"/>
                    </a:lnTo>
                    <a:cubicBezTo>
                      <a:pt x="1875" y="1091"/>
                      <a:pt x="2125" y="905"/>
                      <a:pt x="2356" y="713"/>
                    </a:cubicBezTo>
                    <a:cubicBezTo>
                      <a:pt x="2594" y="520"/>
                      <a:pt x="2825" y="315"/>
                      <a:pt x="3056" y="116"/>
                    </a:cubicBezTo>
                    <a:cubicBezTo>
                      <a:pt x="3081" y="90"/>
                      <a:pt x="3088" y="52"/>
                      <a:pt x="3069" y="19"/>
                    </a:cubicBezTo>
                    <a:cubicBezTo>
                      <a:pt x="3056" y="7"/>
                      <a:pt x="3038" y="0"/>
                      <a:pt x="302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66" name="Google Shape;766;p5"/>
              <p:cNvSpPr/>
              <p:nvPr/>
            </p:nvSpPr>
            <p:spPr>
              <a:xfrm>
                <a:off x="3732125" y="639670"/>
                <a:ext cx="181757" cy="101187"/>
              </a:xfrm>
              <a:custGeom>
                <a:avLst/>
                <a:gdLst/>
                <a:ahLst/>
                <a:cxnLst/>
                <a:rect l="l" t="t" r="r" b="b"/>
                <a:pathLst>
                  <a:path w="8789" h="4893" extrusionOk="0">
                    <a:moveTo>
                      <a:pt x="8714" y="1"/>
                    </a:moveTo>
                    <a:cubicBezTo>
                      <a:pt x="8678" y="1"/>
                      <a:pt x="8631" y="12"/>
                      <a:pt x="8583" y="34"/>
                    </a:cubicBezTo>
                    <a:cubicBezTo>
                      <a:pt x="7839" y="349"/>
                      <a:pt x="7100" y="676"/>
                      <a:pt x="6375" y="1036"/>
                    </a:cubicBezTo>
                    <a:cubicBezTo>
                      <a:pt x="5643" y="1395"/>
                      <a:pt x="4924" y="1761"/>
                      <a:pt x="4218" y="2159"/>
                    </a:cubicBezTo>
                    <a:cubicBezTo>
                      <a:pt x="3518" y="2557"/>
                      <a:pt x="2819" y="2968"/>
                      <a:pt x="2132" y="3398"/>
                    </a:cubicBezTo>
                    <a:cubicBezTo>
                      <a:pt x="1451" y="3828"/>
                      <a:pt x="777" y="4278"/>
                      <a:pt x="116" y="4746"/>
                    </a:cubicBezTo>
                    <a:cubicBezTo>
                      <a:pt x="58" y="4791"/>
                      <a:pt x="1" y="4855"/>
                      <a:pt x="7" y="4881"/>
                    </a:cubicBezTo>
                    <a:cubicBezTo>
                      <a:pt x="11" y="4889"/>
                      <a:pt x="20" y="4893"/>
                      <a:pt x="34" y="4893"/>
                    </a:cubicBezTo>
                    <a:cubicBezTo>
                      <a:pt x="64" y="4893"/>
                      <a:pt x="114" y="4874"/>
                      <a:pt x="168" y="4843"/>
                    </a:cubicBezTo>
                    <a:cubicBezTo>
                      <a:pt x="861" y="4425"/>
                      <a:pt x="1567" y="4027"/>
                      <a:pt x="2267" y="3629"/>
                    </a:cubicBezTo>
                    <a:lnTo>
                      <a:pt x="4379" y="2455"/>
                    </a:lnTo>
                    <a:cubicBezTo>
                      <a:pt x="5078" y="2057"/>
                      <a:pt x="5791" y="1678"/>
                      <a:pt x="6503" y="1299"/>
                    </a:cubicBezTo>
                    <a:lnTo>
                      <a:pt x="8641" y="176"/>
                    </a:lnTo>
                    <a:cubicBezTo>
                      <a:pt x="8731" y="124"/>
                      <a:pt x="8789" y="79"/>
                      <a:pt x="8782" y="34"/>
                    </a:cubicBezTo>
                    <a:cubicBezTo>
                      <a:pt x="8776" y="12"/>
                      <a:pt x="8750" y="1"/>
                      <a:pt x="871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67" name="Google Shape;767;p5"/>
              <p:cNvSpPr/>
              <p:nvPr/>
            </p:nvSpPr>
            <p:spPr>
              <a:xfrm>
                <a:off x="3684065" y="791151"/>
                <a:ext cx="123625" cy="75854"/>
              </a:xfrm>
              <a:custGeom>
                <a:avLst/>
                <a:gdLst/>
                <a:ahLst/>
                <a:cxnLst/>
                <a:rect l="l" t="t" r="r" b="b"/>
                <a:pathLst>
                  <a:path w="5978" h="3668" extrusionOk="0">
                    <a:moveTo>
                      <a:pt x="5900" y="0"/>
                    </a:moveTo>
                    <a:cubicBezTo>
                      <a:pt x="5873" y="0"/>
                      <a:pt x="5839" y="11"/>
                      <a:pt x="5804" y="34"/>
                    </a:cubicBezTo>
                    <a:lnTo>
                      <a:pt x="4385" y="926"/>
                    </a:lnTo>
                    <a:cubicBezTo>
                      <a:pt x="3929" y="1228"/>
                      <a:pt x="3429" y="1510"/>
                      <a:pt x="2960" y="1812"/>
                    </a:cubicBezTo>
                    <a:cubicBezTo>
                      <a:pt x="2492" y="2114"/>
                      <a:pt x="2004" y="2403"/>
                      <a:pt x="1529" y="2691"/>
                    </a:cubicBezTo>
                    <a:cubicBezTo>
                      <a:pt x="1054" y="2974"/>
                      <a:pt x="572" y="3263"/>
                      <a:pt x="84" y="3545"/>
                    </a:cubicBezTo>
                    <a:cubicBezTo>
                      <a:pt x="33" y="3577"/>
                      <a:pt x="1" y="3622"/>
                      <a:pt x="7" y="3648"/>
                    </a:cubicBezTo>
                    <a:cubicBezTo>
                      <a:pt x="10" y="3661"/>
                      <a:pt x="27" y="3667"/>
                      <a:pt x="49" y="3667"/>
                    </a:cubicBezTo>
                    <a:cubicBezTo>
                      <a:pt x="71" y="3667"/>
                      <a:pt x="100" y="3661"/>
                      <a:pt x="129" y="3648"/>
                    </a:cubicBezTo>
                    <a:cubicBezTo>
                      <a:pt x="643" y="3423"/>
                      <a:pt x="1143" y="3186"/>
                      <a:pt x="1651" y="2923"/>
                    </a:cubicBezTo>
                    <a:cubicBezTo>
                      <a:pt x="2158" y="2659"/>
                      <a:pt x="2646" y="2396"/>
                      <a:pt x="3127" y="2101"/>
                    </a:cubicBezTo>
                    <a:cubicBezTo>
                      <a:pt x="3608" y="1806"/>
                      <a:pt x="4083" y="1497"/>
                      <a:pt x="4546" y="1176"/>
                    </a:cubicBezTo>
                    <a:cubicBezTo>
                      <a:pt x="5008" y="856"/>
                      <a:pt x="5451" y="515"/>
                      <a:pt x="5887" y="156"/>
                    </a:cubicBezTo>
                    <a:cubicBezTo>
                      <a:pt x="5958" y="111"/>
                      <a:pt x="5977" y="79"/>
                      <a:pt x="5958" y="34"/>
                    </a:cubicBezTo>
                    <a:cubicBezTo>
                      <a:pt x="5948" y="11"/>
                      <a:pt x="5927" y="0"/>
                      <a:pt x="590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68" name="Google Shape;768;p5"/>
              <p:cNvSpPr/>
              <p:nvPr/>
            </p:nvSpPr>
            <p:spPr>
              <a:xfrm>
                <a:off x="3906830" y="680947"/>
                <a:ext cx="66155" cy="40264"/>
              </a:xfrm>
              <a:custGeom>
                <a:avLst/>
                <a:gdLst/>
                <a:ahLst/>
                <a:cxnLst/>
                <a:rect l="l" t="t" r="r" b="b"/>
                <a:pathLst>
                  <a:path w="3199" h="1947" extrusionOk="0">
                    <a:moveTo>
                      <a:pt x="3093" y="1"/>
                    </a:moveTo>
                    <a:cubicBezTo>
                      <a:pt x="3077" y="1"/>
                      <a:pt x="3060" y="7"/>
                      <a:pt x="3043" y="22"/>
                    </a:cubicBezTo>
                    <a:cubicBezTo>
                      <a:pt x="2799" y="183"/>
                      <a:pt x="2549" y="343"/>
                      <a:pt x="2305" y="503"/>
                    </a:cubicBezTo>
                    <a:cubicBezTo>
                      <a:pt x="2061" y="670"/>
                      <a:pt x="1804" y="818"/>
                      <a:pt x="1560" y="972"/>
                    </a:cubicBezTo>
                    <a:cubicBezTo>
                      <a:pt x="1316" y="1126"/>
                      <a:pt x="1066" y="1274"/>
                      <a:pt x="809" y="1421"/>
                    </a:cubicBezTo>
                    <a:cubicBezTo>
                      <a:pt x="552" y="1569"/>
                      <a:pt x="302" y="1717"/>
                      <a:pt x="39" y="1852"/>
                    </a:cubicBezTo>
                    <a:cubicBezTo>
                      <a:pt x="0" y="1864"/>
                      <a:pt x="0" y="1890"/>
                      <a:pt x="7" y="1909"/>
                    </a:cubicBezTo>
                    <a:cubicBezTo>
                      <a:pt x="16" y="1933"/>
                      <a:pt x="36" y="1946"/>
                      <a:pt x="57" y="1946"/>
                    </a:cubicBezTo>
                    <a:cubicBezTo>
                      <a:pt x="64" y="1946"/>
                      <a:pt x="71" y="1945"/>
                      <a:pt x="77" y="1941"/>
                    </a:cubicBezTo>
                    <a:cubicBezTo>
                      <a:pt x="366" y="1858"/>
                      <a:pt x="649" y="1762"/>
                      <a:pt x="925" y="1646"/>
                    </a:cubicBezTo>
                    <a:cubicBezTo>
                      <a:pt x="1201" y="1524"/>
                      <a:pt x="1464" y="1389"/>
                      <a:pt x="1727" y="1242"/>
                    </a:cubicBezTo>
                    <a:cubicBezTo>
                      <a:pt x="1984" y="1088"/>
                      <a:pt x="2228" y="921"/>
                      <a:pt x="2472" y="735"/>
                    </a:cubicBezTo>
                    <a:cubicBezTo>
                      <a:pt x="2703" y="548"/>
                      <a:pt x="2928" y="349"/>
                      <a:pt x="3133" y="131"/>
                    </a:cubicBezTo>
                    <a:cubicBezTo>
                      <a:pt x="3199" y="86"/>
                      <a:pt x="3153" y="1"/>
                      <a:pt x="30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69" name="Google Shape;769;p5"/>
              <p:cNvSpPr/>
              <p:nvPr/>
            </p:nvSpPr>
            <p:spPr>
              <a:xfrm>
                <a:off x="3844831" y="577982"/>
                <a:ext cx="23513" cy="11932"/>
              </a:xfrm>
              <a:custGeom>
                <a:avLst/>
                <a:gdLst/>
                <a:ahLst/>
                <a:cxnLst/>
                <a:rect l="l" t="t" r="r" b="b"/>
                <a:pathLst>
                  <a:path w="1137" h="577" extrusionOk="0">
                    <a:moveTo>
                      <a:pt x="1047" y="0"/>
                    </a:moveTo>
                    <a:cubicBezTo>
                      <a:pt x="951" y="33"/>
                      <a:pt x="854" y="58"/>
                      <a:pt x="777" y="97"/>
                    </a:cubicBezTo>
                    <a:lnTo>
                      <a:pt x="521" y="199"/>
                    </a:lnTo>
                    <a:lnTo>
                      <a:pt x="277" y="328"/>
                    </a:lnTo>
                    <a:lnTo>
                      <a:pt x="26" y="463"/>
                    </a:lnTo>
                    <a:cubicBezTo>
                      <a:pt x="7" y="475"/>
                      <a:pt x="1" y="495"/>
                      <a:pt x="1" y="520"/>
                    </a:cubicBezTo>
                    <a:cubicBezTo>
                      <a:pt x="7" y="540"/>
                      <a:pt x="20" y="552"/>
                      <a:pt x="33" y="572"/>
                    </a:cubicBezTo>
                    <a:cubicBezTo>
                      <a:pt x="84" y="575"/>
                      <a:pt x="137" y="577"/>
                      <a:pt x="191" y="577"/>
                    </a:cubicBezTo>
                    <a:cubicBezTo>
                      <a:pt x="244" y="577"/>
                      <a:pt x="299" y="575"/>
                      <a:pt x="354" y="572"/>
                    </a:cubicBezTo>
                    <a:cubicBezTo>
                      <a:pt x="456" y="552"/>
                      <a:pt x="553" y="533"/>
                      <a:pt x="655" y="501"/>
                    </a:cubicBezTo>
                    <a:cubicBezTo>
                      <a:pt x="745" y="450"/>
                      <a:pt x="835" y="398"/>
                      <a:pt x="918" y="341"/>
                    </a:cubicBezTo>
                    <a:cubicBezTo>
                      <a:pt x="996" y="270"/>
                      <a:pt x="1066" y="193"/>
                      <a:pt x="1130" y="110"/>
                    </a:cubicBezTo>
                    <a:cubicBezTo>
                      <a:pt x="1137" y="97"/>
                      <a:pt x="1130" y="71"/>
                      <a:pt x="1105" y="45"/>
                    </a:cubicBezTo>
                    <a:cubicBezTo>
                      <a:pt x="1092" y="26"/>
                      <a:pt x="1066" y="7"/>
                      <a:pt x="104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sp>
          <p:nvSpPr>
            <p:cNvPr id="770" name="Google Shape;770;p5"/>
            <p:cNvSpPr/>
            <p:nvPr/>
          </p:nvSpPr>
          <p:spPr>
            <a:xfrm flipH="1">
              <a:off x="8936460" y="4620284"/>
              <a:ext cx="108000" cy="108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771" name="Google Shape;771;p5"/>
          <p:cNvSpPr txBox="1">
            <a:spLocks noGrp="1"/>
          </p:cNvSpPr>
          <p:nvPr>
            <p:ph type="subTitle" idx="1"/>
          </p:nvPr>
        </p:nvSpPr>
        <p:spPr>
          <a:xfrm>
            <a:off x="1721000" y="3076867"/>
            <a:ext cx="3876800" cy="95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333">
                <a:latin typeface="Modak"/>
                <a:ea typeface="Modak"/>
                <a:cs typeface="Modak"/>
                <a:sym typeface="Modak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333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333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333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333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333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333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333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333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72" name="Google Shape;772;p5"/>
          <p:cNvSpPr txBox="1">
            <a:spLocks noGrp="1"/>
          </p:cNvSpPr>
          <p:nvPr>
            <p:ph type="subTitle" idx="2"/>
          </p:nvPr>
        </p:nvSpPr>
        <p:spPr>
          <a:xfrm>
            <a:off x="6594167" y="3076867"/>
            <a:ext cx="3876800" cy="95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333">
                <a:latin typeface="Modak"/>
                <a:ea typeface="Modak"/>
                <a:cs typeface="Modak"/>
                <a:sym typeface="Modak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333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333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333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333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333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333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333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3333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73" name="Google Shape;773;p5"/>
          <p:cNvSpPr txBox="1">
            <a:spLocks noGrp="1"/>
          </p:cNvSpPr>
          <p:nvPr>
            <p:ph type="subTitle" idx="3"/>
          </p:nvPr>
        </p:nvSpPr>
        <p:spPr>
          <a:xfrm>
            <a:off x="1866800" y="3793967"/>
            <a:ext cx="3585200" cy="13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4" name="Google Shape;774;p5"/>
          <p:cNvSpPr txBox="1">
            <a:spLocks noGrp="1"/>
          </p:cNvSpPr>
          <p:nvPr>
            <p:ph type="subTitle" idx="4"/>
          </p:nvPr>
        </p:nvSpPr>
        <p:spPr>
          <a:xfrm>
            <a:off x="6739933" y="3793967"/>
            <a:ext cx="3585200" cy="13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5" name="Google Shape;775;p5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76423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7" name="Google Shape;777;p6"/>
          <p:cNvGrpSpPr/>
          <p:nvPr/>
        </p:nvGrpSpPr>
        <p:grpSpPr>
          <a:xfrm>
            <a:off x="-66100" y="6033"/>
            <a:ext cx="12338000" cy="6852000"/>
            <a:chOff x="-49575" y="4525"/>
            <a:chExt cx="9253500" cy="5139000"/>
          </a:xfrm>
        </p:grpSpPr>
        <p:grpSp>
          <p:nvGrpSpPr>
            <p:cNvPr id="778" name="Google Shape;778;p6"/>
            <p:cNvGrpSpPr/>
            <p:nvPr/>
          </p:nvGrpSpPr>
          <p:grpSpPr>
            <a:xfrm>
              <a:off x="-49575" y="4525"/>
              <a:ext cx="9253500" cy="5139000"/>
              <a:chOff x="-49575" y="4525"/>
              <a:chExt cx="9253500" cy="5139000"/>
            </a:xfrm>
          </p:grpSpPr>
          <p:cxnSp>
            <p:nvCxnSpPr>
              <p:cNvPr id="779" name="Google Shape;779;p6"/>
              <p:cNvCxnSpPr/>
              <p:nvPr/>
            </p:nvCxnSpPr>
            <p:spPr>
              <a:xfrm>
                <a:off x="13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0" name="Google Shape;780;p6"/>
              <p:cNvCxnSpPr/>
              <p:nvPr/>
            </p:nvCxnSpPr>
            <p:spPr>
              <a:xfrm>
                <a:off x="29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1" name="Google Shape;781;p6"/>
              <p:cNvCxnSpPr/>
              <p:nvPr/>
            </p:nvCxnSpPr>
            <p:spPr>
              <a:xfrm>
                <a:off x="45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2" name="Google Shape;782;p6"/>
              <p:cNvCxnSpPr/>
              <p:nvPr/>
            </p:nvCxnSpPr>
            <p:spPr>
              <a:xfrm>
                <a:off x="61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3" name="Google Shape;783;p6"/>
              <p:cNvCxnSpPr/>
              <p:nvPr/>
            </p:nvCxnSpPr>
            <p:spPr>
              <a:xfrm>
                <a:off x="77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4" name="Google Shape;784;p6"/>
              <p:cNvCxnSpPr/>
              <p:nvPr/>
            </p:nvCxnSpPr>
            <p:spPr>
              <a:xfrm>
                <a:off x="92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5" name="Google Shape;785;p6"/>
              <p:cNvCxnSpPr/>
              <p:nvPr/>
            </p:nvCxnSpPr>
            <p:spPr>
              <a:xfrm>
                <a:off x="108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6" name="Google Shape;786;p6"/>
              <p:cNvCxnSpPr/>
              <p:nvPr/>
            </p:nvCxnSpPr>
            <p:spPr>
              <a:xfrm>
                <a:off x="1246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7" name="Google Shape;787;p6"/>
              <p:cNvCxnSpPr/>
              <p:nvPr/>
            </p:nvCxnSpPr>
            <p:spPr>
              <a:xfrm>
                <a:off x="1404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8" name="Google Shape;788;p6"/>
              <p:cNvCxnSpPr/>
              <p:nvPr/>
            </p:nvCxnSpPr>
            <p:spPr>
              <a:xfrm>
                <a:off x="1563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9" name="Google Shape;789;p6"/>
              <p:cNvCxnSpPr/>
              <p:nvPr/>
            </p:nvCxnSpPr>
            <p:spPr>
              <a:xfrm>
                <a:off x="1721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90" name="Google Shape;790;p6"/>
              <p:cNvCxnSpPr/>
              <p:nvPr/>
            </p:nvCxnSpPr>
            <p:spPr>
              <a:xfrm>
                <a:off x="1880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91" name="Google Shape;791;p6"/>
              <p:cNvCxnSpPr/>
              <p:nvPr/>
            </p:nvCxnSpPr>
            <p:spPr>
              <a:xfrm>
                <a:off x="2039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92" name="Google Shape;792;p6"/>
              <p:cNvCxnSpPr/>
              <p:nvPr/>
            </p:nvCxnSpPr>
            <p:spPr>
              <a:xfrm>
                <a:off x="2197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93" name="Google Shape;793;p6"/>
              <p:cNvCxnSpPr/>
              <p:nvPr/>
            </p:nvCxnSpPr>
            <p:spPr>
              <a:xfrm>
                <a:off x="2356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94" name="Google Shape;794;p6"/>
              <p:cNvCxnSpPr/>
              <p:nvPr/>
            </p:nvCxnSpPr>
            <p:spPr>
              <a:xfrm>
                <a:off x="2514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95" name="Google Shape;795;p6"/>
              <p:cNvCxnSpPr/>
              <p:nvPr/>
            </p:nvCxnSpPr>
            <p:spPr>
              <a:xfrm>
                <a:off x="2673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96" name="Google Shape;796;p6"/>
              <p:cNvCxnSpPr/>
              <p:nvPr/>
            </p:nvCxnSpPr>
            <p:spPr>
              <a:xfrm>
                <a:off x="2832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97" name="Google Shape;797;p6"/>
              <p:cNvCxnSpPr/>
              <p:nvPr/>
            </p:nvCxnSpPr>
            <p:spPr>
              <a:xfrm>
                <a:off x="2990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98" name="Google Shape;798;p6"/>
              <p:cNvCxnSpPr/>
              <p:nvPr/>
            </p:nvCxnSpPr>
            <p:spPr>
              <a:xfrm>
                <a:off x="3149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99" name="Google Shape;799;p6"/>
              <p:cNvCxnSpPr/>
              <p:nvPr/>
            </p:nvCxnSpPr>
            <p:spPr>
              <a:xfrm>
                <a:off x="3307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00" name="Google Shape;800;p6"/>
              <p:cNvCxnSpPr/>
              <p:nvPr/>
            </p:nvCxnSpPr>
            <p:spPr>
              <a:xfrm>
                <a:off x="3466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01" name="Google Shape;801;p6"/>
              <p:cNvCxnSpPr/>
              <p:nvPr/>
            </p:nvCxnSpPr>
            <p:spPr>
              <a:xfrm>
                <a:off x="3625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02" name="Google Shape;802;p6"/>
              <p:cNvCxnSpPr/>
              <p:nvPr/>
            </p:nvCxnSpPr>
            <p:spPr>
              <a:xfrm>
                <a:off x="3783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03" name="Google Shape;803;p6"/>
              <p:cNvCxnSpPr/>
              <p:nvPr/>
            </p:nvCxnSpPr>
            <p:spPr>
              <a:xfrm>
                <a:off x="3942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04" name="Google Shape;804;p6"/>
              <p:cNvCxnSpPr/>
              <p:nvPr/>
            </p:nvCxnSpPr>
            <p:spPr>
              <a:xfrm>
                <a:off x="4100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05" name="Google Shape;805;p6"/>
              <p:cNvCxnSpPr/>
              <p:nvPr/>
            </p:nvCxnSpPr>
            <p:spPr>
              <a:xfrm>
                <a:off x="4259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06" name="Google Shape;806;p6"/>
              <p:cNvCxnSpPr/>
              <p:nvPr/>
            </p:nvCxnSpPr>
            <p:spPr>
              <a:xfrm>
                <a:off x="4418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07" name="Google Shape;807;p6"/>
              <p:cNvCxnSpPr/>
              <p:nvPr/>
            </p:nvCxnSpPr>
            <p:spPr>
              <a:xfrm>
                <a:off x="4576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08" name="Google Shape;808;p6"/>
              <p:cNvCxnSpPr/>
              <p:nvPr/>
            </p:nvCxnSpPr>
            <p:spPr>
              <a:xfrm>
                <a:off x="4735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09" name="Google Shape;809;p6"/>
              <p:cNvCxnSpPr/>
              <p:nvPr/>
            </p:nvCxnSpPr>
            <p:spPr>
              <a:xfrm>
                <a:off x="4893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10" name="Google Shape;810;p6"/>
              <p:cNvCxnSpPr/>
              <p:nvPr/>
            </p:nvCxnSpPr>
            <p:spPr>
              <a:xfrm>
                <a:off x="5052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11" name="Google Shape;811;p6"/>
              <p:cNvCxnSpPr/>
              <p:nvPr/>
            </p:nvCxnSpPr>
            <p:spPr>
              <a:xfrm>
                <a:off x="5211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12" name="Google Shape;812;p6"/>
              <p:cNvCxnSpPr/>
              <p:nvPr/>
            </p:nvCxnSpPr>
            <p:spPr>
              <a:xfrm>
                <a:off x="5369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13" name="Google Shape;813;p6"/>
              <p:cNvCxnSpPr/>
              <p:nvPr/>
            </p:nvCxnSpPr>
            <p:spPr>
              <a:xfrm>
                <a:off x="5528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14" name="Google Shape;814;p6"/>
              <p:cNvCxnSpPr/>
              <p:nvPr/>
            </p:nvCxnSpPr>
            <p:spPr>
              <a:xfrm>
                <a:off x="5686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15" name="Google Shape;815;p6"/>
              <p:cNvCxnSpPr/>
              <p:nvPr/>
            </p:nvCxnSpPr>
            <p:spPr>
              <a:xfrm>
                <a:off x="5845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16" name="Google Shape;816;p6"/>
              <p:cNvCxnSpPr/>
              <p:nvPr/>
            </p:nvCxnSpPr>
            <p:spPr>
              <a:xfrm>
                <a:off x="6004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17" name="Google Shape;817;p6"/>
              <p:cNvCxnSpPr/>
              <p:nvPr/>
            </p:nvCxnSpPr>
            <p:spPr>
              <a:xfrm>
                <a:off x="6162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18" name="Google Shape;818;p6"/>
              <p:cNvCxnSpPr/>
              <p:nvPr/>
            </p:nvCxnSpPr>
            <p:spPr>
              <a:xfrm>
                <a:off x="6321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19" name="Google Shape;819;p6"/>
              <p:cNvCxnSpPr/>
              <p:nvPr/>
            </p:nvCxnSpPr>
            <p:spPr>
              <a:xfrm>
                <a:off x="6479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20" name="Google Shape;820;p6"/>
              <p:cNvCxnSpPr/>
              <p:nvPr/>
            </p:nvCxnSpPr>
            <p:spPr>
              <a:xfrm>
                <a:off x="6638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21" name="Google Shape;821;p6"/>
              <p:cNvCxnSpPr/>
              <p:nvPr/>
            </p:nvCxnSpPr>
            <p:spPr>
              <a:xfrm>
                <a:off x="6797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22" name="Google Shape;822;p6"/>
              <p:cNvCxnSpPr/>
              <p:nvPr/>
            </p:nvCxnSpPr>
            <p:spPr>
              <a:xfrm>
                <a:off x="6955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23" name="Google Shape;823;p6"/>
              <p:cNvCxnSpPr/>
              <p:nvPr/>
            </p:nvCxnSpPr>
            <p:spPr>
              <a:xfrm>
                <a:off x="7114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24" name="Google Shape;824;p6"/>
              <p:cNvCxnSpPr/>
              <p:nvPr/>
            </p:nvCxnSpPr>
            <p:spPr>
              <a:xfrm>
                <a:off x="7272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25" name="Google Shape;825;p6"/>
              <p:cNvCxnSpPr/>
              <p:nvPr/>
            </p:nvCxnSpPr>
            <p:spPr>
              <a:xfrm>
                <a:off x="7431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26" name="Google Shape;826;p6"/>
              <p:cNvCxnSpPr/>
              <p:nvPr/>
            </p:nvCxnSpPr>
            <p:spPr>
              <a:xfrm>
                <a:off x="7590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27" name="Google Shape;827;p6"/>
              <p:cNvCxnSpPr/>
              <p:nvPr/>
            </p:nvCxnSpPr>
            <p:spPr>
              <a:xfrm>
                <a:off x="7748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28" name="Google Shape;828;p6"/>
              <p:cNvCxnSpPr/>
              <p:nvPr/>
            </p:nvCxnSpPr>
            <p:spPr>
              <a:xfrm>
                <a:off x="7907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29" name="Google Shape;829;p6"/>
              <p:cNvCxnSpPr/>
              <p:nvPr/>
            </p:nvCxnSpPr>
            <p:spPr>
              <a:xfrm>
                <a:off x="806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30" name="Google Shape;830;p6"/>
              <p:cNvCxnSpPr/>
              <p:nvPr/>
            </p:nvCxnSpPr>
            <p:spPr>
              <a:xfrm>
                <a:off x="822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31" name="Google Shape;831;p6"/>
              <p:cNvCxnSpPr/>
              <p:nvPr/>
            </p:nvCxnSpPr>
            <p:spPr>
              <a:xfrm>
                <a:off x="838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32" name="Google Shape;832;p6"/>
              <p:cNvCxnSpPr/>
              <p:nvPr/>
            </p:nvCxnSpPr>
            <p:spPr>
              <a:xfrm>
                <a:off x="854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33" name="Google Shape;833;p6"/>
              <p:cNvCxnSpPr/>
              <p:nvPr/>
            </p:nvCxnSpPr>
            <p:spPr>
              <a:xfrm>
                <a:off x="870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34" name="Google Shape;834;p6"/>
              <p:cNvCxnSpPr/>
              <p:nvPr/>
            </p:nvCxnSpPr>
            <p:spPr>
              <a:xfrm>
                <a:off x="885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35" name="Google Shape;835;p6"/>
              <p:cNvCxnSpPr/>
              <p:nvPr/>
            </p:nvCxnSpPr>
            <p:spPr>
              <a:xfrm>
                <a:off x="901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36" name="Google Shape;836;p6"/>
              <p:cNvCxnSpPr/>
              <p:nvPr/>
            </p:nvCxnSpPr>
            <p:spPr>
              <a:xfrm rot="10800000">
                <a:off x="-49575" y="170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37" name="Google Shape;837;p6"/>
              <p:cNvCxnSpPr/>
              <p:nvPr/>
            </p:nvCxnSpPr>
            <p:spPr>
              <a:xfrm rot="10800000">
                <a:off x="-49575" y="329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38" name="Google Shape;838;p6"/>
              <p:cNvCxnSpPr/>
              <p:nvPr/>
            </p:nvCxnSpPr>
            <p:spPr>
              <a:xfrm rot="10800000">
                <a:off x="-49575" y="487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39" name="Google Shape;839;p6"/>
              <p:cNvCxnSpPr/>
              <p:nvPr/>
            </p:nvCxnSpPr>
            <p:spPr>
              <a:xfrm rot="10800000">
                <a:off x="-49575" y="646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40" name="Google Shape;840;p6"/>
              <p:cNvCxnSpPr/>
              <p:nvPr/>
            </p:nvCxnSpPr>
            <p:spPr>
              <a:xfrm rot="10800000">
                <a:off x="-49575" y="805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41" name="Google Shape;841;p6"/>
              <p:cNvCxnSpPr/>
              <p:nvPr/>
            </p:nvCxnSpPr>
            <p:spPr>
              <a:xfrm rot="10800000">
                <a:off x="-49575" y="963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42" name="Google Shape;842;p6"/>
              <p:cNvCxnSpPr/>
              <p:nvPr/>
            </p:nvCxnSpPr>
            <p:spPr>
              <a:xfrm rot="10800000">
                <a:off x="-49575" y="1122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43" name="Google Shape;843;p6"/>
              <p:cNvCxnSpPr/>
              <p:nvPr/>
            </p:nvCxnSpPr>
            <p:spPr>
              <a:xfrm rot="10800000">
                <a:off x="-49575" y="1281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44" name="Google Shape;844;p6"/>
              <p:cNvCxnSpPr/>
              <p:nvPr/>
            </p:nvCxnSpPr>
            <p:spPr>
              <a:xfrm rot="10800000">
                <a:off x="-49575" y="1439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45" name="Google Shape;845;p6"/>
              <p:cNvCxnSpPr/>
              <p:nvPr/>
            </p:nvCxnSpPr>
            <p:spPr>
              <a:xfrm rot="10800000">
                <a:off x="-49575" y="1598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46" name="Google Shape;846;p6"/>
              <p:cNvCxnSpPr/>
              <p:nvPr/>
            </p:nvCxnSpPr>
            <p:spPr>
              <a:xfrm rot="10800000">
                <a:off x="-49575" y="1756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47" name="Google Shape;847;p6"/>
              <p:cNvCxnSpPr/>
              <p:nvPr/>
            </p:nvCxnSpPr>
            <p:spPr>
              <a:xfrm rot="10800000">
                <a:off x="-49575" y="1915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48" name="Google Shape;848;p6"/>
              <p:cNvCxnSpPr/>
              <p:nvPr/>
            </p:nvCxnSpPr>
            <p:spPr>
              <a:xfrm rot="10800000">
                <a:off x="-49575" y="2074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49" name="Google Shape;849;p6"/>
              <p:cNvCxnSpPr/>
              <p:nvPr/>
            </p:nvCxnSpPr>
            <p:spPr>
              <a:xfrm rot="10800000">
                <a:off x="-49575" y="2232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50" name="Google Shape;850;p6"/>
              <p:cNvCxnSpPr/>
              <p:nvPr/>
            </p:nvCxnSpPr>
            <p:spPr>
              <a:xfrm rot="10800000">
                <a:off x="-49575" y="2391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51" name="Google Shape;851;p6"/>
              <p:cNvCxnSpPr/>
              <p:nvPr/>
            </p:nvCxnSpPr>
            <p:spPr>
              <a:xfrm rot="10800000">
                <a:off x="-49575" y="2550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52" name="Google Shape;852;p6"/>
              <p:cNvCxnSpPr/>
              <p:nvPr/>
            </p:nvCxnSpPr>
            <p:spPr>
              <a:xfrm rot="10800000">
                <a:off x="-49575" y="2708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53" name="Google Shape;853;p6"/>
              <p:cNvCxnSpPr/>
              <p:nvPr/>
            </p:nvCxnSpPr>
            <p:spPr>
              <a:xfrm rot="10800000">
                <a:off x="-49575" y="2867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54" name="Google Shape;854;p6"/>
              <p:cNvCxnSpPr/>
              <p:nvPr/>
            </p:nvCxnSpPr>
            <p:spPr>
              <a:xfrm rot="10800000">
                <a:off x="-49575" y="3025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55" name="Google Shape;855;p6"/>
              <p:cNvCxnSpPr/>
              <p:nvPr/>
            </p:nvCxnSpPr>
            <p:spPr>
              <a:xfrm rot="10800000">
                <a:off x="-49575" y="3184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56" name="Google Shape;856;p6"/>
              <p:cNvCxnSpPr/>
              <p:nvPr/>
            </p:nvCxnSpPr>
            <p:spPr>
              <a:xfrm rot="10800000">
                <a:off x="-49575" y="3343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57" name="Google Shape;857;p6"/>
              <p:cNvCxnSpPr/>
              <p:nvPr/>
            </p:nvCxnSpPr>
            <p:spPr>
              <a:xfrm rot="10800000">
                <a:off x="-49575" y="3501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58" name="Google Shape;858;p6"/>
              <p:cNvCxnSpPr/>
              <p:nvPr/>
            </p:nvCxnSpPr>
            <p:spPr>
              <a:xfrm rot="10800000">
                <a:off x="-49575" y="3660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59" name="Google Shape;859;p6"/>
              <p:cNvCxnSpPr/>
              <p:nvPr/>
            </p:nvCxnSpPr>
            <p:spPr>
              <a:xfrm rot="10800000">
                <a:off x="-49575" y="3819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60" name="Google Shape;860;p6"/>
              <p:cNvCxnSpPr/>
              <p:nvPr/>
            </p:nvCxnSpPr>
            <p:spPr>
              <a:xfrm rot="10800000">
                <a:off x="-49575" y="3977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61" name="Google Shape;861;p6"/>
              <p:cNvCxnSpPr/>
              <p:nvPr/>
            </p:nvCxnSpPr>
            <p:spPr>
              <a:xfrm rot="10800000">
                <a:off x="-49575" y="4136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62" name="Google Shape;862;p6"/>
              <p:cNvCxnSpPr/>
              <p:nvPr/>
            </p:nvCxnSpPr>
            <p:spPr>
              <a:xfrm rot="10800000">
                <a:off x="-49575" y="4294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863" name="Google Shape;863;p6"/>
            <p:cNvCxnSpPr/>
            <p:nvPr/>
          </p:nvCxnSpPr>
          <p:spPr>
            <a:xfrm rot="10800000">
              <a:off x="-49575" y="44535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64" name="Google Shape;864;p6"/>
            <p:cNvCxnSpPr/>
            <p:nvPr/>
          </p:nvCxnSpPr>
          <p:spPr>
            <a:xfrm rot="10800000">
              <a:off x="-49575" y="461215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65" name="Google Shape;865;p6"/>
            <p:cNvCxnSpPr/>
            <p:nvPr/>
          </p:nvCxnSpPr>
          <p:spPr>
            <a:xfrm rot="10800000">
              <a:off x="-49575" y="477077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66" name="Google Shape;866;p6"/>
            <p:cNvCxnSpPr/>
            <p:nvPr/>
          </p:nvCxnSpPr>
          <p:spPr>
            <a:xfrm rot="10800000">
              <a:off x="-49575" y="492940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67" name="Google Shape;867;p6"/>
            <p:cNvCxnSpPr/>
            <p:nvPr/>
          </p:nvCxnSpPr>
          <p:spPr>
            <a:xfrm rot="10800000">
              <a:off x="-49575" y="50880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868" name="Google Shape;868;p6"/>
          <p:cNvGrpSpPr/>
          <p:nvPr/>
        </p:nvGrpSpPr>
        <p:grpSpPr>
          <a:xfrm>
            <a:off x="127528" y="122634"/>
            <a:ext cx="11913547" cy="6577533"/>
            <a:chOff x="95646" y="91975"/>
            <a:chExt cx="8935160" cy="4933150"/>
          </a:xfrm>
        </p:grpSpPr>
        <p:sp>
          <p:nvSpPr>
            <p:cNvPr id="869" name="Google Shape;869;p6"/>
            <p:cNvSpPr/>
            <p:nvPr/>
          </p:nvSpPr>
          <p:spPr>
            <a:xfrm>
              <a:off x="172000" y="205075"/>
              <a:ext cx="8788120" cy="4664530"/>
            </a:xfrm>
            <a:custGeom>
              <a:avLst/>
              <a:gdLst/>
              <a:ahLst/>
              <a:cxnLst/>
              <a:rect l="l" t="t" r="r" b="b"/>
              <a:pathLst>
                <a:path w="40258" h="29674" extrusionOk="0">
                  <a:moveTo>
                    <a:pt x="36470" y="989"/>
                  </a:moveTo>
                  <a:cubicBezTo>
                    <a:pt x="36245" y="944"/>
                    <a:pt x="36017" y="903"/>
                    <a:pt x="35785" y="882"/>
                  </a:cubicBezTo>
                  <a:cubicBezTo>
                    <a:pt x="34672" y="778"/>
                    <a:pt x="33549" y="713"/>
                    <a:pt x="32429" y="685"/>
                  </a:cubicBezTo>
                  <a:cubicBezTo>
                    <a:pt x="30887" y="640"/>
                    <a:pt x="29346" y="654"/>
                    <a:pt x="27808" y="640"/>
                  </a:cubicBezTo>
                  <a:cubicBezTo>
                    <a:pt x="27210" y="636"/>
                    <a:pt x="26612" y="640"/>
                    <a:pt x="26014" y="630"/>
                  </a:cubicBezTo>
                  <a:cubicBezTo>
                    <a:pt x="25308" y="619"/>
                    <a:pt x="24607" y="598"/>
                    <a:pt x="23906" y="560"/>
                  </a:cubicBezTo>
                  <a:cubicBezTo>
                    <a:pt x="22416" y="477"/>
                    <a:pt x="20926" y="432"/>
                    <a:pt x="19447" y="260"/>
                  </a:cubicBezTo>
                  <a:cubicBezTo>
                    <a:pt x="17984" y="94"/>
                    <a:pt x="16529" y="18"/>
                    <a:pt x="15064" y="8"/>
                  </a:cubicBezTo>
                  <a:cubicBezTo>
                    <a:pt x="13765" y="0"/>
                    <a:pt x="12468" y="91"/>
                    <a:pt x="11172" y="198"/>
                  </a:cubicBezTo>
                  <a:cubicBezTo>
                    <a:pt x="10630" y="246"/>
                    <a:pt x="10080" y="177"/>
                    <a:pt x="9534" y="201"/>
                  </a:cubicBezTo>
                  <a:cubicBezTo>
                    <a:pt x="8593" y="239"/>
                    <a:pt x="7657" y="180"/>
                    <a:pt x="6720" y="94"/>
                  </a:cubicBezTo>
                  <a:cubicBezTo>
                    <a:pt x="6565" y="73"/>
                    <a:pt x="6406" y="73"/>
                    <a:pt x="6254" y="91"/>
                  </a:cubicBezTo>
                  <a:cubicBezTo>
                    <a:pt x="5286" y="270"/>
                    <a:pt x="4318" y="453"/>
                    <a:pt x="3347" y="640"/>
                  </a:cubicBezTo>
                  <a:cubicBezTo>
                    <a:pt x="2666" y="767"/>
                    <a:pt x="2078" y="1069"/>
                    <a:pt x="1674" y="1694"/>
                  </a:cubicBezTo>
                  <a:cubicBezTo>
                    <a:pt x="1339" y="2209"/>
                    <a:pt x="958" y="2720"/>
                    <a:pt x="810" y="3342"/>
                  </a:cubicBezTo>
                  <a:cubicBezTo>
                    <a:pt x="647" y="4010"/>
                    <a:pt x="499" y="4680"/>
                    <a:pt x="513" y="5400"/>
                  </a:cubicBezTo>
                  <a:cubicBezTo>
                    <a:pt x="516" y="5786"/>
                    <a:pt x="447" y="6170"/>
                    <a:pt x="412" y="6561"/>
                  </a:cubicBezTo>
                  <a:cubicBezTo>
                    <a:pt x="350" y="7283"/>
                    <a:pt x="277" y="8002"/>
                    <a:pt x="232" y="8731"/>
                  </a:cubicBezTo>
                  <a:cubicBezTo>
                    <a:pt x="184" y="9426"/>
                    <a:pt x="170" y="10128"/>
                    <a:pt x="149" y="10822"/>
                  </a:cubicBezTo>
                  <a:cubicBezTo>
                    <a:pt x="119" y="11915"/>
                    <a:pt x="74" y="13006"/>
                    <a:pt x="63" y="14096"/>
                  </a:cubicBezTo>
                  <a:cubicBezTo>
                    <a:pt x="57" y="15530"/>
                    <a:pt x="122" y="16961"/>
                    <a:pt x="63" y="18382"/>
                  </a:cubicBezTo>
                  <a:cubicBezTo>
                    <a:pt x="1" y="19844"/>
                    <a:pt x="12" y="21292"/>
                    <a:pt x="132" y="22750"/>
                  </a:cubicBezTo>
                  <a:cubicBezTo>
                    <a:pt x="212" y="23732"/>
                    <a:pt x="364" y="24700"/>
                    <a:pt x="706" y="25633"/>
                  </a:cubicBezTo>
                  <a:cubicBezTo>
                    <a:pt x="1194" y="26957"/>
                    <a:pt x="2027" y="27880"/>
                    <a:pt x="3250" y="28419"/>
                  </a:cubicBezTo>
                  <a:cubicBezTo>
                    <a:pt x="3855" y="28689"/>
                    <a:pt x="4477" y="28875"/>
                    <a:pt x="5106" y="29003"/>
                  </a:cubicBezTo>
                  <a:cubicBezTo>
                    <a:pt x="5787" y="29145"/>
                    <a:pt x="6478" y="29217"/>
                    <a:pt x="7167" y="29255"/>
                  </a:cubicBezTo>
                  <a:cubicBezTo>
                    <a:pt x="8963" y="29348"/>
                    <a:pt x="10764" y="29390"/>
                    <a:pt x="12565" y="29477"/>
                  </a:cubicBezTo>
                  <a:cubicBezTo>
                    <a:pt x="14234" y="29570"/>
                    <a:pt x="15897" y="29597"/>
                    <a:pt x="17566" y="29556"/>
                  </a:cubicBezTo>
                  <a:cubicBezTo>
                    <a:pt x="18635" y="29528"/>
                    <a:pt x="19702" y="29556"/>
                    <a:pt x="20771" y="29584"/>
                  </a:cubicBezTo>
                  <a:cubicBezTo>
                    <a:pt x="22388" y="29618"/>
                    <a:pt x="24006" y="29674"/>
                    <a:pt x="25616" y="29542"/>
                  </a:cubicBezTo>
                  <a:cubicBezTo>
                    <a:pt x="25979" y="29514"/>
                    <a:pt x="26345" y="29501"/>
                    <a:pt x="26709" y="29525"/>
                  </a:cubicBezTo>
                  <a:cubicBezTo>
                    <a:pt x="26768" y="29528"/>
                    <a:pt x="26830" y="29535"/>
                    <a:pt x="26889" y="29549"/>
                  </a:cubicBezTo>
                  <a:cubicBezTo>
                    <a:pt x="27130" y="29597"/>
                    <a:pt x="31195" y="28983"/>
                    <a:pt x="31319" y="28979"/>
                  </a:cubicBezTo>
                  <a:cubicBezTo>
                    <a:pt x="32332" y="28910"/>
                    <a:pt x="33348" y="28837"/>
                    <a:pt x="34361" y="28778"/>
                  </a:cubicBezTo>
                  <a:cubicBezTo>
                    <a:pt x="35371" y="28710"/>
                    <a:pt x="36379" y="28592"/>
                    <a:pt x="37396" y="28613"/>
                  </a:cubicBezTo>
                  <a:cubicBezTo>
                    <a:pt x="37942" y="28627"/>
                    <a:pt x="38353" y="28474"/>
                    <a:pt x="38710" y="28094"/>
                  </a:cubicBezTo>
                  <a:cubicBezTo>
                    <a:pt x="38871" y="27922"/>
                    <a:pt x="39024" y="27727"/>
                    <a:pt x="39148" y="27523"/>
                  </a:cubicBezTo>
                  <a:cubicBezTo>
                    <a:pt x="39556" y="26836"/>
                    <a:pt x="39805" y="26092"/>
                    <a:pt x="39857" y="25263"/>
                  </a:cubicBezTo>
                  <a:cubicBezTo>
                    <a:pt x="39978" y="23362"/>
                    <a:pt x="40109" y="21475"/>
                    <a:pt x="40223" y="19571"/>
                  </a:cubicBezTo>
                  <a:cubicBezTo>
                    <a:pt x="40257" y="19014"/>
                    <a:pt x="40254" y="18457"/>
                    <a:pt x="40251" y="17894"/>
                  </a:cubicBezTo>
                  <a:cubicBezTo>
                    <a:pt x="40251" y="16463"/>
                    <a:pt x="40223" y="15039"/>
                    <a:pt x="40219" y="13612"/>
                  </a:cubicBezTo>
                  <a:cubicBezTo>
                    <a:pt x="40216" y="12267"/>
                    <a:pt x="40144" y="10923"/>
                    <a:pt x="40029" y="9585"/>
                  </a:cubicBezTo>
                  <a:cubicBezTo>
                    <a:pt x="39943" y="8600"/>
                    <a:pt x="39912" y="7622"/>
                    <a:pt x="39839" y="6640"/>
                  </a:cubicBezTo>
                  <a:cubicBezTo>
                    <a:pt x="39791" y="6028"/>
                    <a:pt x="39742" y="5410"/>
                    <a:pt x="39653" y="4798"/>
                  </a:cubicBezTo>
                  <a:cubicBezTo>
                    <a:pt x="39493" y="3754"/>
                    <a:pt x="39134" y="2787"/>
                    <a:pt x="38530" y="1922"/>
                  </a:cubicBezTo>
                  <a:cubicBezTo>
                    <a:pt x="38287" y="1576"/>
                    <a:pt x="38011" y="1314"/>
                    <a:pt x="37606" y="1235"/>
                  </a:cubicBezTo>
                  <a:cubicBezTo>
                    <a:pt x="37596" y="1231"/>
                    <a:pt x="37582" y="1227"/>
                    <a:pt x="37569" y="1224"/>
                  </a:cubicBezTo>
                  <a:cubicBezTo>
                    <a:pt x="37499" y="1214"/>
                    <a:pt x="37430" y="1200"/>
                    <a:pt x="37362" y="1186"/>
                  </a:cubicBezTo>
                  <a:cubicBezTo>
                    <a:pt x="37064" y="1128"/>
                    <a:pt x="36767" y="1051"/>
                    <a:pt x="36470" y="989"/>
                  </a:cubicBez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0" name="Google Shape;870;p6"/>
            <p:cNvSpPr/>
            <p:nvPr/>
          </p:nvSpPr>
          <p:spPr>
            <a:xfrm>
              <a:off x="658538" y="91975"/>
              <a:ext cx="113100" cy="113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1" name="Google Shape;871;p6"/>
            <p:cNvSpPr/>
            <p:nvPr/>
          </p:nvSpPr>
          <p:spPr>
            <a:xfrm>
              <a:off x="95646" y="619875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2" name="Google Shape;872;p6"/>
            <p:cNvSpPr/>
            <p:nvPr/>
          </p:nvSpPr>
          <p:spPr>
            <a:xfrm>
              <a:off x="8924746" y="4543400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3" name="Google Shape;873;p6"/>
            <p:cNvSpPr/>
            <p:nvPr/>
          </p:nvSpPr>
          <p:spPr>
            <a:xfrm>
              <a:off x="8315788" y="4912025"/>
              <a:ext cx="113100" cy="113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4" name="Google Shape;874;p6"/>
            <p:cNvSpPr/>
            <p:nvPr/>
          </p:nvSpPr>
          <p:spPr>
            <a:xfrm>
              <a:off x="8883806" y="657875"/>
              <a:ext cx="147000" cy="147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5" name="Google Shape;875;p6"/>
            <p:cNvSpPr/>
            <p:nvPr/>
          </p:nvSpPr>
          <p:spPr>
            <a:xfrm>
              <a:off x="8488250" y="205075"/>
              <a:ext cx="436500" cy="4365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6" name="Google Shape;876;p6"/>
            <p:cNvSpPr/>
            <p:nvPr/>
          </p:nvSpPr>
          <p:spPr>
            <a:xfrm>
              <a:off x="172000" y="4543400"/>
              <a:ext cx="373500" cy="3735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7" name="Google Shape;877;p6"/>
            <p:cNvSpPr/>
            <p:nvPr/>
          </p:nvSpPr>
          <p:spPr>
            <a:xfrm>
              <a:off x="661103" y="4804034"/>
              <a:ext cx="108000" cy="108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878" name="Google Shape;878;p6"/>
            <p:cNvGrpSpPr/>
            <p:nvPr/>
          </p:nvGrpSpPr>
          <p:grpSpPr>
            <a:xfrm>
              <a:off x="7797484" y="4640881"/>
              <a:ext cx="222100" cy="248393"/>
              <a:chOff x="4791500" y="4541438"/>
              <a:chExt cx="163225" cy="182575"/>
            </a:xfrm>
          </p:grpSpPr>
          <p:sp>
            <p:nvSpPr>
              <p:cNvPr id="879" name="Google Shape;879;p6"/>
              <p:cNvSpPr/>
              <p:nvPr/>
            </p:nvSpPr>
            <p:spPr>
              <a:xfrm>
                <a:off x="4795950" y="4545838"/>
                <a:ext cx="154425" cy="173825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6953" extrusionOk="0">
                    <a:moveTo>
                      <a:pt x="3438" y="1267"/>
                    </a:moveTo>
                    <a:cubicBezTo>
                      <a:pt x="3458" y="1271"/>
                      <a:pt x="3475" y="1275"/>
                      <a:pt x="3495" y="1275"/>
                    </a:cubicBezTo>
                    <a:cubicBezTo>
                      <a:pt x="3575" y="1288"/>
                      <a:pt x="3652" y="1301"/>
                      <a:pt x="3733" y="1315"/>
                    </a:cubicBezTo>
                    <a:cubicBezTo>
                      <a:pt x="3849" y="1338"/>
                      <a:pt x="3969" y="1358"/>
                      <a:pt x="4087" y="1381"/>
                    </a:cubicBezTo>
                    <a:cubicBezTo>
                      <a:pt x="4190" y="1408"/>
                      <a:pt x="4294" y="1442"/>
                      <a:pt x="4391" y="1482"/>
                    </a:cubicBezTo>
                    <a:cubicBezTo>
                      <a:pt x="4491" y="1545"/>
                      <a:pt x="4585" y="1619"/>
                      <a:pt x="4676" y="1699"/>
                    </a:cubicBezTo>
                    <a:cubicBezTo>
                      <a:pt x="4776" y="1796"/>
                      <a:pt x="4876" y="1897"/>
                      <a:pt x="4960" y="2007"/>
                    </a:cubicBezTo>
                    <a:cubicBezTo>
                      <a:pt x="4966" y="2027"/>
                      <a:pt x="4977" y="2044"/>
                      <a:pt x="4986" y="2064"/>
                    </a:cubicBezTo>
                    <a:cubicBezTo>
                      <a:pt x="4983" y="2124"/>
                      <a:pt x="4980" y="2184"/>
                      <a:pt x="4970" y="2244"/>
                    </a:cubicBezTo>
                    <a:lnTo>
                      <a:pt x="4963" y="2264"/>
                    </a:lnTo>
                    <a:cubicBezTo>
                      <a:pt x="4920" y="2338"/>
                      <a:pt x="4866" y="2408"/>
                      <a:pt x="4812" y="2479"/>
                    </a:cubicBezTo>
                    <a:lnTo>
                      <a:pt x="4792" y="2495"/>
                    </a:lnTo>
                    <a:cubicBezTo>
                      <a:pt x="4702" y="2542"/>
                      <a:pt x="4608" y="2582"/>
                      <a:pt x="4515" y="2615"/>
                    </a:cubicBezTo>
                    <a:cubicBezTo>
                      <a:pt x="4408" y="2642"/>
                      <a:pt x="4298" y="2652"/>
                      <a:pt x="4190" y="2666"/>
                    </a:cubicBezTo>
                    <a:cubicBezTo>
                      <a:pt x="4114" y="2675"/>
                      <a:pt x="4034" y="2686"/>
                      <a:pt x="3953" y="2692"/>
                    </a:cubicBezTo>
                    <a:cubicBezTo>
                      <a:pt x="3816" y="2692"/>
                      <a:pt x="3679" y="2679"/>
                      <a:pt x="3538" y="2666"/>
                    </a:cubicBezTo>
                    <a:cubicBezTo>
                      <a:pt x="3415" y="2652"/>
                      <a:pt x="3291" y="2639"/>
                      <a:pt x="3167" y="2615"/>
                    </a:cubicBezTo>
                    <a:cubicBezTo>
                      <a:pt x="3074" y="2589"/>
                      <a:pt x="2983" y="2562"/>
                      <a:pt x="2886" y="2552"/>
                    </a:cubicBezTo>
                    <a:cubicBezTo>
                      <a:pt x="2864" y="2549"/>
                      <a:pt x="2843" y="2548"/>
                      <a:pt x="2822" y="2548"/>
                    </a:cubicBezTo>
                    <a:cubicBezTo>
                      <a:pt x="2763" y="2548"/>
                      <a:pt x="2705" y="2557"/>
                      <a:pt x="2649" y="2572"/>
                    </a:cubicBezTo>
                    <a:cubicBezTo>
                      <a:pt x="2665" y="2539"/>
                      <a:pt x="2679" y="2508"/>
                      <a:pt x="2692" y="2475"/>
                    </a:cubicBezTo>
                    <a:cubicBezTo>
                      <a:pt x="2742" y="2385"/>
                      <a:pt x="2789" y="2294"/>
                      <a:pt x="2842" y="2204"/>
                    </a:cubicBezTo>
                    <a:cubicBezTo>
                      <a:pt x="2923" y="2070"/>
                      <a:pt x="3000" y="1940"/>
                      <a:pt x="3080" y="1809"/>
                    </a:cubicBezTo>
                    <a:cubicBezTo>
                      <a:pt x="3157" y="1689"/>
                      <a:pt x="3231" y="1572"/>
                      <a:pt x="3311" y="1459"/>
                    </a:cubicBezTo>
                    <a:cubicBezTo>
                      <a:pt x="3355" y="1395"/>
                      <a:pt x="3395" y="1331"/>
                      <a:pt x="3438" y="1267"/>
                    </a:cubicBezTo>
                    <a:close/>
                    <a:moveTo>
                      <a:pt x="2228" y="3492"/>
                    </a:moveTo>
                    <a:cubicBezTo>
                      <a:pt x="2284" y="3609"/>
                      <a:pt x="2358" y="3675"/>
                      <a:pt x="2458" y="3759"/>
                    </a:cubicBezTo>
                    <a:lnTo>
                      <a:pt x="2461" y="3763"/>
                    </a:lnTo>
                    <a:cubicBezTo>
                      <a:pt x="2509" y="3796"/>
                      <a:pt x="2562" y="3826"/>
                      <a:pt x="2612" y="3853"/>
                    </a:cubicBezTo>
                    <a:cubicBezTo>
                      <a:pt x="2659" y="3879"/>
                      <a:pt x="2702" y="3907"/>
                      <a:pt x="2749" y="3933"/>
                    </a:cubicBezTo>
                    <a:cubicBezTo>
                      <a:pt x="2839" y="3984"/>
                      <a:pt x="2936" y="4037"/>
                      <a:pt x="3023" y="4097"/>
                    </a:cubicBezTo>
                    <a:cubicBezTo>
                      <a:pt x="3100" y="4147"/>
                      <a:pt x="3171" y="4204"/>
                      <a:pt x="3237" y="4261"/>
                    </a:cubicBezTo>
                    <a:cubicBezTo>
                      <a:pt x="3298" y="4321"/>
                      <a:pt x="3358" y="4385"/>
                      <a:pt x="3408" y="4452"/>
                    </a:cubicBezTo>
                    <a:cubicBezTo>
                      <a:pt x="3438" y="4509"/>
                      <a:pt x="3465" y="4572"/>
                      <a:pt x="3488" y="4635"/>
                    </a:cubicBezTo>
                    <a:cubicBezTo>
                      <a:pt x="3508" y="4709"/>
                      <a:pt x="3522" y="4786"/>
                      <a:pt x="3528" y="4863"/>
                    </a:cubicBezTo>
                    <a:cubicBezTo>
                      <a:pt x="3528" y="4900"/>
                      <a:pt x="3522" y="4933"/>
                      <a:pt x="3518" y="4967"/>
                    </a:cubicBezTo>
                    <a:cubicBezTo>
                      <a:pt x="3501" y="5020"/>
                      <a:pt x="3485" y="5074"/>
                      <a:pt x="3461" y="5128"/>
                    </a:cubicBezTo>
                    <a:cubicBezTo>
                      <a:pt x="3438" y="5168"/>
                      <a:pt x="3412" y="5208"/>
                      <a:pt x="3384" y="5244"/>
                    </a:cubicBezTo>
                    <a:cubicBezTo>
                      <a:pt x="3321" y="5301"/>
                      <a:pt x="3251" y="5355"/>
                      <a:pt x="3180" y="5401"/>
                    </a:cubicBezTo>
                    <a:cubicBezTo>
                      <a:pt x="3060" y="5472"/>
                      <a:pt x="2930" y="5525"/>
                      <a:pt x="2796" y="5572"/>
                    </a:cubicBezTo>
                    <a:cubicBezTo>
                      <a:pt x="2759" y="5582"/>
                      <a:pt x="2719" y="5592"/>
                      <a:pt x="2679" y="5599"/>
                    </a:cubicBezTo>
                    <a:cubicBezTo>
                      <a:pt x="2669" y="5599"/>
                      <a:pt x="2662" y="5595"/>
                      <a:pt x="2655" y="5595"/>
                    </a:cubicBezTo>
                    <a:cubicBezTo>
                      <a:pt x="2585" y="5575"/>
                      <a:pt x="2518" y="5555"/>
                      <a:pt x="2452" y="5535"/>
                    </a:cubicBezTo>
                    <a:cubicBezTo>
                      <a:pt x="2324" y="5495"/>
                      <a:pt x="2197" y="5458"/>
                      <a:pt x="2077" y="5404"/>
                    </a:cubicBezTo>
                    <a:cubicBezTo>
                      <a:pt x="1963" y="5341"/>
                      <a:pt x="1850" y="5274"/>
                      <a:pt x="1739" y="5204"/>
                    </a:cubicBezTo>
                    <a:cubicBezTo>
                      <a:pt x="1679" y="5168"/>
                      <a:pt x="1618" y="5123"/>
                      <a:pt x="1558" y="5087"/>
                    </a:cubicBezTo>
                    <a:cubicBezTo>
                      <a:pt x="1538" y="5077"/>
                      <a:pt x="1515" y="5063"/>
                      <a:pt x="1495" y="5050"/>
                    </a:cubicBezTo>
                    <a:cubicBezTo>
                      <a:pt x="1572" y="4873"/>
                      <a:pt x="1649" y="4696"/>
                      <a:pt x="1729" y="4518"/>
                    </a:cubicBezTo>
                    <a:cubicBezTo>
                      <a:pt x="1882" y="4171"/>
                      <a:pt x="2057" y="3833"/>
                      <a:pt x="2228" y="3492"/>
                    </a:cubicBezTo>
                    <a:close/>
                    <a:moveTo>
                      <a:pt x="3314" y="0"/>
                    </a:moveTo>
                    <a:cubicBezTo>
                      <a:pt x="3231" y="3"/>
                      <a:pt x="3151" y="3"/>
                      <a:pt x="3070" y="23"/>
                    </a:cubicBezTo>
                    <a:cubicBezTo>
                      <a:pt x="2997" y="40"/>
                      <a:pt x="2926" y="63"/>
                      <a:pt x="2859" y="87"/>
                    </a:cubicBezTo>
                    <a:cubicBezTo>
                      <a:pt x="2719" y="134"/>
                      <a:pt x="2589" y="224"/>
                      <a:pt x="2488" y="332"/>
                    </a:cubicBezTo>
                    <a:cubicBezTo>
                      <a:pt x="2381" y="445"/>
                      <a:pt x="2284" y="552"/>
                      <a:pt x="2204" y="686"/>
                    </a:cubicBezTo>
                    <a:cubicBezTo>
                      <a:pt x="2110" y="849"/>
                      <a:pt x="2023" y="1014"/>
                      <a:pt x="1933" y="1181"/>
                    </a:cubicBezTo>
                    <a:cubicBezTo>
                      <a:pt x="1726" y="1568"/>
                      <a:pt x="1518" y="1963"/>
                      <a:pt x="1361" y="2378"/>
                    </a:cubicBezTo>
                    <a:cubicBezTo>
                      <a:pt x="1291" y="2569"/>
                      <a:pt x="1228" y="2766"/>
                      <a:pt x="1144" y="2953"/>
                    </a:cubicBezTo>
                    <a:cubicBezTo>
                      <a:pt x="1053" y="3154"/>
                      <a:pt x="963" y="3354"/>
                      <a:pt x="870" y="3555"/>
                    </a:cubicBezTo>
                    <a:cubicBezTo>
                      <a:pt x="585" y="4180"/>
                      <a:pt x="325" y="4816"/>
                      <a:pt x="56" y="5449"/>
                    </a:cubicBezTo>
                    <a:cubicBezTo>
                      <a:pt x="0" y="5585"/>
                      <a:pt x="16" y="5759"/>
                      <a:pt x="76" y="5890"/>
                    </a:cubicBezTo>
                    <a:cubicBezTo>
                      <a:pt x="141" y="6031"/>
                      <a:pt x="264" y="6144"/>
                      <a:pt x="411" y="6197"/>
                    </a:cubicBezTo>
                    <a:cubicBezTo>
                      <a:pt x="473" y="6220"/>
                      <a:pt x="539" y="6231"/>
                      <a:pt x="605" y="6231"/>
                    </a:cubicBezTo>
                    <a:cubicBezTo>
                      <a:pt x="657" y="6231"/>
                      <a:pt x="709" y="6224"/>
                      <a:pt x="759" y="6211"/>
                    </a:cubicBezTo>
                    <a:cubicBezTo>
                      <a:pt x="783" y="6227"/>
                      <a:pt x="809" y="6244"/>
                      <a:pt x="836" y="6264"/>
                    </a:cubicBezTo>
                    <a:cubicBezTo>
                      <a:pt x="916" y="6318"/>
                      <a:pt x="1000" y="6368"/>
                      <a:pt x="1084" y="6418"/>
                    </a:cubicBezTo>
                    <a:cubicBezTo>
                      <a:pt x="1164" y="6468"/>
                      <a:pt x="1248" y="6515"/>
                      <a:pt x="1331" y="6562"/>
                    </a:cubicBezTo>
                    <a:cubicBezTo>
                      <a:pt x="1465" y="6639"/>
                      <a:pt x="1602" y="6706"/>
                      <a:pt x="1749" y="6753"/>
                    </a:cubicBezTo>
                    <a:cubicBezTo>
                      <a:pt x="1799" y="6769"/>
                      <a:pt x="1846" y="6786"/>
                      <a:pt x="1896" y="6799"/>
                    </a:cubicBezTo>
                    <a:cubicBezTo>
                      <a:pt x="1990" y="6826"/>
                      <a:pt x="2083" y="6856"/>
                      <a:pt x="2180" y="6880"/>
                    </a:cubicBezTo>
                    <a:cubicBezTo>
                      <a:pt x="2274" y="6900"/>
                      <a:pt x="2368" y="6923"/>
                      <a:pt x="2464" y="6940"/>
                    </a:cubicBezTo>
                    <a:cubicBezTo>
                      <a:pt x="2517" y="6949"/>
                      <a:pt x="2569" y="6953"/>
                      <a:pt x="2620" y="6953"/>
                    </a:cubicBezTo>
                    <a:cubicBezTo>
                      <a:pt x="2678" y="6953"/>
                      <a:pt x="2736" y="6949"/>
                      <a:pt x="2796" y="6943"/>
                    </a:cubicBezTo>
                    <a:cubicBezTo>
                      <a:pt x="2940" y="6937"/>
                      <a:pt x="3070" y="6886"/>
                      <a:pt x="3207" y="6843"/>
                    </a:cubicBezTo>
                    <a:cubicBezTo>
                      <a:pt x="3291" y="6816"/>
                      <a:pt x="3375" y="6779"/>
                      <a:pt x="3455" y="6742"/>
                    </a:cubicBezTo>
                    <a:cubicBezTo>
                      <a:pt x="3679" y="6639"/>
                      <a:pt x="3889" y="6508"/>
                      <a:pt x="4083" y="6355"/>
                    </a:cubicBezTo>
                    <a:cubicBezTo>
                      <a:pt x="4124" y="6321"/>
                      <a:pt x="4160" y="6287"/>
                      <a:pt x="4197" y="6254"/>
                    </a:cubicBezTo>
                    <a:cubicBezTo>
                      <a:pt x="4324" y="6127"/>
                      <a:pt x="4438" y="5994"/>
                      <a:pt x="4522" y="5836"/>
                    </a:cubicBezTo>
                    <a:cubicBezTo>
                      <a:pt x="4585" y="5719"/>
                      <a:pt x="4639" y="5605"/>
                      <a:pt x="4682" y="5478"/>
                    </a:cubicBezTo>
                    <a:cubicBezTo>
                      <a:pt x="4716" y="5384"/>
                      <a:pt x="4732" y="5284"/>
                      <a:pt x="4749" y="5188"/>
                    </a:cubicBezTo>
                    <a:cubicBezTo>
                      <a:pt x="4786" y="5007"/>
                      <a:pt x="4789" y="4827"/>
                      <a:pt x="4762" y="4642"/>
                    </a:cubicBezTo>
                    <a:cubicBezTo>
                      <a:pt x="4749" y="4546"/>
                      <a:pt x="4732" y="4452"/>
                      <a:pt x="4709" y="4358"/>
                    </a:cubicBezTo>
                    <a:cubicBezTo>
                      <a:pt x="4669" y="4211"/>
                      <a:pt x="4616" y="4074"/>
                      <a:pt x="4551" y="3940"/>
                    </a:cubicBezTo>
                    <a:cubicBezTo>
                      <a:pt x="4535" y="3910"/>
                      <a:pt x="4518" y="3879"/>
                      <a:pt x="4502" y="3850"/>
                    </a:cubicBezTo>
                    <a:cubicBezTo>
                      <a:pt x="4565" y="3839"/>
                      <a:pt x="4628" y="3830"/>
                      <a:pt x="4692" y="3816"/>
                    </a:cubicBezTo>
                    <a:cubicBezTo>
                      <a:pt x="4883" y="3783"/>
                      <a:pt x="5060" y="3703"/>
                      <a:pt x="5234" y="3623"/>
                    </a:cubicBezTo>
                    <a:cubicBezTo>
                      <a:pt x="5378" y="3558"/>
                      <a:pt x="5522" y="3475"/>
                      <a:pt x="5632" y="3354"/>
                    </a:cubicBezTo>
                    <a:cubicBezTo>
                      <a:pt x="5699" y="3281"/>
                      <a:pt x="5766" y="3208"/>
                      <a:pt x="5826" y="3127"/>
                    </a:cubicBezTo>
                    <a:cubicBezTo>
                      <a:pt x="5936" y="2980"/>
                      <a:pt x="6040" y="2823"/>
                      <a:pt x="6100" y="2649"/>
                    </a:cubicBezTo>
                    <a:cubicBezTo>
                      <a:pt x="6137" y="2539"/>
                      <a:pt x="6161" y="2414"/>
                      <a:pt x="6167" y="2298"/>
                    </a:cubicBezTo>
                    <a:cubicBezTo>
                      <a:pt x="6177" y="2161"/>
                      <a:pt x="6174" y="2027"/>
                      <a:pt x="6164" y="1886"/>
                    </a:cubicBezTo>
                    <a:cubicBezTo>
                      <a:pt x="6161" y="1860"/>
                      <a:pt x="6157" y="1833"/>
                      <a:pt x="6150" y="1806"/>
                    </a:cubicBezTo>
                    <a:cubicBezTo>
                      <a:pt x="6133" y="1739"/>
                      <a:pt x="6110" y="1672"/>
                      <a:pt x="6087" y="1609"/>
                    </a:cubicBezTo>
                    <a:cubicBezTo>
                      <a:pt x="6067" y="1556"/>
                      <a:pt x="6040" y="1508"/>
                      <a:pt x="6013" y="1459"/>
                    </a:cubicBezTo>
                    <a:cubicBezTo>
                      <a:pt x="5940" y="1338"/>
                      <a:pt x="5860" y="1224"/>
                      <a:pt x="5769" y="1117"/>
                    </a:cubicBezTo>
                    <a:cubicBezTo>
                      <a:pt x="5709" y="1047"/>
                      <a:pt x="5642" y="987"/>
                      <a:pt x="5575" y="923"/>
                    </a:cubicBezTo>
                    <a:cubicBezTo>
                      <a:pt x="5474" y="823"/>
                      <a:pt x="5368" y="729"/>
                      <a:pt x="5258" y="639"/>
                    </a:cubicBezTo>
                    <a:cubicBezTo>
                      <a:pt x="5241" y="625"/>
                      <a:pt x="5224" y="613"/>
                      <a:pt x="5207" y="599"/>
                    </a:cubicBezTo>
                    <a:cubicBezTo>
                      <a:pt x="5153" y="556"/>
                      <a:pt x="5104" y="515"/>
                      <a:pt x="5047" y="482"/>
                    </a:cubicBezTo>
                    <a:cubicBezTo>
                      <a:pt x="4846" y="361"/>
                      <a:pt x="4636" y="275"/>
                      <a:pt x="4408" y="214"/>
                    </a:cubicBezTo>
                    <a:cubicBezTo>
                      <a:pt x="4170" y="154"/>
                      <a:pt x="3929" y="107"/>
                      <a:pt x="3692" y="57"/>
                    </a:cubicBezTo>
                    <a:cubicBezTo>
                      <a:pt x="3602" y="37"/>
                      <a:pt x="3515" y="23"/>
                      <a:pt x="3428" y="7"/>
                    </a:cubicBezTo>
                    <a:cubicBezTo>
                      <a:pt x="3387" y="0"/>
                      <a:pt x="3351" y="0"/>
                      <a:pt x="331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80" name="Google Shape;880;p6"/>
              <p:cNvSpPr/>
              <p:nvPr/>
            </p:nvSpPr>
            <p:spPr>
              <a:xfrm>
                <a:off x="4791500" y="4541438"/>
                <a:ext cx="163225" cy="182575"/>
              </a:xfrm>
              <a:custGeom>
                <a:avLst/>
                <a:gdLst/>
                <a:ahLst/>
                <a:cxnLst/>
                <a:rect l="l" t="t" r="r" b="b"/>
                <a:pathLst>
                  <a:path w="6529" h="7303" extrusionOk="0">
                    <a:moveTo>
                      <a:pt x="3700" y="1635"/>
                    </a:moveTo>
                    <a:lnTo>
                      <a:pt x="3880" y="1664"/>
                    </a:lnTo>
                    <a:cubicBezTo>
                      <a:pt x="3997" y="1684"/>
                      <a:pt x="4111" y="1708"/>
                      <a:pt x="4221" y="1728"/>
                    </a:cubicBezTo>
                    <a:cubicBezTo>
                      <a:pt x="4325" y="1755"/>
                      <a:pt x="4412" y="1781"/>
                      <a:pt x="4489" y="1815"/>
                    </a:cubicBezTo>
                    <a:cubicBezTo>
                      <a:pt x="4582" y="1875"/>
                      <a:pt x="4669" y="1945"/>
                      <a:pt x="4733" y="2005"/>
                    </a:cubicBezTo>
                    <a:cubicBezTo>
                      <a:pt x="4817" y="2082"/>
                      <a:pt x="4907" y="2173"/>
                      <a:pt x="4987" y="2277"/>
                    </a:cubicBezTo>
                    <a:cubicBezTo>
                      <a:pt x="4984" y="2310"/>
                      <a:pt x="4981" y="2340"/>
                      <a:pt x="4977" y="2374"/>
                    </a:cubicBezTo>
                    <a:cubicBezTo>
                      <a:pt x="4947" y="2424"/>
                      <a:pt x="4907" y="2474"/>
                      <a:pt x="4867" y="2527"/>
                    </a:cubicBezTo>
                    <a:cubicBezTo>
                      <a:pt x="4797" y="2561"/>
                      <a:pt x="4723" y="2595"/>
                      <a:pt x="4643" y="2624"/>
                    </a:cubicBezTo>
                    <a:cubicBezTo>
                      <a:pt x="4566" y="2641"/>
                      <a:pt x="4489" y="2651"/>
                      <a:pt x="4405" y="2661"/>
                    </a:cubicBezTo>
                    <a:lnTo>
                      <a:pt x="4348" y="2668"/>
                    </a:lnTo>
                    <a:cubicBezTo>
                      <a:pt x="4272" y="2678"/>
                      <a:pt x="4195" y="2684"/>
                      <a:pt x="4131" y="2691"/>
                    </a:cubicBezTo>
                    <a:cubicBezTo>
                      <a:pt x="3991" y="2691"/>
                      <a:pt x="3854" y="2678"/>
                      <a:pt x="3736" y="2668"/>
                    </a:cubicBezTo>
                    <a:cubicBezTo>
                      <a:pt x="3596" y="2655"/>
                      <a:pt x="3485" y="2638"/>
                      <a:pt x="3385" y="2621"/>
                    </a:cubicBezTo>
                    <a:lnTo>
                      <a:pt x="3375" y="2618"/>
                    </a:lnTo>
                    <a:cubicBezTo>
                      <a:pt x="3295" y="2595"/>
                      <a:pt x="3215" y="2570"/>
                      <a:pt x="3121" y="2558"/>
                    </a:cubicBezTo>
                    <a:cubicBezTo>
                      <a:pt x="3138" y="2527"/>
                      <a:pt x="3155" y="2497"/>
                      <a:pt x="3171" y="2470"/>
                    </a:cubicBezTo>
                    <a:cubicBezTo>
                      <a:pt x="3252" y="2337"/>
                      <a:pt x="3329" y="2206"/>
                      <a:pt x="3409" y="2079"/>
                    </a:cubicBezTo>
                    <a:cubicBezTo>
                      <a:pt x="3482" y="1962"/>
                      <a:pt x="3556" y="1845"/>
                      <a:pt x="3633" y="1735"/>
                    </a:cubicBezTo>
                    <a:lnTo>
                      <a:pt x="3700" y="1635"/>
                    </a:lnTo>
                    <a:close/>
                    <a:moveTo>
                      <a:pt x="3536" y="1253"/>
                    </a:moveTo>
                    <a:lnTo>
                      <a:pt x="3345" y="1534"/>
                    </a:lnTo>
                    <a:cubicBezTo>
                      <a:pt x="3261" y="1651"/>
                      <a:pt x="3184" y="1772"/>
                      <a:pt x="3111" y="1892"/>
                    </a:cubicBezTo>
                    <a:cubicBezTo>
                      <a:pt x="3028" y="2022"/>
                      <a:pt x="2951" y="2156"/>
                      <a:pt x="2870" y="2289"/>
                    </a:cubicBezTo>
                    <a:cubicBezTo>
                      <a:pt x="2817" y="2380"/>
                      <a:pt x="2770" y="2470"/>
                      <a:pt x="2719" y="2561"/>
                    </a:cubicBezTo>
                    <a:lnTo>
                      <a:pt x="2509" y="3019"/>
                    </a:lnTo>
                    <a:lnTo>
                      <a:pt x="2874" y="2919"/>
                    </a:lnTo>
                    <a:cubicBezTo>
                      <a:pt x="2916" y="2906"/>
                      <a:pt x="2960" y="2899"/>
                      <a:pt x="3003" y="2899"/>
                    </a:cubicBezTo>
                    <a:cubicBezTo>
                      <a:pt x="3018" y="2899"/>
                      <a:pt x="3033" y="2900"/>
                      <a:pt x="3048" y="2902"/>
                    </a:cubicBezTo>
                    <a:cubicBezTo>
                      <a:pt x="3121" y="2908"/>
                      <a:pt x="3195" y="2932"/>
                      <a:pt x="3275" y="2956"/>
                    </a:cubicBezTo>
                    <a:lnTo>
                      <a:pt x="3312" y="2965"/>
                    </a:lnTo>
                    <a:cubicBezTo>
                      <a:pt x="3425" y="2985"/>
                      <a:pt x="3549" y="3002"/>
                      <a:pt x="3700" y="3016"/>
                    </a:cubicBezTo>
                    <a:cubicBezTo>
                      <a:pt x="3823" y="3029"/>
                      <a:pt x="3967" y="3042"/>
                      <a:pt x="4131" y="3042"/>
                    </a:cubicBezTo>
                    <a:lnTo>
                      <a:pt x="4144" y="3042"/>
                    </a:lnTo>
                    <a:cubicBezTo>
                      <a:pt x="4228" y="3036"/>
                      <a:pt x="4308" y="3029"/>
                      <a:pt x="4392" y="3016"/>
                    </a:cubicBezTo>
                    <a:lnTo>
                      <a:pt x="4452" y="3009"/>
                    </a:lnTo>
                    <a:cubicBezTo>
                      <a:pt x="4542" y="2999"/>
                      <a:pt x="4636" y="2985"/>
                      <a:pt x="4729" y="2965"/>
                    </a:cubicBezTo>
                    <a:lnTo>
                      <a:pt x="4753" y="2959"/>
                    </a:lnTo>
                    <a:cubicBezTo>
                      <a:pt x="4860" y="2919"/>
                      <a:pt x="4961" y="2875"/>
                      <a:pt x="5050" y="2828"/>
                    </a:cubicBezTo>
                    <a:lnTo>
                      <a:pt x="5124" y="2765"/>
                    </a:lnTo>
                    <a:cubicBezTo>
                      <a:pt x="5188" y="2688"/>
                      <a:pt x="5245" y="2607"/>
                      <a:pt x="5291" y="2534"/>
                    </a:cubicBezTo>
                    <a:lnTo>
                      <a:pt x="5322" y="2447"/>
                    </a:lnTo>
                    <a:cubicBezTo>
                      <a:pt x="5331" y="2380"/>
                      <a:pt x="5339" y="2310"/>
                      <a:pt x="5339" y="2243"/>
                    </a:cubicBezTo>
                    <a:lnTo>
                      <a:pt x="5339" y="2226"/>
                    </a:lnTo>
                    <a:lnTo>
                      <a:pt x="5322" y="2166"/>
                    </a:lnTo>
                    <a:cubicBezTo>
                      <a:pt x="5311" y="2143"/>
                      <a:pt x="5302" y="2123"/>
                      <a:pt x="5291" y="2102"/>
                    </a:cubicBezTo>
                    <a:lnTo>
                      <a:pt x="5278" y="2079"/>
                    </a:lnTo>
                    <a:cubicBezTo>
                      <a:pt x="5181" y="1948"/>
                      <a:pt x="5070" y="1838"/>
                      <a:pt x="4974" y="1748"/>
                    </a:cubicBezTo>
                    <a:lnTo>
                      <a:pt x="4967" y="1741"/>
                    </a:lnTo>
                    <a:cubicBezTo>
                      <a:pt x="4890" y="1675"/>
                      <a:pt x="4783" y="1584"/>
                      <a:pt x="4663" y="1511"/>
                    </a:cubicBezTo>
                    <a:lnTo>
                      <a:pt x="4639" y="1497"/>
                    </a:lnTo>
                    <a:cubicBezTo>
                      <a:pt x="4539" y="1454"/>
                      <a:pt x="4436" y="1420"/>
                      <a:pt x="4298" y="1387"/>
                    </a:cubicBezTo>
                    <a:cubicBezTo>
                      <a:pt x="4181" y="1363"/>
                      <a:pt x="4061" y="1340"/>
                      <a:pt x="3944" y="1320"/>
                    </a:cubicBezTo>
                    <a:cubicBezTo>
                      <a:pt x="3860" y="1303"/>
                      <a:pt x="3780" y="1290"/>
                      <a:pt x="3696" y="1277"/>
                    </a:cubicBezTo>
                    <a:lnTo>
                      <a:pt x="3536" y="1253"/>
                    </a:lnTo>
                    <a:close/>
                    <a:moveTo>
                      <a:pt x="2439" y="3995"/>
                    </a:moveTo>
                    <a:cubicBezTo>
                      <a:pt x="2466" y="4022"/>
                      <a:pt x="2496" y="4046"/>
                      <a:pt x="2526" y="4069"/>
                    </a:cubicBezTo>
                    <a:lnTo>
                      <a:pt x="2529" y="4072"/>
                    </a:lnTo>
                    <a:cubicBezTo>
                      <a:pt x="2576" y="4109"/>
                      <a:pt x="2622" y="4136"/>
                      <a:pt x="2662" y="4160"/>
                    </a:cubicBezTo>
                    <a:lnTo>
                      <a:pt x="2703" y="4183"/>
                    </a:lnTo>
                    <a:cubicBezTo>
                      <a:pt x="2747" y="4209"/>
                      <a:pt x="2793" y="4236"/>
                      <a:pt x="2840" y="4260"/>
                    </a:cubicBezTo>
                    <a:lnTo>
                      <a:pt x="2880" y="4287"/>
                    </a:lnTo>
                    <a:cubicBezTo>
                      <a:pt x="2957" y="4327"/>
                      <a:pt x="3034" y="4370"/>
                      <a:pt x="3104" y="4417"/>
                    </a:cubicBezTo>
                    <a:cubicBezTo>
                      <a:pt x="3168" y="4461"/>
                      <a:pt x="3232" y="4510"/>
                      <a:pt x="3292" y="4564"/>
                    </a:cubicBezTo>
                    <a:cubicBezTo>
                      <a:pt x="3352" y="4621"/>
                      <a:pt x="3399" y="4671"/>
                      <a:pt x="3439" y="4722"/>
                    </a:cubicBezTo>
                    <a:cubicBezTo>
                      <a:pt x="3459" y="4765"/>
                      <a:pt x="3479" y="4808"/>
                      <a:pt x="3499" y="4862"/>
                    </a:cubicBezTo>
                    <a:cubicBezTo>
                      <a:pt x="3512" y="4925"/>
                      <a:pt x="3522" y="4986"/>
                      <a:pt x="3533" y="5043"/>
                    </a:cubicBezTo>
                    <a:cubicBezTo>
                      <a:pt x="3529" y="5063"/>
                      <a:pt x="3525" y="5083"/>
                      <a:pt x="3522" y="5106"/>
                    </a:cubicBezTo>
                    <a:cubicBezTo>
                      <a:pt x="3512" y="5146"/>
                      <a:pt x="3499" y="5186"/>
                      <a:pt x="3482" y="5223"/>
                    </a:cubicBezTo>
                    <a:cubicBezTo>
                      <a:pt x="3465" y="5250"/>
                      <a:pt x="3449" y="5276"/>
                      <a:pt x="3429" y="5299"/>
                    </a:cubicBezTo>
                    <a:cubicBezTo>
                      <a:pt x="3385" y="5344"/>
                      <a:pt x="3332" y="5384"/>
                      <a:pt x="3275" y="5424"/>
                    </a:cubicBezTo>
                    <a:cubicBezTo>
                      <a:pt x="3171" y="5480"/>
                      <a:pt x="3054" y="5534"/>
                      <a:pt x="2931" y="5577"/>
                    </a:cubicBezTo>
                    <a:cubicBezTo>
                      <a:pt x="2903" y="5584"/>
                      <a:pt x="2880" y="5591"/>
                      <a:pt x="2854" y="5594"/>
                    </a:cubicBezTo>
                    <a:cubicBezTo>
                      <a:pt x="2810" y="5580"/>
                      <a:pt x="2767" y="5568"/>
                      <a:pt x="2723" y="5554"/>
                    </a:cubicBezTo>
                    <a:lnTo>
                      <a:pt x="2642" y="5531"/>
                    </a:lnTo>
                    <a:cubicBezTo>
                      <a:pt x="2532" y="5497"/>
                      <a:pt x="2426" y="5464"/>
                      <a:pt x="2338" y="5427"/>
                    </a:cubicBezTo>
                    <a:cubicBezTo>
                      <a:pt x="2228" y="5364"/>
                      <a:pt x="2121" y="5296"/>
                      <a:pt x="2011" y="5230"/>
                    </a:cubicBezTo>
                    <a:lnTo>
                      <a:pt x="1944" y="5186"/>
                    </a:lnTo>
                    <a:cubicBezTo>
                      <a:pt x="1927" y="5176"/>
                      <a:pt x="1910" y="5166"/>
                      <a:pt x="1897" y="5156"/>
                    </a:cubicBezTo>
                    <a:cubicBezTo>
                      <a:pt x="1954" y="5026"/>
                      <a:pt x="2011" y="4895"/>
                      <a:pt x="2068" y="4768"/>
                    </a:cubicBezTo>
                    <a:cubicBezTo>
                      <a:pt x="2181" y="4507"/>
                      <a:pt x="2309" y="4250"/>
                      <a:pt x="2439" y="3995"/>
                    </a:cubicBezTo>
                    <a:close/>
                    <a:moveTo>
                      <a:pt x="2409" y="3273"/>
                    </a:moveTo>
                    <a:lnTo>
                      <a:pt x="2228" y="3631"/>
                    </a:lnTo>
                    <a:cubicBezTo>
                      <a:pt x="2064" y="3952"/>
                      <a:pt x="1894" y="4287"/>
                      <a:pt x="1747" y="4624"/>
                    </a:cubicBezTo>
                    <a:cubicBezTo>
                      <a:pt x="1666" y="4802"/>
                      <a:pt x="1589" y="4978"/>
                      <a:pt x="1512" y="5156"/>
                    </a:cubicBezTo>
                    <a:lnTo>
                      <a:pt x="1449" y="5299"/>
                    </a:lnTo>
                    <a:lnTo>
                      <a:pt x="1646" y="5417"/>
                    </a:lnTo>
                    <a:cubicBezTo>
                      <a:pt x="1683" y="5437"/>
                      <a:pt x="1716" y="5460"/>
                      <a:pt x="1753" y="5480"/>
                    </a:cubicBezTo>
                    <a:lnTo>
                      <a:pt x="1827" y="5531"/>
                    </a:lnTo>
                    <a:cubicBezTo>
                      <a:pt x="1937" y="5600"/>
                      <a:pt x="2051" y="5668"/>
                      <a:pt x="2181" y="5741"/>
                    </a:cubicBezTo>
                    <a:cubicBezTo>
                      <a:pt x="2301" y="5795"/>
                      <a:pt x="2422" y="5832"/>
                      <a:pt x="2542" y="5869"/>
                    </a:cubicBezTo>
                    <a:lnTo>
                      <a:pt x="2619" y="5892"/>
                    </a:lnTo>
                    <a:cubicBezTo>
                      <a:pt x="2673" y="5909"/>
                      <a:pt x="2730" y="5926"/>
                      <a:pt x="2787" y="5942"/>
                    </a:cubicBezTo>
                    <a:lnTo>
                      <a:pt x="2863" y="5952"/>
                    </a:lnTo>
                    <a:lnTo>
                      <a:pt x="2887" y="5946"/>
                    </a:lnTo>
                    <a:cubicBezTo>
                      <a:pt x="2931" y="5938"/>
                      <a:pt x="2977" y="5929"/>
                      <a:pt x="3034" y="5912"/>
                    </a:cubicBezTo>
                    <a:cubicBezTo>
                      <a:pt x="3188" y="5858"/>
                      <a:pt x="3325" y="5798"/>
                      <a:pt x="3459" y="5721"/>
                    </a:cubicBezTo>
                    <a:cubicBezTo>
                      <a:pt x="3549" y="5661"/>
                      <a:pt x="3619" y="5605"/>
                      <a:pt x="3679" y="5548"/>
                    </a:cubicBezTo>
                    <a:lnTo>
                      <a:pt x="3700" y="5527"/>
                    </a:lnTo>
                    <a:cubicBezTo>
                      <a:pt x="3733" y="5484"/>
                      <a:pt x="3763" y="5440"/>
                      <a:pt x="3790" y="5393"/>
                    </a:cubicBezTo>
                    <a:lnTo>
                      <a:pt x="3803" y="5370"/>
                    </a:lnTo>
                    <a:cubicBezTo>
                      <a:pt x="3826" y="5310"/>
                      <a:pt x="3846" y="5253"/>
                      <a:pt x="3863" y="5190"/>
                    </a:cubicBezTo>
                    <a:lnTo>
                      <a:pt x="3870" y="5169"/>
                    </a:lnTo>
                    <a:cubicBezTo>
                      <a:pt x="3874" y="5129"/>
                      <a:pt x="3880" y="5092"/>
                      <a:pt x="3883" y="5052"/>
                    </a:cubicBezTo>
                    <a:lnTo>
                      <a:pt x="3883" y="5035"/>
                    </a:lnTo>
                    <a:lnTo>
                      <a:pt x="3883" y="5019"/>
                    </a:lnTo>
                    <a:cubicBezTo>
                      <a:pt x="3874" y="4942"/>
                      <a:pt x="3860" y="4858"/>
                      <a:pt x="3840" y="4771"/>
                    </a:cubicBezTo>
                    <a:lnTo>
                      <a:pt x="3834" y="4748"/>
                    </a:lnTo>
                    <a:cubicBezTo>
                      <a:pt x="3803" y="4674"/>
                      <a:pt x="3773" y="4608"/>
                      <a:pt x="3743" y="4544"/>
                    </a:cubicBezTo>
                    <a:lnTo>
                      <a:pt x="3726" y="4517"/>
                    </a:lnTo>
                    <a:cubicBezTo>
                      <a:pt x="3673" y="4453"/>
                      <a:pt x="3616" y="4387"/>
                      <a:pt x="3529" y="4303"/>
                    </a:cubicBezTo>
                    <a:cubicBezTo>
                      <a:pt x="3465" y="4250"/>
                      <a:pt x="3389" y="4186"/>
                      <a:pt x="3301" y="4126"/>
                    </a:cubicBezTo>
                    <a:cubicBezTo>
                      <a:pt x="3221" y="4072"/>
                      <a:pt x="3138" y="4026"/>
                      <a:pt x="3054" y="3979"/>
                    </a:cubicBezTo>
                    <a:lnTo>
                      <a:pt x="3011" y="3955"/>
                    </a:lnTo>
                    <a:cubicBezTo>
                      <a:pt x="2967" y="3929"/>
                      <a:pt x="2923" y="3905"/>
                      <a:pt x="2880" y="3879"/>
                    </a:cubicBezTo>
                    <a:lnTo>
                      <a:pt x="2837" y="3855"/>
                    </a:lnTo>
                    <a:cubicBezTo>
                      <a:pt x="2807" y="3839"/>
                      <a:pt x="2776" y="3822"/>
                      <a:pt x="2750" y="3802"/>
                    </a:cubicBezTo>
                    <a:lnTo>
                      <a:pt x="2639" y="3939"/>
                    </a:lnTo>
                    <a:lnTo>
                      <a:pt x="2747" y="3799"/>
                    </a:lnTo>
                    <a:cubicBezTo>
                      <a:pt x="2650" y="3718"/>
                      <a:pt x="2602" y="3674"/>
                      <a:pt x="2566" y="3591"/>
                    </a:cubicBezTo>
                    <a:lnTo>
                      <a:pt x="2409" y="3273"/>
                    </a:lnTo>
                    <a:close/>
                    <a:moveTo>
                      <a:pt x="3525" y="352"/>
                    </a:moveTo>
                    <a:cubicBezTo>
                      <a:pt x="3544" y="352"/>
                      <a:pt x="3562" y="354"/>
                      <a:pt x="3576" y="357"/>
                    </a:cubicBezTo>
                    <a:cubicBezTo>
                      <a:pt x="3663" y="370"/>
                      <a:pt x="3746" y="387"/>
                      <a:pt x="3834" y="403"/>
                    </a:cubicBezTo>
                    <a:lnTo>
                      <a:pt x="3980" y="434"/>
                    </a:lnTo>
                    <a:cubicBezTo>
                      <a:pt x="4167" y="474"/>
                      <a:pt x="4359" y="514"/>
                      <a:pt x="4542" y="561"/>
                    </a:cubicBezTo>
                    <a:cubicBezTo>
                      <a:pt x="4753" y="614"/>
                      <a:pt x="4944" y="698"/>
                      <a:pt x="5135" y="812"/>
                    </a:cubicBezTo>
                    <a:cubicBezTo>
                      <a:pt x="5184" y="838"/>
                      <a:pt x="5231" y="875"/>
                      <a:pt x="5275" y="912"/>
                    </a:cubicBezTo>
                    <a:lnTo>
                      <a:pt x="5325" y="952"/>
                    </a:lnTo>
                    <a:cubicBezTo>
                      <a:pt x="5432" y="1042"/>
                      <a:pt x="5536" y="1133"/>
                      <a:pt x="5632" y="1226"/>
                    </a:cubicBezTo>
                    <a:lnTo>
                      <a:pt x="5666" y="1256"/>
                    </a:lnTo>
                    <a:cubicBezTo>
                      <a:pt x="5720" y="1310"/>
                      <a:pt x="5770" y="1357"/>
                      <a:pt x="5813" y="1407"/>
                    </a:cubicBezTo>
                    <a:cubicBezTo>
                      <a:pt x="5893" y="1504"/>
                      <a:pt x="5967" y="1607"/>
                      <a:pt x="6038" y="1724"/>
                    </a:cubicBezTo>
                    <a:cubicBezTo>
                      <a:pt x="6061" y="1765"/>
                      <a:pt x="6084" y="1805"/>
                      <a:pt x="6101" y="1845"/>
                    </a:cubicBezTo>
                    <a:cubicBezTo>
                      <a:pt x="6121" y="1905"/>
                      <a:pt x="6141" y="1962"/>
                      <a:pt x="6154" y="2025"/>
                    </a:cubicBezTo>
                    <a:cubicBezTo>
                      <a:pt x="6161" y="2042"/>
                      <a:pt x="6164" y="2059"/>
                      <a:pt x="6168" y="2076"/>
                    </a:cubicBezTo>
                    <a:cubicBezTo>
                      <a:pt x="6178" y="2213"/>
                      <a:pt x="6178" y="2340"/>
                      <a:pt x="6171" y="2464"/>
                    </a:cubicBezTo>
                    <a:cubicBezTo>
                      <a:pt x="6164" y="2570"/>
                      <a:pt x="6141" y="2678"/>
                      <a:pt x="6111" y="2768"/>
                    </a:cubicBezTo>
                    <a:cubicBezTo>
                      <a:pt x="6058" y="2925"/>
                      <a:pt x="5957" y="3072"/>
                      <a:pt x="5863" y="3200"/>
                    </a:cubicBezTo>
                    <a:cubicBezTo>
                      <a:pt x="5820" y="3257"/>
                      <a:pt x="5770" y="3313"/>
                      <a:pt x="5713" y="3373"/>
                    </a:cubicBezTo>
                    <a:lnTo>
                      <a:pt x="5680" y="3413"/>
                    </a:lnTo>
                    <a:cubicBezTo>
                      <a:pt x="5603" y="3498"/>
                      <a:pt x="5496" y="3567"/>
                      <a:pt x="5339" y="3638"/>
                    </a:cubicBezTo>
                    <a:cubicBezTo>
                      <a:pt x="5175" y="3711"/>
                      <a:pt x="5007" y="3788"/>
                      <a:pt x="4840" y="3819"/>
                    </a:cubicBezTo>
                    <a:cubicBezTo>
                      <a:pt x="4777" y="3831"/>
                      <a:pt x="4716" y="3842"/>
                      <a:pt x="4653" y="3851"/>
                    </a:cubicBezTo>
                    <a:lnTo>
                      <a:pt x="4402" y="3892"/>
                    </a:lnTo>
                    <a:lnTo>
                      <a:pt x="4529" y="4112"/>
                    </a:lnTo>
                    <a:cubicBezTo>
                      <a:pt x="4542" y="4140"/>
                      <a:pt x="4556" y="4166"/>
                      <a:pt x="4569" y="4193"/>
                    </a:cubicBezTo>
                    <a:cubicBezTo>
                      <a:pt x="4633" y="4323"/>
                      <a:pt x="4683" y="4450"/>
                      <a:pt x="4716" y="4577"/>
                    </a:cubicBezTo>
                    <a:cubicBezTo>
                      <a:pt x="4740" y="4671"/>
                      <a:pt x="4757" y="4771"/>
                      <a:pt x="4766" y="4845"/>
                    </a:cubicBezTo>
                    <a:cubicBezTo>
                      <a:pt x="4794" y="5006"/>
                      <a:pt x="4786" y="5169"/>
                      <a:pt x="4757" y="5330"/>
                    </a:cubicBezTo>
                    <a:lnTo>
                      <a:pt x="4743" y="5393"/>
                    </a:lnTo>
                    <a:cubicBezTo>
                      <a:pt x="4729" y="5467"/>
                      <a:pt x="4716" y="5537"/>
                      <a:pt x="4696" y="5597"/>
                    </a:cubicBezTo>
                    <a:cubicBezTo>
                      <a:pt x="4660" y="5701"/>
                      <a:pt x="4613" y="5805"/>
                      <a:pt x="4546" y="5929"/>
                    </a:cubicBezTo>
                    <a:cubicBezTo>
                      <a:pt x="4476" y="6056"/>
                      <a:pt x="4382" y="6176"/>
                      <a:pt x="4252" y="6303"/>
                    </a:cubicBezTo>
                    <a:cubicBezTo>
                      <a:pt x="4218" y="6333"/>
                      <a:pt x="4188" y="6363"/>
                      <a:pt x="4151" y="6394"/>
                    </a:cubicBezTo>
                    <a:cubicBezTo>
                      <a:pt x="3971" y="6537"/>
                      <a:pt x="3770" y="6661"/>
                      <a:pt x="3559" y="6758"/>
                    </a:cubicBezTo>
                    <a:cubicBezTo>
                      <a:pt x="3472" y="6798"/>
                      <a:pt x="3399" y="6829"/>
                      <a:pt x="3332" y="6852"/>
                    </a:cubicBezTo>
                    <a:lnTo>
                      <a:pt x="3261" y="6872"/>
                    </a:lnTo>
                    <a:cubicBezTo>
                      <a:pt x="3158" y="6905"/>
                      <a:pt x="3057" y="6939"/>
                      <a:pt x="2954" y="6945"/>
                    </a:cubicBezTo>
                    <a:cubicBezTo>
                      <a:pt x="2899" y="6949"/>
                      <a:pt x="2847" y="6952"/>
                      <a:pt x="2798" y="6952"/>
                    </a:cubicBezTo>
                    <a:cubicBezTo>
                      <a:pt x="2755" y="6952"/>
                      <a:pt x="2713" y="6950"/>
                      <a:pt x="2673" y="6942"/>
                    </a:cubicBezTo>
                    <a:cubicBezTo>
                      <a:pt x="2579" y="6925"/>
                      <a:pt x="2489" y="6905"/>
                      <a:pt x="2395" y="6882"/>
                    </a:cubicBezTo>
                    <a:cubicBezTo>
                      <a:pt x="2335" y="6869"/>
                      <a:pt x="2275" y="6852"/>
                      <a:pt x="2215" y="6832"/>
                    </a:cubicBezTo>
                    <a:lnTo>
                      <a:pt x="2121" y="6804"/>
                    </a:lnTo>
                    <a:cubicBezTo>
                      <a:pt x="2085" y="6795"/>
                      <a:pt x="2044" y="6781"/>
                      <a:pt x="2004" y="6768"/>
                    </a:cubicBezTo>
                    <a:lnTo>
                      <a:pt x="1980" y="6761"/>
                    </a:lnTo>
                    <a:cubicBezTo>
                      <a:pt x="1840" y="6718"/>
                      <a:pt x="1710" y="6648"/>
                      <a:pt x="1596" y="6584"/>
                    </a:cubicBezTo>
                    <a:cubicBezTo>
                      <a:pt x="1512" y="6540"/>
                      <a:pt x="1432" y="6494"/>
                      <a:pt x="1352" y="6443"/>
                    </a:cubicBezTo>
                    <a:cubicBezTo>
                      <a:pt x="1268" y="6397"/>
                      <a:pt x="1191" y="6343"/>
                      <a:pt x="1111" y="6293"/>
                    </a:cubicBezTo>
                    <a:cubicBezTo>
                      <a:pt x="1084" y="6276"/>
                      <a:pt x="1061" y="6259"/>
                      <a:pt x="1041" y="6243"/>
                    </a:cubicBezTo>
                    <a:lnTo>
                      <a:pt x="970" y="6193"/>
                    </a:lnTo>
                    <a:lnTo>
                      <a:pt x="890" y="6216"/>
                    </a:lnTo>
                    <a:cubicBezTo>
                      <a:pt x="856" y="6225"/>
                      <a:pt x="820" y="6229"/>
                      <a:pt x="784" y="6229"/>
                    </a:cubicBezTo>
                    <a:cubicBezTo>
                      <a:pt x="737" y="6229"/>
                      <a:pt x="690" y="6222"/>
                      <a:pt x="646" y="6207"/>
                    </a:cubicBezTo>
                    <a:cubicBezTo>
                      <a:pt x="546" y="6170"/>
                      <a:pt x="459" y="6093"/>
                      <a:pt x="412" y="5992"/>
                    </a:cubicBezTo>
                    <a:cubicBezTo>
                      <a:pt x="368" y="5895"/>
                      <a:pt x="362" y="5771"/>
                      <a:pt x="395" y="5694"/>
                    </a:cubicBezTo>
                    <a:lnTo>
                      <a:pt x="569" y="5279"/>
                    </a:lnTo>
                    <a:cubicBezTo>
                      <a:pt x="776" y="4795"/>
                      <a:pt x="987" y="4293"/>
                      <a:pt x="1208" y="3805"/>
                    </a:cubicBezTo>
                    <a:cubicBezTo>
                      <a:pt x="1302" y="3604"/>
                      <a:pt x="1392" y="3404"/>
                      <a:pt x="1483" y="3200"/>
                    </a:cubicBezTo>
                    <a:cubicBezTo>
                      <a:pt x="1546" y="3052"/>
                      <a:pt x="1603" y="2899"/>
                      <a:pt x="1656" y="2751"/>
                    </a:cubicBezTo>
                    <a:lnTo>
                      <a:pt x="1707" y="2615"/>
                    </a:lnTo>
                    <a:cubicBezTo>
                      <a:pt x="1857" y="2209"/>
                      <a:pt x="2064" y="1818"/>
                      <a:pt x="2268" y="1437"/>
                    </a:cubicBezTo>
                    <a:lnTo>
                      <a:pt x="2298" y="1383"/>
                    </a:lnTo>
                    <a:cubicBezTo>
                      <a:pt x="2375" y="1240"/>
                      <a:pt x="2452" y="1093"/>
                      <a:pt x="2536" y="952"/>
                    </a:cubicBezTo>
                    <a:cubicBezTo>
                      <a:pt x="2606" y="835"/>
                      <a:pt x="2693" y="735"/>
                      <a:pt x="2793" y="628"/>
                    </a:cubicBezTo>
                    <a:cubicBezTo>
                      <a:pt x="2877" y="537"/>
                      <a:pt x="2984" y="467"/>
                      <a:pt x="3094" y="431"/>
                    </a:cubicBezTo>
                    <a:cubicBezTo>
                      <a:pt x="3158" y="407"/>
                      <a:pt x="3221" y="383"/>
                      <a:pt x="3289" y="370"/>
                    </a:cubicBezTo>
                    <a:cubicBezTo>
                      <a:pt x="3335" y="357"/>
                      <a:pt x="3385" y="357"/>
                      <a:pt x="3445" y="353"/>
                    </a:cubicBezTo>
                    <a:lnTo>
                      <a:pt x="3499" y="353"/>
                    </a:lnTo>
                    <a:cubicBezTo>
                      <a:pt x="3508" y="353"/>
                      <a:pt x="3516" y="352"/>
                      <a:pt x="3525" y="352"/>
                    </a:cubicBezTo>
                    <a:close/>
                    <a:moveTo>
                      <a:pt x="3528" y="1"/>
                    </a:moveTo>
                    <a:cubicBezTo>
                      <a:pt x="3515" y="1"/>
                      <a:pt x="3500" y="1"/>
                      <a:pt x="3485" y="2"/>
                    </a:cubicBezTo>
                    <a:lnTo>
                      <a:pt x="3435" y="2"/>
                    </a:lnTo>
                    <a:cubicBezTo>
                      <a:pt x="3362" y="6"/>
                      <a:pt x="3289" y="9"/>
                      <a:pt x="3208" y="26"/>
                    </a:cubicBezTo>
                    <a:cubicBezTo>
                      <a:pt x="3128" y="46"/>
                      <a:pt x="3054" y="69"/>
                      <a:pt x="2980" y="96"/>
                    </a:cubicBezTo>
                    <a:cubicBezTo>
                      <a:pt x="2817" y="153"/>
                      <a:pt x="2659" y="256"/>
                      <a:pt x="2536" y="387"/>
                    </a:cubicBezTo>
                    <a:cubicBezTo>
                      <a:pt x="2426" y="508"/>
                      <a:pt x="2318" y="624"/>
                      <a:pt x="2231" y="775"/>
                    </a:cubicBezTo>
                    <a:cubicBezTo>
                      <a:pt x="2148" y="919"/>
                      <a:pt x="2068" y="1069"/>
                      <a:pt x="1987" y="1216"/>
                    </a:cubicBezTo>
                    <a:lnTo>
                      <a:pt x="1957" y="1273"/>
                    </a:lnTo>
                    <a:cubicBezTo>
                      <a:pt x="1750" y="1661"/>
                      <a:pt x="1536" y="2066"/>
                      <a:pt x="1375" y="2494"/>
                    </a:cubicBezTo>
                    <a:lnTo>
                      <a:pt x="1325" y="2635"/>
                    </a:lnTo>
                    <a:cubicBezTo>
                      <a:pt x="1275" y="2775"/>
                      <a:pt x="1222" y="2922"/>
                      <a:pt x="1161" y="3056"/>
                    </a:cubicBezTo>
                    <a:lnTo>
                      <a:pt x="890" y="3658"/>
                    </a:lnTo>
                    <a:cubicBezTo>
                      <a:pt x="666" y="4149"/>
                      <a:pt x="452" y="4654"/>
                      <a:pt x="248" y="5143"/>
                    </a:cubicBezTo>
                    <a:lnTo>
                      <a:pt x="71" y="5557"/>
                    </a:lnTo>
                    <a:cubicBezTo>
                      <a:pt x="1" y="5728"/>
                      <a:pt x="7" y="5952"/>
                      <a:pt x="94" y="6139"/>
                    </a:cubicBezTo>
                    <a:cubicBezTo>
                      <a:pt x="178" y="6323"/>
                      <a:pt x="339" y="6471"/>
                      <a:pt x="529" y="6537"/>
                    </a:cubicBezTo>
                    <a:cubicBezTo>
                      <a:pt x="611" y="6568"/>
                      <a:pt x="698" y="6582"/>
                      <a:pt x="785" y="6582"/>
                    </a:cubicBezTo>
                    <a:cubicBezTo>
                      <a:pt x="822" y="6582"/>
                      <a:pt x="860" y="6579"/>
                      <a:pt x="897" y="6574"/>
                    </a:cubicBezTo>
                    <a:cubicBezTo>
                      <a:pt x="904" y="6577"/>
                      <a:pt x="910" y="6584"/>
                      <a:pt x="917" y="6588"/>
                    </a:cubicBezTo>
                    <a:cubicBezTo>
                      <a:pt x="1001" y="6641"/>
                      <a:pt x="1084" y="6695"/>
                      <a:pt x="1168" y="6744"/>
                    </a:cubicBezTo>
                    <a:cubicBezTo>
                      <a:pt x="1255" y="6795"/>
                      <a:pt x="1338" y="6845"/>
                      <a:pt x="1426" y="6892"/>
                    </a:cubicBezTo>
                    <a:cubicBezTo>
                      <a:pt x="1552" y="6962"/>
                      <a:pt x="1707" y="7042"/>
                      <a:pt x="1873" y="7096"/>
                    </a:cubicBezTo>
                    <a:lnTo>
                      <a:pt x="1897" y="7105"/>
                    </a:lnTo>
                    <a:cubicBezTo>
                      <a:pt x="1940" y="7119"/>
                      <a:pt x="1984" y="7133"/>
                      <a:pt x="2028" y="7142"/>
                    </a:cubicBezTo>
                    <a:lnTo>
                      <a:pt x="2114" y="7170"/>
                    </a:lnTo>
                    <a:cubicBezTo>
                      <a:pt x="2181" y="7190"/>
                      <a:pt x="2252" y="7210"/>
                      <a:pt x="2318" y="7226"/>
                    </a:cubicBezTo>
                    <a:cubicBezTo>
                      <a:pt x="2415" y="7250"/>
                      <a:pt x="2512" y="7270"/>
                      <a:pt x="2609" y="7286"/>
                    </a:cubicBezTo>
                    <a:cubicBezTo>
                      <a:pt x="2676" y="7300"/>
                      <a:pt x="2736" y="7303"/>
                      <a:pt x="2800" y="7303"/>
                    </a:cubicBezTo>
                    <a:cubicBezTo>
                      <a:pt x="2863" y="7303"/>
                      <a:pt x="2923" y="7300"/>
                      <a:pt x="2988" y="7297"/>
                    </a:cubicBezTo>
                    <a:cubicBezTo>
                      <a:pt x="3124" y="7286"/>
                      <a:pt x="3252" y="7246"/>
                      <a:pt x="3372" y="7206"/>
                    </a:cubicBezTo>
                    <a:lnTo>
                      <a:pt x="3435" y="7186"/>
                    </a:lnTo>
                    <a:cubicBezTo>
                      <a:pt x="3519" y="7159"/>
                      <a:pt x="3606" y="7126"/>
                      <a:pt x="3706" y="7079"/>
                    </a:cubicBezTo>
                    <a:cubicBezTo>
                      <a:pt x="3944" y="6969"/>
                      <a:pt x="4167" y="6832"/>
                      <a:pt x="4372" y="6668"/>
                    </a:cubicBezTo>
                    <a:cubicBezTo>
                      <a:pt x="4415" y="6634"/>
                      <a:pt x="4456" y="6594"/>
                      <a:pt x="4496" y="6557"/>
                    </a:cubicBezTo>
                    <a:cubicBezTo>
                      <a:pt x="4653" y="6403"/>
                      <a:pt x="4769" y="6253"/>
                      <a:pt x="4857" y="6096"/>
                    </a:cubicBezTo>
                    <a:cubicBezTo>
                      <a:pt x="4930" y="5955"/>
                      <a:pt x="4984" y="5835"/>
                      <a:pt x="5027" y="5714"/>
                    </a:cubicBezTo>
                    <a:cubicBezTo>
                      <a:pt x="5058" y="5628"/>
                      <a:pt x="5074" y="5540"/>
                      <a:pt x="5087" y="5460"/>
                    </a:cubicBezTo>
                    <a:lnTo>
                      <a:pt x="5101" y="5397"/>
                    </a:lnTo>
                    <a:cubicBezTo>
                      <a:pt x="5141" y="5199"/>
                      <a:pt x="5144" y="4995"/>
                      <a:pt x="5115" y="4791"/>
                    </a:cubicBezTo>
                    <a:cubicBezTo>
                      <a:pt x="5104" y="4708"/>
                      <a:pt x="5084" y="4601"/>
                      <a:pt x="5054" y="4487"/>
                    </a:cubicBezTo>
                    <a:cubicBezTo>
                      <a:pt x="5027" y="4376"/>
                      <a:pt x="4987" y="4270"/>
                      <a:pt x="4940" y="4156"/>
                    </a:cubicBezTo>
                    <a:cubicBezTo>
                      <a:pt x="5138" y="4116"/>
                      <a:pt x="5322" y="4032"/>
                      <a:pt x="5482" y="3959"/>
                    </a:cubicBezTo>
                    <a:cubicBezTo>
                      <a:pt x="5686" y="3868"/>
                      <a:pt x="5830" y="3768"/>
                      <a:pt x="5941" y="3648"/>
                    </a:cubicBezTo>
                    <a:lnTo>
                      <a:pt x="5973" y="3611"/>
                    </a:lnTo>
                    <a:cubicBezTo>
                      <a:pt x="6030" y="3547"/>
                      <a:pt x="6091" y="3481"/>
                      <a:pt x="6148" y="3407"/>
                    </a:cubicBezTo>
                    <a:cubicBezTo>
                      <a:pt x="6254" y="3260"/>
                      <a:pt x="6375" y="3089"/>
                      <a:pt x="6445" y="2882"/>
                    </a:cubicBezTo>
                    <a:cubicBezTo>
                      <a:pt x="6486" y="2761"/>
                      <a:pt x="6512" y="2624"/>
                      <a:pt x="6522" y="2484"/>
                    </a:cubicBezTo>
                    <a:cubicBezTo>
                      <a:pt x="6529" y="2346"/>
                      <a:pt x="6529" y="2203"/>
                      <a:pt x="6515" y="2053"/>
                    </a:cubicBezTo>
                    <a:cubicBezTo>
                      <a:pt x="6515" y="2013"/>
                      <a:pt x="6506" y="1976"/>
                      <a:pt x="6499" y="1939"/>
                    </a:cubicBezTo>
                    <a:cubicBezTo>
                      <a:pt x="6482" y="1875"/>
                      <a:pt x="6459" y="1805"/>
                      <a:pt x="6429" y="1724"/>
                    </a:cubicBezTo>
                    <a:cubicBezTo>
                      <a:pt x="6405" y="1658"/>
                      <a:pt x="6372" y="1601"/>
                      <a:pt x="6342" y="1547"/>
                    </a:cubicBezTo>
                    <a:cubicBezTo>
                      <a:pt x="6262" y="1411"/>
                      <a:pt x="6174" y="1290"/>
                      <a:pt x="6081" y="1179"/>
                    </a:cubicBezTo>
                    <a:cubicBezTo>
                      <a:pt x="6024" y="1116"/>
                      <a:pt x="5967" y="1059"/>
                      <a:pt x="5907" y="1002"/>
                    </a:cubicBezTo>
                    <a:lnTo>
                      <a:pt x="5877" y="972"/>
                    </a:lnTo>
                    <a:cubicBezTo>
                      <a:pt x="5773" y="875"/>
                      <a:pt x="5663" y="775"/>
                      <a:pt x="5546" y="681"/>
                    </a:cubicBezTo>
                    <a:lnTo>
                      <a:pt x="5496" y="638"/>
                    </a:lnTo>
                    <a:cubicBezTo>
                      <a:pt x="5442" y="594"/>
                      <a:pt x="5382" y="548"/>
                      <a:pt x="5315" y="508"/>
                    </a:cubicBezTo>
                    <a:cubicBezTo>
                      <a:pt x="5098" y="377"/>
                      <a:pt x="4874" y="283"/>
                      <a:pt x="4629" y="223"/>
                    </a:cubicBezTo>
                    <a:cubicBezTo>
                      <a:pt x="4439" y="173"/>
                      <a:pt x="4241" y="130"/>
                      <a:pt x="4054" y="93"/>
                    </a:cubicBezTo>
                    <a:lnTo>
                      <a:pt x="3907" y="59"/>
                    </a:lnTo>
                    <a:cubicBezTo>
                      <a:pt x="3817" y="42"/>
                      <a:pt x="3726" y="26"/>
                      <a:pt x="3633" y="9"/>
                    </a:cubicBezTo>
                    <a:cubicBezTo>
                      <a:pt x="3601" y="4"/>
                      <a:pt x="3567" y="1"/>
                      <a:pt x="352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881" name="Google Shape;881;p6"/>
            <p:cNvGrpSpPr/>
            <p:nvPr/>
          </p:nvGrpSpPr>
          <p:grpSpPr>
            <a:xfrm>
              <a:off x="172009" y="954081"/>
              <a:ext cx="222100" cy="248393"/>
              <a:chOff x="4791500" y="4541438"/>
              <a:chExt cx="163225" cy="182575"/>
            </a:xfrm>
          </p:grpSpPr>
          <p:sp>
            <p:nvSpPr>
              <p:cNvPr id="882" name="Google Shape;882;p6"/>
              <p:cNvSpPr/>
              <p:nvPr/>
            </p:nvSpPr>
            <p:spPr>
              <a:xfrm>
                <a:off x="4795950" y="4545838"/>
                <a:ext cx="154425" cy="173825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6953" extrusionOk="0">
                    <a:moveTo>
                      <a:pt x="3438" y="1267"/>
                    </a:moveTo>
                    <a:cubicBezTo>
                      <a:pt x="3458" y="1271"/>
                      <a:pt x="3475" y="1275"/>
                      <a:pt x="3495" y="1275"/>
                    </a:cubicBezTo>
                    <a:cubicBezTo>
                      <a:pt x="3575" y="1288"/>
                      <a:pt x="3652" y="1301"/>
                      <a:pt x="3733" y="1315"/>
                    </a:cubicBezTo>
                    <a:cubicBezTo>
                      <a:pt x="3849" y="1338"/>
                      <a:pt x="3969" y="1358"/>
                      <a:pt x="4087" y="1381"/>
                    </a:cubicBezTo>
                    <a:cubicBezTo>
                      <a:pt x="4190" y="1408"/>
                      <a:pt x="4294" y="1442"/>
                      <a:pt x="4391" y="1482"/>
                    </a:cubicBezTo>
                    <a:cubicBezTo>
                      <a:pt x="4491" y="1545"/>
                      <a:pt x="4585" y="1619"/>
                      <a:pt x="4676" y="1699"/>
                    </a:cubicBezTo>
                    <a:cubicBezTo>
                      <a:pt x="4776" y="1796"/>
                      <a:pt x="4876" y="1897"/>
                      <a:pt x="4960" y="2007"/>
                    </a:cubicBezTo>
                    <a:cubicBezTo>
                      <a:pt x="4966" y="2027"/>
                      <a:pt x="4977" y="2044"/>
                      <a:pt x="4986" y="2064"/>
                    </a:cubicBezTo>
                    <a:cubicBezTo>
                      <a:pt x="4983" y="2124"/>
                      <a:pt x="4980" y="2184"/>
                      <a:pt x="4970" y="2244"/>
                    </a:cubicBezTo>
                    <a:lnTo>
                      <a:pt x="4963" y="2264"/>
                    </a:lnTo>
                    <a:cubicBezTo>
                      <a:pt x="4920" y="2338"/>
                      <a:pt x="4866" y="2408"/>
                      <a:pt x="4812" y="2479"/>
                    </a:cubicBezTo>
                    <a:lnTo>
                      <a:pt x="4792" y="2495"/>
                    </a:lnTo>
                    <a:cubicBezTo>
                      <a:pt x="4702" y="2542"/>
                      <a:pt x="4608" y="2582"/>
                      <a:pt x="4515" y="2615"/>
                    </a:cubicBezTo>
                    <a:cubicBezTo>
                      <a:pt x="4408" y="2642"/>
                      <a:pt x="4298" y="2652"/>
                      <a:pt x="4190" y="2666"/>
                    </a:cubicBezTo>
                    <a:cubicBezTo>
                      <a:pt x="4114" y="2675"/>
                      <a:pt x="4034" y="2686"/>
                      <a:pt x="3953" y="2692"/>
                    </a:cubicBezTo>
                    <a:cubicBezTo>
                      <a:pt x="3816" y="2692"/>
                      <a:pt x="3679" y="2679"/>
                      <a:pt x="3538" y="2666"/>
                    </a:cubicBezTo>
                    <a:cubicBezTo>
                      <a:pt x="3415" y="2652"/>
                      <a:pt x="3291" y="2639"/>
                      <a:pt x="3167" y="2615"/>
                    </a:cubicBezTo>
                    <a:cubicBezTo>
                      <a:pt x="3074" y="2589"/>
                      <a:pt x="2983" y="2562"/>
                      <a:pt x="2886" y="2552"/>
                    </a:cubicBezTo>
                    <a:cubicBezTo>
                      <a:pt x="2864" y="2549"/>
                      <a:pt x="2843" y="2548"/>
                      <a:pt x="2822" y="2548"/>
                    </a:cubicBezTo>
                    <a:cubicBezTo>
                      <a:pt x="2763" y="2548"/>
                      <a:pt x="2705" y="2557"/>
                      <a:pt x="2649" y="2572"/>
                    </a:cubicBezTo>
                    <a:cubicBezTo>
                      <a:pt x="2665" y="2539"/>
                      <a:pt x="2679" y="2508"/>
                      <a:pt x="2692" y="2475"/>
                    </a:cubicBezTo>
                    <a:cubicBezTo>
                      <a:pt x="2742" y="2385"/>
                      <a:pt x="2789" y="2294"/>
                      <a:pt x="2842" y="2204"/>
                    </a:cubicBezTo>
                    <a:cubicBezTo>
                      <a:pt x="2923" y="2070"/>
                      <a:pt x="3000" y="1940"/>
                      <a:pt x="3080" y="1809"/>
                    </a:cubicBezTo>
                    <a:cubicBezTo>
                      <a:pt x="3157" y="1689"/>
                      <a:pt x="3231" y="1572"/>
                      <a:pt x="3311" y="1459"/>
                    </a:cubicBezTo>
                    <a:cubicBezTo>
                      <a:pt x="3355" y="1395"/>
                      <a:pt x="3395" y="1331"/>
                      <a:pt x="3438" y="1267"/>
                    </a:cubicBezTo>
                    <a:close/>
                    <a:moveTo>
                      <a:pt x="2228" y="3492"/>
                    </a:moveTo>
                    <a:cubicBezTo>
                      <a:pt x="2284" y="3609"/>
                      <a:pt x="2358" y="3675"/>
                      <a:pt x="2458" y="3759"/>
                    </a:cubicBezTo>
                    <a:lnTo>
                      <a:pt x="2461" y="3763"/>
                    </a:lnTo>
                    <a:cubicBezTo>
                      <a:pt x="2509" y="3796"/>
                      <a:pt x="2562" y="3826"/>
                      <a:pt x="2612" y="3853"/>
                    </a:cubicBezTo>
                    <a:cubicBezTo>
                      <a:pt x="2659" y="3879"/>
                      <a:pt x="2702" y="3907"/>
                      <a:pt x="2749" y="3933"/>
                    </a:cubicBezTo>
                    <a:cubicBezTo>
                      <a:pt x="2839" y="3984"/>
                      <a:pt x="2936" y="4037"/>
                      <a:pt x="3023" y="4097"/>
                    </a:cubicBezTo>
                    <a:cubicBezTo>
                      <a:pt x="3100" y="4147"/>
                      <a:pt x="3171" y="4204"/>
                      <a:pt x="3237" y="4261"/>
                    </a:cubicBezTo>
                    <a:cubicBezTo>
                      <a:pt x="3298" y="4321"/>
                      <a:pt x="3358" y="4385"/>
                      <a:pt x="3408" y="4452"/>
                    </a:cubicBezTo>
                    <a:cubicBezTo>
                      <a:pt x="3438" y="4509"/>
                      <a:pt x="3465" y="4572"/>
                      <a:pt x="3488" y="4635"/>
                    </a:cubicBezTo>
                    <a:cubicBezTo>
                      <a:pt x="3508" y="4709"/>
                      <a:pt x="3522" y="4786"/>
                      <a:pt x="3528" y="4863"/>
                    </a:cubicBezTo>
                    <a:cubicBezTo>
                      <a:pt x="3528" y="4900"/>
                      <a:pt x="3522" y="4933"/>
                      <a:pt x="3518" y="4967"/>
                    </a:cubicBezTo>
                    <a:cubicBezTo>
                      <a:pt x="3501" y="5020"/>
                      <a:pt x="3485" y="5074"/>
                      <a:pt x="3461" y="5128"/>
                    </a:cubicBezTo>
                    <a:cubicBezTo>
                      <a:pt x="3438" y="5168"/>
                      <a:pt x="3412" y="5208"/>
                      <a:pt x="3384" y="5244"/>
                    </a:cubicBezTo>
                    <a:cubicBezTo>
                      <a:pt x="3321" y="5301"/>
                      <a:pt x="3251" y="5355"/>
                      <a:pt x="3180" y="5401"/>
                    </a:cubicBezTo>
                    <a:cubicBezTo>
                      <a:pt x="3060" y="5472"/>
                      <a:pt x="2930" y="5525"/>
                      <a:pt x="2796" y="5572"/>
                    </a:cubicBezTo>
                    <a:cubicBezTo>
                      <a:pt x="2759" y="5582"/>
                      <a:pt x="2719" y="5592"/>
                      <a:pt x="2679" y="5599"/>
                    </a:cubicBezTo>
                    <a:cubicBezTo>
                      <a:pt x="2669" y="5599"/>
                      <a:pt x="2662" y="5595"/>
                      <a:pt x="2655" y="5595"/>
                    </a:cubicBezTo>
                    <a:cubicBezTo>
                      <a:pt x="2585" y="5575"/>
                      <a:pt x="2518" y="5555"/>
                      <a:pt x="2452" y="5535"/>
                    </a:cubicBezTo>
                    <a:cubicBezTo>
                      <a:pt x="2324" y="5495"/>
                      <a:pt x="2197" y="5458"/>
                      <a:pt x="2077" y="5404"/>
                    </a:cubicBezTo>
                    <a:cubicBezTo>
                      <a:pt x="1963" y="5341"/>
                      <a:pt x="1850" y="5274"/>
                      <a:pt x="1739" y="5204"/>
                    </a:cubicBezTo>
                    <a:cubicBezTo>
                      <a:pt x="1679" y="5168"/>
                      <a:pt x="1618" y="5123"/>
                      <a:pt x="1558" y="5087"/>
                    </a:cubicBezTo>
                    <a:cubicBezTo>
                      <a:pt x="1538" y="5077"/>
                      <a:pt x="1515" y="5063"/>
                      <a:pt x="1495" y="5050"/>
                    </a:cubicBezTo>
                    <a:cubicBezTo>
                      <a:pt x="1572" y="4873"/>
                      <a:pt x="1649" y="4696"/>
                      <a:pt x="1729" y="4518"/>
                    </a:cubicBezTo>
                    <a:cubicBezTo>
                      <a:pt x="1882" y="4171"/>
                      <a:pt x="2057" y="3833"/>
                      <a:pt x="2228" y="3492"/>
                    </a:cubicBezTo>
                    <a:close/>
                    <a:moveTo>
                      <a:pt x="3314" y="0"/>
                    </a:moveTo>
                    <a:cubicBezTo>
                      <a:pt x="3231" y="3"/>
                      <a:pt x="3151" y="3"/>
                      <a:pt x="3070" y="23"/>
                    </a:cubicBezTo>
                    <a:cubicBezTo>
                      <a:pt x="2997" y="40"/>
                      <a:pt x="2926" y="63"/>
                      <a:pt x="2859" y="87"/>
                    </a:cubicBezTo>
                    <a:cubicBezTo>
                      <a:pt x="2719" y="134"/>
                      <a:pt x="2589" y="224"/>
                      <a:pt x="2488" y="332"/>
                    </a:cubicBezTo>
                    <a:cubicBezTo>
                      <a:pt x="2381" y="445"/>
                      <a:pt x="2284" y="552"/>
                      <a:pt x="2204" y="686"/>
                    </a:cubicBezTo>
                    <a:cubicBezTo>
                      <a:pt x="2110" y="849"/>
                      <a:pt x="2023" y="1014"/>
                      <a:pt x="1933" y="1181"/>
                    </a:cubicBezTo>
                    <a:cubicBezTo>
                      <a:pt x="1726" y="1568"/>
                      <a:pt x="1518" y="1963"/>
                      <a:pt x="1361" y="2378"/>
                    </a:cubicBezTo>
                    <a:cubicBezTo>
                      <a:pt x="1291" y="2569"/>
                      <a:pt x="1228" y="2766"/>
                      <a:pt x="1144" y="2953"/>
                    </a:cubicBezTo>
                    <a:cubicBezTo>
                      <a:pt x="1053" y="3154"/>
                      <a:pt x="963" y="3354"/>
                      <a:pt x="870" y="3555"/>
                    </a:cubicBezTo>
                    <a:cubicBezTo>
                      <a:pt x="585" y="4180"/>
                      <a:pt x="325" y="4816"/>
                      <a:pt x="56" y="5449"/>
                    </a:cubicBezTo>
                    <a:cubicBezTo>
                      <a:pt x="0" y="5585"/>
                      <a:pt x="16" y="5759"/>
                      <a:pt x="76" y="5890"/>
                    </a:cubicBezTo>
                    <a:cubicBezTo>
                      <a:pt x="141" y="6031"/>
                      <a:pt x="264" y="6144"/>
                      <a:pt x="411" y="6197"/>
                    </a:cubicBezTo>
                    <a:cubicBezTo>
                      <a:pt x="473" y="6220"/>
                      <a:pt x="539" y="6231"/>
                      <a:pt x="605" y="6231"/>
                    </a:cubicBezTo>
                    <a:cubicBezTo>
                      <a:pt x="657" y="6231"/>
                      <a:pt x="709" y="6224"/>
                      <a:pt x="759" y="6211"/>
                    </a:cubicBezTo>
                    <a:cubicBezTo>
                      <a:pt x="783" y="6227"/>
                      <a:pt x="809" y="6244"/>
                      <a:pt x="836" y="6264"/>
                    </a:cubicBezTo>
                    <a:cubicBezTo>
                      <a:pt x="916" y="6318"/>
                      <a:pt x="1000" y="6368"/>
                      <a:pt x="1084" y="6418"/>
                    </a:cubicBezTo>
                    <a:cubicBezTo>
                      <a:pt x="1164" y="6468"/>
                      <a:pt x="1248" y="6515"/>
                      <a:pt x="1331" y="6562"/>
                    </a:cubicBezTo>
                    <a:cubicBezTo>
                      <a:pt x="1465" y="6639"/>
                      <a:pt x="1602" y="6706"/>
                      <a:pt x="1749" y="6753"/>
                    </a:cubicBezTo>
                    <a:cubicBezTo>
                      <a:pt x="1799" y="6769"/>
                      <a:pt x="1846" y="6786"/>
                      <a:pt x="1896" y="6799"/>
                    </a:cubicBezTo>
                    <a:cubicBezTo>
                      <a:pt x="1990" y="6826"/>
                      <a:pt x="2083" y="6856"/>
                      <a:pt x="2180" y="6880"/>
                    </a:cubicBezTo>
                    <a:cubicBezTo>
                      <a:pt x="2274" y="6900"/>
                      <a:pt x="2368" y="6923"/>
                      <a:pt x="2464" y="6940"/>
                    </a:cubicBezTo>
                    <a:cubicBezTo>
                      <a:pt x="2517" y="6949"/>
                      <a:pt x="2569" y="6953"/>
                      <a:pt x="2620" y="6953"/>
                    </a:cubicBezTo>
                    <a:cubicBezTo>
                      <a:pt x="2678" y="6953"/>
                      <a:pt x="2736" y="6949"/>
                      <a:pt x="2796" y="6943"/>
                    </a:cubicBezTo>
                    <a:cubicBezTo>
                      <a:pt x="2940" y="6937"/>
                      <a:pt x="3070" y="6886"/>
                      <a:pt x="3207" y="6843"/>
                    </a:cubicBezTo>
                    <a:cubicBezTo>
                      <a:pt x="3291" y="6816"/>
                      <a:pt x="3375" y="6779"/>
                      <a:pt x="3455" y="6742"/>
                    </a:cubicBezTo>
                    <a:cubicBezTo>
                      <a:pt x="3679" y="6639"/>
                      <a:pt x="3889" y="6508"/>
                      <a:pt x="4083" y="6355"/>
                    </a:cubicBezTo>
                    <a:cubicBezTo>
                      <a:pt x="4124" y="6321"/>
                      <a:pt x="4160" y="6287"/>
                      <a:pt x="4197" y="6254"/>
                    </a:cubicBezTo>
                    <a:cubicBezTo>
                      <a:pt x="4324" y="6127"/>
                      <a:pt x="4438" y="5994"/>
                      <a:pt x="4522" y="5836"/>
                    </a:cubicBezTo>
                    <a:cubicBezTo>
                      <a:pt x="4585" y="5719"/>
                      <a:pt x="4639" y="5605"/>
                      <a:pt x="4682" y="5478"/>
                    </a:cubicBezTo>
                    <a:cubicBezTo>
                      <a:pt x="4716" y="5384"/>
                      <a:pt x="4732" y="5284"/>
                      <a:pt x="4749" y="5188"/>
                    </a:cubicBezTo>
                    <a:cubicBezTo>
                      <a:pt x="4786" y="5007"/>
                      <a:pt x="4789" y="4827"/>
                      <a:pt x="4762" y="4642"/>
                    </a:cubicBezTo>
                    <a:cubicBezTo>
                      <a:pt x="4749" y="4546"/>
                      <a:pt x="4732" y="4452"/>
                      <a:pt x="4709" y="4358"/>
                    </a:cubicBezTo>
                    <a:cubicBezTo>
                      <a:pt x="4669" y="4211"/>
                      <a:pt x="4616" y="4074"/>
                      <a:pt x="4551" y="3940"/>
                    </a:cubicBezTo>
                    <a:cubicBezTo>
                      <a:pt x="4535" y="3910"/>
                      <a:pt x="4518" y="3879"/>
                      <a:pt x="4502" y="3850"/>
                    </a:cubicBezTo>
                    <a:cubicBezTo>
                      <a:pt x="4565" y="3839"/>
                      <a:pt x="4628" y="3830"/>
                      <a:pt x="4692" y="3816"/>
                    </a:cubicBezTo>
                    <a:cubicBezTo>
                      <a:pt x="4883" y="3783"/>
                      <a:pt x="5060" y="3703"/>
                      <a:pt x="5234" y="3623"/>
                    </a:cubicBezTo>
                    <a:cubicBezTo>
                      <a:pt x="5378" y="3558"/>
                      <a:pt x="5522" y="3475"/>
                      <a:pt x="5632" y="3354"/>
                    </a:cubicBezTo>
                    <a:cubicBezTo>
                      <a:pt x="5699" y="3281"/>
                      <a:pt x="5766" y="3208"/>
                      <a:pt x="5826" y="3127"/>
                    </a:cubicBezTo>
                    <a:cubicBezTo>
                      <a:pt x="5936" y="2980"/>
                      <a:pt x="6040" y="2823"/>
                      <a:pt x="6100" y="2649"/>
                    </a:cubicBezTo>
                    <a:cubicBezTo>
                      <a:pt x="6137" y="2539"/>
                      <a:pt x="6161" y="2414"/>
                      <a:pt x="6167" y="2298"/>
                    </a:cubicBezTo>
                    <a:cubicBezTo>
                      <a:pt x="6177" y="2161"/>
                      <a:pt x="6174" y="2027"/>
                      <a:pt x="6164" y="1886"/>
                    </a:cubicBezTo>
                    <a:cubicBezTo>
                      <a:pt x="6161" y="1860"/>
                      <a:pt x="6157" y="1833"/>
                      <a:pt x="6150" y="1806"/>
                    </a:cubicBezTo>
                    <a:cubicBezTo>
                      <a:pt x="6133" y="1739"/>
                      <a:pt x="6110" y="1672"/>
                      <a:pt x="6087" y="1609"/>
                    </a:cubicBezTo>
                    <a:cubicBezTo>
                      <a:pt x="6067" y="1556"/>
                      <a:pt x="6040" y="1508"/>
                      <a:pt x="6013" y="1459"/>
                    </a:cubicBezTo>
                    <a:cubicBezTo>
                      <a:pt x="5940" y="1338"/>
                      <a:pt x="5860" y="1224"/>
                      <a:pt x="5769" y="1117"/>
                    </a:cubicBezTo>
                    <a:cubicBezTo>
                      <a:pt x="5709" y="1047"/>
                      <a:pt x="5642" y="987"/>
                      <a:pt x="5575" y="923"/>
                    </a:cubicBezTo>
                    <a:cubicBezTo>
                      <a:pt x="5474" y="823"/>
                      <a:pt x="5368" y="729"/>
                      <a:pt x="5258" y="639"/>
                    </a:cubicBezTo>
                    <a:cubicBezTo>
                      <a:pt x="5241" y="625"/>
                      <a:pt x="5224" y="613"/>
                      <a:pt x="5207" y="599"/>
                    </a:cubicBezTo>
                    <a:cubicBezTo>
                      <a:pt x="5153" y="556"/>
                      <a:pt x="5104" y="515"/>
                      <a:pt x="5047" y="482"/>
                    </a:cubicBezTo>
                    <a:cubicBezTo>
                      <a:pt x="4846" y="361"/>
                      <a:pt x="4636" y="275"/>
                      <a:pt x="4408" y="214"/>
                    </a:cubicBezTo>
                    <a:cubicBezTo>
                      <a:pt x="4170" y="154"/>
                      <a:pt x="3929" y="107"/>
                      <a:pt x="3692" y="57"/>
                    </a:cubicBezTo>
                    <a:cubicBezTo>
                      <a:pt x="3602" y="37"/>
                      <a:pt x="3515" y="23"/>
                      <a:pt x="3428" y="7"/>
                    </a:cubicBezTo>
                    <a:cubicBezTo>
                      <a:pt x="3387" y="0"/>
                      <a:pt x="3351" y="0"/>
                      <a:pt x="331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83" name="Google Shape;883;p6"/>
              <p:cNvSpPr/>
              <p:nvPr/>
            </p:nvSpPr>
            <p:spPr>
              <a:xfrm>
                <a:off x="4791500" y="4541438"/>
                <a:ext cx="163225" cy="182575"/>
              </a:xfrm>
              <a:custGeom>
                <a:avLst/>
                <a:gdLst/>
                <a:ahLst/>
                <a:cxnLst/>
                <a:rect l="l" t="t" r="r" b="b"/>
                <a:pathLst>
                  <a:path w="6529" h="7303" extrusionOk="0">
                    <a:moveTo>
                      <a:pt x="3700" y="1635"/>
                    </a:moveTo>
                    <a:lnTo>
                      <a:pt x="3880" y="1664"/>
                    </a:lnTo>
                    <a:cubicBezTo>
                      <a:pt x="3997" y="1684"/>
                      <a:pt x="4111" y="1708"/>
                      <a:pt x="4221" y="1728"/>
                    </a:cubicBezTo>
                    <a:cubicBezTo>
                      <a:pt x="4325" y="1755"/>
                      <a:pt x="4412" y="1781"/>
                      <a:pt x="4489" y="1815"/>
                    </a:cubicBezTo>
                    <a:cubicBezTo>
                      <a:pt x="4582" y="1875"/>
                      <a:pt x="4669" y="1945"/>
                      <a:pt x="4733" y="2005"/>
                    </a:cubicBezTo>
                    <a:cubicBezTo>
                      <a:pt x="4817" y="2082"/>
                      <a:pt x="4907" y="2173"/>
                      <a:pt x="4987" y="2277"/>
                    </a:cubicBezTo>
                    <a:cubicBezTo>
                      <a:pt x="4984" y="2310"/>
                      <a:pt x="4981" y="2340"/>
                      <a:pt x="4977" y="2374"/>
                    </a:cubicBezTo>
                    <a:cubicBezTo>
                      <a:pt x="4947" y="2424"/>
                      <a:pt x="4907" y="2474"/>
                      <a:pt x="4867" y="2527"/>
                    </a:cubicBezTo>
                    <a:cubicBezTo>
                      <a:pt x="4797" y="2561"/>
                      <a:pt x="4723" y="2595"/>
                      <a:pt x="4643" y="2624"/>
                    </a:cubicBezTo>
                    <a:cubicBezTo>
                      <a:pt x="4566" y="2641"/>
                      <a:pt x="4489" y="2651"/>
                      <a:pt x="4405" y="2661"/>
                    </a:cubicBezTo>
                    <a:lnTo>
                      <a:pt x="4348" y="2668"/>
                    </a:lnTo>
                    <a:cubicBezTo>
                      <a:pt x="4272" y="2678"/>
                      <a:pt x="4195" y="2684"/>
                      <a:pt x="4131" y="2691"/>
                    </a:cubicBezTo>
                    <a:cubicBezTo>
                      <a:pt x="3991" y="2691"/>
                      <a:pt x="3854" y="2678"/>
                      <a:pt x="3736" y="2668"/>
                    </a:cubicBezTo>
                    <a:cubicBezTo>
                      <a:pt x="3596" y="2655"/>
                      <a:pt x="3485" y="2638"/>
                      <a:pt x="3385" y="2621"/>
                    </a:cubicBezTo>
                    <a:lnTo>
                      <a:pt x="3375" y="2618"/>
                    </a:lnTo>
                    <a:cubicBezTo>
                      <a:pt x="3295" y="2595"/>
                      <a:pt x="3215" y="2570"/>
                      <a:pt x="3121" y="2558"/>
                    </a:cubicBezTo>
                    <a:cubicBezTo>
                      <a:pt x="3138" y="2527"/>
                      <a:pt x="3155" y="2497"/>
                      <a:pt x="3171" y="2470"/>
                    </a:cubicBezTo>
                    <a:cubicBezTo>
                      <a:pt x="3252" y="2337"/>
                      <a:pt x="3329" y="2206"/>
                      <a:pt x="3409" y="2079"/>
                    </a:cubicBezTo>
                    <a:cubicBezTo>
                      <a:pt x="3482" y="1962"/>
                      <a:pt x="3556" y="1845"/>
                      <a:pt x="3633" y="1735"/>
                    </a:cubicBezTo>
                    <a:lnTo>
                      <a:pt x="3700" y="1635"/>
                    </a:lnTo>
                    <a:close/>
                    <a:moveTo>
                      <a:pt x="3536" y="1253"/>
                    </a:moveTo>
                    <a:lnTo>
                      <a:pt x="3345" y="1534"/>
                    </a:lnTo>
                    <a:cubicBezTo>
                      <a:pt x="3261" y="1651"/>
                      <a:pt x="3184" y="1772"/>
                      <a:pt x="3111" y="1892"/>
                    </a:cubicBezTo>
                    <a:cubicBezTo>
                      <a:pt x="3028" y="2022"/>
                      <a:pt x="2951" y="2156"/>
                      <a:pt x="2870" y="2289"/>
                    </a:cubicBezTo>
                    <a:cubicBezTo>
                      <a:pt x="2817" y="2380"/>
                      <a:pt x="2770" y="2470"/>
                      <a:pt x="2719" y="2561"/>
                    </a:cubicBezTo>
                    <a:lnTo>
                      <a:pt x="2509" y="3019"/>
                    </a:lnTo>
                    <a:lnTo>
                      <a:pt x="2874" y="2919"/>
                    </a:lnTo>
                    <a:cubicBezTo>
                      <a:pt x="2916" y="2906"/>
                      <a:pt x="2960" y="2899"/>
                      <a:pt x="3003" y="2899"/>
                    </a:cubicBezTo>
                    <a:cubicBezTo>
                      <a:pt x="3018" y="2899"/>
                      <a:pt x="3033" y="2900"/>
                      <a:pt x="3048" y="2902"/>
                    </a:cubicBezTo>
                    <a:cubicBezTo>
                      <a:pt x="3121" y="2908"/>
                      <a:pt x="3195" y="2932"/>
                      <a:pt x="3275" y="2956"/>
                    </a:cubicBezTo>
                    <a:lnTo>
                      <a:pt x="3312" y="2965"/>
                    </a:lnTo>
                    <a:cubicBezTo>
                      <a:pt x="3425" y="2985"/>
                      <a:pt x="3549" y="3002"/>
                      <a:pt x="3700" y="3016"/>
                    </a:cubicBezTo>
                    <a:cubicBezTo>
                      <a:pt x="3823" y="3029"/>
                      <a:pt x="3967" y="3042"/>
                      <a:pt x="4131" y="3042"/>
                    </a:cubicBezTo>
                    <a:lnTo>
                      <a:pt x="4144" y="3042"/>
                    </a:lnTo>
                    <a:cubicBezTo>
                      <a:pt x="4228" y="3036"/>
                      <a:pt x="4308" y="3029"/>
                      <a:pt x="4392" y="3016"/>
                    </a:cubicBezTo>
                    <a:lnTo>
                      <a:pt x="4452" y="3009"/>
                    </a:lnTo>
                    <a:cubicBezTo>
                      <a:pt x="4542" y="2999"/>
                      <a:pt x="4636" y="2985"/>
                      <a:pt x="4729" y="2965"/>
                    </a:cubicBezTo>
                    <a:lnTo>
                      <a:pt x="4753" y="2959"/>
                    </a:lnTo>
                    <a:cubicBezTo>
                      <a:pt x="4860" y="2919"/>
                      <a:pt x="4961" y="2875"/>
                      <a:pt x="5050" y="2828"/>
                    </a:cubicBezTo>
                    <a:lnTo>
                      <a:pt x="5124" y="2765"/>
                    </a:lnTo>
                    <a:cubicBezTo>
                      <a:pt x="5188" y="2688"/>
                      <a:pt x="5245" y="2607"/>
                      <a:pt x="5291" y="2534"/>
                    </a:cubicBezTo>
                    <a:lnTo>
                      <a:pt x="5322" y="2447"/>
                    </a:lnTo>
                    <a:cubicBezTo>
                      <a:pt x="5331" y="2380"/>
                      <a:pt x="5339" y="2310"/>
                      <a:pt x="5339" y="2243"/>
                    </a:cubicBezTo>
                    <a:lnTo>
                      <a:pt x="5339" y="2226"/>
                    </a:lnTo>
                    <a:lnTo>
                      <a:pt x="5322" y="2166"/>
                    </a:lnTo>
                    <a:cubicBezTo>
                      <a:pt x="5311" y="2143"/>
                      <a:pt x="5302" y="2123"/>
                      <a:pt x="5291" y="2102"/>
                    </a:cubicBezTo>
                    <a:lnTo>
                      <a:pt x="5278" y="2079"/>
                    </a:lnTo>
                    <a:cubicBezTo>
                      <a:pt x="5181" y="1948"/>
                      <a:pt x="5070" y="1838"/>
                      <a:pt x="4974" y="1748"/>
                    </a:cubicBezTo>
                    <a:lnTo>
                      <a:pt x="4967" y="1741"/>
                    </a:lnTo>
                    <a:cubicBezTo>
                      <a:pt x="4890" y="1675"/>
                      <a:pt x="4783" y="1584"/>
                      <a:pt x="4663" y="1511"/>
                    </a:cubicBezTo>
                    <a:lnTo>
                      <a:pt x="4639" y="1497"/>
                    </a:lnTo>
                    <a:cubicBezTo>
                      <a:pt x="4539" y="1454"/>
                      <a:pt x="4436" y="1420"/>
                      <a:pt x="4298" y="1387"/>
                    </a:cubicBezTo>
                    <a:cubicBezTo>
                      <a:pt x="4181" y="1363"/>
                      <a:pt x="4061" y="1340"/>
                      <a:pt x="3944" y="1320"/>
                    </a:cubicBezTo>
                    <a:cubicBezTo>
                      <a:pt x="3860" y="1303"/>
                      <a:pt x="3780" y="1290"/>
                      <a:pt x="3696" y="1277"/>
                    </a:cubicBezTo>
                    <a:lnTo>
                      <a:pt x="3536" y="1253"/>
                    </a:lnTo>
                    <a:close/>
                    <a:moveTo>
                      <a:pt x="2439" y="3995"/>
                    </a:moveTo>
                    <a:cubicBezTo>
                      <a:pt x="2466" y="4022"/>
                      <a:pt x="2496" y="4046"/>
                      <a:pt x="2526" y="4069"/>
                    </a:cubicBezTo>
                    <a:lnTo>
                      <a:pt x="2529" y="4072"/>
                    </a:lnTo>
                    <a:cubicBezTo>
                      <a:pt x="2576" y="4109"/>
                      <a:pt x="2622" y="4136"/>
                      <a:pt x="2662" y="4160"/>
                    </a:cubicBezTo>
                    <a:lnTo>
                      <a:pt x="2703" y="4183"/>
                    </a:lnTo>
                    <a:cubicBezTo>
                      <a:pt x="2747" y="4209"/>
                      <a:pt x="2793" y="4236"/>
                      <a:pt x="2840" y="4260"/>
                    </a:cubicBezTo>
                    <a:lnTo>
                      <a:pt x="2880" y="4287"/>
                    </a:lnTo>
                    <a:cubicBezTo>
                      <a:pt x="2957" y="4327"/>
                      <a:pt x="3034" y="4370"/>
                      <a:pt x="3104" y="4417"/>
                    </a:cubicBezTo>
                    <a:cubicBezTo>
                      <a:pt x="3168" y="4461"/>
                      <a:pt x="3232" y="4510"/>
                      <a:pt x="3292" y="4564"/>
                    </a:cubicBezTo>
                    <a:cubicBezTo>
                      <a:pt x="3352" y="4621"/>
                      <a:pt x="3399" y="4671"/>
                      <a:pt x="3439" y="4722"/>
                    </a:cubicBezTo>
                    <a:cubicBezTo>
                      <a:pt x="3459" y="4765"/>
                      <a:pt x="3479" y="4808"/>
                      <a:pt x="3499" y="4862"/>
                    </a:cubicBezTo>
                    <a:cubicBezTo>
                      <a:pt x="3512" y="4925"/>
                      <a:pt x="3522" y="4986"/>
                      <a:pt x="3533" y="5043"/>
                    </a:cubicBezTo>
                    <a:cubicBezTo>
                      <a:pt x="3529" y="5063"/>
                      <a:pt x="3525" y="5083"/>
                      <a:pt x="3522" y="5106"/>
                    </a:cubicBezTo>
                    <a:cubicBezTo>
                      <a:pt x="3512" y="5146"/>
                      <a:pt x="3499" y="5186"/>
                      <a:pt x="3482" y="5223"/>
                    </a:cubicBezTo>
                    <a:cubicBezTo>
                      <a:pt x="3465" y="5250"/>
                      <a:pt x="3449" y="5276"/>
                      <a:pt x="3429" y="5299"/>
                    </a:cubicBezTo>
                    <a:cubicBezTo>
                      <a:pt x="3385" y="5344"/>
                      <a:pt x="3332" y="5384"/>
                      <a:pt x="3275" y="5424"/>
                    </a:cubicBezTo>
                    <a:cubicBezTo>
                      <a:pt x="3171" y="5480"/>
                      <a:pt x="3054" y="5534"/>
                      <a:pt x="2931" y="5577"/>
                    </a:cubicBezTo>
                    <a:cubicBezTo>
                      <a:pt x="2903" y="5584"/>
                      <a:pt x="2880" y="5591"/>
                      <a:pt x="2854" y="5594"/>
                    </a:cubicBezTo>
                    <a:cubicBezTo>
                      <a:pt x="2810" y="5580"/>
                      <a:pt x="2767" y="5568"/>
                      <a:pt x="2723" y="5554"/>
                    </a:cubicBezTo>
                    <a:lnTo>
                      <a:pt x="2642" y="5531"/>
                    </a:lnTo>
                    <a:cubicBezTo>
                      <a:pt x="2532" y="5497"/>
                      <a:pt x="2426" y="5464"/>
                      <a:pt x="2338" y="5427"/>
                    </a:cubicBezTo>
                    <a:cubicBezTo>
                      <a:pt x="2228" y="5364"/>
                      <a:pt x="2121" y="5296"/>
                      <a:pt x="2011" y="5230"/>
                    </a:cubicBezTo>
                    <a:lnTo>
                      <a:pt x="1944" y="5186"/>
                    </a:lnTo>
                    <a:cubicBezTo>
                      <a:pt x="1927" y="5176"/>
                      <a:pt x="1910" y="5166"/>
                      <a:pt x="1897" y="5156"/>
                    </a:cubicBezTo>
                    <a:cubicBezTo>
                      <a:pt x="1954" y="5026"/>
                      <a:pt x="2011" y="4895"/>
                      <a:pt x="2068" y="4768"/>
                    </a:cubicBezTo>
                    <a:cubicBezTo>
                      <a:pt x="2181" y="4507"/>
                      <a:pt x="2309" y="4250"/>
                      <a:pt x="2439" y="3995"/>
                    </a:cubicBezTo>
                    <a:close/>
                    <a:moveTo>
                      <a:pt x="2409" y="3273"/>
                    </a:moveTo>
                    <a:lnTo>
                      <a:pt x="2228" y="3631"/>
                    </a:lnTo>
                    <a:cubicBezTo>
                      <a:pt x="2064" y="3952"/>
                      <a:pt x="1894" y="4287"/>
                      <a:pt x="1747" y="4624"/>
                    </a:cubicBezTo>
                    <a:cubicBezTo>
                      <a:pt x="1666" y="4802"/>
                      <a:pt x="1589" y="4978"/>
                      <a:pt x="1512" y="5156"/>
                    </a:cubicBezTo>
                    <a:lnTo>
                      <a:pt x="1449" y="5299"/>
                    </a:lnTo>
                    <a:lnTo>
                      <a:pt x="1646" y="5417"/>
                    </a:lnTo>
                    <a:cubicBezTo>
                      <a:pt x="1683" y="5437"/>
                      <a:pt x="1716" y="5460"/>
                      <a:pt x="1753" y="5480"/>
                    </a:cubicBezTo>
                    <a:lnTo>
                      <a:pt x="1827" y="5531"/>
                    </a:lnTo>
                    <a:cubicBezTo>
                      <a:pt x="1937" y="5600"/>
                      <a:pt x="2051" y="5668"/>
                      <a:pt x="2181" y="5741"/>
                    </a:cubicBezTo>
                    <a:cubicBezTo>
                      <a:pt x="2301" y="5795"/>
                      <a:pt x="2422" y="5832"/>
                      <a:pt x="2542" y="5869"/>
                    </a:cubicBezTo>
                    <a:lnTo>
                      <a:pt x="2619" y="5892"/>
                    </a:lnTo>
                    <a:cubicBezTo>
                      <a:pt x="2673" y="5909"/>
                      <a:pt x="2730" y="5926"/>
                      <a:pt x="2787" y="5942"/>
                    </a:cubicBezTo>
                    <a:lnTo>
                      <a:pt x="2863" y="5952"/>
                    </a:lnTo>
                    <a:lnTo>
                      <a:pt x="2887" y="5946"/>
                    </a:lnTo>
                    <a:cubicBezTo>
                      <a:pt x="2931" y="5938"/>
                      <a:pt x="2977" y="5929"/>
                      <a:pt x="3034" y="5912"/>
                    </a:cubicBezTo>
                    <a:cubicBezTo>
                      <a:pt x="3188" y="5858"/>
                      <a:pt x="3325" y="5798"/>
                      <a:pt x="3459" y="5721"/>
                    </a:cubicBezTo>
                    <a:cubicBezTo>
                      <a:pt x="3549" y="5661"/>
                      <a:pt x="3619" y="5605"/>
                      <a:pt x="3679" y="5548"/>
                    </a:cubicBezTo>
                    <a:lnTo>
                      <a:pt x="3700" y="5527"/>
                    </a:lnTo>
                    <a:cubicBezTo>
                      <a:pt x="3733" y="5484"/>
                      <a:pt x="3763" y="5440"/>
                      <a:pt x="3790" y="5393"/>
                    </a:cubicBezTo>
                    <a:lnTo>
                      <a:pt x="3803" y="5370"/>
                    </a:lnTo>
                    <a:cubicBezTo>
                      <a:pt x="3826" y="5310"/>
                      <a:pt x="3846" y="5253"/>
                      <a:pt x="3863" y="5190"/>
                    </a:cubicBezTo>
                    <a:lnTo>
                      <a:pt x="3870" y="5169"/>
                    </a:lnTo>
                    <a:cubicBezTo>
                      <a:pt x="3874" y="5129"/>
                      <a:pt x="3880" y="5092"/>
                      <a:pt x="3883" y="5052"/>
                    </a:cubicBezTo>
                    <a:lnTo>
                      <a:pt x="3883" y="5035"/>
                    </a:lnTo>
                    <a:lnTo>
                      <a:pt x="3883" y="5019"/>
                    </a:lnTo>
                    <a:cubicBezTo>
                      <a:pt x="3874" y="4942"/>
                      <a:pt x="3860" y="4858"/>
                      <a:pt x="3840" y="4771"/>
                    </a:cubicBezTo>
                    <a:lnTo>
                      <a:pt x="3834" y="4748"/>
                    </a:lnTo>
                    <a:cubicBezTo>
                      <a:pt x="3803" y="4674"/>
                      <a:pt x="3773" y="4608"/>
                      <a:pt x="3743" y="4544"/>
                    </a:cubicBezTo>
                    <a:lnTo>
                      <a:pt x="3726" y="4517"/>
                    </a:lnTo>
                    <a:cubicBezTo>
                      <a:pt x="3673" y="4453"/>
                      <a:pt x="3616" y="4387"/>
                      <a:pt x="3529" y="4303"/>
                    </a:cubicBezTo>
                    <a:cubicBezTo>
                      <a:pt x="3465" y="4250"/>
                      <a:pt x="3389" y="4186"/>
                      <a:pt x="3301" y="4126"/>
                    </a:cubicBezTo>
                    <a:cubicBezTo>
                      <a:pt x="3221" y="4072"/>
                      <a:pt x="3138" y="4026"/>
                      <a:pt x="3054" y="3979"/>
                    </a:cubicBezTo>
                    <a:lnTo>
                      <a:pt x="3011" y="3955"/>
                    </a:lnTo>
                    <a:cubicBezTo>
                      <a:pt x="2967" y="3929"/>
                      <a:pt x="2923" y="3905"/>
                      <a:pt x="2880" y="3879"/>
                    </a:cubicBezTo>
                    <a:lnTo>
                      <a:pt x="2837" y="3855"/>
                    </a:lnTo>
                    <a:cubicBezTo>
                      <a:pt x="2807" y="3839"/>
                      <a:pt x="2776" y="3822"/>
                      <a:pt x="2750" y="3802"/>
                    </a:cubicBezTo>
                    <a:lnTo>
                      <a:pt x="2639" y="3939"/>
                    </a:lnTo>
                    <a:lnTo>
                      <a:pt x="2747" y="3799"/>
                    </a:lnTo>
                    <a:cubicBezTo>
                      <a:pt x="2650" y="3718"/>
                      <a:pt x="2602" y="3674"/>
                      <a:pt x="2566" y="3591"/>
                    </a:cubicBezTo>
                    <a:lnTo>
                      <a:pt x="2409" y="3273"/>
                    </a:lnTo>
                    <a:close/>
                    <a:moveTo>
                      <a:pt x="3525" y="352"/>
                    </a:moveTo>
                    <a:cubicBezTo>
                      <a:pt x="3544" y="352"/>
                      <a:pt x="3562" y="354"/>
                      <a:pt x="3576" y="357"/>
                    </a:cubicBezTo>
                    <a:cubicBezTo>
                      <a:pt x="3663" y="370"/>
                      <a:pt x="3746" y="387"/>
                      <a:pt x="3834" y="403"/>
                    </a:cubicBezTo>
                    <a:lnTo>
                      <a:pt x="3980" y="434"/>
                    </a:lnTo>
                    <a:cubicBezTo>
                      <a:pt x="4167" y="474"/>
                      <a:pt x="4359" y="514"/>
                      <a:pt x="4542" y="561"/>
                    </a:cubicBezTo>
                    <a:cubicBezTo>
                      <a:pt x="4753" y="614"/>
                      <a:pt x="4944" y="698"/>
                      <a:pt x="5135" y="812"/>
                    </a:cubicBezTo>
                    <a:cubicBezTo>
                      <a:pt x="5184" y="838"/>
                      <a:pt x="5231" y="875"/>
                      <a:pt x="5275" y="912"/>
                    </a:cubicBezTo>
                    <a:lnTo>
                      <a:pt x="5325" y="952"/>
                    </a:lnTo>
                    <a:cubicBezTo>
                      <a:pt x="5432" y="1042"/>
                      <a:pt x="5536" y="1133"/>
                      <a:pt x="5632" y="1226"/>
                    </a:cubicBezTo>
                    <a:lnTo>
                      <a:pt x="5666" y="1256"/>
                    </a:lnTo>
                    <a:cubicBezTo>
                      <a:pt x="5720" y="1310"/>
                      <a:pt x="5770" y="1357"/>
                      <a:pt x="5813" y="1407"/>
                    </a:cubicBezTo>
                    <a:cubicBezTo>
                      <a:pt x="5893" y="1504"/>
                      <a:pt x="5967" y="1607"/>
                      <a:pt x="6038" y="1724"/>
                    </a:cubicBezTo>
                    <a:cubicBezTo>
                      <a:pt x="6061" y="1765"/>
                      <a:pt x="6084" y="1805"/>
                      <a:pt x="6101" y="1845"/>
                    </a:cubicBezTo>
                    <a:cubicBezTo>
                      <a:pt x="6121" y="1905"/>
                      <a:pt x="6141" y="1962"/>
                      <a:pt x="6154" y="2025"/>
                    </a:cubicBezTo>
                    <a:cubicBezTo>
                      <a:pt x="6161" y="2042"/>
                      <a:pt x="6164" y="2059"/>
                      <a:pt x="6168" y="2076"/>
                    </a:cubicBezTo>
                    <a:cubicBezTo>
                      <a:pt x="6178" y="2213"/>
                      <a:pt x="6178" y="2340"/>
                      <a:pt x="6171" y="2464"/>
                    </a:cubicBezTo>
                    <a:cubicBezTo>
                      <a:pt x="6164" y="2570"/>
                      <a:pt x="6141" y="2678"/>
                      <a:pt x="6111" y="2768"/>
                    </a:cubicBezTo>
                    <a:cubicBezTo>
                      <a:pt x="6058" y="2925"/>
                      <a:pt x="5957" y="3072"/>
                      <a:pt x="5863" y="3200"/>
                    </a:cubicBezTo>
                    <a:cubicBezTo>
                      <a:pt x="5820" y="3257"/>
                      <a:pt x="5770" y="3313"/>
                      <a:pt x="5713" y="3373"/>
                    </a:cubicBezTo>
                    <a:lnTo>
                      <a:pt x="5680" y="3413"/>
                    </a:lnTo>
                    <a:cubicBezTo>
                      <a:pt x="5603" y="3498"/>
                      <a:pt x="5496" y="3567"/>
                      <a:pt x="5339" y="3638"/>
                    </a:cubicBezTo>
                    <a:cubicBezTo>
                      <a:pt x="5175" y="3711"/>
                      <a:pt x="5007" y="3788"/>
                      <a:pt x="4840" y="3819"/>
                    </a:cubicBezTo>
                    <a:cubicBezTo>
                      <a:pt x="4777" y="3831"/>
                      <a:pt x="4716" y="3842"/>
                      <a:pt x="4653" y="3851"/>
                    </a:cubicBezTo>
                    <a:lnTo>
                      <a:pt x="4402" y="3892"/>
                    </a:lnTo>
                    <a:lnTo>
                      <a:pt x="4529" y="4112"/>
                    </a:lnTo>
                    <a:cubicBezTo>
                      <a:pt x="4542" y="4140"/>
                      <a:pt x="4556" y="4166"/>
                      <a:pt x="4569" y="4193"/>
                    </a:cubicBezTo>
                    <a:cubicBezTo>
                      <a:pt x="4633" y="4323"/>
                      <a:pt x="4683" y="4450"/>
                      <a:pt x="4716" y="4577"/>
                    </a:cubicBezTo>
                    <a:cubicBezTo>
                      <a:pt x="4740" y="4671"/>
                      <a:pt x="4757" y="4771"/>
                      <a:pt x="4766" y="4845"/>
                    </a:cubicBezTo>
                    <a:cubicBezTo>
                      <a:pt x="4794" y="5006"/>
                      <a:pt x="4786" y="5169"/>
                      <a:pt x="4757" y="5330"/>
                    </a:cubicBezTo>
                    <a:lnTo>
                      <a:pt x="4743" y="5393"/>
                    </a:lnTo>
                    <a:cubicBezTo>
                      <a:pt x="4729" y="5467"/>
                      <a:pt x="4716" y="5537"/>
                      <a:pt x="4696" y="5597"/>
                    </a:cubicBezTo>
                    <a:cubicBezTo>
                      <a:pt x="4660" y="5701"/>
                      <a:pt x="4613" y="5805"/>
                      <a:pt x="4546" y="5929"/>
                    </a:cubicBezTo>
                    <a:cubicBezTo>
                      <a:pt x="4476" y="6056"/>
                      <a:pt x="4382" y="6176"/>
                      <a:pt x="4252" y="6303"/>
                    </a:cubicBezTo>
                    <a:cubicBezTo>
                      <a:pt x="4218" y="6333"/>
                      <a:pt x="4188" y="6363"/>
                      <a:pt x="4151" y="6394"/>
                    </a:cubicBezTo>
                    <a:cubicBezTo>
                      <a:pt x="3971" y="6537"/>
                      <a:pt x="3770" y="6661"/>
                      <a:pt x="3559" y="6758"/>
                    </a:cubicBezTo>
                    <a:cubicBezTo>
                      <a:pt x="3472" y="6798"/>
                      <a:pt x="3399" y="6829"/>
                      <a:pt x="3332" y="6852"/>
                    </a:cubicBezTo>
                    <a:lnTo>
                      <a:pt x="3261" y="6872"/>
                    </a:lnTo>
                    <a:cubicBezTo>
                      <a:pt x="3158" y="6905"/>
                      <a:pt x="3057" y="6939"/>
                      <a:pt x="2954" y="6945"/>
                    </a:cubicBezTo>
                    <a:cubicBezTo>
                      <a:pt x="2899" y="6949"/>
                      <a:pt x="2847" y="6952"/>
                      <a:pt x="2798" y="6952"/>
                    </a:cubicBezTo>
                    <a:cubicBezTo>
                      <a:pt x="2755" y="6952"/>
                      <a:pt x="2713" y="6950"/>
                      <a:pt x="2673" y="6942"/>
                    </a:cubicBezTo>
                    <a:cubicBezTo>
                      <a:pt x="2579" y="6925"/>
                      <a:pt x="2489" y="6905"/>
                      <a:pt x="2395" y="6882"/>
                    </a:cubicBezTo>
                    <a:cubicBezTo>
                      <a:pt x="2335" y="6869"/>
                      <a:pt x="2275" y="6852"/>
                      <a:pt x="2215" y="6832"/>
                    </a:cubicBezTo>
                    <a:lnTo>
                      <a:pt x="2121" y="6804"/>
                    </a:lnTo>
                    <a:cubicBezTo>
                      <a:pt x="2085" y="6795"/>
                      <a:pt x="2044" y="6781"/>
                      <a:pt x="2004" y="6768"/>
                    </a:cubicBezTo>
                    <a:lnTo>
                      <a:pt x="1980" y="6761"/>
                    </a:lnTo>
                    <a:cubicBezTo>
                      <a:pt x="1840" y="6718"/>
                      <a:pt x="1710" y="6648"/>
                      <a:pt x="1596" y="6584"/>
                    </a:cubicBezTo>
                    <a:cubicBezTo>
                      <a:pt x="1512" y="6540"/>
                      <a:pt x="1432" y="6494"/>
                      <a:pt x="1352" y="6443"/>
                    </a:cubicBezTo>
                    <a:cubicBezTo>
                      <a:pt x="1268" y="6397"/>
                      <a:pt x="1191" y="6343"/>
                      <a:pt x="1111" y="6293"/>
                    </a:cubicBezTo>
                    <a:cubicBezTo>
                      <a:pt x="1084" y="6276"/>
                      <a:pt x="1061" y="6259"/>
                      <a:pt x="1041" y="6243"/>
                    </a:cubicBezTo>
                    <a:lnTo>
                      <a:pt x="970" y="6193"/>
                    </a:lnTo>
                    <a:lnTo>
                      <a:pt x="890" y="6216"/>
                    </a:lnTo>
                    <a:cubicBezTo>
                      <a:pt x="856" y="6225"/>
                      <a:pt x="820" y="6229"/>
                      <a:pt x="784" y="6229"/>
                    </a:cubicBezTo>
                    <a:cubicBezTo>
                      <a:pt x="737" y="6229"/>
                      <a:pt x="690" y="6222"/>
                      <a:pt x="646" y="6207"/>
                    </a:cubicBezTo>
                    <a:cubicBezTo>
                      <a:pt x="546" y="6170"/>
                      <a:pt x="459" y="6093"/>
                      <a:pt x="412" y="5992"/>
                    </a:cubicBezTo>
                    <a:cubicBezTo>
                      <a:pt x="368" y="5895"/>
                      <a:pt x="362" y="5771"/>
                      <a:pt x="395" y="5694"/>
                    </a:cubicBezTo>
                    <a:lnTo>
                      <a:pt x="569" y="5279"/>
                    </a:lnTo>
                    <a:cubicBezTo>
                      <a:pt x="776" y="4795"/>
                      <a:pt x="987" y="4293"/>
                      <a:pt x="1208" y="3805"/>
                    </a:cubicBezTo>
                    <a:cubicBezTo>
                      <a:pt x="1302" y="3604"/>
                      <a:pt x="1392" y="3404"/>
                      <a:pt x="1483" y="3200"/>
                    </a:cubicBezTo>
                    <a:cubicBezTo>
                      <a:pt x="1546" y="3052"/>
                      <a:pt x="1603" y="2899"/>
                      <a:pt x="1656" y="2751"/>
                    </a:cubicBezTo>
                    <a:lnTo>
                      <a:pt x="1707" y="2615"/>
                    </a:lnTo>
                    <a:cubicBezTo>
                      <a:pt x="1857" y="2209"/>
                      <a:pt x="2064" y="1818"/>
                      <a:pt x="2268" y="1437"/>
                    </a:cubicBezTo>
                    <a:lnTo>
                      <a:pt x="2298" y="1383"/>
                    </a:lnTo>
                    <a:cubicBezTo>
                      <a:pt x="2375" y="1240"/>
                      <a:pt x="2452" y="1093"/>
                      <a:pt x="2536" y="952"/>
                    </a:cubicBezTo>
                    <a:cubicBezTo>
                      <a:pt x="2606" y="835"/>
                      <a:pt x="2693" y="735"/>
                      <a:pt x="2793" y="628"/>
                    </a:cubicBezTo>
                    <a:cubicBezTo>
                      <a:pt x="2877" y="537"/>
                      <a:pt x="2984" y="467"/>
                      <a:pt x="3094" y="431"/>
                    </a:cubicBezTo>
                    <a:cubicBezTo>
                      <a:pt x="3158" y="407"/>
                      <a:pt x="3221" y="383"/>
                      <a:pt x="3289" y="370"/>
                    </a:cubicBezTo>
                    <a:cubicBezTo>
                      <a:pt x="3335" y="357"/>
                      <a:pt x="3385" y="357"/>
                      <a:pt x="3445" y="353"/>
                    </a:cubicBezTo>
                    <a:lnTo>
                      <a:pt x="3499" y="353"/>
                    </a:lnTo>
                    <a:cubicBezTo>
                      <a:pt x="3508" y="353"/>
                      <a:pt x="3516" y="352"/>
                      <a:pt x="3525" y="352"/>
                    </a:cubicBezTo>
                    <a:close/>
                    <a:moveTo>
                      <a:pt x="3528" y="1"/>
                    </a:moveTo>
                    <a:cubicBezTo>
                      <a:pt x="3515" y="1"/>
                      <a:pt x="3500" y="1"/>
                      <a:pt x="3485" y="2"/>
                    </a:cubicBezTo>
                    <a:lnTo>
                      <a:pt x="3435" y="2"/>
                    </a:lnTo>
                    <a:cubicBezTo>
                      <a:pt x="3362" y="6"/>
                      <a:pt x="3289" y="9"/>
                      <a:pt x="3208" y="26"/>
                    </a:cubicBezTo>
                    <a:cubicBezTo>
                      <a:pt x="3128" y="46"/>
                      <a:pt x="3054" y="69"/>
                      <a:pt x="2980" y="96"/>
                    </a:cubicBezTo>
                    <a:cubicBezTo>
                      <a:pt x="2817" y="153"/>
                      <a:pt x="2659" y="256"/>
                      <a:pt x="2536" y="387"/>
                    </a:cubicBezTo>
                    <a:cubicBezTo>
                      <a:pt x="2426" y="508"/>
                      <a:pt x="2318" y="624"/>
                      <a:pt x="2231" y="775"/>
                    </a:cubicBezTo>
                    <a:cubicBezTo>
                      <a:pt x="2148" y="919"/>
                      <a:pt x="2068" y="1069"/>
                      <a:pt x="1987" y="1216"/>
                    </a:cubicBezTo>
                    <a:lnTo>
                      <a:pt x="1957" y="1273"/>
                    </a:lnTo>
                    <a:cubicBezTo>
                      <a:pt x="1750" y="1661"/>
                      <a:pt x="1536" y="2066"/>
                      <a:pt x="1375" y="2494"/>
                    </a:cubicBezTo>
                    <a:lnTo>
                      <a:pt x="1325" y="2635"/>
                    </a:lnTo>
                    <a:cubicBezTo>
                      <a:pt x="1275" y="2775"/>
                      <a:pt x="1222" y="2922"/>
                      <a:pt x="1161" y="3056"/>
                    </a:cubicBezTo>
                    <a:lnTo>
                      <a:pt x="890" y="3658"/>
                    </a:lnTo>
                    <a:cubicBezTo>
                      <a:pt x="666" y="4149"/>
                      <a:pt x="452" y="4654"/>
                      <a:pt x="248" y="5143"/>
                    </a:cubicBezTo>
                    <a:lnTo>
                      <a:pt x="71" y="5557"/>
                    </a:lnTo>
                    <a:cubicBezTo>
                      <a:pt x="1" y="5728"/>
                      <a:pt x="7" y="5952"/>
                      <a:pt x="94" y="6139"/>
                    </a:cubicBezTo>
                    <a:cubicBezTo>
                      <a:pt x="178" y="6323"/>
                      <a:pt x="339" y="6471"/>
                      <a:pt x="529" y="6537"/>
                    </a:cubicBezTo>
                    <a:cubicBezTo>
                      <a:pt x="611" y="6568"/>
                      <a:pt x="698" y="6582"/>
                      <a:pt x="785" y="6582"/>
                    </a:cubicBezTo>
                    <a:cubicBezTo>
                      <a:pt x="822" y="6582"/>
                      <a:pt x="860" y="6579"/>
                      <a:pt x="897" y="6574"/>
                    </a:cubicBezTo>
                    <a:cubicBezTo>
                      <a:pt x="904" y="6577"/>
                      <a:pt x="910" y="6584"/>
                      <a:pt x="917" y="6588"/>
                    </a:cubicBezTo>
                    <a:cubicBezTo>
                      <a:pt x="1001" y="6641"/>
                      <a:pt x="1084" y="6695"/>
                      <a:pt x="1168" y="6744"/>
                    </a:cubicBezTo>
                    <a:cubicBezTo>
                      <a:pt x="1255" y="6795"/>
                      <a:pt x="1338" y="6845"/>
                      <a:pt x="1426" y="6892"/>
                    </a:cubicBezTo>
                    <a:cubicBezTo>
                      <a:pt x="1552" y="6962"/>
                      <a:pt x="1707" y="7042"/>
                      <a:pt x="1873" y="7096"/>
                    </a:cubicBezTo>
                    <a:lnTo>
                      <a:pt x="1897" y="7105"/>
                    </a:lnTo>
                    <a:cubicBezTo>
                      <a:pt x="1940" y="7119"/>
                      <a:pt x="1984" y="7133"/>
                      <a:pt x="2028" y="7142"/>
                    </a:cubicBezTo>
                    <a:lnTo>
                      <a:pt x="2114" y="7170"/>
                    </a:lnTo>
                    <a:cubicBezTo>
                      <a:pt x="2181" y="7190"/>
                      <a:pt x="2252" y="7210"/>
                      <a:pt x="2318" y="7226"/>
                    </a:cubicBezTo>
                    <a:cubicBezTo>
                      <a:pt x="2415" y="7250"/>
                      <a:pt x="2512" y="7270"/>
                      <a:pt x="2609" y="7286"/>
                    </a:cubicBezTo>
                    <a:cubicBezTo>
                      <a:pt x="2676" y="7300"/>
                      <a:pt x="2736" y="7303"/>
                      <a:pt x="2800" y="7303"/>
                    </a:cubicBezTo>
                    <a:cubicBezTo>
                      <a:pt x="2863" y="7303"/>
                      <a:pt x="2923" y="7300"/>
                      <a:pt x="2988" y="7297"/>
                    </a:cubicBezTo>
                    <a:cubicBezTo>
                      <a:pt x="3124" y="7286"/>
                      <a:pt x="3252" y="7246"/>
                      <a:pt x="3372" y="7206"/>
                    </a:cubicBezTo>
                    <a:lnTo>
                      <a:pt x="3435" y="7186"/>
                    </a:lnTo>
                    <a:cubicBezTo>
                      <a:pt x="3519" y="7159"/>
                      <a:pt x="3606" y="7126"/>
                      <a:pt x="3706" y="7079"/>
                    </a:cubicBezTo>
                    <a:cubicBezTo>
                      <a:pt x="3944" y="6969"/>
                      <a:pt x="4167" y="6832"/>
                      <a:pt x="4372" y="6668"/>
                    </a:cubicBezTo>
                    <a:cubicBezTo>
                      <a:pt x="4415" y="6634"/>
                      <a:pt x="4456" y="6594"/>
                      <a:pt x="4496" y="6557"/>
                    </a:cubicBezTo>
                    <a:cubicBezTo>
                      <a:pt x="4653" y="6403"/>
                      <a:pt x="4769" y="6253"/>
                      <a:pt x="4857" y="6096"/>
                    </a:cubicBezTo>
                    <a:cubicBezTo>
                      <a:pt x="4930" y="5955"/>
                      <a:pt x="4984" y="5835"/>
                      <a:pt x="5027" y="5714"/>
                    </a:cubicBezTo>
                    <a:cubicBezTo>
                      <a:pt x="5058" y="5628"/>
                      <a:pt x="5074" y="5540"/>
                      <a:pt x="5087" y="5460"/>
                    </a:cubicBezTo>
                    <a:lnTo>
                      <a:pt x="5101" y="5397"/>
                    </a:lnTo>
                    <a:cubicBezTo>
                      <a:pt x="5141" y="5199"/>
                      <a:pt x="5144" y="4995"/>
                      <a:pt x="5115" y="4791"/>
                    </a:cubicBezTo>
                    <a:cubicBezTo>
                      <a:pt x="5104" y="4708"/>
                      <a:pt x="5084" y="4601"/>
                      <a:pt x="5054" y="4487"/>
                    </a:cubicBezTo>
                    <a:cubicBezTo>
                      <a:pt x="5027" y="4376"/>
                      <a:pt x="4987" y="4270"/>
                      <a:pt x="4940" y="4156"/>
                    </a:cubicBezTo>
                    <a:cubicBezTo>
                      <a:pt x="5138" y="4116"/>
                      <a:pt x="5322" y="4032"/>
                      <a:pt x="5482" y="3959"/>
                    </a:cubicBezTo>
                    <a:cubicBezTo>
                      <a:pt x="5686" y="3868"/>
                      <a:pt x="5830" y="3768"/>
                      <a:pt x="5941" y="3648"/>
                    </a:cubicBezTo>
                    <a:lnTo>
                      <a:pt x="5973" y="3611"/>
                    </a:lnTo>
                    <a:cubicBezTo>
                      <a:pt x="6030" y="3547"/>
                      <a:pt x="6091" y="3481"/>
                      <a:pt x="6148" y="3407"/>
                    </a:cubicBezTo>
                    <a:cubicBezTo>
                      <a:pt x="6254" y="3260"/>
                      <a:pt x="6375" y="3089"/>
                      <a:pt x="6445" y="2882"/>
                    </a:cubicBezTo>
                    <a:cubicBezTo>
                      <a:pt x="6486" y="2761"/>
                      <a:pt x="6512" y="2624"/>
                      <a:pt x="6522" y="2484"/>
                    </a:cubicBezTo>
                    <a:cubicBezTo>
                      <a:pt x="6529" y="2346"/>
                      <a:pt x="6529" y="2203"/>
                      <a:pt x="6515" y="2053"/>
                    </a:cubicBezTo>
                    <a:cubicBezTo>
                      <a:pt x="6515" y="2013"/>
                      <a:pt x="6506" y="1976"/>
                      <a:pt x="6499" y="1939"/>
                    </a:cubicBezTo>
                    <a:cubicBezTo>
                      <a:pt x="6482" y="1875"/>
                      <a:pt x="6459" y="1805"/>
                      <a:pt x="6429" y="1724"/>
                    </a:cubicBezTo>
                    <a:cubicBezTo>
                      <a:pt x="6405" y="1658"/>
                      <a:pt x="6372" y="1601"/>
                      <a:pt x="6342" y="1547"/>
                    </a:cubicBezTo>
                    <a:cubicBezTo>
                      <a:pt x="6262" y="1411"/>
                      <a:pt x="6174" y="1290"/>
                      <a:pt x="6081" y="1179"/>
                    </a:cubicBezTo>
                    <a:cubicBezTo>
                      <a:pt x="6024" y="1116"/>
                      <a:pt x="5967" y="1059"/>
                      <a:pt x="5907" y="1002"/>
                    </a:cubicBezTo>
                    <a:lnTo>
                      <a:pt x="5877" y="972"/>
                    </a:lnTo>
                    <a:cubicBezTo>
                      <a:pt x="5773" y="875"/>
                      <a:pt x="5663" y="775"/>
                      <a:pt x="5546" y="681"/>
                    </a:cubicBezTo>
                    <a:lnTo>
                      <a:pt x="5496" y="638"/>
                    </a:lnTo>
                    <a:cubicBezTo>
                      <a:pt x="5442" y="594"/>
                      <a:pt x="5382" y="548"/>
                      <a:pt x="5315" y="508"/>
                    </a:cubicBezTo>
                    <a:cubicBezTo>
                      <a:pt x="5098" y="377"/>
                      <a:pt x="4874" y="283"/>
                      <a:pt x="4629" y="223"/>
                    </a:cubicBezTo>
                    <a:cubicBezTo>
                      <a:pt x="4439" y="173"/>
                      <a:pt x="4241" y="130"/>
                      <a:pt x="4054" y="93"/>
                    </a:cubicBezTo>
                    <a:lnTo>
                      <a:pt x="3907" y="59"/>
                    </a:lnTo>
                    <a:cubicBezTo>
                      <a:pt x="3817" y="42"/>
                      <a:pt x="3726" y="26"/>
                      <a:pt x="3633" y="9"/>
                    </a:cubicBezTo>
                    <a:cubicBezTo>
                      <a:pt x="3601" y="4"/>
                      <a:pt x="3567" y="1"/>
                      <a:pt x="352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884" name="Google Shape;884;p6"/>
            <p:cNvGrpSpPr/>
            <p:nvPr/>
          </p:nvGrpSpPr>
          <p:grpSpPr>
            <a:xfrm>
              <a:off x="8797342" y="3964408"/>
              <a:ext cx="192516" cy="227716"/>
              <a:chOff x="1824250" y="1008625"/>
              <a:chExt cx="144250" cy="170625"/>
            </a:xfrm>
          </p:grpSpPr>
          <p:sp>
            <p:nvSpPr>
              <p:cNvPr id="885" name="Google Shape;885;p6"/>
              <p:cNvSpPr/>
              <p:nvPr/>
            </p:nvSpPr>
            <p:spPr>
              <a:xfrm>
                <a:off x="1828675" y="1013025"/>
                <a:ext cx="135400" cy="161850"/>
              </a:xfrm>
              <a:custGeom>
                <a:avLst/>
                <a:gdLst/>
                <a:ahLst/>
                <a:cxnLst/>
                <a:rect l="l" t="t" r="r" b="b"/>
                <a:pathLst>
                  <a:path w="5416" h="6474" extrusionOk="0">
                    <a:moveTo>
                      <a:pt x="2356" y="0"/>
                    </a:moveTo>
                    <a:cubicBezTo>
                      <a:pt x="2252" y="0"/>
                      <a:pt x="2150" y="4"/>
                      <a:pt x="2047" y="21"/>
                    </a:cubicBezTo>
                    <a:cubicBezTo>
                      <a:pt x="1947" y="37"/>
                      <a:pt x="1847" y="67"/>
                      <a:pt x="1750" y="94"/>
                    </a:cubicBezTo>
                    <a:cubicBezTo>
                      <a:pt x="1690" y="107"/>
                      <a:pt x="1636" y="138"/>
                      <a:pt x="1579" y="161"/>
                    </a:cubicBezTo>
                    <a:cubicBezTo>
                      <a:pt x="1469" y="211"/>
                      <a:pt x="1362" y="274"/>
                      <a:pt x="1258" y="342"/>
                    </a:cubicBezTo>
                    <a:cubicBezTo>
                      <a:pt x="1164" y="402"/>
                      <a:pt x="1074" y="472"/>
                      <a:pt x="988" y="539"/>
                    </a:cubicBezTo>
                    <a:cubicBezTo>
                      <a:pt x="871" y="629"/>
                      <a:pt x="760" y="743"/>
                      <a:pt x="659" y="850"/>
                    </a:cubicBezTo>
                    <a:cubicBezTo>
                      <a:pt x="647" y="863"/>
                      <a:pt x="636" y="876"/>
                      <a:pt x="623" y="890"/>
                    </a:cubicBezTo>
                    <a:cubicBezTo>
                      <a:pt x="562" y="960"/>
                      <a:pt x="506" y="1034"/>
                      <a:pt x="456" y="1111"/>
                    </a:cubicBezTo>
                    <a:cubicBezTo>
                      <a:pt x="358" y="1265"/>
                      <a:pt x="272" y="1428"/>
                      <a:pt x="208" y="1599"/>
                    </a:cubicBezTo>
                    <a:cubicBezTo>
                      <a:pt x="141" y="1783"/>
                      <a:pt x="98" y="1973"/>
                      <a:pt x="65" y="2164"/>
                    </a:cubicBezTo>
                    <a:cubicBezTo>
                      <a:pt x="45" y="2291"/>
                      <a:pt x="28" y="2418"/>
                      <a:pt x="17" y="2546"/>
                    </a:cubicBezTo>
                    <a:cubicBezTo>
                      <a:pt x="1" y="2696"/>
                      <a:pt x="1" y="2850"/>
                      <a:pt x="5" y="3003"/>
                    </a:cubicBezTo>
                    <a:cubicBezTo>
                      <a:pt x="11" y="3144"/>
                      <a:pt x="51" y="3295"/>
                      <a:pt x="91" y="3429"/>
                    </a:cubicBezTo>
                    <a:cubicBezTo>
                      <a:pt x="151" y="3619"/>
                      <a:pt x="228" y="3803"/>
                      <a:pt x="306" y="3987"/>
                    </a:cubicBezTo>
                    <a:cubicBezTo>
                      <a:pt x="342" y="4077"/>
                      <a:pt x="382" y="4167"/>
                      <a:pt x="422" y="4258"/>
                    </a:cubicBezTo>
                    <a:cubicBezTo>
                      <a:pt x="489" y="4402"/>
                      <a:pt x="573" y="4539"/>
                      <a:pt x="656" y="4676"/>
                    </a:cubicBezTo>
                    <a:cubicBezTo>
                      <a:pt x="757" y="4846"/>
                      <a:pt x="867" y="5007"/>
                      <a:pt x="997" y="5150"/>
                    </a:cubicBezTo>
                    <a:cubicBezTo>
                      <a:pt x="1161" y="5331"/>
                      <a:pt x="1339" y="5505"/>
                      <a:pt x="1522" y="5666"/>
                    </a:cubicBezTo>
                    <a:cubicBezTo>
                      <a:pt x="1666" y="5793"/>
                      <a:pt x="1817" y="5917"/>
                      <a:pt x="1977" y="6024"/>
                    </a:cubicBezTo>
                    <a:cubicBezTo>
                      <a:pt x="2175" y="6161"/>
                      <a:pt x="2385" y="6285"/>
                      <a:pt x="2613" y="6362"/>
                    </a:cubicBezTo>
                    <a:cubicBezTo>
                      <a:pt x="2743" y="6405"/>
                      <a:pt x="2877" y="6442"/>
                      <a:pt x="3014" y="6459"/>
                    </a:cubicBezTo>
                    <a:cubicBezTo>
                      <a:pt x="3084" y="6469"/>
                      <a:pt x="3155" y="6473"/>
                      <a:pt x="3227" y="6473"/>
                    </a:cubicBezTo>
                    <a:cubicBezTo>
                      <a:pt x="3293" y="6473"/>
                      <a:pt x="3360" y="6470"/>
                      <a:pt x="3425" y="6465"/>
                    </a:cubicBezTo>
                    <a:cubicBezTo>
                      <a:pt x="3509" y="6459"/>
                      <a:pt x="3589" y="6445"/>
                      <a:pt x="3669" y="6428"/>
                    </a:cubicBezTo>
                    <a:cubicBezTo>
                      <a:pt x="3813" y="6395"/>
                      <a:pt x="3958" y="6362"/>
                      <a:pt x="4098" y="6311"/>
                    </a:cubicBezTo>
                    <a:cubicBezTo>
                      <a:pt x="4248" y="6261"/>
                      <a:pt x="4389" y="6184"/>
                      <a:pt x="4519" y="6094"/>
                    </a:cubicBezTo>
                    <a:cubicBezTo>
                      <a:pt x="4646" y="6007"/>
                      <a:pt x="4750" y="5886"/>
                      <a:pt x="4853" y="5769"/>
                    </a:cubicBezTo>
                    <a:cubicBezTo>
                      <a:pt x="4957" y="5652"/>
                      <a:pt x="5031" y="5528"/>
                      <a:pt x="5108" y="5391"/>
                    </a:cubicBezTo>
                    <a:cubicBezTo>
                      <a:pt x="5185" y="5251"/>
                      <a:pt x="5228" y="5097"/>
                      <a:pt x="5268" y="4943"/>
                    </a:cubicBezTo>
                    <a:cubicBezTo>
                      <a:pt x="5332" y="4706"/>
                      <a:pt x="5402" y="4465"/>
                      <a:pt x="5409" y="4218"/>
                    </a:cubicBezTo>
                    <a:cubicBezTo>
                      <a:pt x="5415" y="4054"/>
                      <a:pt x="5415" y="3886"/>
                      <a:pt x="5392" y="3722"/>
                    </a:cubicBezTo>
                    <a:cubicBezTo>
                      <a:pt x="5389" y="3699"/>
                      <a:pt x="5386" y="3676"/>
                      <a:pt x="5382" y="3649"/>
                    </a:cubicBezTo>
                    <a:cubicBezTo>
                      <a:pt x="5365" y="3579"/>
                      <a:pt x="5345" y="3512"/>
                      <a:pt x="5329" y="3442"/>
                    </a:cubicBezTo>
                    <a:cubicBezTo>
                      <a:pt x="5325" y="3429"/>
                      <a:pt x="5322" y="3415"/>
                      <a:pt x="5315" y="3401"/>
                    </a:cubicBezTo>
                    <a:cubicBezTo>
                      <a:pt x="5272" y="3324"/>
                      <a:pt x="5238" y="3244"/>
                      <a:pt x="5178" y="3181"/>
                    </a:cubicBezTo>
                    <a:cubicBezTo>
                      <a:pt x="5128" y="3128"/>
                      <a:pt x="5077" y="3071"/>
                      <a:pt x="5017" y="3027"/>
                    </a:cubicBezTo>
                    <a:cubicBezTo>
                      <a:pt x="4997" y="3014"/>
                      <a:pt x="4981" y="2997"/>
                      <a:pt x="4961" y="2983"/>
                    </a:cubicBezTo>
                    <a:cubicBezTo>
                      <a:pt x="4852" y="2900"/>
                      <a:pt x="4718" y="2857"/>
                      <a:pt x="4583" y="2857"/>
                    </a:cubicBezTo>
                    <a:cubicBezTo>
                      <a:pt x="4503" y="2857"/>
                      <a:pt x="4423" y="2872"/>
                      <a:pt x="4349" y="2903"/>
                    </a:cubicBezTo>
                    <a:cubicBezTo>
                      <a:pt x="4108" y="3000"/>
                      <a:pt x="3944" y="3251"/>
                      <a:pt x="3958" y="3512"/>
                    </a:cubicBezTo>
                    <a:lnTo>
                      <a:pt x="3958" y="3525"/>
                    </a:lnTo>
                    <a:cubicBezTo>
                      <a:pt x="3944" y="3602"/>
                      <a:pt x="3950" y="3682"/>
                      <a:pt x="3954" y="3759"/>
                    </a:cubicBezTo>
                    <a:cubicBezTo>
                      <a:pt x="3954" y="3803"/>
                      <a:pt x="3967" y="3850"/>
                      <a:pt x="3974" y="3890"/>
                    </a:cubicBezTo>
                    <a:cubicBezTo>
                      <a:pt x="3984" y="3950"/>
                      <a:pt x="3991" y="4011"/>
                      <a:pt x="3994" y="4067"/>
                    </a:cubicBezTo>
                    <a:cubicBezTo>
                      <a:pt x="3984" y="4207"/>
                      <a:pt x="3958" y="4345"/>
                      <a:pt x="3927" y="4482"/>
                    </a:cubicBezTo>
                    <a:cubicBezTo>
                      <a:pt x="3901" y="4576"/>
                      <a:pt x="3870" y="4669"/>
                      <a:pt x="3830" y="4759"/>
                    </a:cubicBezTo>
                    <a:cubicBezTo>
                      <a:pt x="3793" y="4813"/>
                      <a:pt x="3753" y="4863"/>
                      <a:pt x="3710" y="4914"/>
                    </a:cubicBezTo>
                    <a:cubicBezTo>
                      <a:pt x="3697" y="4923"/>
                      <a:pt x="3683" y="4934"/>
                      <a:pt x="3669" y="4943"/>
                    </a:cubicBezTo>
                    <a:cubicBezTo>
                      <a:pt x="3620" y="4967"/>
                      <a:pt x="3563" y="4987"/>
                      <a:pt x="3509" y="5004"/>
                    </a:cubicBezTo>
                    <a:cubicBezTo>
                      <a:pt x="3419" y="5024"/>
                      <a:pt x="3325" y="5040"/>
                      <a:pt x="3231" y="5047"/>
                    </a:cubicBezTo>
                    <a:cubicBezTo>
                      <a:pt x="3202" y="5044"/>
                      <a:pt x="3168" y="5037"/>
                      <a:pt x="3135" y="5034"/>
                    </a:cubicBezTo>
                    <a:cubicBezTo>
                      <a:pt x="3061" y="5007"/>
                      <a:pt x="2987" y="4977"/>
                      <a:pt x="2917" y="4940"/>
                    </a:cubicBezTo>
                    <a:cubicBezTo>
                      <a:pt x="2649" y="4773"/>
                      <a:pt x="2408" y="4562"/>
                      <a:pt x="2181" y="4345"/>
                    </a:cubicBezTo>
                    <a:cubicBezTo>
                      <a:pt x="2101" y="4261"/>
                      <a:pt x="2027" y="4174"/>
                      <a:pt x="1957" y="4084"/>
                    </a:cubicBezTo>
                    <a:cubicBezTo>
                      <a:pt x="1894" y="4000"/>
                      <a:pt x="1837" y="3910"/>
                      <a:pt x="1780" y="3820"/>
                    </a:cubicBezTo>
                    <a:cubicBezTo>
                      <a:pt x="1706" y="3679"/>
                      <a:pt x="1643" y="3532"/>
                      <a:pt x="1579" y="3385"/>
                    </a:cubicBezTo>
                    <a:cubicBezTo>
                      <a:pt x="1519" y="3241"/>
                      <a:pt x="1453" y="3094"/>
                      <a:pt x="1405" y="2947"/>
                    </a:cubicBezTo>
                    <a:cubicBezTo>
                      <a:pt x="1396" y="2883"/>
                      <a:pt x="1389" y="2823"/>
                      <a:pt x="1385" y="2759"/>
                    </a:cubicBezTo>
                    <a:cubicBezTo>
                      <a:pt x="1392" y="2552"/>
                      <a:pt x="1416" y="2345"/>
                      <a:pt x="1459" y="2140"/>
                    </a:cubicBezTo>
                    <a:cubicBezTo>
                      <a:pt x="1489" y="2047"/>
                      <a:pt x="1522" y="1957"/>
                      <a:pt x="1566" y="1867"/>
                    </a:cubicBezTo>
                    <a:cubicBezTo>
                      <a:pt x="1636" y="1759"/>
                      <a:pt x="1713" y="1659"/>
                      <a:pt x="1800" y="1562"/>
                    </a:cubicBezTo>
                    <a:cubicBezTo>
                      <a:pt x="1904" y="1462"/>
                      <a:pt x="2014" y="1368"/>
                      <a:pt x="2135" y="1291"/>
                    </a:cubicBezTo>
                    <a:cubicBezTo>
                      <a:pt x="2212" y="1251"/>
                      <a:pt x="2285" y="1217"/>
                      <a:pt x="2365" y="1188"/>
                    </a:cubicBezTo>
                    <a:cubicBezTo>
                      <a:pt x="2476" y="1171"/>
                      <a:pt x="2589" y="1168"/>
                      <a:pt x="2700" y="1168"/>
                    </a:cubicBezTo>
                    <a:lnTo>
                      <a:pt x="2914" y="1168"/>
                    </a:lnTo>
                    <a:cubicBezTo>
                      <a:pt x="3021" y="1154"/>
                      <a:pt x="3115" y="1117"/>
                      <a:pt x="3198" y="1050"/>
                    </a:cubicBezTo>
                    <a:cubicBezTo>
                      <a:pt x="3319" y="956"/>
                      <a:pt x="3399" y="816"/>
                      <a:pt x="3419" y="666"/>
                    </a:cubicBezTo>
                    <a:cubicBezTo>
                      <a:pt x="3439" y="512"/>
                      <a:pt x="3396" y="354"/>
                      <a:pt x="3302" y="234"/>
                    </a:cubicBezTo>
                    <a:cubicBezTo>
                      <a:pt x="3218" y="121"/>
                      <a:pt x="3064" y="13"/>
                      <a:pt x="2917" y="10"/>
                    </a:cubicBezTo>
                    <a:cubicBezTo>
                      <a:pt x="2803" y="7"/>
                      <a:pt x="2686" y="4"/>
                      <a:pt x="2573" y="4"/>
                    </a:cubicBezTo>
                    <a:cubicBezTo>
                      <a:pt x="2500" y="2"/>
                      <a:pt x="2428" y="0"/>
                      <a:pt x="23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86" name="Google Shape;886;p6"/>
              <p:cNvSpPr/>
              <p:nvPr/>
            </p:nvSpPr>
            <p:spPr>
              <a:xfrm>
                <a:off x="1824250" y="1008625"/>
                <a:ext cx="144250" cy="170625"/>
              </a:xfrm>
              <a:custGeom>
                <a:avLst/>
                <a:gdLst/>
                <a:ahLst/>
                <a:cxnLst/>
                <a:rect l="l" t="t" r="r" b="b"/>
                <a:pathLst>
                  <a:path w="5770" h="6825" extrusionOk="0">
                    <a:moveTo>
                      <a:pt x="5328" y="3645"/>
                    </a:moveTo>
                    <a:lnTo>
                      <a:pt x="5328" y="3645"/>
                    </a:lnTo>
                    <a:cubicBezTo>
                      <a:pt x="5328" y="3645"/>
                      <a:pt x="5331" y="3651"/>
                      <a:pt x="5339" y="3661"/>
                    </a:cubicBezTo>
                    <a:cubicBezTo>
                      <a:pt x="5335" y="3655"/>
                      <a:pt x="5332" y="3650"/>
                      <a:pt x="5328" y="3645"/>
                    </a:cubicBezTo>
                    <a:close/>
                    <a:moveTo>
                      <a:pt x="2545" y="352"/>
                    </a:moveTo>
                    <a:cubicBezTo>
                      <a:pt x="2590" y="352"/>
                      <a:pt x="2636" y="353"/>
                      <a:pt x="2683" y="354"/>
                    </a:cubicBezTo>
                    <a:lnTo>
                      <a:pt x="2750" y="354"/>
                    </a:lnTo>
                    <a:cubicBezTo>
                      <a:pt x="2863" y="357"/>
                      <a:pt x="2977" y="357"/>
                      <a:pt x="3091" y="360"/>
                    </a:cubicBezTo>
                    <a:cubicBezTo>
                      <a:pt x="3164" y="364"/>
                      <a:pt x="3275" y="430"/>
                      <a:pt x="3342" y="518"/>
                    </a:cubicBezTo>
                    <a:cubicBezTo>
                      <a:pt x="3405" y="601"/>
                      <a:pt x="3436" y="711"/>
                      <a:pt x="3422" y="819"/>
                    </a:cubicBezTo>
                    <a:cubicBezTo>
                      <a:pt x="3408" y="925"/>
                      <a:pt x="3352" y="1023"/>
                      <a:pt x="3268" y="1089"/>
                    </a:cubicBezTo>
                    <a:cubicBezTo>
                      <a:pt x="3212" y="1129"/>
                      <a:pt x="3147" y="1157"/>
                      <a:pt x="3081" y="1169"/>
                    </a:cubicBezTo>
                    <a:lnTo>
                      <a:pt x="2877" y="1166"/>
                    </a:lnTo>
                    <a:cubicBezTo>
                      <a:pt x="2763" y="1166"/>
                      <a:pt x="2639" y="1169"/>
                      <a:pt x="2516" y="1189"/>
                    </a:cubicBezTo>
                    <a:lnTo>
                      <a:pt x="2482" y="1200"/>
                    </a:lnTo>
                    <a:cubicBezTo>
                      <a:pt x="2405" y="1226"/>
                      <a:pt x="2321" y="1263"/>
                      <a:pt x="2218" y="1320"/>
                    </a:cubicBezTo>
                    <a:cubicBezTo>
                      <a:pt x="2101" y="1393"/>
                      <a:pt x="1988" y="1487"/>
                      <a:pt x="1847" y="1621"/>
                    </a:cubicBezTo>
                    <a:cubicBezTo>
                      <a:pt x="1750" y="1728"/>
                      <a:pt x="1666" y="1839"/>
                      <a:pt x="1596" y="1949"/>
                    </a:cubicBezTo>
                    <a:lnTo>
                      <a:pt x="1586" y="1966"/>
                    </a:lnTo>
                    <a:cubicBezTo>
                      <a:pt x="1539" y="2060"/>
                      <a:pt x="1499" y="2160"/>
                      <a:pt x="1462" y="2280"/>
                    </a:cubicBezTo>
                    <a:cubicBezTo>
                      <a:pt x="1422" y="2474"/>
                      <a:pt x="1395" y="2685"/>
                      <a:pt x="1386" y="2946"/>
                    </a:cubicBezTo>
                    <a:cubicBezTo>
                      <a:pt x="1389" y="3016"/>
                      <a:pt x="1395" y="3083"/>
                      <a:pt x="1409" y="3150"/>
                    </a:cubicBezTo>
                    <a:lnTo>
                      <a:pt x="1415" y="3176"/>
                    </a:lnTo>
                    <a:cubicBezTo>
                      <a:pt x="1459" y="3313"/>
                      <a:pt x="1516" y="3444"/>
                      <a:pt x="1569" y="3571"/>
                    </a:cubicBezTo>
                    <a:lnTo>
                      <a:pt x="1596" y="3631"/>
                    </a:lnTo>
                    <a:cubicBezTo>
                      <a:pt x="1650" y="3755"/>
                      <a:pt x="1719" y="3919"/>
                      <a:pt x="1810" y="4089"/>
                    </a:cubicBezTo>
                    <a:cubicBezTo>
                      <a:pt x="1860" y="4173"/>
                      <a:pt x="1920" y="4273"/>
                      <a:pt x="1994" y="4367"/>
                    </a:cubicBezTo>
                    <a:cubicBezTo>
                      <a:pt x="2061" y="4457"/>
                      <a:pt x="2141" y="4548"/>
                      <a:pt x="2235" y="4648"/>
                    </a:cubicBezTo>
                    <a:cubicBezTo>
                      <a:pt x="2519" y="4919"/>
                      <a:pt x="2760" y="5113"/>
                      <a:pt x="3000" y="5266"/>
                    </a:cubicBezTo>
                    <a:lnTo>
                      <a:pt x="3017" y="5277"/>
                    </a:lnTo>
                    <a:cubicBezTo>
                      <a:pt x="3104" y="5317"/>
                      <a:pt x="3181" y="5350"/>
                      <a:pt x="3255" y="5374"/>
                    </a:cubicBezTo>
                    <a:lnTo>
                      <a:pt x="3278" y="5380"/>
                    </a:lnTo>
                    <a:cubicBezTo>
                      <a:pt x="3318" y="5387"/>
                      <a:pt x="3355" y="5394"/>
                      <a:pt x="3392" y="5397"/>
                    </a:cubicBezTo>
                    <a:lnTo>
                      <a:pt x="3408" y="5400"/>
                    </a:lnTo>
                    <a:lnTo>
                      <a:pt x="3425" y="5397"/>
                    </a:lnTo>
                    <a:cubicBezTo>
                      <a:pt x="3516" y="5391"/>
                      <a:pt x="3613" y="5377"/>
                      <a:pt x="3740" y="5346"/>
                    </a:cubicBezTo>
                    <a:cubicBezTo>
                      <a:pt x="3800" y="5330"/>
                      <a:pt x="3860" y="5306"/>
                      <a:pt x="3917" y="5283"/>
                    </a:cubicBezTo>
                    <a:lnTo>
                      <a:pt x="3950" y="5263"/>
                    </a:lnTo>
                    <a:cubicBezTo>
                      <a:pt x="3967" y="5250"/>
                      <a:pt x="3984" y="5240"/>
                      <a:pt x="3997" y="5226"/>
                    </a:cubicBezTo>
                    <a:lnTo>
                      <a:pt x="4017" y="5206"/>
                    </a:lnTo>
                    <a:cubicBezTo>
                      <a:pt x="4070" y="5146"/>
                      <a:pt x="4115" y="5090"/>
                      <a:pt x="4155" y="5036"/>
                    </a:cubicBezTo>
                    <a:lnTo>
                      <a:pt x="4168" y="5005"/>
                    </a:lnTo>
                    <a:cubicBezTo>
                      <a:pt x="4218" y="4899"/>
                      <a:pt x="4251" y="4789"/>
                      <a:pt x="4275" y="4698"/>
                    </a:cubicBezTo>
                    <a:cubicBezTo>
                      <a:pt x="4302" y="4581"/>
                      <a:pt x="4335" y="4423"/>
                      <a:pt x="4345" y="4256"/>
                    </a:cubicBezTo>
                    <a:lnTo>
                      <a:pt x="4345" y="4247"/>
                    </a:lnTo>
                    <a:lnTo>
                      <a:pt x="4345" y="4236"/>
                    </a:lnTo>
                    <a:cubicBezTo>
                      <a:pt x="4342" y="4170"/>
                      <a:pt x="4335" y="4102"/>
                      <a:pt x="4325" y="4039"/>
                    </a:cubicBezTo>
                    <a:cubicBezTo>
                      <a:pt x="4322" y="4019"/>
                      <a:pt x="4318" y="4002"/>
                      <a:pt x="4315" y="3982"/>
                    </a:cubicBezTo>
                    <a:cubicBezTo>
                      <a:pt x="4311" y="3966"/>
                      <a:pt x="4305" y="3942"/>
                      <a:pt x="4305" y="3935"/>
                    </a:cubicBezTo>
                    <a:lnTo>
                      <a:pt x="4305" y="3862"/>
                    </a:lnTo>
                    <a:cubicBezTo>
                      <a:pt x="4302" y="3815"/>
                      <a:pt x="4302" y="3768"/>
                      <a:pt x="4308" y="3715"/>
                    </a:cubicBezTo>
                    <a:lnTo>
                      <a:pt x="4311" y="3698"/>
                    </a:lnTo>
                    <a:lnTo>
                      <a:pt x="4311" y="3678"/>
                    </a:lnTo>
                    <a:cubicBezTo>
                      <a:pt x="4302" y="3494"/>
                      <a:pt x="4419" y="3310"/>
                      <a:pt x="4592" y="3243"/>
                    </a:cubicBezTo>
                    <a:cubicBezTo>
                      <a:pt x="4647" y="3221"/>
                      <a:pt x="4706" y="3209"/>
                      <a:pt x="4765" y="3209"/>
                    </a:cubicBezTo>
                    <a:cubicBezTo>
                      <a:pt x="4860" y="3209"/>
                      <a:pt x="4954" y="3239"/>
                      <a:pt x="5030" y="3296"/>
                    </a:cubicBezTo>
                    <a:lnTo>
                      <a:pt x="5091" y="3344"/>
                    </a:lnTo>
                    <a:cubicBezTo>
                      <a:pt x="5124" y="3370"/>
                      <a:pt x="5161" y="3407"/>
                      <a:pt x="5198" y="3444"/>
                    </a:cubicBezTo>
                    <a:lnTo>
                      <a:pt x="5231" y="3480"/>
                    </a:lnTo>
                    <a:cubicBezTo>
                      <a:pt x="5258" y="3508"/>
                      <a:pt x="5278" y="3551"/>
                      <a:pt x="5305" y="3601"/>
                    </a:cubicBezTo>
                    <a:cubicBezTo>
                      <a:pt x="5312" y="3615"/>
                      <a:pt x="5319" y="3630"/>
                      <a:pt x="5328" y="3645"/>
                    </a:cubicBezTo>
                    <a:lnTo>
                      <a:pt x="5328" y="3645"/>
                    </a:lnTo>
                    <a:lnTo>
                      <a:pt x="5499" y="3597"/>
                    </a:lnTo>
                    <a:lnTo>
                      <a:pt x="5499" y="3597"/>
                    </a:lnTo>
                    <a:lnTo>
                      <a:pt x="5335" y="3665"/>
                    </a:lnTo>
                    <a:lnTo>
                      <a:pt x="5342" y="3691"/>
                    </a:lnTo>
                    <a:cubicBezTo>
                      <a:pt x="5359" y="3748"/>
                      <a:pt x="5375" y="3801"/>
                      <a:pt x="5385" y="3858"/>
                    </a:cubicBezTo>
                    <a:cubicBezTo>
                      <a:pt x="5388" y="3882"/>
                      <a:pt x="5392" y="3902"/>
                      <a:pt x="5395" y="3926"/>
                    </a:cubicBezTo>
                    <a:cubicBezTo>
                      <a:pt x="5419" y="4073"/>
                      <a:pt x="5415" y="4230"/>
                      <a:pt x="5412" y="4390"/>
                    </a:cubicBezTo>
                    <a:cubicBezTo>
                      <a:pt x="5405" y="4591"/>
                      <a:pt x="5351" y="4792"/>
                      <a:pt x="5294" y="5005"/>
                    </a:cubicBezTo>
                    <a:lnTo>
                      <a:pt x="5274" y="5076"/>
                    </a:lnTo>
                    <a:cubicBezTo>
                      <a:pt x="5238" y="5220"/>
                      <a:pt x="5198" y="5360"/>
                      <a:pt x="5131" y="5481"/>
                    </a:cubicBezTo>
                    <a:cubicBezTo>
                      <a:pt x="5061" y="5607"/>
                      <a:pt x="4993" y="5725"/>
                      <a:pt x="4900" y="5828"/>
                    </a:cubicBezTo>
                    <a:lnTo>
                      <a:pt x="4873" y="5859"/>
                    </a:lnTo>
                    <a:cubicBezTo>
                      <a:pt x="4783" y="5959"/>
                      <a:pt x="4696" y="6059"/>
                      <a:pt x="4596" y="6126"/>
                    </a:cubicBezTo>
                    <a:cubicBezTo>
                      <a:pt x="4462" y="6217"/>
                      <a:pt x="4339" y="6283"/>
                      <a:pt x="4218" y="6323"/>
                    </a:cubicBezTo>
                    <a:cubicBezTo>
                      <a:pt x="4094" y="6363"/>
                      <a:pt x="3964" y="6397"/>
                      <a:pt x="3806" y="6434"/>
                    </a:cubicBezTo>
                    <a:cubicBezTo>
                      <a:pt x="3726" y="6450"/>
                      <a:pt x="3656" y="6461"/>
                      <a:pt x="3593" y="6467"/>
                    </a:cubicBezTo>
                    <a:cubicBezTo>
                      <a:pt x="3539" y="6471"/>
                      <a:pt x="3477" y="6474"/>
                      <a:pt x="3412" y="6474"/>
                    </a:cubicBezTo>
                    <a:cubicBezTo>
                      <a:pt x="3347" y="6474"/>
                      <a:pt x="3280" y="6471"/>
                      <a:pt x="3215" y="6461"/>
                    </a:cubicBezTo>
                    <a:cubicBezTo>
                      <a:pt x="3104" y="6447"/>
                      <a:pt x="2984" y="6417"/>
                      <a:pt x="2846" y="6370"/>
                    </a:cubicBezTo>
                    <a:cubicBezTo>
                      <a:pt x="2663" y="6310"/>
                      <a:pt x="2476" y="6209"/>
                      <a:pt x="2255" y="6056"/>
                    </a:cubicBezTo>
                    <a:cubicBezTo>
                      <a:pt x="2114" y="5962"/>
                      <a:pt x="1974" y="5848"/>
                      <a:pt x="1817" y="5712"/>
                    </a:cubicBezTo>
                    <a:cubicBezTo>
                      <a:pt x="1636" y="5551"/>
                      <a:pt x="1466" y="5383"/>
                      <a:pt x="1305" y="5210"/>
                    </a:cubicBezTo>
                    <a:cubicBezTo>
                      <a:pt x="1198" y="5090"/>
                      <a:pt x="1094" y="4949"/>
                      <a:pt x="984" y="4761"/>
                    </a:cubicBezTo>
                    <a:lnTo>
                      <a:pt x="964" y="4732"/>
                    </a:lnTo>
                    <a:cubicBezTo>
                      <a:pt x="890" y="4604"/>
                      <a:pt x="816" y="4488"/>
                      <a:pt x="759" y="4360"/>
                    </a:cubicBezTo>
                    <a:lnTo>
                      <a:pt x="739" y="4317"/>
                    </a:lnTo>
                    <a:cubicBezTo>
                      <a:pt x="710" y="4243"/>
                      <a:pt x="676" y="4170"/>
                      <a:pt x="646" y="4096"/>
                    </a:cubicBezTo>
                    <a:lnTo>
                      <a:pt x="616" y="4022"/>
                    </a:lnTo>
                    <a:cubicBezTo>
                      <a:pt x="549" y="3862"/>
                      <a:pt x="486" y="3708"/>
                      <a:pt x="435" y="3551"/>
                    </a:cubicBezTo>
                    <a:cubicBezTo>
                      <a:pt x="398" y="3427"/>
                      <a:pt x="362" y="3293"/>
                      <a:pt x="358" y="3173"/>
                    </a:cubicBezTo>
                    <a:cubicBezTo>
                      <a:pt x="355" y="3036"/>
                      <a:pt x="355" y="2885"/>
                      <a:pt x="369" y="2738"/>
                    </a:cubicBezTo>
                    <a:cubicBezTo>
                      <a:pt x="378" y="2637"/>
                      <a:pt x="392" y="2504"/>
                      <a:pt x="415" y="2370"/>
                    </a:cubicBezTo>
                    <a:cubicBezTo>
                      <a:pt x="452" y="2163"/>
                      <a:pt x="495" y="1989"/>
                      <a:pt x="549" y="1835"/>
                    </a:cubicBezTo>
                    <a:cubicBezTo>
                      <a:pt x="603" y="1688"/>
                      <a:pt x="683" y="1538"/>
                      <a:pt x="779" y="1380"/>
                    </a:cubicBezTo>
                    <a:cubicBezTo>
                      <a:pt x="824" y="1313"/>
                      <a:pt x="873" y="1250"/>
                      <a:pt x="934" y="1183"/>
                    </a:cubicBezTo>
                    <a:lnTo>
                      <a:pt x="967" y="1146"/>
                    </a:lnTo>
                    <a:cubicBezTo>
                      <a:pt x="1060" y="1043"/>
                      <a:pt x="1161" y="936"/>
                      <a:pt x="1272" y="856"/>
                    </a:cubicBezTo>
                    <a:lnTo>
                      <a:pt x="1312" y="825"/>
                    </a:lnTo>
                    <a:cubicBezTo>
                      <a:pt x="1386" y="765"/>
                      <a:pt x="1455" y="711"/>
                      <a:pt x="1529" y="665"/>
                    </a:cubicBezTo>
                    <a:cubicBezTo>
                      <a:pt x="1622" y="608"/>
                      <a:pt x="1727" y="544"/>
                      <a:pt x="1830" y="498"/>
                    </a:cubicBezTo>
                    <a:lnTo>
                      <a:pt x="1860" y="484"/>
                    </a:lnTo>
                    <a:cubicBezTo>
                      <a:pt x="1900" y="464"/>
                      <a:pt x="1940" y="447"/>
                      <a:pt x="1974" y="437"/>
                    </a:cubicBezTo>
                    <a:lnTo>
                      <a:pt x="2008" y="430"/>
                    </a:lnTo>
                    <a:cubicBezTo>
                      <a:pt x="2091" y="407"/>
                      <a:pt x="2171" y="384"/>
                      <a:pt x="2252" y="370"/>
                    </a:cubicBezTo>
                    <a:cubicBezTo>
                      <a:pt x="2346" y="356"/>
                      <a:pt x="2444" y="352"/>
                      <a:pt x="2545" y="352"/>
                    </a:cubicBezTo>
                    <a:close/>
                    <a:moveTo>
                      <a:pt x="2529" y="0"/>
                    </a:moveTo>
                    <a:cubicBezTo>
                      <a:pt x="2420" y="0"/>
                      <a:pt x="2309" y="5"/>
                      <a:pt x="2195" y="22"/>
                    </a:cubicBezTo>
                    <a:cubicBezTo>
                      <a:pt x="2097" y="39"/>
                      <a:pt x="2004" y="66"/>
                      <a:pt x="1914" y="89"/>
                    </a:cubicBezTo>
                    <a:lnTo>
                      <a:pt x="1880" y="99"/>
                    </a:lnTo>
                    <a:cubicBezTo>
                      <a:pt x="1817" y="116"/>
                      <a:pt x="1763" y="143"/>
                      <a:pt x="1713" y="166"/>
                    </a:cubicBezTo>
                    <a:lnTo>
                      <a:pt x="1687" y="176"/>
                    </a:lnTo>
                    <a:cubicBezTo>
                      <a:pt x="1562" y="233"/>
                      <a:pt x="1449" y="303"/>
                      <a:pt x="1341" y="367"/>
                    </a:cubicBezTo>
                    <a:cubicBezTo>
                      <a:pt x="1255" y="424"/>
                      <a:pt x="1174" y="484"/>
                      <a:pt x="1097" y="544"/>
                    </a:cubicBezTo>
                    <a:lnTo>
                      <a:pt x="1057" y="575"/>
                    </a:lnTo>
                    <a:cubicBezTo>
                      <a:pt x="927" y="675"/>
                      <a:pt x="813" y="791"/>
                      <a:pt x="706" y="909"/>
                    </a:cubicBezTo>
                    <a:lnTo>
                      <a:pt x="670" y="949"/>
                    </a:lnTo>
                    <a:cubicBezTo>
                      <a:pt x="596" y="1032"/>
                      <a:pt x="539" y="1109"/>
                      <a:pt x="486" y="1193"/>
                    </a:cubicBezTo>
                    <a:cubicBezTo>
                      <a:pt x="372" y="1367"/>
                      <a:pt x="282" y="1544"/>
                      <a:pt x="222" y="1714"/>
                    </a:cubicBezTo>
                    <a:cubicBezTo>
                      <a:pt x="157" y="1889"/>
                      <a:pt x="108" y="2083"/>
                      <a:pt x="68" y="2310"/>
                    </a:cubicBezTo>
                    <a:cubicBezTo>
                      <a:pt x="44" y="2454"/>
                      <a:pt x="27" y="2597"/>
                      <a:pt x="17" y="2705"/>
                    </a:cubicBezTo>
                    <a:cubicBezTo>
                      <a:pt x="1" y="2869"/>
                      <a:pt x="4" y="3032"/>
                      <a:pt x="7" y="3183"/>
                    </a:cubicBezTo>
                    <a:cubicBezTo>
                      <a:pt x="11" y="3347"/>
                      <a:pt x="54" y="3508"/>
                      <a:pt x="101" y="3654"/>
                    </a:cubicBezTo>
                    <a:cubicBezTo>
                      <a:pt x="154" y="3829"/>
                      <a:pt x="222" y="3996"/>
                      <a:pt x="288" y="4156"/>
                    </a:cubicBezTo>
                    <a:lnTo>
                      <a:pt x="322" y="4230"/>
                    </a:lnTo>
                    <a:cubicBezTo>
                      <a:pt x="352" y="4307"/>
                      <a:pt x="385" y="4383"/>
                      <a:pt x="418" y="4460"/>
                    </a:cubicBezTo>
                    <a:lnTo>
                      <a:pt x="438" y="4504"/>
                    </a:lnTo>
                    <a:cubicBezTo>
                      <a:pt x="506" y="4651"/>
                      <a:pt x="586" y="4785"/>
                      <a:pt x="663" y="4915"/>
                    </a:cubicBezTo>
                    <a:lnTo>
                      <a:pt x="683" y="4942"/>
                    </a:lnTo>
                    <a:cubicBezTo>
                      <a:pt x="807" y="5150"/>
                      <a:pt x="920" y="5306"/>
                      <a:pt x="1044" y="5444"/>
                    </a:cubicBezTo>
                    <a:cubicBezTo>
                      <a:pt x="1211" y="5627"/>
                      <a:pt x="1395" y="5808"/>
                      <a:pt x="1586" y="5976"/>
                    </a:cubicBezTo>
                    <a:cubicBezTo>
                      <a:pt x="1750" y="6119"/>
                      <a:pt x="1903" y="6243"/>
                      <a:pt x="2054" y="6347"/>
                    </a:cubicBezTo>
                    <a:cubicBezTo>
                      <a:pt x="2301" y="6518"/>
                      <a:pt x="2519" y="6635"/>
                      <a:pt x="2736" y="6705"/>
                    </a:cubicBezTo>
                    <a:cubicBezTo>
                      <a:pt x="2894" y="6758"/>
                      <a:pt x="3034" y="6791"/>
                      <a:pt x="3167" y="6811"/>
                    </a:cubicBezTo>
                    <a:cubicBezTo>
                      <a:pt x="3248" y="6822"/>
                      <a:pt x="3328" y="6825"/>
                      <a:pt x="3405" y="6825"/>
                    </a:cubicBezTo>
                    <a:cubicBezTo>
                      <a:pt x="3482" y="6825"/>
                      <a:pt x="3553" y="6822"/>
                      <a:pt x="3616" y="6819"/>
                    </a:cubicBezTo>
                    <a:cubicBezTo>
                      <a:pt x="3696" y="6811"/>
                      <a:pt x="3786" y="6798"/>
                      <a:pt x="3883" y="6775"/>
                    </a:cubicBezTo>
                    <a:cubicBezTo>
                      <a:pt x="4050" y="6738"/>
                      <a:pt x="4191" y="6701"/>
                      <a:pt x="4331" y="6655"/>
                    </a:cubicBezTo>
                    <a:cubicBezTo>
                      <a:pt x="4482" y="6604"/>
                      <a:pt x="4632" y="6527"/>
                      <a:pt x="4797" y="6417"/>
                    </a:cubicBezTo>
                    <a:cubicBezTo>
                      <a:pt x="4930" y="6323"/>
                      <a:pt x="5038" y="6206"/>
                      <a:pt x="5138" y="6089"/>
                    </a:cubicBezTo>
                    <a:lnTo>
                      <a:pt x="5161" y="6062"/>
                    </a:lnTo>
                    <a:cubicBezTo>
                      <a:pt x="5282" y="5932"/>
                      <a:pt x="5359" y="5788"/>
                      <a:pt x="5435" y="5651"/>
                    </a:cubicBezTo>
                    <a:cubicBezTo>
                      <a:pt x="5526" y="5494"/>
                      <a:pt x="5572" y="5326"/>
                      <a:pt x="5616" y="5166"/>
                    </a:cubicBezTo>
                    <a:lnTo>
                      <a:pt x="5636" y="5096"/>
                    </a:lnTo>
                    <a:cubicBezTo>
                      <a:pt x="5696" y="4872"/>
                      <a:pt x="5756" y="4644"/>
                      <a:pt x="5763" y="4397"/>
                    </a:cubicBezTo>
                    <a:cubicBezTo>
                      <a:pt x="5766" y="4230"/>
                      <a:pt x="5770" y="4049"/>
                      <a:pt x="5743" y="3875"/>
                    </a:cubicBezTo>
                    <a:cubicBezTo>
                      <a:pt x="5740" y="3849"/>
                      <a:pt x="5736" y="3821"/>
                      <a:pt x="5730" y="3795"/>
                    </a:cubicBezTo>
                    <a:cubicBezTo>
                      <a:pt x="5716" y="3728"/>
                      <a:pt x="5700" y="3661"/>
                      <a:pt x="5683" y="3597"/>
                    </a:cubicBezTo>
                    <a:lnTo>
                      <a:pt x="5673" y="3565"/>
                    </a:lnTo>
                    <a:cubicBezTo>
                      <a:pt x="5669" y="3548"/>
                      <a:pt x="5663" y="3520"/>
                      <a:pt x="5646" y="3491"/>
                    </a:cubicBezTo>
                    <a:cubicBezTo>
                      <a:pt x="5636" y="3474"/>
                      <a:pt x="5626" y="3457"/>
                      <a:pt x="5616" y="3437"/>
                    </a:cubicBezTo>
                    <a:cubicBezTo>
                      <a:pt x="5583" y="3374"/>
                      <a:pt x="5546" y="3300"/>
                      <a:pt x="5482" y="3236"/>
                    </a:cubicBezTo>
                    <a:lnTo>
                      <a:pt x="5452" y="3203"/>
                    </a:lnTo>
                    <a:cubicBezTo>
                      <a:pt x="5405" y="3156"/>
                      <a:pt x="5359" y="3106"/>
                      <a:pt x="5302" y="3063"/>
                    </a:cubicBezTo>
                    <a:lnTo>
                      <a:pt x="5245" y="3019"/>
                    </a:lnTo>
                    <a:cubicBezTo>
                      <a:pt x="5107" y="2913"/>
                      <a:pt x="4932" y="2857"/>
                      <a:pt x="4757" y="2857"/>
                    </a:cubicBezTo>
                    <a:cubicBezTo>
                      <a:pt x="4655" y="2857"/>
                      <a:pt x="4554" y="2876"/>
                      <a:pt x="4459" y="2915"/>
                    </a:cubicBezTo>
                    <a:cubicBezTo>
                      <a:pt x="4155" y="3039"/>
                      <a:pt x="3950" y="3350"/>
                      <a:pt x="3960" y="3675"/>
                    </a:cubicBezTo>
                    <a:cubicBezTo>
                      <a:pt x="3947" y="3748"/>
                      <a:pt x="3950" y="3815"/>
                      <a:pt x="3954" y="3875"/>
                    </a:cubicBezTo>
                    <a:lnTo>
                      <a:pt x="3954" y="3939"/>
                    </a:lnTo>
                    <a:cubicBezTo>
                      <a:pt x="3954" y="3982"/>
                      <a:pt x="3964" y="4026"/>
                      <a:pt x="3970" y="4059"/>
                    </a:cubicBezTo>
                    <a:cubicBezTo>
                      <a:pt x="3974" y="4073"/>
                      <a:pt x="3977" y="4082"/>
                      <a:pt x="3977" y="4096"/>
                    </a:cubicBezTo>
                    <a:cubicBezTo>
                      <a:pt x="3987" y="4142"/>
                      <a:pt x="3990" y="4193"/>
                      <a:pt x="3994" y="4243"/>
                    </a:cubicBezTo>
                    <a:cubicBezTo>
                      <a:pt x="3984" y="4380"/>
                      <a:pt x="3957" y="4517"/>
                      <a:pt x="3934" y="4611"/>
                    </a:cubicBezTo>
                    <a:cubicBezTo>
                      <a:pt x="3917" y="4678"/>
                      <a:pt x="3890" y="4765"/>
                      <a:pt x="3854" y="4849"/>
                    </a:cubicBezTo>
                    <a:cubicBezTo>
                      <a:pt x="3826" y="4889"/>
                      <a:pt x="3797" y="4925"/>
                      <a:pt x="3763" y="4962"/>
                    </a:cubicBezTo>
                    <a:cubicBezTo>
                      <a:pt x="3760" y="4965"/>
                      <a:pt x="3760" y="4965"/>
                      <a:pt x="3760" y="4969"/>
                    </a:cubicBezTo>
                    <a:cubicBezTo>
                      <a:pt x="3716" y="4985"/>
                      <a:pt x="3680" y="4999"/>
                      <a:pt x="3649" y="5009"/>
                    </a:cubicBezTo>
                    <a:cubicBezTo>
                      <a:pt x="3559" y="5025"/>
                      <a:pt x="3485" y="5039"/>
                      <a:pt x="3412" y="5045"/>
                    </a:cubicBezTo>
                    <a:cubicBezTo>
                      <a:pt x="3395" y="5042"/>
                      <a:pt x="3375" y="5039"/>
                      <a:pt x="3355" y="5039"/>
                    </a:cubicBezTo>
                    <a:cubicBezTo>
                      <a:pt x="3301" y="5019"/>
                      <a:pt x="3244" y="4992"/>
                      <a:pt x="3181" y="4962"/>
                    </a:cubicBezTo>
                    <a:cubicBezTo>
                      <a:pt x="2964" y="4825"/>
                      <a:pt x="2740" y="4644"/>
                      <a:pt x="2485" y="4397"/>
                    </a:cubicBezTo>
                    <a:cubicBezTo>
                      <a:pt x="2402" y="4313"/>
                      <a:pt x="2335" y="4233"/>
                      <a:pt x="2275" y="4153"/>
                    </a:cubicBezTo>
                    <a:cubicBezTo>
                      <a:pt x="2218" y="4079"/>
                      <a:pt x="2168" y="4002"/>
                      <a:pt x="2114" y="3915"/>
                    </a:cubicBezTo>
                    <a:cubicBezTo>
                      <a:pt x="2037" y="3765"/>
                      <a:pt x="1971" y="3611"/>
                      <a:pt x="1920" y="3494"/>
                    </a:cubicBezTo>
                    <a:lnTo>
                      <a:pt x="1894" y="3430"/>
                    </a:lnTo>
                    <a:cubicBezTo>
                      <a:pt x="1840" y="3310"/>
                      <a:pt x="1793" y="3196"/>
                      <a:pt x="1753" y="3079"/>
                    </a:cubicBezTo>
                    <a:cubicBezTo>
                      <a:pt x="1743" y="3029"/>
                      <a:pt x="1739" y="2979"/>
                      <a:pt x="1736" y="2946"/>
                    </a:cubicBezTo>
                    <a:cubicBezTo>
                      <a:pt x="1747" y="2722"/>
                      <a:pt x="1770" y="2527"/>
                      <a:pt x="1803" y="2370"/>
                    </a:cubicBezTo>
                    <a:cubicBezTo>
                      <a:pt x="1830" y="2287"/>
                      <a:pt x="1860" y="2206"/>
                      <a:pt x="1897" y="2129"/>
                    </a:cubicBezTo>
                    <a:cubicBezTo>
                      <a:pt x="1957" y="2035"/>
                      <a:pt x="2028" y="1946"/>
                      <a:pt x="2097" y="1865"/>
                    </a:cubicBezTo>
                    <a:cubicBezTo>
                      <a:pt x="2211" y="1759"/>
                      <a:pt x="2309" y="1678"/>
                      <a:pt x="2395" y="1625"/>
                    </a:cubicBezTo>
                    <a:cubicBezTo>
                      <a:pt x="2465" y="1584"/>
                      <a:pt x="2525" y="1558"/>
                      <a:pt x="2585" y="1538"/>
                    </a:cubicBezTo>
                    <a:cubicBezTo>
                      <a:pt x="2683" y="1521"/>
                      <a:pt x="2783" y="1518"/>
                      <a:pt x="2874" y="1518"/>
                    </a:cubicBezTo>
                    <a:lnTo>
                      <a:pt x="3091" y="1521"/>
                    </a:lnTo>
                    <a:lnTo>
                      <a:pt x="3114" y="1518"/>
                    </a:lnTo>
                    <a:cubicBezTo>
                      <a:pt x="3252" y="1501"/>
                      <a:pt x="3372" y="1450"/>
                      <a:pt x="3482" y="1367"/>
                    </a:cubicBezTo>
                    <a:cubicBezTo>
                      <a:pt x="3639" y="1246"/>
                      <a:pt x="3743" y="1063"/>
                      <a:pt x="3769" y="862"/>
                    </a:cubicBezTo>
                    <a:cubicBezTo>
                      <a:pt x="3797" y="665"/>
                      <a:pt x="3740" y="461"/>
                      <a:pt x="3619" y="303"/>
                    </a:cubicBezTo>
                    <a:cubicBezTo>
                      <a:pt x="3519" y="169"/>
                      <a:pt x="3322" y="16"/>
                      <a:pt x="3098" y="9"/>
                    </a:cubicBezTo>
                    <a:cubicBezTo>
                      <a:pt x="2984" y="6"/>
                      <a:pt x="2866" y="2"/>
                      <a:pt x="2753" y="2"/>
                    </a:cubicBezTo>
                    <a:lnTo>
                      <a:pt x="2686" y="2"/>
                    </a:lnTo>
                    <a:cubicBezTo>
                      <a:pt x="2634" y="1"/>
                      <a:pt x="2582" y="0"/>
                      <a:pt x="252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887" name="Google Shape;887;p6"/>
            <p:cNvGrpSpPr/>
            <p:nvPr/>
          </p:nvGrpSpPr>
          <p:grpSpPr>
            <a:xfrm rot="-564885">
              <a:off x="1023204" y="216108"/>
              <a:ext cx="153769" cy="230340"/>
              <a:chOff x="1459800" y="1512500"/>
              <a:chExt cx="131625" cy="197100"/>
            </a:xfrm>
          </p:grpSpPr>
          <p:sp>
            <p:nvSpPr>
              <p:cNvPr id="888" name="Google Shape;888;p6"/>
              <p:cNvSpPr/>
              <p:nvPr/>
            </p:nvSpPr>
            <p:spPr>
              <a:xfrm>
                <a:off x="1533625" y="1599050"/>
                <a:ext cx="600" cy="2450"/>
              </a:xfrm>
              <a:custGeom>
                <a:avLst/>
                <a:gdLst/>
                <a:ahLst/>
                <a:cxnLst/>
                <a:rect l="l" t="t" r="r" b="b"/>
                <a:pathLst>
                  <a:path w="24" h="98" extrusionOk="0">
                    <a:moveTo>
                      <a:pt x="0" y="1"/>
                    </a:moveTo>
                    <a:cubicBezTo>
                      <a:pt x="2" y="11"/>
                      <a:pt x="5" y="21"/>
                      <a:pt x="7" y="30"/>
                    </a:cubicBezTo>
                    <a:lnTo>
                      <a:pt x="7" y="30"/>
                    </a:lnTo>
                    <a:cubicBezTo>
                      <a:pt x="7" y="19"/>
                      <a:pt x="3" y="9"/>
                      <a:pt x="0" y="1"/>
                    </a:cubicBezTo>
                    <a:close/>
                    <a:moveTo>
                      <a:pt x="7" y="30"/>
                    </a:moveTo>
                    <a:lnTo>
                      <a:pt x="7" y="30"/>
                    </a:lnTo>
                    <a:cubicBezTo>
                      <a:pt x="7" y="32"/>
                      <a:pt x="7" y="33"/>
                      <a:pt x="7" y="34"/>
                    </a:cubicBezTo>
                    <a:cubicBezTo>
                      <a:pt x="11" y="47"/>
                      <a:pt x="14" y="64"/>
                      <a:pt x="17" y="81"/>
                    </a:cubicBezTo>
                    <a:lnTo>
                      <a:pt x="23" y="98"/>
                    </a:lnTo>
                    <a:cubicBezTo>
                      <a:pt x="19" y="74"/>
                      <a:pt x="13" y="53"/>
                      <a:pt x="7" y="30"/>
                    </a:cubicBezTo>
                    <a:close/>
                  </a:path>
                </a:pathLst>
              </a:custGeom>
              <a:solidFill>
                <a:srgbClr val="FB67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89" name="Google Shape;889;p6"/>
              <p:cNvSpPr/>
              <p:nvPr/>
            </p:nvSpPr>
            <p:spPr>
              <a:xfrm>
                <a:off x="1529350" y="1598125"/>
                <a:ext cx="9150" cy="4300"/>
              </a:xfrm>
              <a:custGeom>
                <a:avLst/>
                <a:gdLst/>
                <a:ahLst/>
                <a:cxnLst/>
                <a:rect l="l" t="t" r="r" b="b"/>
                <a:pathLst>
                  <a:path w="366" h="172" extrusionOk="0">
                    <a:moveTo>
                      <a:pt x="345" y="1"/>
                    </a:moveTo>
                    <a:lnTo>
                      <a:pt x="1" y="74"/>
                    </a:lnTo>
                    <a:lnTo>
                      <a:pt x="21" y="172"/>
                    </a:lnTo>
                    <a:lnTo>
                      <a:pt x="365" y="98"/>
                    </a:lnTo>
                    <a:lnTo>
                      <a:pt x="345" y="1"/>
                    </a:lnTo>
                    <a:close/>
                  </a:path>
                </a:pathLst>
              </a:custGeom>
              <a:solidFill>
                <a:srgbClr val="524A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0" name="Google Shape;890;p6"/>
              <p:cNvSpPr/>
              <p:nvPr/>
            </p:nvSpPr>
            <p:spPr>
              <a:xfrm>
                <a:off x="1463575" y="1516850"/>
                <a:ext cx="123425" cy="188350"/>
              </a:xfrm>
              <a:custGeom>
                <a:avLst/>
                <a:gdLst/>
                <a:ahLst/>
                <a:cxnLst/>
                <a:rect l="l" t="t" r="r" b="b"/>
                <a:pathLst>
                  <a:path w="4937" h="7534" extrusionOk="0">
                    <a:moveTo>
                      <a:pt x="2585" y="2359"/>
                    </a:moveTo>
                    <a:cubicBezTo>
                      <a:pt x="2601" y="2419"/>
                      <a:pt x="2618" y="2479"/>
                      <a:pt x="2635" y="2543"/>
                    </a:cubicBezTo>
                    <a:cubicBezTo>
                      <a:pt x="2682" y="2743"/>
                      <a:pt x="2729" y="2947"/>
                      <a:pt x="2772" y="3148"/>
                    </a:cubicBezTo>
                    <a:cubicBezTo>
                      <a:pt x="2782" y="3188"/>
                      <a:pt x="2793" y="3225"/>
                      <a:pt x="2799" y="3265"/>
                    </a:cubicBezTo>
                    <a:lnTo>
                      <a:pt x="2796" y="3245"/>
                    </a:lnTo>
                    <a:lnTo>
                      <a:pt x="2796" y="3245"/>
                    </a:lnTo>
                    <a:cubicBezTo>
                      <a:pt x="2799" y="3258"/>
                      <a:pt x="2802" y="3275"/>
                      <a:pt x="2805" y="3292"/>
                    </a:cubicBezTo>
                    <a:cubicBezTo>
                      <a:pt x="2805" y="3302"/>
                      <a:pt x="2809" y="3312"/>
                      <a:pt x="2809" y="3322"/>
                    </a:cubicBezTo>
                    <a:lnTo>
                      <a:pt x="2816" y="3338"/>
                    </a:lnTo>
                    <a:lnTo>
                      <a:pt x="2816" y="3352"/>
                    </a:lnTo>
                    <a:cubicBezTo>
                      <a:pt x="2859" y="3543"/>
                      <a:pt x="2902" y="3733"/>
                      <a:pt x="2946" y="3924"/>
                    </a:cubicBezTo>
                    <a:cubicBezTo>
                      <a:pt x="2856" y="3934"/>
                      <a:pt x="2762" y="3937"/>
                      <a:pt x="2672" y="3951"/>
                    </a:cubicBezTo>
                    <a:cubicBezTo>
                      <a:pt x="2558" y="3968"/>
                      <a:pt x="2444" y="3984"/>
                      <a:pt x="2328" y="4000"/>
                    </a:cubicBezTo>
                    <a:cubicBezTo>
                      <a:pt x="2197" y="4017"/>
                      <a:pt x="2067" y="4034"/>
                      <a:pt x="1939" y="4051"/>
                    </a:cubicBezTo>
                    <a:cubicBezTo>
                      <a:pt x="1979" y="3944"/>
                      <a:pt x="2020" y="3840"/>
                      <a:pt x="2060" y="3736"/>
                    </a:cubicBezTo>
                    <a:cubicBezTo>
                      <a:pt x="2227" y="3325"/>
                      <a:pt x="2401" y="2914"/>
                      <a:pt x="2541" y="2492"/>
                    </a:cubicBezTo>
                    <a:cubicBezTo>
                      <a:pt x="2555" y="2449"/>
                      <a:pt x="2572" y="2402"/>
                      <a:pt x="2585" y="2359"/>
                    </a:cubicBezTo>
                    <a:close/>
                    <a:moveTo>
                      <a:pt x="2705" y="1"/>
                    </a:moveTo>
                    <a:cubicBezTo>
                      <a:pt x="2595" y="1"/>
                      <a:pt x="2495" y="35"/>
                      <a:pt x="2391" y="95"/>
                    </a:cubicBezTo>
                    <a:cubicBezTo>
                      <a:pt x="2294" y="152"/>
                      <a:pt x="2240" y="235"/>
                      <a:pt x="2183" y="328"/>
                    </a:cubicBezTo>
                    <a:cubicBezTo>
                      <a:pt x="2130" y="416"/>
                      <a:pt x="2097" y="516"/>
                      <a:pt x="2063" y="609"/>
                    </a:cubicBezTo>
                    <a:cubicBezTo>
                      <a:pt x="1916" y="1024"/>
                      <a:pt x="1806" y="1449"/>
                      <a:pt x="1682" y="1870"/>
                    </a:cubicBezTo>
                    <a:cubicBezTo>
                      <a:pt x="1641" y="2011"/>
                      <a:pt x="1601" y="2148"/>
                      <a:pt x="1558" y="2285"/>
                    </a:cubicBezTo>
                    <a:cubicBezTo>
                      <a:pt x="1508" y="2435"/>
                      <a:pt x="1454" y="2586"/>
                      <a:pt x="1397" y="2736"/>
                    </a:cubicBezTo>
                    <a:cubicBezTo>
                      <a:pt x="1317" y="2944"/>
                      <a:pt x="1240" y="3151"/>
                      <a:pt x="1160" y="3358"/>
                    </a:cubicBezTo>
                    <a:cubicBezTo>
                      <a:pt x="1090" y="3543"/>
                      <a:pt x="1023" y="3727"/>
                      <a:pt x="956" y="3914"/>
                    </a:cubicBezTo>
                    <a:cubicBezTo>
                      <a:pt x="909" y="4034"/>
                      <a:pt x="873" y="4158"/>
                      <a:pt x="832" y="4278"/>
                    </a:cubicBezTo>
                    <a:cubicBezTo>
                      <a:pt x="806" y="4366"/>
                      <a:pt x="772" y="4452"/>
                      <a:pt x="749" y="4542"/>
                    </a:cubicBezTo>
                    <a:cubicBezTo>
                      <a:pt x="632" y="4937"/>
                      <a:pt x="522" y="5332"/>
                      <a:pt x="401" y="5726"/>
                    </a:cubicBezTo>
                    <a:cubicBezTo>
                      <a:pt x="334" y="5924"/>
                      <a:pt x="267" y="6118"/>
                      <a:pt x="210" y="6319"/>
                    </a:cubicBezTo>
                    <a:cubicBezTo>
                      <a:pt x="147" y="6529"/>
                      <a:pt x="107" y="6750"/>
                      <a:pt x="56" y="6964"/>
                    </a:cubicBezTo>
                    <a:cubicBezTo>
                      <a:pt x="0" y="7211"/>
                      <a:pt x="184" y="7466"/>
                      <a:pt x="425" y="7512"/>
                    </a:cubicBezTo>
                    <a:cubicBezTo>
                      <a:pt x="454" y="7518"/>
                      <a:pt x="483" y="7521"/>
                      <a:pt x="512" y="7521"/>
                    </a:cubicBezTo>
                    <a:cubicBezTo>
                      <a:pt x="605" y="7521"/>
                      <a:pt x="697" y="7493"/>
                      <a:pt x="775" y="7442"/>
                    </a:cubicBezTo>
                    <a:cubicBezTo>
                      <a:pt x="879" y="7368"/>
                      <a:pt x="943" y="7265"/>
                      <a:pt x="973" y="7141"/>
                    </a:cubicBezTo>
                    <a:cubicBezTo>
                      <a:pt x="1007" y="6990"/>
                      <a:pt x="1036" y="6837"/>
                      <a:pt x="1076" y="6689"/>
                    </a:cubicBezTo>
                    <a:cubicBezTo>
                      <a:pt x="1107" y="6576"/>
                      <a:pt x="1144" y="6469"/>
                      <a:pt x="1177" y="6359"/>
                    </a:cubicBezTo>
                    <a:cubicBezTo>
                      <a:pt x="1271" y="6091"/>
                      <a:pt x="1365" y="5827"/>
                      <a:pt x="1445" y="5556"/>
                    </a:cubicBezTo>
                    <a:lnTo>
                      <a:pt x="1535" y="5255"/>
                    </a:lnTo>
                    <a:cubicBezTo>
                      <a:pt x="1554" y="5257"/>
                      <a:pt x="1573" y="5259"/>
                      <a:pt x="1593" y="5259"/>
                    </a:cubicBezTo>
                    <a:cubicBezTo>
                      <a:pt x="1607" y="5259"/>
                      <a:pt x="1621" y="5258"/>
                      <a:pt x="1635" y="5255"/>
                    </a:cubicBezTo>
                    <a:cubicBezTo>
                      <a:pt x="1896" y="5221"/>
                      <a:pt x="2157" y="5188"/>
                      <a:pt x="2418" y="5151"/>
                    </a:cubicBezTo>
                    <a:cubicBezTo>
                      <a:pt x="2532" y="5138"/>
                      <a:pt x="2649" y="5118"/>
                      <a:pt x="2762" y="5098"/>
                    </a:cubicBezTo>
                    <a:cubicBezTo>
                      <a:pt x="2873" y="5078"/>
                      <a:pt x="2986" y="5078"/>
                      <a:pt x="3100" y="5061"/>
                    </a:cubicBezTo>
                    <a:cubicBezTo>
                      <a:pt x="3110" y="5058"/>
                      <a:pt x="3120" y="5054"/>
                      <a:pt x="3130" y="5054"/>
                    </a:cubicBezTo>
                    <a:cubicBezTo>
                      <a:pt x="3137" y="5081"/>
                      <a:pt x="3140" y="5111"/>
                      <a:pt x="3146" y="5138"/>
                    </a:cubicBezTo>
                    <a:cubicBezTo>
                      <a:pt x="3171" y="5285"/>
                      <a:pt x="3197" y="5436"/>
                      <a:pt x="3237" y="5579"/>
                    </a:cubicBezTo>
                    <a:cubicBezTo>
                      <a:pt x="3264" y="5673"/>
                      <a:pt x="3291" y="5766"/>
                      <a:pt x="3321" y="5860"/>
                    </a:cubicBezTo>
                    <a:cubicBezTo>
                      <a:pt x="3371" y="6031"/>
                      <a:pt x="3418" y="6201"/>
                      <a:pt x="3461" y="6372"/>
                    </a:cubicBezTo>
                    <a:cubicBezTo>
                      <a:pt x="3475" y="6439"/>
                      <a:pt x="3488" y="6509"/>
                      <a:pt x="3498" y="6576"/>
                    </a:cubicBezTo>
                    <a:cubicBezTo>
                      <a:pt x="3508" y="6626"/>
                      <a:pt x="3518" y="6677"/>
                      <a:pt x="3525" y="6730"/>
                    </a:cubicBezTo>
                    <a:cubicBezTo>
                      <a:pt x="3538" y="6817"/>
                      <a:pt x="3558" y="6904"/>
                      <a:pt x="3578" y="6987"/>
                    </a:cubicBezTo>
                    <a:cubicBezTo>
                      <a:pt x="3592" y="7041"/>
                      <a:pt x="3618" y="7091"/>
                      <a:pt x="3645" y="7138"/>
                    </a:cubicBezTo>
                    <a:cubicBezTo>
                      <a:pt x="3682" y="7228"/>
                      <a:pt x="3739" y="7305"/>
                      <a:pt x="3813" y="7372"/>
                    </a:cubicBezTo>
                    <a:cubicBezTo>
                      <a:pt x="3903" y="7449"/>
                      <a:pt x="4003" y="7499"/>
                      <a:pt x="4120" y="7523"/>
                    </a:cubicBezTo>
                    <a:cubicBezTo>
                      <a:pt x="4161" y="7530"/>
                      <a:pt x="4202" y="7534"/>
                      <a:pt x="4243" y="7534"/>
                    </a:cubicBezTo>
                    <a:cubicBezTo>
                      <a:pt x="4316" y="7534"/>
                      <a:pt x="4387" y="7522"/>
                      <a:pt x="4458" y="7496"/>
                    </a:cubicBezTo>
                    <a:cubicBezTo>
                      <a:pt x="4565" y="7459"/>
                      <a:pt x="4655" y="7396"/>
                      <a:pt x="4732" y="7311"/>
                    </a:cubicBezTo>
                    <a:cubicBezTo>
                      <a:pt x="4816" y="7185"/>
                      <a:pt x="4889" y="7095"/>
                      <a:pt x="4916" y="6937"/>
                    </a:cubicBezTo>
                    <a:cubicBezTo>
                      <a:pt x="4929" y="6860"/>
                      <a:pt x="4936" y="6783"/>
                      <a:pt x="4932" y="6700"/>
                    </a:cubicBezTo>
                    <a:cubicBezTo>
                      <a:pt x="4932" y="6660"/>
                      <a:pt x="4929" y="6620"/>
                      <a:pt x="4920" y="6579"/>
                    </a:cubicBezTo>
                    <a:cubicBezTo>
                      <a:pt x="4896" y="6445"/>
                      <a:pt x="4866" y="6308"/>
                      <a:pt x="4836" y="6175"/>
                    </a:cubicBezTo>
                    <a:cubicBezTo>
                      <a:pt x="4802" y="6018"/>
                      <a:pt x="4765" y="5860"/>
                      <a:pt x="4719" y="5706"/>
                    </a:cubicBezTo>
                    <a:cubicBezTo>
                      <a:pt x="4665" y="5539"/>
                      <a:pt x="4611" y="5372"/>
                      <a:pt x="4558" y="5208"/>
                    </a:cubicBezTo>
                    <a:cubicBezTo>
                      <a:pt x="4511" y="5071"/>
                      <a:pt x="4481" y="4934"/>
                      <a:pt x="4448" y="4794"/>
                    </a:cubicBezTo>
                    <a:cubicBezTo>
                      <a:pt x="4364" y="4375"/>
                      <a:pt x="4290" y="3957"/>
                      <a:pt x="4184" y="3546"/>
                    </a:cubicBezTo>
                    <a:cubicBezTo>
                      <a:pt x="4080" y="3162"/>
                      <a:pt x="3949" y="2787"/>
                      <a:pt x="3836" y="2406"/>
                    </a:cubicBezTo>
                    <a:cubicBezTo>
                      <a:pt x="3773" y="2191"/>
                      <a:pt x="3702" y="1984"/>
                      <a:pt x="3625" y="1777"/>
                    </a:cubicBezTo>
                    <a:cubicBezTo>
                      <a:pt x="3538" y="1549"/>
                      <a:pt x="3464" y="1325"/>
                      <a:pt x="3401" y="1091"/>
                    </a:cubicBezTo>
                    <a:cubicBezTo>
                      <a:pt x="3364" y="904"/>
                      <a:pt x="3331" y="714"/>
                      <a:pt x="3287" y="526"/>
                    </a:cubicBezTo>
                    <a:cubicBezTo>
                      <a:pt x="3281" y="502"/>
                      <a:pt x="3277" y="479"/>
                      <a:pt x="3271" y="456"/>
                    </a:cubicBezTo>
                    <a:cubicBezTo>
                      <a:pt x="3251" y="388"/>
                      <a:pt x="3220" y="336"/>
                      <a:pt x="3187" y="272"/>
                    </a:cubicBezTo>
                    <a:cubicBezTo>
                      <a:pt x="3120" y="135"/>
                      <a:pt x="2950" y="31"/>
                      <a:pt x="2805" y="11"/>
                    </a:cubicBezTo>
                    <a:cubicBezTo>
                      <a:pt x="2772" y="4"/>
                      <a:pt x="2739" y="1"/>
                      <a:pt x="270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1" name="Google Shape;891;p6"/>
              <p:cNvSpPr/>
              <p:nvPr/>
            </p:nvSpPr>
            <p:spPr>
              <a:xfrm>
                <a:off x="1459800" y="1512500"/>
                <a:ext cx="131625" cy="197100"/>
              </a:xfrm>
              <a:custGeom>
                <a:avLst/>
                <a:gdLst/>
                <a:ahLst/>
                <a:cxnLst/>
                <a:rect l="l" t="t" r="r" b="b"/>
                <a:pathLst>
                  <a:path w="5265" h="7884" extrusionOk="0">
                    <a:moveTo>
                      <a:pt x="2706" y="3151"/>
                    </a:moveTo>
                    <a:cubicBezTo>
                      <a:pt x="2723" y="3222"/>
                      <a:pt x="2736" y="3292"/>
                      <a:pt x="2752" y="3362"/>
                    </a:cubicBezTo>
                    <a:lnTo>
                      <a:pt x="2796" y="3563"/>
                    </a:lnTo>
                    <a:cubicBezTo>
                      <a:pt x="2823" y="3690"/>
                      <a:pt x="2853" y="3813"/>
                      <a:pt x="2880" y="3941"/>
                    </a:cubicBezTo>
                    <a:cubicBezTo>
                      <a:pt x="2853" y="3944"/>
                      <a:pt x="2826" y="3947"/>
                      <a:pt x="2800" y="3951"/>
                    </a:cubicBezTo>
                    <a:lnTo>
                      <a:pt x="2669" y="3971"/>
                    </a:lnTo>
                    <a:cubicBezTo>
                      <a:pt x="2599" y="3981"/>
                      <a:pt x="2529" y="3991"/>
                      <a:pt x="2455" y="4001"/>
                    </a:cubicBezTo>
                    <a:lnTo>
                      <a:pt x="2362" y="4011"/>
                    </a:lnTo>
                    <a:cubicBezTo>
                      <a:pt x="2365" y="4001"/>
                      <a:pt x="2368" y="3987"/>
                      <a:pt x="2374" y="3974"/>
                    </a:cubicBezTo>
                    <a:lnTo>
                      <a:pt x="2462" y="3760"/>
                    </a:lnTo>
                    <a:cubicBezTo>
                      <a:pt x="2545" y="3560"/>
                      <a:pt x="2629" y="3359"/>
                      <a:pt x="2706" y="3151"/>
                    </a:cubicBezTo>
                    <a:close/>
                    <a:moveTo>
                      <a:pt x="2749" y="1934"/>
                    </a:moveTo>
                    <a:lnTo>
                      <a:pt x="2525" y="2613"/>
                    </a:lnTo>
                    <a:cubicBezTo>
                      <a:pt x="2411" y="2954"/>
                      <a:pt x="2271" y="3296"/>
                      <a:pt x="2138" y="3626"/>
                    </a:cubicBezTo>
                    <a:lnTo>
                      <a:pt x="2050" y="3844"/>
                    </a:lnTo>
                    <a:cubicBezTo>
                      <a:pt x="2017" y="3924"/>
                      <a:pt x="1984" y="4008"/>
                      <a:pt x="1953" y="4091"/>
                    </a:cubicBezTo>
                    <a:lnTo>
                      <a:pt x="1820" y="4435"/>
                    </a:lnTo>
                    <a:lnTo>
                      <a:pt x="2502" y="4349"/>
                    </a:lnTo>
                    <a:cubicBezTo>
                      <a:pt x="2575" y="4339"/>
                      <a:pt x="2649" y="4329"/>
                      <a:pt x="2723" y="4319"/>
                    </a:cubicBezTo>
                    <a:lnTo>
                      <a:pt x="2850" y="4299"/>
                    </a:lnTo>
                    <a:cubicBezTo>
                      <a:pt x="2896" y="4292"/>
                      <a:pt x="2947" y="4288"/>
                      <a:pt x="2993" y="4282"/>
                    </a:cubicBezTo>
                    <a:cubicBezTo>
                      <a:pt x="3033" y="4279"/>
                      <a:pt x="3077" y="4275"/>
                      <a:pt x="3117" y="4272"/>
                    </a:cubicBezTo>
                    <a:lnTo>
                      <a:pt x="3311" y="4248"/>
                    </a:lnTo>
                    <a:lnTo>
                      <a:pt x="3228" y="3887"/>
                    </a:lnTo>
                    <a:cubicBezTo>
                      <a:pt x="3197" y="3753"/>
                      <a:pt x="3167" y="3623"/>
                      <a:pt x="3137" y="3476"/>
                    </a:cubicBezTo>
                    <a:lnTo>
                      <a:pt x="3134" y="3456"/>
                    </a:lnTo>
                    <a:lnTo>
                      <a:pt x="2960" y="3496"/>
                    </a:lnTo>
                    <a:lnTo>
                      <a:pt x="3127" y="3429"/>
                    </a:lnTo>
                    <a:lnTo>
                      <a:pt x="3117" y="3382"/>
                    </a:lnTo>
                    <a:lnTo>
                      <a:pt x="3097" y="3285"/>
                    </a:lnTo>
                    <a:cubicBezTo>
                      <a:pt x="3050" y="3081"/>
                      <a:pt x="3004" y="2877"/>
                      <a:pt x="2956" y="2673"/>
                    </a:cubicBezTo>
                    <a:cubicBezTo>
                      <a:pt x="2940" y="2609"/>
                      <a:pt x="2923" y="2546"/>
                      <a:pt x="2907" y="2486"/>
                    </a:cubicBezTo>
                    <a:lnTo>
                      <a:pt x="2749" y="1934"/>
                    </a:lnTo>
                    <a:close/>
                    <a:moveTo>
                      <a:pt x="2855" y="352"/>
                    </a:moveTo>
                    <a:cubicBezTo>
                      <a:pt x="2879" y="352"/>
                      <a:pt x="2904" y="355"/>
                      <a:pt x="2930" y="359"/>
                    </a:cubicBezTo>
                    <a:cubicBezTo>
                      <a:pt x="3030" y="372"/>
                      <a:pt x="3144" y="449"/>
                      <a:pt x="3181" y="526"/>
                    </a:cubicBezTo>
                    <a:lnTo>
                      <a:pt x="3201" y="566"/>
                    </a:lnTo>
                    <a:cubicBezTo>
                      <a:pt x="3224" y="607"/>
                      <a:pt x="3241" y="640"/>
                      <a:pt x="3251" y="673"/>
                    </a:cubicBezTo>
                    <a:cubicBezTo>
                      <a:pt x="3257" y="697"/>
                      <a:pt x="3261" y="717"/>
                      <a:pt x="3268" y="740"/>
                    </a:cubicBezTo>
                    <a:cubicBezTo>
                      <a:pt x="3294" y="871"/>
                      <a:pt x="3322" y="1001"/>
                      <a:pt x="3345" y="1132"/>
                    </a:cubicBezTo>
                    <a:lnTo>
                      <a:pt x="3382" y="1315"/>
                    </a:lnTo>
                    <a:cubicBezTo>
                      <a:pt x="3448" y="1553"/>
                      <a:pt x="3522" y="1780"/>
                      <a:pt x="3609" y="2011"/>
                    </a:cubicBezTo>
                    <a:cubicBezTo>
                      <a:pt x="3686" y="2212"/>
                      <a:pt x="3753" y="2416"/>
                      <a:pt x="3819" y="2629"/>
                    </a:cubicBezTo>
                    <a:cubicBezTo>
                      <a:pt x="3856" y="2760"/>
                      <a:pt x="3899" y="2890"/>
                      <a:pt x="3940" y="3021"/>
                    </a:cubicBezTo>
                    <a:cubicBezTo>
                      <a:pt x="4017" y="3265"/>
                      <a:pt x="4097" y="3516"/>
                      <a:pt x="4164" y="3767"/>
                    </a:cubicBezTo>
                    <a:cubicBezTo>
                      <a:pt x="4248" y="4081"/>
                      <a:pt x="4311" y="4409"/>
                      <a:pt x="4371" y="4723"/>
                    </a:cubicBezTo>
                    <a:lnTo>
                      <a:pt x="4428" y="5004"/>
                    </a:lnTo>
                    <a:cubicBezTo>
                      <a:pt x="4461" y="5151"/>
                      <a:pt x="4495" y="5295"/>
                      <a:pt x="4542" y="5439"/>
                    </a:cubicBezTo>
                    <a:cubicBezTo>
                      <a:pt x="4595" y="5603"/>
                      <a:pt x="4649" y="5767"/>
                      <a:pt x="4699" y="5931"/>
                    </a:cubicBezTo>
                    <a:cubicBezTo>
                      <a:pt x="4739" y="6061"/>
                      <a:pt x="4776" y="6201"/>
                      <a:pt x="4816" y="6386"/>
                    </a:cubicBezTo>
                    <a:lnTo>
                      <a:pt x="4836" y="6476"/>
                    </a:lnTo>
                    <a:cubicBezTo>
                      <a:pt x="4856" y="6579"/>
                      <a:pt x="4880" y="6683"/>
                      <a:pt x="4900" y="6787"/>
                    </a:cubicBezTo>
                    <a:cubicBezTo>
                      <a:pt x="4907" y="6817"/>
                      <a:pt x="4907" y="6847"/>
                      <a:pt x="4910" y="6880"/>
                    </a:cubicBezTo>
                    <a:cubicBezTo>
                      <a:pt x="4910" y="6948"/>
                      <a:pt x="4907" y="7011"/>
                      <a:pt x="4893" y="7081"/>
                    </a:cubicBezTo>
                    <a:cubicBezTo>
                      <a:pt x="4876" y="7181"/>
                      <a:pt x="4833" y="7245"/>
                      <a:pt x="4766" y="7345"/>
                    </a:cubicBezTo>
                    <a:lnTo>
                      <a:pt x="4742" y="7375"/>
                    </a:lnTo>
                    <a:cubicBezTo>
                      <a:pt x="4689" y="7436"/>
                      <a:pt x="4626" y="7479"/>
                      <a:pt x="4552" y="7506"/>
                    </a:cubicBezTo>
                    <a:cubicBezTo>
                      <a:pt x="4499" y="7523"/>
                      <a:pt x="4448" y="7532"/>
                      <a:pt x="4396" y="7532"/>
                    </a:cubicBezTo>
                    <a:cubicBezTo>
                      <a:pt x="4366" y="7532"/>
                      <a:pt x="4336" y="7529"/>
                      <a:pt x="4305" y="7522"/>
                    </a:cubicBezTo>
                    <a:cubicBezTo>
                      <a:pt x="4217" y="7506"/>
                      <a:pt x="4144" y="7469"/>
                      <a:pt x="4080" y="7416"/>
                    </a:cubicBezTo>
                    <a:cubicBezTo>
                      <a:pt x="4027" y="7365"/>
                      <a:pt x="3987" y="7309"/>
                      <a:pt x="3956" y="7245"/>
                    </a:cubicBezTo>
                    <a:lnTo>
                      <a:pt x="3947" y="7225"/>
                    </a:lnTo>
                    <a:cubicBezTo>
                      <a:pt x="3927" y="7188"/>
                      <a:pt x="3907" y="7152"/>
                      <a:pt x="3896" y="7104"/>
                    </a:cubicBezTo>
                    <a:cubicBezTo>
                      <a:pt x="3879" y="7031"/>
                      <a:pt x="3859" y="6954"/>
                      <a:pt x="3850" y="6877"/>
                    </a:cubicBezTo>
                    <a:cubicBezTo>
                      <a:pt x="3843" y="6823"/>
                      <a:pt x="3833" y="6770"/>
                      <a:pt x="3823" y="6717"/>
                    </a:cubicBezTo>
                    <a:cubicBezTo>
                      <a:pt x="3810" y="6650"/>
                      <a:pt x="3796" y="6579"/>
                      <a:pt x="3783" y="6506"/>
                    </a:cubicBezTo>
                    <a:cubicBezTo>
                      <a:pt x="3746" y="6352"/>
                      <a:pt x="3699" y="6192"/>
                      <a:pt x="3639" y="5984"/>
                    </a:cubicBezTo>
                    <a:lnTo>
                      <a:pt x="3632" y="5968"/>
                    </a:lnTo>
                    <a:cubicBezTo>
                      <a:pt x="3609" y="5880"/>
                      <a:pt x="3582" y="5793"/>
                      <a:pt x="3558" y="5707"/>
                    </a:cubicBezTo>
                    <a:cubicBezTo>
                      <a:pt x="3518" y="5563"/>
                      <a:pt x="3492" y="5412"/>
                      <a:pt x="3468" y="5285"/>
                    </a:cubicBezTo>
                    <a:lnTo>
                      <a:pt x="3425" y="5017"/>
                    </a:lnTo>
                    <a:lnTo>
                      <a:pt x="3221" y="5061"/>
                    </a:lnTo>
                    <a:cubicBezTo>
                      <a:pt x="3174" y="5068"/>
                      <a:pt x="3124" y="5071"/>
                      <a:pt x="3074" y="5077"/>
                    </a:cubicBezTo>
                    <a:cubicBezTo>
                      <a:pt x="3010" y="5081"/>
                      <a:pt x="2947" y="5088"/>
                      <a:pt x="2883" y="5102"/>
                    </a:cubicBezTo>
                    <a:cubicBezTo>
                      <a:pt x="2769" y="5122"/>
                      <a:pt x="2655" y="5138"/>
                      <a:pt x="2545" y="5151"/>
                    </a:cubicBezTo>
                    <a:cubicBezTo>
                      <a:pt x="2374" y="5178"/>
                      <a:pt x="2204" y="5198"/>
                      <a:pt x="2033" y="5222"/>
                    </a:cubicBezTo>
                    <a:lnTo>
                      <a:pt x="1763" y="5255"/>
                    </a:lnTo>
                    <a:cubicBezTo>
                      <a:pt x="1756" y="5256"/>
                      <a:pt x="1748" y="5257"/>
                      <a:pt x="1738" y="5257"/>
                    </a:cubicBezTo>
                    <a:cubicBezTo>
                      <a:pt x="1727" y="5257"/>
                      <a:pt x="1716" y="5256"/>
                      <a:pt x="1703" y="5255"/>
                    </a:cubicBezTo>
                    <a:lnTo>
                      <a:pt x="1559" y="5242"/>
                    </a:lnTo>
                    <a:lnTo>
                      <a:pt x="1428" y="5679"/>
                    </a:lnTo>
                    <a:cubicBezTo>
                      <a:pt x="1358" y="5917"/>
                      <a:pt x="1275" y="6155"/>
                      <a:pt x="1195" y="6386"/>
                    </a:cubicBezTo>
                    <a:lnTo>
                      <a:pt x="1161" y="6479"/>
                    </a:lnTo>
                    <a:cubicBezTo>
                      <a:pt x="1124" y="6590"/>
                      <a:pt x="1090" y="6703"/>
                      <a:pt x="1060" y="6817"/>
                    </a:cubicBezTo>
                    <a:cubicBezTo>
                      <a:pt x="1030" y="6924"/>
                      <a:pt x="1007" y="7031"/>
                      <a:pt x="983" y="7141"/>
                    </a:cubicBezTo>
                    <a:lnTo>
                      <a:pt x="950" y="7275"/>
                    </a:lnTo>
                    <a:cubicBezTo>
                      <a:pt x="934" y="7362"/>
                      <a:pt x="890" y="7425"/>
                      <a:pt x="826" y="7469"/>
                    </a:cubicBezTo>
                    <a:cubicBezTo>
                      <a:pt x="779" y="7502"/>
                      <a:pt x="724" y="7519"/>
                      <a:pt x="668" y="7519"/>
                    </a:cubicBezTo>
                    <a:cubicBezTo>
                      <a:pt x="648" y="7519"/>
                      <a:pt x="628" y="7517"/>
                      <a:pt x="609" y="7513"/>
                    </a:cubicBezTo>
                    <a:cubicBezTo>
                      <a:pt x="536" y="7499"/>
                      <a:pt x="465" y="7449"/>
                      <a:pt x="418" y="7382"/>
                    </a:cubicBezTo>
                    <a:cubicBezTo>
                      <a:pt x="378" y="7315"/>
                      <a:pt x="365" y="7245"/>
                      <a:pt x="378" y="7178"/>
                    </a:cubicBezTo>
                    <a:cubicBezTo>
                      <a:pt x="392" y="7115"/>
                      <a:pt x="408" y="7054"/>
                      <a:pt x="422" y="6991"/>
                    </a:cubicBezTo>
                    <a:cubicBezTo>
                      <a:pt x="452" y="6840"/>
                      <a:pt x="485" y="6687"/>
                      <a:pt x="528" y="6542"/>
                    </a:cubicBezTo>
                    <a:cubicBezTo>
                      <a:pt x="589" y="6342"/>
                      <a:pt x="656" y="6141"/>
                      <a:pt x="719" y="5951"/>
                    </a:cubicBezTo>
                    <a:cubicBezTo>
                      <a:pt x="806" y="5663"/>
                      <a:pt x="894" y="5369"/>
                      <a:pt x="977" y="5077"/>
                    </a:cubicBezTo>
                    <a:lnTo>
                      <a:pt x="1067" y="4764"/>
                    </a:lnTo>
                    <a:cubicBezTo>
                      <a:pt x="1084" y="4707"/>
                      <a:pt x="1104" y="4653"/>
                      <a:pt x="1121" y="4596"/>
                    </a:cubicBezTo>
                    <a:lnTo>
                      <a:pt x="1187" y="4395"/>
                    </a:lnTo>
                    <a:cubicBezTo>
                      <a:pt x="1215" y="4312"/>
                      <a:pt x="1241" y="4228"/>
                      <a:pt x="1271" y="4148"/>
                    </a:cubicBezTo>
                    <a:lnTo>
                      <a:pt x="1325" y="4001"/>
                    </a:lnTo>
                    <a:cubicBezTo>
                      <a:pt x="1375" y="3867"/>
                      <a:pt x="1425" y="3730"/>
                      <a:pt x="1475" y="3597"/>
                    </a:cubicBezTo>
                    <a:lnTo>
                      <a:pt x="1485" y="3569"/>
                    </a:lnTo>
                    <a:cubicBezTo>
                      <a:pt x="1562" y="3372"/>
                      <a:pt x="1636" y="3171"/>
                      <a:pt x="1712" y="2974"/>
                    </a:cubicBezTo>
                    <a:cubicBezTo>
                      <a:pt x="1769" y="2824"/>
                      <a:pt x="1823" y="2669"/>
                      <a:pt x="1880" y="2509"/>
                    </a:cubicBezTo>
                    <a:lnTo>
                      <a:pt x="1900" y="2433"/>
                    </a:lnTo>
                    <a:cubicBezTo>
                      <a:pt x="1937" y="2322"/>
                      <a:pt x="1970" y="2208"/>
                      <a:pt x="2004" y="2095"/>
                    </a:cubicBezTo>
                    <a:cubicBezTo>
                      <a:pt x="2033" y="1994"/>
                      <a:pt x="2061" y="1891"/>
                      <a:pt x="2090" y="1791"/>
                    </a:cubicBezTo>
                    <a:cubicBezTo>
                      <a:pt x="2178" y="1476"/>
                      <a:pt x="2271" y="1152"/>
                      <a:pt x="2382" y="843"/>
                    </a:cubicBezTo>
                    <a:lnTo>
                      <a:pt x="2391" y="817"/>
                    </a:lnTo>
                    <a:cubicBezTo>
                      <a:pt x="2419" y="737"/>
                      <a:pt x="2448" y="656"/>
                      <a:pt x="2485" y="593"/>
                    </a:cubicBezTo>
                    <a:cubicBezTo>
                      <a:pt x="2539" y="506"/>
                      <a:pt x="2575" y="456"/>
                      <a:pt x="2632" y="419"/>
                    </a:cubicBezTo>
                    <a:cubicBezTo>
                      <a:pt x="2711" y="373"/>
                      <a:pt x="2780" y="352"/>
                      <a:pt x="2855" y="352"/>
                    </a:cubicBezTo>
                    <a:close/>
                    <a:moveTo>
                      <a:pt x="2851" y="0"/>
                    </a:moveTo>
                    <a:cubicBezTo>
                      <a:pt x="2711" y="0"/>
                      <a:pt x="2582" y="39"/>
                      <a:pt x="2451" y="118"/>
                    </a:cubicBezTo>
                    <a:cubicBezTo>
                      <a:pt x="2321" y="198"/>
                      <a:pt x="2248" y="309"/>
                      <a:pt x="2184" y="412"/>
                    </a:cubicBezTo>
                    <a:cubicBezTo>
                      <a:pt x="2127" y="506"/>
                      <a:pt x="2090" y="610"/>
                      <a:pt x="2061" y="700"/>
                    </a:cubicBezTo>
                    <a:lnTo>
                      <a:pt x="2050" y="727"/>
                    </a:lnTo>
                    <a:cubicBezTo>
                      <a:pt x="1937" y="1044"/>
                      <a:pt x="1843" y="1376"/>
                      <a:pt x="1752" y="1693"/>
                    </a:cubicBezTo>
                    <a:cubicBezTo>
                      <a:pt x="1723" y="1794"/>
                      <a:pt x="1696" y="1894"/>
                      <a:pt x="1666" y="1998"/>
                    </a:cubicBezTo>
                    <a:cubicBezTo>
                      <a:pt x="1632" y="2108"/>
                      <a:pt x="1599" y="2222"/>
                      <a:pt x="1565" y="2332"/>
                    </a:cubicBezTo>
                    <a:lnTo>
                      <a:pt x="1545" y="2402"/>
                    </a:lnTo>
                    <a:cubicBezTo>
                      <a:pt x="1491" y="2553"/>
                      <a:pt x="1442" y="2700"/>
                      <a:pt x="1385" y="2850"/>
                    </a:cubicBezTo>
                    <a:cubicBezTo>
                      <a:pt x="1308" y="3048"/>
                      <a:pt x="1235" y="3245"/>
                      <a:pt x="1158" y="3442"/>
                    </a:cubicBezTo>
                    <a:lnTo>
                      <a:pt x="1147" y="3469"/>
                    </a:lnTo>
                    <a:cubicBezTo>
                      <a:pt x="1094" y="3606"/>
                      <a:pt x="1044" y="3743"/>
                      <a:pt x="994" y="3881"/>
                    </a:cubicBezTo>
                    <a:lnTo>
                      <a:pt x="940" y="4024"/>
                    </a:lnTo>
                    <a:cubicBezTo>
                      <a:pt x="910" y="4111"/>
                      <a:pt x="880" y="4202"/>
                      <a:pt x="853" y="4288"/>
                    </a:cubicBezTo>
                    <a:lnTo>
                      <a:pt x="789" y="4483"/>
                    </a:lnTo>
                    <a:cubicBezTo>
                      <a:pt x="769" y="4543"/>
                      <a:pt x="749" y="4603"/>
                      <a:pt x="729" y="4667"/>
                    </a:cubicBezTo>
                    <a:lnTo>
                      <a:pt x="639" y="4981"/>
                    </a:lnTo>
                    <a:cubicBezTo>
                      <a:pt x="556" y="5272"/>
                      <a:pt x="472" y="5559"/>
                      <a:pt x="385" y="5844"/>
                    </a:cubicBezTo>
                    <a:cubicBezTo>
                      <a:pt x="321" y="6034"/>
                      <a:pt x="251" y="6235"/>
                      <a:pt x="191" y="6442"/>
                    </a:cubicBezTo>
                    <a:cubicBezTo>
                      <a:pt x="147" y="6599"/>
                      <a:pt x="111" y="6760"/>
                      <a:pt x="77" y="6914"/>
                    </a:cubicBezTo>
                    <a:cubicBezTo>
                      <a:pt x="64" y="6977"/>
                      <a:pt x="51" y="7038"/>
                      <a:pt x="37" y="7098"/>
                    </a:cubicBezTo>
                    <a:cubicBezTo>
                      <a:pt x="0" y="7258"/>
                      <a:pt x="31" y="7429"/>
                      <a:pt x="124" y="7573"/>
                    </a:cubicBezTo>
                    <a:cubicBezTo>
                      <a:pt x="221" y="7723"/>
                      <a:pt x="375" y="7827"/>
                      <a:pt x="542" y="7860"/>
                    </a:cubicBezTo>
                    <a:cubicBezTo>
                      <a:pt x="580" y="7867"/>
                      <a:pt x="619" y="7871"/>
                      <a:pt x="658" y="7871"/>
                    </a:cubicBezTo>
                    <a:cubicBezTo>
                      <a:pt x="787" y="7871"/>
                      <a:pt x="915" y="7832"/>
                      <a:pt x="1024" y="7760"/>
                    </a:cubicBezTo>
                    <a:cubicBezTo>
                      <a:pt x="1161" y="7666"/>
                      <a:pt x="1255" y="7526"/>
                      <a:pt x="1295" y="7355"/>
                    </a:cubicBezTo>
                    <a:lnTo>
                      <a:pt x="1325" y="7215"/>
                    </a:lnTo>
                    <a:cubicBezTo>
                      <a:pt x="1348" y="7115"/>
                      <a:pt x="1371" y="7011"/>
                      <a:pt x="1398" y="6911"/>
                    </a:cubicBezTo>
                    <a:cubicBezTo>
                      <a:pt x="1428" y="6800"/>
                      <a:pt x="1462" y="6693"/>
                      <a:pt x="1496" y="6590"/>
                    </a:cubicBezTo>
                    <a:lnTo>
                      <a:pt x="1525" y="6502"/>
                    </a:lnTo>
                    <a:cubicBezTo>
                      <a:pt x="1609" y="6269"/>
                      <a:pt x="1692" y="6025"/>
                      <a:pt x="1766" y="5780"/>
                    </a:cubicBezTo>
                    <a:lnTo>
                      <a:pt x="1817" y="5603"/>
                    </a:lnTo>
                    <a:lnTo>
                      <a:pt x="2081" y="5570"/>
                    </a:lnTo>
                    <a:cubicBezTo>
                      <a:pt x="2251" y="5546"/>
                      <a:pt x="2422" y="5526"/>
                      <a:pt x="2592" y="5499"/>
                    </a:cubicBezTo>
                    <a:cubicBezTo>
                      <a:pt x="2709" y="5486"/>
                      <a:pt x="2830" y="5466"/>
                      <a:pt x="2944" y="5446"/>
                    </a:cubicBezTo>
                    <a:cubicBezTo>
                      <a:pt x="2996" y="5435"/>
                      <a:pt x="3050" y="5432"/>
                      <a:pt x="3107" y="5426"/>
                    </a:cubicBezTo>
                    <a:lnTo>
                      <a:pt x="3137" y="5426"/>
                    </a:lnTo>
                    <a:cubicBezTo>
                      <a:pt x="3157" y="5543"/>
                      <a:pt x="3184" y="5670"/>
                      <a:pt x="3217" y="5800"/>
                    </a:cubicBezTo>
                    <a:cubicBezTo>
                      <a:pt x="3245" y="5891"/>
                      <a:pt x="3271" y="5977"/>
                      <a:pt x="3297" y="6068"/>
                    </a:cubicBezTo>
                    <a:lnTo>
                      <a:pt x="3302" y="6085"/>
                    </a:lnTo>
                    <a:cubicBezTo>
                      <a:pt x="3362" y="6285"/>
                      <a:pt x="3405" y="6442"/>
                      <a:pt x="3438" y="6582"/>
                    </a:cubicBezTo>
                    <a:cubicBezTo>
                      <a:pt x="3452" y="6650"/>
                      <a:pt x="3465" y="6713"/>
                      <a:pt x="3478" y="6780"/>
                    </a:cubicBezTo>
                    <a:cubicBezTo>
                      <a:pt x="3485" y="6830"/>
                      <a:pt x="3495" y="6880"/>
                      <a:pt x="3502" y="6931"/>
                    </a:cubicBezTo>
                    <a:cubicBezTo>
                      <a:pt x="3515" y="7014"/>
                      <a:pt x="3535" y="7101"/>
                      <a:pt x="3558" y="7201"/>
                    </a:cubicBezTo>
                    <a:cubicBezTo>
                      <a:pt x="3575" y="7275"/>
                      <a:pt x="3609" y="7339"/>
                      <a:pt x="3639" y="7392"/>
                    </a:cubicBezTo>
                    <a:cubicBezTo>
                      <a:pt x="3686" y="7499"/>
                      <a:pt x="3756" y="7596"/>
                      <a:pt x="3850" y="7680"/>
                    </a:cubicBezTo>
                    <a:cubicBezTo>
                      <a:pt x="3960" y="7777"/>
                      <a:pt x="4091" y="7840"/>
                      <a:pt x="4237" y="7867"/>
                    </a:cubicBezTo>
                    <a:cubicBezTo>
                      <a:pt x="4288" y="7877"/>
                      <a:pt x="4341" y="7884"/>
                      <a:pt x="4395" y="7884"/>
                    </a:cubicBezTo>
                    <a:cubicBezTo>
                      <a:pt x="4485" y="7884"/>
                      <a:pt x="4579" y="7867"/>
                      <a:pt x="4669" y="7837"/>
                    </a:cubicBezTo>
                    <a:cubicBezTo>
                      <a:pt x="4802" y="7786"/>
                      <a:pt x="4920" y="7710"/>
                      <a:pt x="5014" y="7603"/>
                    </a:cubicBezTo>
                    <a:lnTo>
                      <a:pt x="5057" y="7542"/>
                    </a:lnTo>
                    <a:cubicBezTo>
                      <a:pt x="5134" y="7425"/>
                      <a:pt x="5208" y="7319"/>
                      <a:pt x="5241" y="7141"/>
                    </a:cubicBezTo>
                    <a:cubicBezTo>
                      <a:pt x="5258" y="7048"/>
                      <a:pt x="5264" y="6961"/>
                      <a:pt x="5261" y="6871"/>
                    </a:cubicBezTo>
                    <a:cubicBezTo>
                      <a:pt x="5258" y="6820"/>
                      <a:pt x="5254" y="6770"/>
                      <a:pt x="5244" y="6720"/>
                    </a:cubicBezTo>
                    <a:cubicBezTo>
                      <a:pt x="5224" y="6613"/>
                      <a:pt x="5201" y="6509"/>
                      <a:pt x="5177" y="6402"/>
                    </a:cubicBezTo>
                    <a:lnTo>
                      <a:pt x="5157" y="6312"/>
                    </a:lnTo>
                    <a:cubicBezTo>
                      <a:pt x="5117" y="6121"/>
                      <a:pt x="5077" y="5968"/>
                      <a:pt x="5037" y="5827"/>
                    </a:cubicBezTo>
                    <a:cubicBezTo>
                      <a:pt x="4987" y="5659"/>
                      <a:pt x="4930" y="5492"/>
                      <a:pt x="4876" y="5325"/>
                    </a:cubicBezTo>
                    <a:cubicBezTo>
                      <a:pt x="4833" y="5202"/>
                      <a:pt x="4802" y="5071"/>
                      <a:pt x="4773" y="4934"/>
                    </a:cubicBezTo>
                    <a:lnTo>
                      <a:pt x="4719" y="4656"/>
                    </a:lnTo>
                    <a:cubicBezTo>
                      <a:pt x="4656" y="4335"/>
                      <a:pt x="4589" y="4001"/>
                      <a:pt x="4501" y="3677"/>
                    </a:cubicBezTo>
                    <a:cubicBezTo>
                      <a:pt x="4435" y="3419"/>
                      <a:pt x="4355" y="3165"/>
                      <a:pt x="4274" y="2917"/>
                    </a:cubicBezTo>
                    <a:lnTo>
                      <a:pt x="4154" y="2526"/>
                    </a:lnTo>
                    <a:cubicBezTo>
                      <a:pt x="4087" y="2308"/>
                      <a:pt x="4017" y="2095"/>
                      <a:pt x="3940" y="1887"/>
                    </a:cubicBezTo>
                    <a:cubicBezTo>
                      <a:pt x="3856" y="1666"/>
                      <a:pt x="3786" y="1445"/>
                      <a:pt x="3723" y="1232"/>
                    </a:cubicBezTo>
                    <a:lnTo>
                      <a:pt x="3692" y="1068"/>
                    </a:lnTo>
                    <a:cubicBezTo>
                      <a:pt x="3666" y="931"/>
                      <a:pt x="3639" y="797"/>
                      <a:pt x="3609" y="663"/>
                    </a:cubicBezTo>
                    <a:cubicBezTo>
                      <a:pt x="3606" y="636"/>
                      <a:pt x="3598" y="610"/>
                      <a:pt x="3592" y="583"/>
                    </a:cubicBezTo>
                    <a:cubicBezTo>
                      <a:pt x="3572" y="513"/>
                      <a:pt x="3542" y="456"/>
                      <a:pt x="3515" y="402"/>
                    </a:cubicBezTo>
                    <a:lnTo>
                      <a:pt x="3495" y="366"/>
                    </a:lnTo>
                    <a:cubicBezTo>
                      <a:pt x="3405" y="188"/>
                      <a:pt x="3194" y="41"/>
                      <a:pt x="2984" y="11"/>
                    </a:cubicBezTo>
                    <a:cubicBezTo>
                      <a:pt x="2938" y="4"/>
                      <a:pt x="2894" y="0"/>
                      <a:pt x="28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892" name="Google Shape;892;p6"/>
            <p:cNvGrpSpPr/>
            <p:nvPr/>
          </p:nvGrpSpPr>
          <p:grpSpPr>
            <a:xfrm>
              <a:off x="155449" y="233126"/>
              <a:ext cx="530524" cy="504705"/>
              <a:chOff x="435062" y="187598"/>
              <a:chExt cx="730347" cy="694803"/>
            </a:xfrm>
          </p:grpSpPr>
          <p:sp>
            <p:nvSpPr>
              <p:cNvPr id="893" name="Google Shape;893;p6"/>
              <p:cNvSpPr/>
              <p:nvPr/>
            </p:nvSpPr>
            <p:spPr>
              <a:xfrm rot="9076706">
                <a:off x="676192" y="272498"/>
                <a:ext cx="354711" cy="548269"/>
              </a:xfrm>
              <a:custGeom>
                <a:avLst/>
                <a:gdLst/>
                <a:ahLst/>
                <a:cxnLst/>
                <a:rect l="l" t="t" r="r" b="b"/>
                <a:pathLst>
                  <a:path w="17153" h="26513" extrusionOk="0">
                    <a:moveTo>
                      <a:pt x="1136" y="1"/>
                    </a:moveTo>
                    <a:lnTo>
                      <a:pt x="0" y="611"/>
                    </a:lnTo>
                    <a:cubicBezTo>
                      <a:pt x="77" y="2177"/>
                      <a:pt x="706" y="9129"/>
                      <a:pt x="706" y="9129"/>
                    </a:cubicBezTo>
                    <a:cubicBezTo>
                      <a:pt x="905" y="9668"/>
                      <a:pt x="1162" y="10342"/>
                      <a:pt x="1470" y="11113"/>
                    </a:cubicBezTo>
                    <a:cubicBezTo>
                      <a:pt x="2837" y="14534"/>
                      <a:pt x="5078" y="19843"/>
                      <a:pt x="6528" y="23245"/>
                    </a:cubicBezTo>
                    <a:lnTo>
                      <a:pt x="7928" y="26512"/>
                    </a:lnTo>
                    <a:cubicBezTo>
                      <a:pt x="8839" y="26435"/>
                      <a:pt x="9745" y="26281"/>
                      <a:pt x="10624" y="26050"/>
                    </a:cubicBezTo>
                    <a:cubicBezTo>
                      <a:pt x="11959" y="25691"/>
                      <a:pt x="13230" y="25132"/>
                      <a:pt x="14398" y="24394"/>
                    </a:cubicBezTo>
                    <a:cubicBezTo>
                      <a:pt x="15150" y="23919"/>
                      <a:pt x="15849" y="23367"/>
                      <a:pt x="16478" y="22744"/>
                    </a:cubicBezTo>
                    <a:cubicBezTo>
                      <a:pt x="16722" y="22513"/>
                      <a:pt x="16947" y="22256"/>
                      <a:pt x="17152" y="21993"/>
                    </a:cubicBezTo>
                    <a:cubicBezTo>
                      <a:pt x="16754" y="20915"/>
                      <a:pt x="16196" y="19657"/>
                      <a:pt x="15535" y="18321"/>
                    </a:cubicBezTo>
                    <a:cubicBezTo>
                      <a:pt x="12575" y="12281"/>
                      <a:pt x="7716" y="4539"/>
                      <a:pt x="7222" y="4308"/>
                    </a:cubicBezTo>
                    <a:cubicBezTo>
                      <a:pt x="6618" y="4019"/>
                      <a:pt x="1136" y="1"/>
                      <a:pt x="1136" y="1"/>
                    </a:cubicBezTo>
                    <a:close/>
                  </a:path>
                </a:pathLst>
              </a:custGeom>
              <a:solidFill>
                <a:srgbClr val="FFBE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4" name="Google Shape;894;p6"/>
              <p:cNvSpPr/>
              <p:nvPr/>
            </p:nvSpPr>
            <p:spPr>
              <a:xfrm rot="9076706">
                <a:off x="668378" y="265331"/>
                <a:ext cx="369849" cy="562828"/>
              </a:xfrm>
              <a:custGeom>
                <a:avLst/>
                <a:gdLst/>
                <a:ahLst/>
                <a:cxnLst/>
                <a:rect l="l" t="t" r="r" b="b"/>
                <a:pathLst>
                  <a:path w="17885" h="27217" extrusionOk="0">
                    <a:moveTo>
                      <a:pt x="1464" y="756"/>
                    </a:moveTo>
                    <a:cubicBezTo>
                      <a:pt x="2504" y="1520"/>
                      <a:pt x="6740" y="4614"/>
                      <a:pt x="7401" y="4954"/>
                    </a:cubicBezTo>
                    <a:cubicBezTo>
                      <a:pt x="8024" y="5487"/>
                      <a:pt x="12684" y="12921"/>
                      <a:pt x="15573" y="18820"/>
                    </a:cubicBezTo>
                    <a:cubicBezTo>
                      <a:pt x="16196" y="20072"/>
                      <a:pt x="16722" y="21259"/>
                      <a:pt x="17114" y="22274"/>
                    </a:cubicBezTo>
                    <a:cubicBezTo>
                      <a:pt x="16947" y="22473"/>
                      <a:pt x="16774" y="22665"/>
                      <a:pt x="16587" y="22838"/>
                    </a:cubicBezTo>
                    <a:cubicBezTo>
                      <a:pt x="15971" y="23448"/>
                      <a:pt x="15297" y="23987"/>
                      <a:pt x="14565" y="24443"/>
                    </a:cubicBezTo>
                    <a:cubicBezTo>
                      <a:pt x="13429" y="25169"/>
                      <a:pt x="12190" y="25714"/>
                      <a:pt x="10893" y="26061"/>
                    </a:cubicBezTo>
                    <a:cubicBezTo>
                      <a:pt x="10110" y="26266"/>
                      <a:pt x="9314" y="26408"/>
                      <a:pt x="8512" y="26491"/>
                    </a:cubicBezTo>
                    <a:lnTo>
                      <a:pt x="7209" y="23455"/>
                    </a:lnTo>
                    <a:cubicBezTo>
                      <a:pt x="6182" y="21067"/>
                      <a:pt x="3653" y="15110"/>
                      <a:pt x="2150" y="11335"/>
                    </a:cubicBezTo>
                    <a:cubicBezTo>
                      <a:pt x="1881" y="10674"/>
                      <a:pt x="1624" y="10006"/>
                      <a:pt x="1399" y="9403"/>
                    </a:cubicBezTo>
                    <a:cubicBezTo>
                      <a:pt x="1348" y="8819"/>
                      <a:pt x="822" y="2964"/>
                      <a:pt x="719" y="1161"/>
                    </a:cubicBezTo>
                    <a:lnTo>
                      <a:pt x="1464" y="756"/>
                    </a:lnTo>
                    <a:close/>
                    <a:moveTo>
                      <a:pt x="1495" y="0"/>
                    </a:moveTo>
                    <a:cubicBezTo>
                      <a:pt x="1436" y="0"/>
                      <a:pt x="1377" y="15"/>
                      <a:pt x="1322" y="44"/>
                    </a:cubicBezTo>
                    <a:lnTo>
                      <a:pt x="193" y="660"/>
                    </a:lnTo>
                    <a:cubicBezTo>
                      <a:pt x="71" y="724"/>
                      <a:pt x="0" y="852"/>
                      <a:pt x="6" y="981"/>
                    </a:cubicBezTo>
                    <a:cubicBezTo>
                      <a:pt x="83" y="2534"/>
                      <a:pt x="687" y="9230"/>
                      <a:pt x="713" y="9512"/>
                    </a:cubicBezTo>
                    <a:cubicBezTo>
                      <a:pt x="713" y="9544"/>
                      <a:pt x="719" y="9576"/>
                      <a:pt x="732" y="9602"/>
                    </a:cubicBezTo>
                    <a:cubicBezTo>
                      <a:pt x="963" y="10225"/>
                      <a:pt x="1233" y="10918"/>
                      <a:pt x="1502" y="11598"/>
                    </a:cubicBezTo>
                    <a:cubicBezTo>
                      <a:pt x="3004" y="15379"/>
                      <a:pt x="5540" y="21343"/>
                      <a:pt x="6561" y="23737"/>
                    </a:cubicBezTo>
                    <a:lnTo>
                      <a:pt x="7960" y="27005"/>
                    </a:lnTo>
                    <a:cubicBezTo>
                      <a:pt x="8018" y="27133"/>
                      <a:pt x="8146" y="27216"/>
                      <a:pt x="8281" y="27216"/>
                    </a:cubicBezTo>
                    <a:lnTo>
                      <a:pt x="8313" y="27216"/>
                    </a:lnTo>
                    <a:cubicBezTo>
                      <a:pt x="9250" y="27139"/>
                      <a:pt x="10168" y="26985"/>
                      <a:pt x="11073" y="26741"/>
                    </a:cubicBezTo>
                    <a:cubicBezTo>
                      <a:pt x="12441" y="26382"/>
                      <a:pt x="13744" y="25804"/>
                      <a:pt x="14938" y="25047"/>
                    </a:cubicBezTo>
                    <a:cubicBezTo>
                      <a:pt x="15714" y="24559"/>
                      <a:pt x="16427" y="23994"/>
                      <a:pt x="17075" y="23352"/>
                    </a:cubicBezTo>
                    <a:cubicBezTo>
                      <a:pt x="17332" y="23108"/>
                      <a:pt x="17570" y="22838"/>
                      <a:pt x="17788" y="22562"/>
                    </a:cubicBezTo>
                    <a:cubicBezTo>
                      <a:pt x="17865" y="22460"/>
                      <a:pt x="17884" y="22338"/>
                      <a:pt x="17839" y="22222"/>
                    </a:cubicBezTo>
                    <a:cubicBezTo>
                      <a:pt x="17435" y="21150"/>
                      <a:pt x="16870" y="19866"/>
                      <a:pt x="16209" y="18525"/>
                    </a:cubicBezTo>
                    <a:cubicBezTo>
                      <a:pt x="13532" y="13075"/>
                      <a:pt x="8429" y="4678"/>
                      <a:pt x="7729" y="4345"/>
                    </a:cubicBezTo>
                    <a:cubicBezTo>
                      <a:pt x="7305" y="4146"/>
                      <a:pt x="3890" y="1674"/>
                      <a:pt x="1701" y="69"/>
                    </a:cubicBezTo>
                    <a:cubicBezTo>
                      <a:pt x="1641" y="23"/>
                      <a:pt x="1568" y="0"/>
                      <a:pt x="149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5" name="Google Shape;895;p6"/>
              <p:cNvSpPr/>
              <p:nvPr/>
            </p:nvSpPr>
            <p:spPr>
              <a:xfrm rot="9076706">
                <a:off x="1122277" y="690921"/>
                <a:ext cx="34803" cy="43571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2107" extrusionOk="0">
                    <a:moveTo>
                      <a:pt x="399" y="1"/>
                    </a:moveTo>
                    <a:lnTo>
                      <a:pt x="1" y="257"/>
                    </a:lnTo>
                    <a:lnTo>
                      <a:pt x="547" y="2106"/>
                    </a:lnTo>
                    <a:lnTo>
                      <a:pt x="1683" y="1490"/>
                    </a:lnTo>
                    <a:lnTo>
                      <a:pt x="399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6" name="Google Shape;896;p6"/>
              <p:cNvSpPr/>
              <p:nvPr/>
            </p:nvSpPr>
            <p:spPr>
              <a:xfrm rot="9076706">
                <a:off x="711767" y="280197"/>
                <a:ext cx="269410" cy="447520"/>
              </a:xfrm>
              <a:custGeom>
                <a:avLst/>
                <a:gdLst/>
                <a:ahLst/>
                <a:cxnLst/>
                <a:rect l="l" t="t" r="r" b="b"/>
                <a:pathLst>
                  <a:path w="13028" h="21641" extrusionOk="0">
                    <a:moveTo>
                      <a:pt x="1643" y="1"/>
                    </a:moveTo>
                    <a:cubicBezTo>
                      <a:pt x="390" y="1"/>
                      <a:pt x="0" y="1905"/>
                      <a:pt x="1332" y="4315"/>
                    </a:cubicBezTo>
                    <a:cubicBezTo>
                      <a:pt x="3559" y="8365"/>
                      <a:pt x="9253" y="21640"/>
                      <a:pt x="9253" y="21640"/>
                    </a:cubicBezTo>
                    <a:cubicBezTo>
                      <a:pt x="10588" y="21281"/>
                      <a:pt x="11859" y="20722"/>
                      <a:pt x="13027" y="19984"/>
                    </a:cubicBezTo>
                    <a:cubicBezTo>
                      <a:pt x="11121" y="14168"/>
                      <a:pt x="5113" y="3063"/>
                      <a:pt x="5113" y="3063"/>
                    </a:cubicBezTo>
                    <a:cubicBezTo>
                      <a:pt x="3738" y="876"/>
                      <a:pt x="2492" y="1"/>
                      <a:pt x="164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7" name="Google Shape;897;p6"/>
              <p:cNvSpPr/>
              <p:nvPr/>
            </p:nvSpPr>
            <p:spPr>
              <a:xfrm rot="9076706">
                <a:off x="703999" y="273650"/>
                <a:ext cx="282768" cy="461975"/>
              </a:xfrm>
              <a:custGeom>
                <a:avLst/>
                <a:gdLst/>
                <a:ahLst/>
                <a:cxnLst/>
                <a:rect l="l" t="t" r="r" b="b"/>
                <a:pathLst>
                  <a:path w="13674" h="22340" extrusionOk="0">
                    <a:moveTo>
                      <a:pt x="1876" y="706"/>
                    </a:moveTo>
                    <a:cubicBezTo>
                      <a:pt x="1887" y="706"/>
                      <a:pt x="1897" y="706"/>
                      <a:pt x="1907" y="707"/>
                    </a:cubicBezTo>
                    <a:cubicBezTo>
                      <a:pt x="2613" y="707"/>
                      <a:pt x="3782" y="1541"/>
                      <a:pt x="5065" y="3583"/>
                    </a:cubicBezTo>
                    <a:cubicBezTo>
                      <a:pt x="5123" y="3692"/>
                      <a:pt x="10900" y="14399"/>
                      <a:pt x="12865" y="20183"/>
                    </a:cubicBezTo>
                    <a:cubicBezTo>
                      <a:pt x="11883" y="20786"/>
                      <a:pt x="10823" y="21248"/>
                      <a:pt x="9719" y="21569"/>
                    </a:cubicBezTo>
                    <a:cubicBezTo>
                      <a:pt x="8878" y="19624"/>
                      <a:pt x="3929" y="8185"/>
                      <a:pt x="1894" y="4501"/>
                    </a:cubicBezTo>
                    <a:cubicBezTo>
                      <a:pt x="893" y="2684"/>
                      <a:pt x="938" y="1156"/>
                      <a:pt x="1560" y="790"/>
                    </a:cubicBezTo>
                    <a:cubicBezTo>
                      <a:pt x="1655" y="737"/>
                      <a:pt x="1765" y="706"/>
                      <a:pt x="1876" y="706"/>
                    </a:cubicBezTo>
                    <a:close/>
                    <a:moveTo>
                      <a:pt x="1893" y="1"/>
                    </a:moveTo>
                    <a:cubicBezTo>
                      <a:pt x="1631" y="1"/>
                      <a:pt x="1398" y="66"/>
                      <a:pt x="1201" y="180"/>
                    </a:cubicBezTo>
                    <a:cubicBezTo>
                      <a:pt x="270" y="733"/>
                      <a:pt x="1" y="2511"/>
                      <a:pt x="1284" y="4834"/>
                    </a:cubicBezTo>
                    <a:cubicBezTo>
                      <a:pt x="3480" y="8821"/>
                      <a:pt x="9135" y="21993"/>
                      <a:pt x="9193" y="22128"/>
                    </a:cubicBezTo>
                    <a:cubicBezTo>
                      <a:pt x="9251" y="22256"/>
                      <a:pt x="9373" y="22340"/>
                      <a:pt x="9514" y="22340"/>
                    </a:cubicBezTo>
                    <a:cubicBezTo>
                      <a:pt x="9546" y="22340"/>
                      <a:pt x="9578" y="22333"/>
                      <a:pt x="9610" y="22327"/>
                    </a:cubicBezTo>
                    <a:cubicBezTo>
                      <a:pt x="10978" y="21961"/>
                      <a:pt x="12281" y="21390"/>
                      <a:pt x="13475" y="20626"/>
                    </a:cubicBezTo>
                    <a:cubicBezTo>
                      <a:pt x="13609" y="20542"/>
                      <a:pt x="13674" y="20375"/>
                      <a:pt x="13622" y="20221"/>
                    </a:cubicBezTo>
                    <a:cubicBezTo>
                      <a:pt x="11722" y="14444"/>
                      <a:pt x="5739" y="3352"/>
                      <a:pt x="5669" y="3223"/>
                    </a:cubicBezTo>
                    <a:cubicBezTo>
                      <a:pt x="4168" y="838"/>
                      <a:pt x="2835" y="1"/>
                      <a:pt x="18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8" name="Google Shape;898;p6"/>
              <p:cNvSpPr/>
              <p:nvPr/>
            </p:nvSpPr>
            <p:spPr>
              <a:xfrm rot="9076706">
                <a:off x="694999" y="345565"/>
                <a:ext cx="354856" cy="470743"/>
              </a:xfrm>
              <a:custGeom>
                <a:avLst/>
                <a:gdLst/>
                <a:ahLst/>
                <a:cxnLst/>
                <a:rect l="l" t="t" r="r" b="b"/>
                <a:pathLst>
                  <a:path w="17160" h="22764" extrusionOk="0">
                    <a:moveTo>
                      <a:pt x="1130" y="1"/>
                    </a:moveTo>
                    <a:lnTo>
                      <a:pt x="1" y="623"/>
                    </a:lnTo>
                    <a:cubicBezTo>
                      <a:pt x="71" y="2183"/>
                      <a:pt x="700" y="9135"/>
                      <a:pt x="700" y="9135"/>
                    </a:cubicBezTo>
                    <a:cubicBezTo>
                      <a:pt x="899" y="9674"/>
                      <a:pt x="1163" y="10348"/>
                      <a:pt x="1471" y="11119"/>
                    </a:cubicBezTo>
                    <a:cubicBezTo>
                      <a:pt x="3114" y="11003"/>
                      <a:pt x="4494" y="10329"/>
                      <a:pt x="4443" y="8577"/>
                    </a:cubicBezTo>
                    <a:lnTo>
                      <a:pt x="4443" y="8577"/>
                    </a:lnTo>
                    <a:cubicBezTo>
                      <a:pt x="5354" y="8737"/>
                      <a:pt x="6266" y="9032"/>
                      <a:pt x="7158" y="9276"/>
                    </a:cubicBezTo>
                    <a:cubicBezTo>
                      <a:pt x="7401" y="8954"/>
                      <a:pt x="7663" y="8816"/>
                      <a:pt x="7934" y="8816"/>
                    </a:cubicBezTo>
                    <a:cubicBezTo>
                      <a:pt x="9253" y="8816"/>
                      <a:pt x="10774" y="12077"/>
                      <a:pt x="11222" y="13089"/>
                    </a:cubicBezTo>
                    <a:cubicBezTo>
                      <a:pt x="12704" y="16453"/>
                      <a:pt x="14470" y="19688"/>
                      <a:pt x="16485" y="22763"/>
                    </a:cubicBezTo>
                    <a:cubicBezTo>
                      <a:pt x="16729" y="22532"/>
                      <a:pt x="16954" y="22275"/>
                      <a:pt x="17159" y="22012"/>
                    </a:cubicBezTo>
                    <a:cubicBezTo>
                      <a:pt x="16761" y="20934"/>
                      <a:pt x="16203" y="19676"/>
                      <a:pt x="15535" y="18327"/>
                    </a:cubicBezTo>
                    <a:cubicBezTo>
                      <a:pt x="12570" y="12287"/>
                      <a:pt x="7710" y="4545"/>
                      <a:pt x="7216" y="4314"/>
                    </a:cubicBezTo>
                    <a:cubicBezTo>
                      <a:pt x="6612" y="4025"/>
                      <a:pt x="1130" y="1"/>
                      <a:pt x="1130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9" name="Google Shape;899;p6"/>
              <p:cNvSpPr/>
              <p:nvPr/>
            </p:nvSpPr>
            <p:spPr>
              <a:xfrm rot="9076706">
                <a:off x="955267" y="560692"/>
                <a:ext cx="149366" cy="188926"/>
              </a:xfrm>
              <a:custGeom>
                <a:avLst/>
                <a:gdLst/>
                <a:ahLst/>
                <a:cxnLst/>
                <a:rect l="l" t="t" r="r" b="b"/>
                <a:pathLst>
                  <a:path w="7223" h="9136" extrusionOk="0">
                    <a:moveTo>
                      <a:pt x="1137" y="1"/>
                    </a:moveTo>
                    <a:lnTo>
                      <a:pt x="219" y="502"/>
                    </a:lnTo>
                    <a:lnTo>
                      <a:pt x="1" y="624"/>
                    </a:lnTo>
                    <a:cubicBezTo>
                      <a:pt x="71" y="2183"/>
                      <a:pt x="700" y="9136"/>
                      <a:pt x="700" y="9136"/>
                    </a:cubicBezTo>
                    <a:cubicBezTo>
                      <a:pt x="700" y="9136"/>
                      <a:pt x="1875" y="9039"/>
                      <a:pt x="2690" y="8911"/>
                    </a:cubicBezTo>
                    <a:cubicBezTo>
                      <a:pt x="2953" y="8892"/>
                      <a:pt x="3210" y="8827"/>
                      <a:pt x="3448" y="8718"/>
                    </a:cubicBezTo>
                    <a:cubicBezTo>
                      <a:pt x="3692" y="8500"/>
                      <a:pt x="3653" y="6375"/>
                      <a:pt x="3955" y="6369"/>
                    </a:cubicBezTo>
                    <a:cubicBezTo>
                      <a:pt x="3956" y="6369"/>
                      <a:pt x="3956" y="6369"/>
                      <a:pt x="3957" y="6369"/>
                    </a:cubicBezTo>
                    <a:cubicBezTo>
                      <a:pt x="4261" y="6369"/>
                      <a:pt x="6154" y="7481"/>
                      <a:pt x="6461" y="7481"/>
                    </a:cubicBezTo>
                    <a:cubicBezTo>
                      <a:pt x="6467" y="7481"/>
                      <a:pt x="6473" y="7480"/>
                      <a:pt x="6478" y="7479"/>
                    </a:cubicBezTo>
                    <a:cubicBezTo>
                      <a:pt x="6728" y="7434"/>
                      <a:pt x="7222" y="4321"/>
                      <a:pt x="7222" y="4321"/>
                    </a:cubicBezTo>
                    <a:cubicBezTo>
                      <a:pt x="6619" y="4032"/>
                      <a:pt x="1137" y="1"/>
                      <a:pt x="113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0" name="Google Shape;900;p6"/>
              <p:cNvSpPr/>
              <p:nvPr/>
            </p:nvSpPr>
            <p:spPr>
              <a:xfrm rot="9076706">
                <a:off x="947493" y="552945"/>
                <a:ext cx="164752" cy="205242"/>
              </a:xfrm>
              <a:custGeom>
                <a:avLst/>
                <a:gdLst/>
                <a:ahLst/>
                <a:cxnLst/>
                <a:rect l="l" t="t" r="r" b="b"/>
                <a:pathLst>
                  <a:path w="7967" h="9925" extrusionOk="0">
                    <a:moveTo>
                      <a:pt x="1464" y="828"/>
                    </a:moveTo>
                    <a:cubicBezTo>
                      <a:pt x="2433" y="1534"/>
                      <a:pt x="6118" y="4230"/>
                      <a:pt x="7196" y="4904"/>
                    </a:cubicBezTo>
                    <a:cubicBezTo>
                      <a:pt x="7029" y="5925"/>
                      <a:pt x="6804" y="7029"/>
                      <a:pt x="6663" y="7472"/>
                    </a:cubicBezTo>
                    <a:cubicBezTo>
                      <a:pt x="6419" y="7369"/>
                      <a:pt x="6008" y="7164"/>
                      <a:pt x="5713" y="7016"/>
                    </a:cubicBezTo>
                    <a:cubicBezTo>
                      <a:pt x="4895" y="6607"/>
                      <a:pt x="4550" y="6432"/>
                      <a:pt x="4324" y="6432"/>
                    </a:cubicBezTo>
                    <a:cubicBezTo>
                      <a:pt x="4316" y="6432"/>
                      <a:pt x="4309" y="6432"/>
                      <a:pt x="4301" y="6432"/>
                    </a:cubicBezTo>
                    <a:cubicBezTo>
                      <a:pt x="3832" y="6439"/>
                      <a:pt x="3775" y="7016"/>
                      <a:pt x="3678" y="7966"/>
                    </a:cubicBezTo>
                    <a:cubicBezTo>
                      <a:pt x="3653" y="8262"/>
                      <a:pt x="3614" y="8557"/>
                      <a:pt x="3556" y="8852"/>
                    </a:cubicBezTo>
                    <a:cubicBezTo>
                      <a:pt x="3377" y="8923"/>
                      <a:pt x="3184" y="8961"/>
                      <a:pt x="2991" y="8974"/>
                    </a:cubicBezTo>
                    <a:cubicBezTo>
                      <a:pt x="2471" y="9058"/>
                      <a:pt x="1785" y="9128"/>
                      <a:pt x="1380" y="9167"/>
                    </a:cubicBezTo>
                    <a:cubicBezTo>
                      <a:pt x="1258" y="7806"/>
                      <a:pt x="815" y="2857"/>
                      <a:pt x="719" y="1233"/>
                    </a:cubicBezTo>
                    <a:lnTo>
                      <a:pt x="1464" y="828"/>
                    </a:lnTo>
                    <a:close/>
                    <a:moveTo>
                      <a:pt x="1521" y="0"/>
                    </a:moveTo>
                    <a:lnTo>
                      <a:pt x="0" y="835"/>
                    </a:lnTo>
                    <a:lnTo>
                      <a:pt x="6" y="1053"/>
                    </a:lnTo>
                    <a:cubicBezTo>
                      <a:pt x="77" y="2600"/>
                      <a:pt x="680" y="9295"/>
                      <a:pt x="713" y="9578"/>
                    </a:cubicBezTo>
                    <a:lnTo>
                      <a:pt x="738" y="9924"/>
                    </a:lnTo>
                    <a:lnTo>
                      <a:pt x="1085" y="9899"/>
                    </a:lnTo>
                    <a:cubicBezTo>
                      <a:pt x="1136" y="9892"/>
                      <a:pt x="2285" y="9802"/>
                      <a:pt x="3075" y="9674"/>
                    </a:cubicBezTo>
                    <a:cubicBezTo>
                      <a:pt x="3377" y="9648"/>
                      <a:pt x="3672" y="9578"/>
                      <a:pt x="3948" y="9449"/>
                    </a:cubicBezTo>
                    <a:lnTo>
                      <a:pt x="4038" y="9391"/>
                    </a:lnTo>
                    <a:cubicBezTo>
                      <a:pt x="4237" y="9212"/>
                      <a:pt x="4288" y="8878"/>
                      <a:pt x="4372" y="8037"/>
                    </a:cubicBezTo>
                    <a:cubicBezTo>
                      <a:pt x="4404" y="7793"/>
                      <a:pt x="4436" y="7427"/>
                      <a:pt x="4481" y="7203"/>
                    </a:cubicBezTo>
                    <a:cubicBezTo>
                      <a:pt x="4725" y="7305"/>
                      <a:pt x="5116" y="7504"/>
                      <a:pt x="5399" y="7645"/>
                    </a:cubicBezTo>
                    <a:cubicBezTo>
                      <a:pt x="6289" y="8096"/>
                      <a:pt x="6606" y="8243"/>
                      <a:pt x="6818" y="8243"/>
                    </a:cubicBezTo>
                    <a:cubicBezTo>
                      <a:pt x="6845" y="8243"/>
                      <a:pt x="6870" y="8240"/>
                      <a:pt x="6894" y="8236"/>
                    </a:cubicBezTo>
                    <a:cubicBezTo>
                      <a:pt x="7138" y="8191"/>
                      <a:pt x="7395" y="8140"/>
                      <a:pt x="7921" y="4782"/>
                    </a:cubicBezTo>
                    <a:lnTo>
                      <a:pt x="7966" y="4526"/>
                    </a:lnTo>
                    <a:lnTo>
                      <a:pt x="7729" y="4410"/>
                    </a:lnTo>
                    <a:cubicBezTo>
                      <a:pt x="7305" y="4211"/>
                      <a:pt x="3897" y="1740"/>
                      <a:pt x="1701" y="129"/>
                    </a:cubicBezTo>
                    <a:lnTo>
                      <a:pt x="152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1" name="Google Shape;901;p6"/>
              <p:cNvSpPr/>
              <p:nvPr/>
            </p:nvSpPr>
            <p:spPr>
              <a:xfrm rot="9076706">
                <a:off x="956662" y="566141"/>
                <a:ext cx="144858" cy="184273"/>
              </a:xfrm>
              <a:custGeom>
                <a:avLst/>
                <a:gdLst/>
                <a:ahLst/>
                <a:cxnLst/>
                <a:rect l="l" t="t" r="r" b="b"/>
                <a:pathLst>
                  <a:path w="7005" h="8911" extrusionOk="0">
                    <a:moveTo>
                      <a:pt x="919" y="1"/>
                    </a:moveTo>
                    <a:lnTo>
                      <a:pt x="1" y="502"/>
                    </a:lnTo>
                    <a:cubicBezTo>
                      <a:pt x="1400" y="2331"/>
                      <a:pt x="2934" y="4045"/>
                      <a:pt x="4597" y="5637"/>
                    </a:cubicBezTo>
                    <a:cubicBezTo>
                      <a:pt x="4340" y="5717"/>
                      <a:pt x="4077" y="5757"/>
                      <a:pt x="3814" y="5757"/>
                    </a:cubicBezTo>
                    <a:cubicBezTo>
                      <a:pt x="3426" y="5757"/>
                      <a:pt x="3040" y="5671"/>
                      <a:pt x="2684" y="5502"/>
                    </a:cubicBezTo>
                    <a:cubicBezTo>
                      <a:pt x="2549" y="6638"/>
                      <a:pt x="2479" y="7775"/>
                      <a:pt x="2472" y="8911"/>
                    </a:cubicBezTo>
                    <a:cubicBezTo>
                      <a:pt x="2735" y="8892"/>
                      <a:pt x="2992" y="8827"/>
                      <a:pt x="3230" y="8718"/>
                    </a:cubicBezTo>
                    <a:cubicBezTo>
                      <a:pt x="3474" y="8500"/>
                      <a:pt x="3435" y="6375"/>
                      <a:pt x="3737" y="6369"/>
                    </a:cubicBezTo>
                    <a:cubicBezTo>
                      <a:pt x="3738" y="6369"/>
                      <a:pt x="3738" y="6369"/>
                      <a:pt x="3739" y="6369"/>
                    </a:cubicBezTo>
                    <a:cubicBezTo>
                      <a:pt x="4043" y="6369"/>
                      <a:pt x="5936" y="7481"/>
                      <a:pt x="6243" y="7481"/>
                    </a:cubicBezTo>
                    <a:cubicBezTo>
                      <a:pt x="6249" y="7481"/>
                      <a:pt x="6255" y="7480"/>
                      <a:pt x="6260" y="7479"/>
                    </a:cubicBezTo>
                    <a:cubicBezTo>
                      <a:pt x="6510" y="7434"/>
                      <a:pt x="7004" y="4321"/>
                      <a:pt x="7004" y="4321"/>
                    </a:cubicBezTo>
                    <a:cubicBezTo>
                      <a:pt x="6401" y="4032"/>
                      <a:pt x="919" y="1"/>
                      <a:pt x="919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2" name="Google Shape;902;p6"/>
              <p:cNvSpPr/>
              <p:nvPr/>
            </p:nvSpPr>
            <p:spPr>
              <a:xfrm rot="9076706">
                <a:off x="468389" y="251653"/>
                <a:ext cx="276378" cy="209440"/>
              </a:xfrm>
              <a:custGeom>
                <a:avLst/>
                <a:gdLst/>
                <a:ahLst/>
                <a:cxnLst/>
                <a:rect l="l" t="t" r="r" b="b"/>
                <a:pathLst>
                  <a:path w="13365" h="10128" extrusionOk="0">
                    <a:moveTo>
                      <a:pt x="9218" y="1"/>
                    </a:moveTo>
                    <a:cubicBezTo>
                      <a:pt x="9218" y="1"/>
                      <a:pt x="8377" y="623"/>
                      <a:pt x="7235" y="1361"/>
                    </a:cubicBezTo>
                    <a:cubicBezTo>
                      <a:pt x="6439" y="1875"/>
                      <a:pt x="5617" y="2344"/>
                      <a:pt x="4776" y="2767"/>
                    </a:cubicBezTo>
                    <a:cubicBezTo>
                      <a:pt x="1554" y="4334"/>
                      <a:pt x="39" y="4520"/>
                      <a:pt x="0" y="4520"/>
                    </a:cubicBezTo>
                    <a:cubicBezTo>
                      <a:pt x="1239" y="7601"/>
                      <a:pt x="2638" y="9905"/>
                      <a:pt x="5065" y="10111"/>
                    </a:cubicBezTo>
                    <a:cubicBezTo>
                      <a:pt x="5186" y="10122"/>
                      <a:pt x="5311" y="10128"/>
                      <a:pt x="5439" y="10128"/>
                    </a:cubicBezTo>
                    <a:cubicBezTo>
                      <a:pt x="6329" y="10128"/>
                      <a:pt x="7369" y="9850"/>
                      <a:pt x="8576" y="9238"/>
                    </a:cubicBezTo>
                    <a:cubicBezTo>
                      <a:pt x="13365" y="6818"/>
                      <a:pt x="9218" y="1"/>
                      <a:pt x="921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3" name="Google Shape;903;p6"/>
              <p:cNvSpPr/>
              <p:nvPr/>
            </p:nvSpPr>
            <p:spPr>
              <a:xfrm rot="9076706">
                <a:off x="496152" y="235089"/>
                <a:ext cx="254996" cy="223977"/>
              </a:xfrm>
              <a:custGeom>
                <a:avLst/>
                <a:gdLst/>
                <a:ahLst/>
                <a:cxnLst/>
                <a:rect l="l" t="t" r="r" b="b"/>
                <a:pathLst>
                  <a:path w="12331" h="10831" extrusionOk="0">
                    <a:moveTo>
                      <a:pt x="9526" y="868"/>
                    </a:moveTo>
                    <a:cubicBezTo>
                      <a:pt x="10046" y="1837"/>
                      <a:pt x="11432" y="4745"/>
                      <a:pt x="10784" y="7011"/>
                    </a:cubicBezTo>
                    <a:cubicBezTo>
                      <a:pt x="10501" y="8006"/>
                      <a:pt x="9847" y="8770"/>
                      <a:pt x="8839" y="9277"/>
                    </a:cubicBezTo>
                    <a:cubicBezTo>
                      <a:pt x="7727" y="9842"/>
                      <a:pt x="6734" y="10128"/>
                      <a:pt x="5865" y="10128"/>
                    </a:cubicBezTo>
                    <a:cubicBezTo>
                      <a:pt x="5746" y="10128"/>
                      <a:pt x="5628" y="10123"/>
                      <a:pt x="5514" y="10112"/>
                    </a:cubicBezTo>
                    <a:cubicBezTo>
                      <a:pt x="3254" y="9926"/>
                      <a:pt x="1951" y="7660"/>
                      <a:pt x="905" y="5137"/>
                    </a:cubicBezTo>
                    <a:cubicBezTo>
                      <a:pt x="1598" y="4983"/>
                      <a:pt x="3036" y="4559"/>
                      <a:pt x="5353" y="3436"/>
                    </a:cubicBezTo>
                    <a:cubicBezTo>
                      <a:pt x="6207" y="3006"/>
                      <a:pt x="7035" y="2531"/>
                      <a:pt x="7837" y="2011"/>
                    </a:cubicBezTo>
                    <a:cubicBezTo>
                      <a:pt x="8563" y="1549"/>
                      <a:pt x="9173" y="1118"/>
                      <a:pt x="9526" y="868"/>
                    </a:cubicBezTo>
                    <a:close/>
                    <a:moveTo>
                      <a:pt x="9637" y="0"/>
                    </a:moveTo>
                    <a:cubicBezTo>
                      <a:pt x="9566" y="0"/>
                      <a:pt x="9493" y="23"/>
                      <a:pt x="9429" y="72"/>
                    </a:cubicBezTo>
                    <a:cubicBezTo>
                      <a:pt x="9423" y="79"/>
                      <a:pt x="8588" y="701"/>
                      <a:pt x="7465" y="1420"/>
                    </a:cubicBezTo>
                    <a:cubicBezTo>
                      <a:pt x="6682" y="1927"/>
                      <a:pt x="5873" y="2389"/>
                      <a:pt x="5045" y="2807"/>
                    </a:cubicBezTo>
                    <a:cubicBezTo>
                      <a:pt x="1891" y="4332"/>
                      <a:pt x="414" y="4527"/>
                      <a:pt x="423" y="4527"/>
                    </a:cubicBezTo>
                    <a:lnTo>
                      <a:pt x="423" y="4527"/>
                    </a:lnTo>
                    <a:cubicBezTo>
                      <a:pt x="420" y="4527"/>
                      <a:pt x="417" y="4527"/>
                      <a:pt x="414" y="4527"/>
                    </a:cubicBezTo>
                    <a:cubicBezTo>
                      <a:pt x="169" y="4527"/>
                      <a:pt x="1" y="4780"/>
                      <a:pt x="96" y="5009"/>
                    </a:cubicBezTo>
                    <a:cubicBezTo>
                      <a:pt x="1251" y="7884"/>
                      <a:pt x="2702" y="10580"/>
                      <a:pt x="5456" y="10812"/>
                    </a:cubicBezTo>
                    <a:cubicBezTo>
                      <a:pt x="5584" y="10824"/>
                      <a:pt x="5719" y="10831"/>
                      <a:pt x="5854" y="10831"/>
                    </a:cubicBezTo>
                    <a:cubicBezTo>
                      <a:pt x="6836" y="10831"/>
                      <a:pt x="7940" y="10523"/>
                      <a:pt x="9153" y="9906"/>
                    </a:cubicBezTo>
                    <a:cubicBezTo>
                      <a:pt x="10347" y="9303"/>
                      <a:pt x="11124" y="8391"/>
                      <a:pt x="11464" y="7204"/>
                    </a:cubicBezTo>
                    <a:cubicBezTo>
                      <a:pt x="12331" y="4155"/>
                      <a:pt x="10039" y="329"/>
                      <a:pt x="9936" y="168"/>
                    </a:cubicBezTo>
                    <a:cubicBezTo>
                      <a:pt x="9869" y="61"/>
                      <a:pt x="9754" y="0"/>
                      <a:pt x="963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4" name="Google Shape;904;p6"/>
              <p:cNvSpPr/>
              <p:nvPr/>
            </p:nvSpPr>
            <p:spPr>
              <a:xfrm rot="9076706">
                <a:off x="474920" y="276788"/>
                <a:ext cx="171659" cy="209833"/>
              </a:xfrm>
              <a:custGeom>
                <a:avLst/>
                <a:gdLst/>
                <a:ahLst/>
                <a:cxnLst/>
                <a:rect l="l" t="t" r="r" b="b"/>
                <a:pathLst>
                  <a:path w="8301" h="10147" extrusionOk="0">
                    <a:moveTo>
                      <a:pt x="4161" y="0"/>
                    </a:moveTo>
                    <a:cubicBezTo>
                      <a:pt x="4160" y="0"/>
                      <a:pt x="3326" y="623"/>
                      <a:pt x="2177" y="1361"/>
                    </a:cubicBezTo>
                    <a:cubicBezTo>
                      <a:pt x="2813" y="2594"/>
                      <a:pt x="3230" y="3922"/>
                      <a:pt x="3422" y="5296"/>
                    </a:cubicBezTo>
                    <a:cubicBezTo>
                      <a:pt x="3570" y="6490"/>
                      <a:pt x="3525" y="7819"/>
                      <a:pt x="2742" y="8724"/>
                    </a:cubicBezTo>
                    <a:cubicBezTo>
                      <a:pt x="2061" y="9520"/>
                      <a:pt x="1009" y="9802"/>
                      <a:pt x="1" y="10130"/>
                    </a:cubicBezTo>
                    <a:cubicBezTo>
                      <a:pt x="122" y="10141"/>
                      <a:pt x="247" y="10147"/>
                      <a:pt x="375" y="10147"/>
                    </a:cubicBezTo>
                    <a:cubicBezTo>
                      <a:pt x="1265" y="10147"/>
                      <a:pt x="2305" y="9869"/>
                      <a:pt x="3512" y="9257"/>
                    </a:cubicBezTo>
                    <a:cubicBezTo>
                      <a:pt x="8301" y="6837"/>
                      <a:pt x="4161" y="1"/>
                      <a:pt x="416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5" name="Google Shape;905;p6"/>
              <p:cNvSpPr/>
              <p:nvPr/>
            </p:nvSpPr>
            <p:spPr>
              <a:xfrm rot="9076706">
                <a:off x="593475" y="328245"/>
                <a:ext cx="219593" cy="169405"/>
              </a:xfrm>
              <a:custGeom>
                <a:avLst/>
                <a:gdLst/>
                <a:ahLst/>
                <a:cxnLst/>
                <a:rect l="l" t="t" r="r" b="b"/>
                <a:pathLst>
                  <a:path w="10619" h="8192" extrusionOk="0">
                    <a:moveTo>
                      <a:pt x="9007" y="0"/>
                    </a:moveTo>
                    <a:cubicBezTo>
                      <a:pt x="8378" y="610"/>
                      <a:pt x="7685" y="1156"/>
                      <a:pt x="6940" y="1612"/>
                    </a:cubicBezTo>
                    <a:cubicBezTo>
                      <a:pt x="3962" y="3518"/>
                      <a:pt x="1" y="4924"/>
                      <a:pt x="1" y="4924"/>
                    </a:cubicBezTo>
                    <a:cubicBezTo>
                      <a:pt x="219" y="5412"/>
                      <a:pt x="418" y="5906"/>
                      <a:pt x="566" y="6259"/>
                    </a:cubicBezTo>
                    <a:cubicBezTo>
                      <a:pt x="720" y="6606"/>
                      <a:pt x="848" y="6914"/>
                      <a:pt x="957" y="7177"/>
                    </a:cubicBezTo>
                    <a:lnTo>
                      <a:pt x="1400" y="8191"/>
                    </a:lnTo>
                    <a:cubicBezTo>
                      <a:pt x="3846" y="7601"/>
                      <a:pt x="6189" y="6625"/>
                      <a:pt x="8339" y="5303"/>
                    </a:cubicBezTo>
                    <a:cubicBezTo>
                      <a:pt x="9142" y="4815"/>
                      <a:pt x="9899" y="4269"/>
                      <a:pt x="10618" y="3672"/>
                    </a:cubicBezTo>
                    <a:cubicBezTo>
                      <a:pt x="10458" y="3229"/>
                      <a:pt x="10265" y="2754"/>
                      <a:pt x="10047" y="2260"/>
                    </a:cubicBezTo>
                    <a:cubicBezTo>
                      <a:pt x="9919" y="1945"/>
                      <a:pt x="9771" y="1631"/>
                      <a:pt x="9623" y="1297"/>
                    </a:cubicBezTo>
                    <a:cubicBezTo>
                      <a:pt x="9424" y="880"/>
                      <a:pt x="9219" y="443"/>
                      <a:pt x="90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6" name="Google Shape;906;p6"/>
              <p:cNvSpPr/>
              <p:nvPr/>
            </p:nvSpPr>
            <p:spPr>
              <a:xfrm rot="9076706">
                <a:off x="585484" y="320853"/>
                <a:ext cx="235909" cy="183983"/>
              </a:xfrm>
              <a:custGeom>
                <a:avLst/>
                <a:gdLst/>
                <a:ahLst/>
                <a:cxnLst/>
                <a:rect l="l" t="t" r="r" b="b"/>
                <a:pathLst>
                  <a:path w="11408" h="8897" extrusionOk="0">
                    <a:moveTo>
                      <a:pt x="9302" y="936"/>
                    </a:moveTo>
                    <a:cubicBezTo>
                      <a:pt x="9437" y="1232"/>
                      <a:pt x="9572" y="1514"/>
                      <a:pt x="9700" y="1797"/>
                    </a:cubicBezTo>
                    <a:lnTo>
                      <a:pt x="9726" y="1848"/>
                    </a:lnTo>
                    <a:cubicBezTo>
                      <a:pt x="9867" y="2156"/>
                      <a:pt x="10008" y="2451"/>
                      <a:pt x="10130" y="2753"/>
                    </a:cubicBezTo>
                    <a:cubicBezTo>
                      <a:pt x="10303" y="3145"/>
                      <a:pt x="10464" y="3536"/>
                      <a:pt x="10611" y="3909"/>
                    </a:cubicBezTo>
                    <a:cubicBezTo>
                      <a:pt x="9963" y="4435"/>
                      <a:pt x="9276" y="4923"/>
                      <a:pt x="8557" y="5353"/>
                    </a:cubicBezTo>
                    <a:cubicBezTo>
                      <a:pt x="6529" y="6611"/>
                      <a:pt x="4321" y="7548"/>
                      <a:pt x="2010" y="8132"/>
                    </a:cubicBezTo>
                    <a:lnTo>
                      <a:pt x="1689" y="7394"/>
                    </a:lnTo>
                    <a:cubicBezTo>
                      <a:pt x="1580" y="7131"/>
                      <a:pt x="1445" y="6817"/>
                      <a:pt x="1297" y="6470"/>
                    </a:cubicBezTo>
                    <a:cubicBezTo>
                      <a:pt x="1233" y="6335"/>
                      <a:pt x="1162" y="6162"/>
                      <a:pt x="1098" y="6001"/>
                    </a:cubicBezTo>
                    <a:cubicBezTo>
                      <a:pt x="1028" y="5834"/>
                      <a:pt x="957" y="5655"/>
                      <a:pt x="873" y="5475"/>
                    </a:cubicBezTo>
                    <a:cubicBezTo>
                      <a:pt x="1920" y="5083"/>
                      <a:pt x="5072" y="3838"/>
                      <a:pt x="7530" y="2265"/>
                    </a:cubicBezTo>
                    <a:cubicBezTo>
                      <a:pt x="8159" y="1880"/>
                      <a:pt x="8750" y="1437"/>
                      <a:pt x="9302" y="936"/>
                    </a:cubicBezTo>
                    <a:close/>
                    <a:moveTo>
                      <a:pt x="9416" y="1"/>
                    </a:moveTo>
                    <a:cubicBezTo>
                      <a:pt x="9323" y="1"/>
                      <a:pt x="9236" y="38"/>
                      <a:pt x="9167" y="102"/>
                    </a:cubicBezTo>
                    <a:cubicBezTo>
                      <a:pt x="8557" y="699"/>
                      <a:pt x="7883" y="1225"/>
                      <a:pt x="7158" y="1668"/>
                    </a:cubicBezTo>
                    <a:cubicBezTo>
                      <a:pt x="4250" y="3530"/>
                      <a:pt x="328" y="4929"/>
                      <a:pt x="289" y="4942"/>
                    </a:cubicBezTo>
                    <a:cubicBezTo>
                      <a:pt x="97" y="5013"/>
                      <a:pt x="0" y="5231"/>
                      <a:pt x="84" y="5417"/>
                    </a:cubicBezTo>
                    <a:cubicBezTo>
                      <a:pt x="212" y="5706"/>
                      <a:pt x="341" y="6008"/>
                      <a:pt x="450" y="6271"/>
                    </a:cubicBezTo>
                    <a:cubicBezTo>
                      <a:pt x="520" y="6451"/>
                      <a:pt x="591" y="6611"/>
                      <a:pt x="655" y="6752"/>
                    </a:cubicBezTo>
                    <a:cubicBezTo>
                      <a:pt x="803" y="7093"/>
                      <a:pt x="931" y="7401"/>
                      <a:pt x="1040" y="7670"/>
                    </a:cubicBezTo>
                    <a:lnTo>
                      <a:pt x="1483" y="8685"/>
                    </a:lnTo>
                    <a:cubicBezTo>
                      <a:pt x="1535" y="8813"/>
                      <a:pt x="1663" y="8896"/>
                      <a:pt x="1804" y="8896"/>
                    </a:cubicBezTo>
                    <a:cubicBezTo>
                      <a:pt x="1830" y="8896"/>
                      <a:pt x="1856" y="8890"/>
                      <a:pt x="1888" y="8884"/>
                    </a:cubicBezTo>
                    <a:cubicBezTo>
                      <a:pt x="4372" y="8287"/>
                      <a:pt x="6747" y="7298"/>
                      <a:pt x="8923" y="5950"/>
                    </a:cubicBezTo>
                    <a:cubicBezTo>
                      <a:pt x="9745" y="5456"/>
                      <a:pt x="10522" y="4904"/>
                      <a:pt x="11253" y="4287"/>
                    </a:cubicBezTo>
                    <a:cubicBezTo>
                      <a:pt x="11369" y="4191"/>
                      <a:pt x="11407" y="4037"/>
                      <a:pt x="11356" y="3896"/>
                    </a:cubicBezTo>
                    <a:cubicBezTo>
                      <a:pt x="11176" y="3440"/>
                      <a:pt x="10984" y="2959"/>
                      <a:pt x="10778" y="2484"/>
                    </a:cubicBezTo>
                    <a:cubicBezTo>
                      <a:pt x="10656" y="2182"/>
                      <a:pt x="10515" y="1874"/>
                      <a:pt x="10368" y="1559"/>
                    </a:cubicBezTo>
                    <a:lnTo>
                      <a:pt x="10342" y="1501"/>
                    </a:lnTo>
                    <a:cubicBezTo>
                      <a:pt x="10149" y="1084"/>
                      <a:pt x="9944" y="648"/>
                      <a:pt x="9726" y="198"/>
                    </a:cubicBezTo>
                    <a:cubicBezTo>
                      <a:pt x="9681" y="96"/>
                      <a:pt x="9584" y="25"/>
                      <a:pt x="9475" y="6"/>
                    </a:cubicBezTo>
                    <a:cubicBezTo>
                      <a:pt x="9455" y="2"/>
                      <a:pt x="9436" y="1"/>
                      <a:pt x="941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7" name="Google Shape;907;p6"/>
              <p:cNvSpPr/>
              <p:nvPr/>
            </p:nvSpPr>
            <p:spPr>
              <a:xfrm rot="9076706">
                <a:off x="603967" y="349699"/>
                <a:ext cx="195936" cy="121615"/>
              </a:xfrm>
              <a:custGeom>
                <a:avLst/>
                <a:gdLst/>
                <a:ahLst/>
                <a:cxnLst/>
                <a:rect l="l" t="t" r="r" b="b"/>
                <a:pathLst>
                  <a:path w="9475" h="5881" extrusionOk="0">
                    <a:moveTo>
                      <a:pt x="9051" y="1"/>
                    </a:moveTo>
                    <a:cubicBezTo>
                      <a:pt x="6419" y="2632"/>
                      <a:pt x="2497" y="4186"/>
                      <a:pt x="0" y="4963"/>
                    </a:cubicBezTo>
                    <a:cubicBezTo>
                      <a:pt x="148" y="5309"/>
                      <a:pt x="276" y="5617"/>
                      <a:pt x="385" y="5881"/>
                    </a:cubicBezTo>
                    <a:cubicBezTo>
                      <a:pt x="2908" y="5104"/>
                      <a:pt x="6728" y="3583"/>
                      <a:pt x="9475" y="970"/>
                    </a:cubicBezTo>
                    <a:cubicBezTo>
                      <a:pt x="9347" y="662"/>
                      <a:pt x="9199" y="341"/>
                      <a:pt x="90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8" name="Google Shape;908;p6"/>
              <p:cNvSpPr/>
              <p:nvPr/>
            </p:nvSpPr>
            <p:spPr>
              <a:xfrm rot="9076706">
                <a:off x="600114" y="345042"/>
                <a:ext cx="205118" cy="132244"/>
              </a:xfrm>
              <a:custGeom>
                <a:avLst/>
                <a:gdLst/>
                <a:ahLst/>
                <a:cxnLst/>
                <a:rect l="l" t="t" r="r" b="b"/>
                <a:pathLst>
                  <a:path w="9919" h="6395" extrusionOk="0">
                    <a:moveTo>
                      <a:pt x="9232" y="611"/>
                    </a:moveTo>
                    <a:cubicBezTo>
                      <a:pt x="9328" y="823"/>
                      <a:pt x="9418" y="1028"/>
                      <a:pt x="9508" y="1233"/>
                    </a:cubicBezTo>
                    <a:cubicBezTo>
                      <a:pt x="6876" y="3686"/>
                      <a:pt x="3319" y="5156"/>
                      <a:pt x="726" y="5971"/>
                    </a:cubicBezTo>
                    <a:cubicBezTo>
                      <a:pt x="668" y="5836"/>
                      <a:pt x="604" y="5688"/>
                      <a:pt x="540" y="5534"/>
                    </a:cubicBezTo>
                    <a:lnTo>
                      <a:pt x="469" y="5374"/>
                    </a:lnTo>
                    <a:cubicBezTo>
                      <a:pt x="3127" y="4533"/>
                      <a:pt x="6702" y="3044"/>
                      <a:pt x="9232" y="611"/>
                    </a:cubicBezTo>
                    <a:close/>
                    <a:moveTo>
                      <a:pt x="9341" y="1"/>
                    </a:moveTo>
                    <a:lnTo>
                      <a:pt x="9161" y="181"/>
                    </a:lnTo>
                    <a:cubicBezTo>
                      <a:pt x="6619" y="2729"/>
                      <a:pt x="2877" y="4263"/>
                      <a:pt x="180" y="5098"/>
                    </a:cubicBezTo>
                    <a:lnTo>
                      <a:pt x="1" y="5156"/>
                    </a:lnTo>
                    <a:lnTo>
                      <a:pt x="219" y="5669"/>
                    </a:lnTo>
                    <a:cubicBezTo>
                      <a:pt x="309" y="5881"/>
                      <a:pt x="392" y="6074"/>
                      <a:pt x="463" y="6247"/>
                    </a:cubicBezTo>
                    <a:lnTo>
                      <a:pt x="521" y="6394"/>
                    </a:lnTo>
                    <a:lnTo>
                      <a:pt x="675" y="6350"/>
                    </a:lnTo>
                    <a:cubicBezTo>
                      <a:pt x="3339" y="5528"/>
                      <a:pt x="7094" y="4000"/>
                      <a:pt x="9835" y="1394"/>
                    </a:cubicBezTo>
                    <a:lnTo>
                      <a:pt x="9918" y="1310"/>
                    </a:lnTo>
                    <a:lnTo>
                      <a:pt x="9873" y="1201"/>
                    </a:lnTo>
                    <a:cubicBezTo>
                      <a:pt x="9752" y="906"/>
                      <a:pt x="9617" y="604"/>
                      <a:pt x="9469" y="283"/>
                    </a:cubicBezTo>
                    <a:lnTo>
                      <a:pt x="934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9" name="Google Shape;909;p6"/>
              <p:cNvSpPr/>
              <p:nvPr/>
            </p:nvSpPr>
            <p:spPr>
              <a:xfrm rot="9076706">
                <a:off x="616641" y="418757"/>
                <a:ext cx="76224" cy="109662"/>
              </a:xfrm>
              <a:custGeom>
                <a:avLst/>
                <a:gdLst/>
                <a:ahLst/>
                <a:cxnLst/>
                <a:rect l="l" t="t" r="r" b="b"/>
                <a:pathLst>
                  <a:path w="3686" h="5303" extrusionOk="0">
                    <a:moveTo>
                      <a:pt x="2068" y="0"/>
                    </a:moveTo>
                    <a:cubicBezTo>
                      <a:pt x="1439" y="617"/>
                      <a:pt x="745" y="1156"/>
                      <a:pt x="1" y="1618"/>
                    </a:cubicBezTo>
                    <a:cubicBezTo>
                      <a:pt x="604" y="2793"/>
                      <a:pt x="1073" y="4025"/>
                      <a:pt x="1406" y="5303"/>
                    </a:cubicBezTo>
                    <a:cubicBezTo>
                      <a:pt x="2209" y="4815"/>
                      <a:pt x="2966" y="4269"/>
                      <a:pt x="3685" y="3672"/>
                    </a:cubicBezTo>
                    <a:cubicBezTo>
                      <a:pt x="3525" y="3229"/>
                      <a:pt x="3332" y="2754"/>
                      <a:pt x="3108" y="2266"/>
                    </a:cubicBezTo>
                    <a:cubicBezTo>
                      <a:pt x="2979" y="1952"/>
                      <a:pt x="2832" y="1631"/>
                      <a:pt x="2684" y="1303"/>
                    </a:cubicBezTo>
                    <a:cubicBezTo>
                      <a:pt x="2485" y="880"/>
                      <a:pt x="2279" y="450"/>
                      <a:pt x="2068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0" name="Google Shape;910;p6"/>
              <p:cNvSpPr/>
              <p:nvPr/>
            </p:nvSpPr>
            <p:spPr>
              <a:xfrm rot="9076706">
                <a:off x="980133" y="633967"/>
                <a:ext cx="93077" cy="80153"/>
              </a:xfrm>
              <a:custGeom>
                <a:avLst/>
                <a:gdLst/>
                <a:ahLst/>
                <a:cxnLst/>
                <a:rect l="l" t="t" r="r" b="b"/>
                <a:pathLst>
                  <a:path w="4501" h="3876" extrusionOk="0">
                    <a:moveTo>
                      <a:pt x="57" y="0"/>
                    </a:moveTo>
                    <a:cubicBezTo>
                      <a:pt x="41" y="0"/>
                      <a:pt x="27" y="4"/>
                      <a:pt x="19" y="9"/>
                    </a:cubicBezTo>
                    <a:cubicBezTo>
                      <a:pt x="0" y="28"/>
                      <a:pt x="19" y="80"/>
                      <a:pt x="58" y="112"/>
                    </a:cubicBezTo>
                    <a:cubicBezTo>
                      <a:pt x="449" y="407"/>
                      <a:pt x="783" y="721"/>
                      <a:pt x="1149" y="1023"/>
                    </a:cubicBezTo>
                    <a:cubicBezTo>
                      <a:pt x="1521" y="1325"/>
                      <a:pt x="1868" y="1639"/>
                      <a:pt x="2221" y="1948"/>
                    </a:cubicBezTo>
                    <a:cubicBezTo>
                      <a:pt x="2574" y="2249"/>
                      <a:pt x="2921" y="2564"/>
                      <a:pt x="3274" y="2885"/>
                    </a:cubicBezTo>
                    <a:lnTo>
                      <a:pt x="4327" y="3841"/>
                    </a:lnTo>
                    <a:cubicBezTo>
                      <a:pt x="4349" y="3863"/>
                      <a:pt x="4379" y="3876"/>
                      <a:pt x="4411" y="3876"/>
                    </a:cubicBezTo>
                    <a:cubicBezTo>
                      <a:pt x="4426" y="3876"/>
                      <a:pt x="4441" y="3873"/>
                      <a:pt x="4455" y="3867"/>
                    </a:cubicBezTo>
                    <a:cubicBezTo>
                      <a:pt x="4500" y="3848"/>
                      <a:pt x="4494" y="3783"/>
                      <a:pt x="4455" y="3738"/>
                    </a:cubicBezTo>
                    <a:cubicBezTo>
                      <a:pt x="4160" y="3360"/>
                      <a:pt x="3845" y="3000"/>
                      <a:pt x="3511" y="2666"/>
                    </a:cubicBezTo>
                    <a:cubicBezTo>
                      <a:pt x="3158" y="2320"/>
                      <a:pt x="2825" y="1986"/>
                      <a:pt x="2459" y="1678"/>
                    </a:cubicBezTo>
                    <a:cubicBezTo>
                      <a:pt x="2093" y="1376"/>
                      <a:pt x="1714" y="1087"/>
                      <a:pt x="1329" y="805"/>
                    </a:cubicBezTo>
                    <a:cubicBezTo>
                      <a:pt x="944" y="522"/>
                      <a:pt x="539" y="266"/>
                      <a:pt x="129" y="22"/>
                    </a:cubicBezTo>
                    <a:cubicBezTo>
                      <a:pt x="106" y="7"/>
                      <a:pt x="79" y="0"/>
                      <a:pt x="5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1" name="Google Shape;911;p6"/>
              <p:cNvSpPr/>
              <p:nvPr/>
            </p:nvSpPr>
            <p:spPr>
              <a:xfrm rot="9076706">
                <a:off x="993512" y="633291"/>
                <a:ext cx="40635" cy="38153"/>
              </a:xfrm>
              <a:custGeom>
                <a:avLst/>
                <a:gdLst/>
                <a:ahLst/>
                <a:cxnLst/>
                <a:rect l="l" t="t" r="r" b="b"/>
                <a:pathLst>
                  <a:path w="1965" h="1845" extrusionOk="0">
                    <a:moveTo>
                      <a:pt x="53" y="0"/>
                    </a:moveTo>
                    <a:cubicBezTo>
                      <a:pt x="41" y="0"/>
                      <a:pt x="30" y="3"/>
                      <a:pt x="20" y="10"/>
                    </a:cubicBezTo>
                    <a:cubicBezTo>
                      <a:pt x="1" y="29"/>
                      <a:pt x="1" y="61"/>
                      <a:pt x="20" y="74"/>
                    </a:cubicBezTo>
                    <a:cubicBezTo>
                      <a:pt x="135" y="260"/>
                      <a:pt x="257" y="433"/>
                      <a:pt x="392" y="600"/>
                    </a:cubicBezTo>
                    <a:cubicBezTo>
                      <a:pt x="527" y="767"/>
                      <a:pt x="662" y="934"/>
                      <a:pt x="822" y="1075"/>
                    </a:cubicBezTo>
                    <a:cubicBezTo>
                      <a:pt x="983" y="1217"/>
                      <a:pt x="1150" y="1358"/>
                      <a:pt x="1317" y="1486"/>
                    </a:cubicBezTo>
                    <a:cubicBezTo>
                      <a:pt x="1490" y="1615"/>
                      <a:pt x="1676" y="1730"/>
                      <a:pt x="1862" y="1839"/>
                    </a:cubicBezTo>
                    <a:cubicBezTo>
                      <a:pt x="1871" y="1843"/>
                      <a:pt x="1879" y="1844"/>
                      <a:pt x="1888" y="1844"/>
                    </a:cubicBezTo>
                    <a:cubicBezTo>
                      <a:pt x="1911" y="1844"/>
                      <a:pt x="1932" y="1832"/>
                      <a:pt x="1946" y="1814"/>
                    </a:cubicBezTo>
                    <a:cubicBezTo>
                      <a:pt x="1946" y="1782"/>
                      <a:pt x="1965" y="1743"/>
                      <a:pt x="1946" y="1717"/>
                    </a:cubicBezTo>
                    <a:cubicBezTo>
                      <a:pt x="1798" y="1563"/>
                      <a:pt x="1657" y="1409"/>
                      <a:pt x="1509" y="1262"/>
                    </a:cubicBezTo>
                    <a:lnTo>
                      <a:pt x="1053" y="825"/>
                    </a:lnTo>
                    <a:lnTo>
                      <a:pt x="578" y="414"/>
                    </a:lnTo>
                    <a:lnTo>
                      <a:pt x="91" y="10"/>
                    </a:lnTo>
                    <a:cubicBezTo>
                      <a:pt x="78" y="3"/>
                      <a:pt x="65" y="0"/>
                      <a:pt x="5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2" name="Google Shape;912;p6"/>
              <p:cNvSpPr/>
              <p:nvPr/>
            </p:nvSpPr>
            <p:spPr>
              <a:xfrm rot="9076706">
                <a:off x="782456" y="505934"/>
                <a:ext cx="99984" cy="170397"/>
              </a:xfrm>
              <a:custGeom>
                <a:avLst/>
                <a:gdLst/>
                <a:ahLst/>
                <a:cxnLst/>
                <a:rect l="l" t="t" r="r" b="b"/>
                <a:pathLst>
                  <a:path w="4835" h="8240" extrusionOk="0">
                    <a:moveTo>
                      <a:pt x="37" y="1"/>
                    </a:moveTo>
                    <a:cubicBezTo>
                      <a:pt x="33" y="1"/>
                      <a:pt x="29" y="2"/>
                      <a:pt x="26" y="3"/>
                    </a:cubicBezTo>
                    <a:cubicBezTo>
                      <a:pt x="0" y="16"/>
                      <a:pt x="20" y="80"/>
                      <a:pt x="65" y="157"/>
                    </a:cubicBezTo>
                    <a:cubicBezTo>
                      <a:pt x="488" y="799"/>
                      <a:pt x="886" y="1448"/>
                      <a:pt x="1291" y="2103"/>
                    </a:cubicBezTo>
                    <a:cubicBezTo>
                      <a:pt x="1689" y="2757"/>
                      <a:pt x="2074" y="3418"/>
                      <a:pt x="2452" y="4080"/>
                    </a:cubicBezTo>
                    <a:cubicBezTo>
                      <a:pt x="2838" y="4741"/>
                      <a:pt x="3197" y="5408"/>
                      <a:pt x="3576" y="6082"/>
                    </a:cubicBezTo>
                    <a:cubicBezTo>
                      <a:pt x="3961" y="6750"/>
                      <a:pt x="4308" y="7424"/>
                      <a:pt x="4661" y="8105"/>
                    </a:cubicBezTo>
                    <a:cubicBezTo>
                      <a:pt x="4703" y="8189"/>
                      <a:pt x="4751" y="8240"/>
                      <a:pt x="4789" y="8240"/>
                    </a:cubicBezTo>
                    <a:cubicBezTo>
                      <a:pt x="4791" y="8240"/>
                      <a:pt x="4793" y="8240"/>
                      <a:pt x="4796" y="8239"/>
                    </a:cubicBezTo>
                    <a:cubicBezTo>
                      <a:pt x="4834" y="8226"/>
                      <a:pt x="4834" y="8143"/>
                      <a:pt x="4796" y="8047"/>
                    </a:cubicBezTo>
                    <a:cubicBezTo>
                      <a:pt x="4507" y="7347"/>
                      <a:pt x="4192" y="6628"/>
                      <a:pt x="3845" y="5941"/>
                    </a:cubicBezTo>
                    <a:cubicBezTo>
                      <a:pt x="3505" y="5254"/>
                      <a:pt x="3152" y="4567"/>
                      <a:pt x="2754" y="3906"/>
                    </a:cubicBezTo>
                    <a:cubicBezTo>
                      <a:pt x="2356" y="3239"/>
                      <a:pt x="1945" y="2584"/>
                      <a:pt x="1515" y="1955"/>
                    </a:cubicBezTo>
                    <a:cubicBezTo>
                      <a:pt x="1079" y="1319"/>
                      <a:pt x="623" y="703"/>
                      <a:pt x="148" y="93"/>
                    </a:cubicBezTo>
                    <a:cubicBezTo>
                      <a:pt x="109" y="37"/>
                      <a:pt x="65" y="1"/>
                      <a:pt x="3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3" name="Google Shape;913;p6"/>
              <p:cNvSpPr/>
              <p:nvPr/>
            </p:nvSpPr>
            <p:spPr>
              <a:xfrm rot="9076706">
                <a:off x="754451" y="439031"/>
                <a:ext cx="30150" cy="58460"/>
              </a:xfrm>
              <a:custGeom>
                <a:avLst/>
                <a:gdLst/>
                <a:ahLst/>
                <a:cxnLst/>
                <a:rect l="l" t="t" r="r" b="b"/>
                <a:pathLst>
                  <a:path w="1458" h="2827" extrusionOk="0">
                    <a:moveTo>
                      <a:pt x="73" y="1"/>
                    </a:moveTo>
                    <a:cubicBezTo>
                      <a:pt x="61" y="1"/>
                      <a:pt x="50" y="4"/>
                      <a:pt x="39" y="9"/>
                    </a:cubicBezTo>
                    <a:cubicBezTo>
                      <a:pt x="13" y="22"/>
                      <a:pt x="0" y="54"/>
                      <a:pt x="13" y="80"/>
                    </a:cubicBezTo>
                    <a:cubicBezTo>
                      <a:pt x="97" y="305"/>
                      <a:pt x="167" y="542"/>
                      <a:pt x="270" y="786"/>
                    </a:cubicBezTo>
                    <a:cubicBezTo>
                      <a:pt x="366" y="1024"/>
                      <a:pt x="456" y="1261"/>
                      <a:pt x="565" y="1486"/>
                    </a:cubicBezTo>
                    <a:cubicBezTo>
                      <a:pt x="681" y="1710"/>
                      <a:pt x="796" y="1942"/>
                      <a:pt x="918" y="2153"/>
                    </a:cubicBezTo>
                    <a:cubicBezTo>
                      <a:pt x="1040" y="2372"/>
                      <a:pt x="1175" y="2583"/>
                      <a:pt x="1323" y="2795"/>
                    </a:cubicBezTo>
                    <a:cubicBezTo>
                      <a:pt x="1337" y="2814"/>
                      <a:pt x="1358" y="2826"/>
                      <a:pt x="1381" y="2826"/>
                    </a:cubicBezTo>
                    <a:cubicBezTo>
                      <a:pt x="1389" y="2826"/>
                      <a:pt x="1398" y="2824"/>
                      <a:pt x="1406" y="2821"/>
                    </a:cubicBezTo>
                    <a:cubicBezTo>
                      <a:pt x="1438" y="2802"/>
                      <a:pt x="1458" y="2770"/>
                      <a:pt x="1451" y="2731"/>
                    </a:cubicBezTo>
                    <a:cubicBezTo>
                      <a:pt x="1374" y="2500"/>
                      <a:pt x="1291" y="2275"/>
                      <a:pt x="1188" y="2031"/>
                    </a:cubicBezTo>
                    <a:cubicBezTo>
                      <a:pt x="1092" y="1781"/>
                      <a:pt x="983" y="1550"/>
                      <a:pt x="880" y="1325"/>
                    </a:cubicBezTo>
                    <a:cubicBezTo>
                      <a:pt x="771" y="1101"/>
                      <a:pt x="655" y="876"/>
                      <a:pt x="527" y="664"/>
                    </a:cubicBezTo>
                    <a:cubicBezTo>
                      <a:pt x="398" y="446"/>
                      <a:pt x="257" y="234"/>
                      <a:pt x="122" y="22"/>
                    </a:cubicBezTo>
                    <a:cubicBezTo>
                      <a:pt x="107" y="7"/>
                      <a:pt x="90" y="1"/>
                      <a:pt x="7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4" name="Google Shape;914;p6"/>
              <p:cNvSpPr/>
              <p:nvPr/>
            </p:nvSpPr>
            <p:spPr>
              <a:xfrm rot="9076706">
                <a:off x="853841" y="497161"/>
                <a:ext cx="65471" cy="125275"/>
              </a:xfrm>
              <a:custGeom>
                <a:avLst/>
                <a:gdLst/>
                <a:ahLst/>
                <a:cxnLst/>
                <a:rect l="l" t="t" r="r" b="b"/>
                <a:pathLst>
                  <a:path w="3166" h="6058" extrusionOk="0">
                    <a:moveTo>
                      <a:pt x="51" y="0"/>
                    </a:moveTo>
                    <a:cubicBezTo>
                      <a:pt x="45" y="0"/>
                      <a:pt x="39" y="1"/>
                      <a:pt x="32" y="3"/>
                    </a:cubicBezTo>
                    <a:cubicBezTo>
                      <a:pt x="0" y="16"/>
                      <a:pt x="0" y="67"/>
                      <a:pt x="32" y="125"/>
                    </a:cubicBezTo>
                    <a:cubicBezTo>
                      <a:pt x="309" y="594"/>
                      <a:pt x="565" y="1082"/>
                      <a:pt x="828" y="1557"/>
                    </a:cubicBezTo>
                    <a:cubicBezTo>
                      <a:pt x="1092" y="2038"/>
                      <a:pt x="1342" y="2526"/>
                      <a:pt x="1580" y="3014"/>
                    </a:cubicBezTo>
                    <a:cubicBezTo>
                      <a:pt x="1830" y="3495"/>
                      <a:pt x="2067" y="3990"/>
                      <a:pt x="2305" y="4478"/>
                    </a:cubicBezTo>
                    <a:cubicBezTo>
                      <a:pt x="2536" y="4972"/>
                      <a:pt x="2767" y="5466"/>
                      <a:pt x="3005" y="5960"/>
                    </a:cubicBezTo>
                    <a:cubicBezTo>
                      <a:pt x="3028" y="6020"/>
                      <a:pt x="3074" y="6057"/>
                      <a:pt x="3106" y="6057"/>
                    </a:cubicBezTo>
                    <a:cubicBezTo>
                      <a:pt x="3109" y="6057"/>
                      <a:pt x="3111" y="6057"/>
                      <a:pt x="3114" y="6057"/>
                    </a:cubicBezTo>
                    <a:cubicBezTo>
                      <a:pt x="3146" y="6044"/>
                      <a:pt x="3165" y="5980"/>
                      <a:pt x="3146" y="5909"/>
                    </a:cubicBezTo>
                    <a:cubicBezTo>
                      <a:pt x="2985" y="5383"/>
                      <a:pt x="2799" y="4863"/>
                      <a:pt x="2587" y="4356"/>
                    </a:cubicBezTo>
                    <a:cubicBezTo>
                      <a:pt x="2369" y="3842"/>
                      <a:pt x="2144" y="3335"/>
                      <a:pt x="1888" y="2853"/>
                    </a:cubicBezTo>
                    <a:cubicBezTo>
                      <a:pt x="1631" y="2366"/>
                      <a:pt x="1361" y="1884"/>
                      <a:pt x="1066" y="1422"/>
                    </a:cubicBezTo>
                    <a:cubicBezTo>
                      <a:pt x="764" y="953"/>
                      <a:pt x="456" y="504"/>
                      <a:pt x="122" y="67"/>
                    </a:cubicBezTo>
                    <a:cubicBezTo>
                      <a:pt x="96" y="25"/>
                      <a:pt x="78" y="0"/>
                      <a:pt x="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5" name="Google Shape;915;p6"/>
              <p:cNvSpPr/>
              <p:nvPr/>
            </p:nvSpPr>
            <p:spPr>
              <a:xfrm rot="9076706">
                <a:off x="836317" y="372918"/>
                <a:ext cx="76886" cy="158734"/>
              </a:xfrm>
              <a:custGeom>
                <a:avLst/>
                <a:gdLst/>
                <a:ahLst/>
                <a:cxnLst/>
                <a:rect l="l" t="t" r="r" b="b"/>
                <a:pathLst>
                  <a:path w="3718" h="7676" extrusionOk="0">
                    <a:moveTo>
                      <a:pt x="40" y="1"/>
                    </a:moveTo>
                    <a:cubicBezTo>
                      <a:pt x="35" y="1"/>
                      <a:pt x="31" y="1"/>
                      <a:pt x="27" y="3"/>
                    </a:cubicBezTo>
                    <a:cubicBezTo>
                      <a:pt x="1" y="10"/>
                      <a:pt x="14" y="80"/>
                      <a:pt x="52" y="144"/>
                    </a:cubicBezTo>
                    <a:cubicBezTo>
                      <a:pt x="393" y="741"/>
                      <a:pt x="701" y="1345"/>
                      <a:pt x="1022" y="1955"/>
                    </a:cubicBezTo>
                    <a:cubicBezTo>
                      <a:pt x="1343" y="2558"/>
                      <a:pt x="1631" y="3174"/>
                      <a:pt x="1927" y="3784"/>
                    </a:cubicBezTo>
                    <a:cubicBezTo>
                      <a:pt x="2222" y="4400"/>
                      <a:pt x="2498" y="5029"/>
                      <a:pt x="2768" y="5652"/>
                    </a:cubicBezTo>
                    <a:cubicBezTo>
                      <a:pt x="3037" y="6275"/>
                      <a:pt x="3300" y="6904"/>
                      <a:pt x="3551" y="7546"/>
                    </a:cubicBezTo>
                    <a:cubicBezTo>
                      <a:pt x="3580" y="7616"/>
                      <a:pt x="3636" y="7676"/>
                      <a:pt x="3665" y="7676"/>
                    </a:cubicBezTo>
                    <a:cubicBezTo>
                      <a:pt x="3668" y="7676"/>
                      <a:pt x="3671" y="7675"/>
                      <a:pt x="3673" y="7674"/>
                    </a:cubicBezTo>
                    <a:cubicBezTo>
                      <a:pt x="3692" y="7661"/>
                      <a:pt x="3718" y="7584"/>
                      <a:pt x="3692" y="7501"/>
                    </a:cubicBezTo>
                    <a:cubicBezTo>
                      <a:pt x="3506" y="6833"/>
                      <a:pt x="3300" y="6178"/>
                      <a:pt x="3050" y="5537"/>
                    </a:cubicBezTo>
                    <a:cubicBezTo>
                      <a:pt x="2806" y="4895"/>
                      <a:pt x="2543" y="4253"/>
                      <a:pt x="2241" y="3636"/>
                    </a:cubicBezTo>
                    <a:cubicBezTo>
                      <a:pt x="1940" y="3020"/>
                      <a:pt x="1619" y="2410"/>
                      <a:pt x="1266" y="1820"/>
                    </a:cubicBezTo>
                    <a:cubicBezTo>
                      <a:pt x="912" y="1223"/>
                      <a:pt x="534" y="645"/>
                      <a:pt x="142" y="87"/>
                    </a:cubicBezTo>
                    <a:cubicBezTo>
                      <a:pt x="109" y="36"/>
                      <a:pt x="70" y="1"/>
                      <a:pt x="40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6" name="Google Shape;916;p6"/>
              <p:cNvSpPr/>
              <p:nvPr/>
            </p:nvSpPr>
            <p:spPr>
              <a:xfrm rot="9076706">
                <a:off x="549384" y="305681"/>
                <a:ext cx="39849" cy="117872"/>
              </a:xfrm>
              <a:custGeom>
                <a:avLst/>
                <a:gdLst/>
                <a:ahLst/>
                <a:cxnLst/>
                <a:rect l="l" t="t" r="r" b="b"/>
                <a:pathLst>
                  <a:path w="1927" h="5700" extrusionOk="0">
                    <a:moveTo>
                      <a:pt x="874" y="0"/>
                    </a:moveTo>
                    <a:cubicBezTo>
                      <a:pt x="869" y="0"/>
                      <a:pt x="867" y="2"/>
                      <a:pt x="867" y="5"/>
                    </a:cubicBezTo>
                    <a:cubicBezTo>
                      <a:pt x="848" y="50"/>
                      <a:pt x="848" y="101"/>
                      <a:pt x="867" y="146"/>
                    </a:cubicBezTo>
                    <a:cubicBezTo>
                      <a:pt x="1060" y="634"/>
                      <a:pt x="1220" y="1141"/>
                      <a:pt x="1342" y="1655"/>
                    </a:cubicBezTo>
                    <a:cubicBezTo>
                      <a:pt x="1477" y="2156"/>
                      <a:pt x="1554" y="2676"/>
                      <a:pt x="1573" y="3196"/>
                    </a:cubicBezTo>
                    <a:cubicBezTo>
                      <a:pt x="1605" y="3696"/>
                      <a:pt x="1496" y="4203"/>
                      <a:pt x="1259" y="4653"/>
                    </a:cubicBezTo>
                    <a:cubicBezTo>
                      <a:pt x="1027" y="5108"/>
                      <a:pt x="610" y="5449"/>
                      <a:pt x="116" y="5590"/>
                    </a:cubicBezTo>
                    <a:cubicBezTo>
                      <a:pt x="65" y="5603"/>
                      <a:pt x="7" y="5622"/>
                      <a:pt x="7" y="5661"/>
                    </a:cubicBezTo>
                    <a:cubicBezTo>
                      <a:pt x="0" y="5699"/>
                      <a:pt x="52" y="5699"/>
                      <a:pt x="116" y="5699"/>
                    </a:cubicBezTo>
                    <a:cubicBezTo>
                      <a:pt x="681" y="5609"/>
                      <a:pt x="1175" y="5282"/>
                      <a:pt x="1477" y="4800"/>
                    </a:cubicBezTo>
                    <a:cubicBezTo>
                      <a:pt x="1772" y="4312"/>
                      <a:pt x="1926" y="3754"/>
                      <a:pt x="1907" y="3183"/>
                    </a:cubicBezTo>
                    <a:cubicBezTo>
                      <a:pt x="1888" y="2637"/>
                      <a:pt x="1791" y="2091"/>
                      <a:pt x="1624" y="1571"/>
                    </a:cubicBezTo>
                    <a:cubicBezTo>
                      <a:pt x="1464" y="1052"/>
                      <a:pt x="1246" y="557"/>
                      <a:pt x="983" y="82"/>
                    </a:cubicBezTo>
                    <a:cubicBezTo>
                      <a:pt x="951" y="35"/>
                      <a:pt x="893" y="0"/>
                      <a:pt x="87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7" name="Google Shape;917;p6"/>
              <p:cNvSpPr/>
              <p:nvPr/>
            </p:nvSpPr>
            <p:spPr>
              <a:xfrm rot="9076706">
                <a:off x="577488" y="328479"/>
                <a:ext cx="12366" cy="77403"/>
              </a:xfrm>
              <a:custGeom>
                <a:avLst/>
                <a:gdLst/>
                <a:ahLst/>
                <a:cxnLst/>
                <a:rect l="l" t="t" r="r" b="b"/>
                <a:pathLst>
                  <a:path w="598" h="3743" extrusionOk="0">
                    <a:moveTo>
                      <a:pt x="97" y="0"/>
                    </a:moveTo>
                    <a:cubicBezTo>
                      <a:pt x="91" y="0"/>
                      <a:pt x="84" y="1"/>
                      <a:pt x="78" y="2"/>
                    </a:cubicBezTo>
                    <a:cubicBezTo>
                      <a:pt x="39" y="15"/>
                      <a:pt x="20" y="60"/>
                      <a:pt x="27" y="98"/>
                    </a:cubicBezTo>
                    <a:cubicBezTo>
                      <a:pt x="104" y="387"/>
                      <a:pt x="161" y="689"/>
                      <a:pt x="200" y="991"/>
                    </a:cubicBezTo>
                    <a:cubicBezTo>
                      <a:pt x="232" y="1286"/>
                      <a:pt x="251" y="1581"/>
                      <a:pt x="251" y="1876"/>
                    </a:cubicBezTo>
                    <a:cubicBezTo>
                      <a:pt x="251" y="2178"/>
                      <a:pt x="232" y="2480"/>
                      <a:pt x="193" y="2775"/>
                    </a:cubicBezTo>
                    <a:cubicBezTo>
                      <a:pt x="155" y="3077"/>
                      <a:pt x="91" y="3372"/>
                      <a:pt x="7" y="3667"/>
                    </a:cubicBezTo>
                    <a:cubicBezTo>
                      <a:pt x="1" y="3693"/>
                      <a:pt x="7" y="3719"/>
                      <a:pt x="33" y="3738"/>
                    </a:cubicBezTo>
                    <a:cubicBezTo>
                      <a:pt x="41" y="3741"/>
                      <a:pt x="50" y="3743"/>
                      <a:pt x="59" y="3743"/>
                    </a:cubicBezTo>
                    <a:cubicBezTo>
                      <a:pt x="83" y="3743"/>
                      <a:pt x="105" y="3730"/>
                      <a:pt x="110" y="3706"/>
                    </a:cubicBezTo>
                    <a:cubicBezTo>
                      <a:pt x="264" y="3423"/>
                      <a:pt x="380" y="3128"/>
                      <a:pt x="463" y="2826"/>
                    </a:cubicBezTo>
                    <a:cubicBezTo>
                      <a:pt x="540" y="2518"/>
                      <a:pt x="585" y="2204"/>
                      <a:pt x="598" y="1883"/>
                    </a:cubicBezTo>
                    <a:cubicBezTo>
                      <a:pt x="598" y="1562"/>
                      <a:pt x="566" y="1247"/>
                      <a:pt x="502" y="933"/>
                    </a:cubicBezTo>
                    <a:cubicBezTo>
                      <a:pt x="425" y="625"/>
                      <a:pt x="315" y="323"/>
                      <a:pt x="168" y="40"/>
                    </a:cubicBezTo>
                    <a:cubicBezTo>
                      <a:pt x="152" y="14"/>
                      <a:pt x="127" y="0"/>
                      <a:pt x="9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8" name="Google Shape;918;p6"/>
              <p:cNvSpPr/>
              <p:nvPr/>
            </p:nvSpPr>
            <p:spPr>
              <a:xfrm rot="9076706">
                <a:off x="639746" y="454236"/>
                <a:ext cx="22768" cy="48327"/>
              </a:xfrm>
              <a:custGeom>
                <a:avLst/>
                <a:gdLst/>
                <a:ahLst/>
                <a:cxnLst/>
                <a:rect l="l" t="t" r="r" b="b"/>
                <a:pathLst>
                  <a:path w="1101" h="2337" extrusionOk="0">
                    <a:moveTo>
                      <a:pt x="72" y="0"/>
                    </a:moveTo>
                    <a:cubicBezTo>
                      <a:pt x="35" y="0"/>
                      <a:pt x="1" y="36"/>
                      <a:pt x="15" y="75"/>
                    </a:cubicBezTo>
                    <a:cubicBezTo>
                      <a:pt x="105" y="255"/>
                      <a:pt x="189" y="448"/>
                      <a:pt x="266" y="627"/>
                    </a:cubicBezTo>
                    <a:cubicBezTo>
                      <a:pt x="349" y="813"/>
                      <a:pt x="413" y="1000"/>
                      <a:pt x="497" y="1186"/>
                    </a:cubicBezTo>
                    <a:cubicBezTo>
                      <a:pt x="574" y="1366"/>
                      <a:pt x="651" y="1552"/>
                      <a:pt x="721" y="1738"/>
                    </a:cubicBezTo>
                    <a:lnTo>
                      <a:pt x="946" y="2309"/>
                    </a:lnTo>
                    <a:cubicBezTo>
                      <a:pt x="962" y="2325"/>
                      <a:pt x="987" y="2336"/>
                      <a:pt x="1013" y="2336"/>
                    </a:cubicBezTo>
                    <a:cubicBezTo>
                      <a:pt x="1018" y="2336"/>
                      <a:pt x="1024" y="2336"/>
                      <a:pt x="1030" y="2335"/>
                    </a:cubicBezTo>
                    <a:cubicBezTo>
                      <a:pt x="1068" y="2328"/>
                      <a:pt x="1100" y="2303"/>
                      <a:pt x="1100" y="2277"/>
                    </a:cubicBezTo>
                    <a:cubicBezTo>
                      <a:pt x="1087" y="2065"/>
                      <a:pt x="1062" y="1853"/>
                      <a:pt x="1017" y="1648"/>
                    </a:cubicBezTo>
                    <a:cubicBezTo>
                      <a:pt x="965" y="1443"/>
                      <a:pt x="901" y="1237"/>
                      <a:pt x="818" y="1045"/>
                    </a:cubicBezTo>
                    <a:cubicBezTo>
                      <a:pt x="721" y="852"/>
                      <a:pt x="619" y="672"/>
                      <a:pt x="503" y="492"/>
                    </a:cubicBezTo>
                    <a:cubicBezTo>
                      <a:pt x="381" y="319"/>
                      <a:pt x="246" y="159"/>
                      <a:pt x="105" y="11"/>
                    </a:cubicBezTo>
                    <a:cubicBezTo>
                      <a:pt x="95" y="4"/>
                      <a:pt x="83" y="0"/>
                      <a:pt x="7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9" name="Google Shape;919;p6"/>
              <p:cNvSpPr/>
              <p:nvPr/>
            </p:nvSpPr>
            <p:spPr>
              <a:xfrm rot="9076706">
                <a:off x="641892" y="440981"/>
                <a:ext cx="20865" cy="41152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1990" extrusionOk="0">
                    <a:moveTo>
                      <a:pt x="74" y="1"/>
                    </a:moveTo>
                    <a:cubicBezTo>
                      <a:pt x="61" y="1"/>
                      <a:pt x="47" y="5"/>
                      <a:pt x="39" y="18"/>
                    </a:cubicBezTo>
                    <a:cubicBezTo>
                      <a:pt x="20" y="30"/>
                      <a:pt x="1" y="50"/>
                      <a:pt x="7" y="75"/>
                    </a:cubicBezTo>
                    <a:cubicBezTo>
                      <a:pt x="65" y="242"/>
                      <a:pt x="116" y="416"/>
                      <a:pt x="180" y="576"/>
                    </a:cubicBezTo>
                    <a:lnTo>
                      <a:pt x="379" y="1058"/>
                    </a:lnTo>
                    <a:lnTo>
                      <a:pt x="604" y="1526"/>
                    </a:lnTo>
                    <a:cubicBezTo>
                      <a:pt x="687" y="1674"/>
                      <a:pt x="777" y="1828"/>
                      <a:pt x="874" y="1976"/>
                    </a:cubicBezTo>
                    <a:cubicBezTo>
                      <a:pt x="883" y="1985"/>
                      <a:pt x="896" y="1990"/>
                      <a:pt x="910" y="1990"/>
                    </a:cubicBezTo>
                    <a:cubicBezTo>
                      <a:pt x="923" y="1990"/>
                      <a:pt x="938" y="1985"/>
                      <a:pt x="951" y="1976"/>
                    </a:cubicBezTo>
                    <a:cubicBezTo>
                      <a:pt x="983" y="1969"/>
                      <a:pt x="1008" y="1943"/>
                      <a:pt x="1008" y="1911"/>
                    </a:cubicBezTo>
                    <a:cubicBezTo>
                      <a:pt x="983" y="1738"/>
                      <a:pt x="944" y="1558"/>
                      <a:pt x="886" y="1391"/>
                    </a:cubicBezTo>
                    <a:cubicBezTo>
                      <a:pt x="829" y="1218"/>
                      <a:pt x="764" y="1058"/>
                      <a:pt x="694" y="897"/>
                    </a:cubicBezTo>
                    <a:cubicBezTo>
                      <a:pt x="610" y="737"/>
                      <a:pt x="521" y="583"/>
                      <a:pt x="424" y="435"/>
                    </a:cubicBezTo>
                    <a:cubicBezTo>
                      <a:pt x="322" y="281"/>
                      <a:pt x="212" y="140"/>
                      <a:pt x="97" y="5"/>
                    </a:cubicBezTo>
                    <a:cubicBezTo>
                      <a:pt x="90" y="2"/>
                      <a:pt x="82" y="1"/>
                      <a:pt x="7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920" name="Google Shape;920;p6"/>
            <p:cNvGrpSpPr/>
            <p:nvPr/>
          </p:nvGrpSpPr>
          <p:grpSpPr>
            <a:xfrm rot="4301295">
              <a:off x="8342174" y="4443784"/>
              <a:ext cx="511665" cy="425178"/>
              <a:chOff x="3478568" y="540468"/>
              <a:chExt cx="511644" cy="425160"/>
            </a:xfrm>
          </p:grpSpPr>
          <p:sp>
            <p:nvSpPr>
              <p:cNvPr id="921" name="Google Shape;921;p6"/>
              <p:cNvSpPr/>
              <p:nvPr/>
            </p:nvSpPr>
            <p:spPr>
              <a:xfrm>
                <a:off x="3501543" y="547189"/>
                <a:ext cx="481637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3290" h="19117" extrusionOk="0">
                    <a:moveTo>
                      <a:pt x="17814" y="0"/>
                    </a:moveTo>
                    <a:cubicBezTo>
                      <a:pt x="12614" y="2857"/>
                      <a:pt x="2908" y="11048"/>
                      <a:pt x="2722" y="11645"/>
                    </a:cubicBezTo>
                    <a:cubicBezTo>
                      <a:pt x="2542" y="12248"/>
                      <a:pt x="0" y="18154"/>
                      <a:pt x="0" y="18154"/>
                    </a:cubicBezTo>
                    <a:lnTo>
                      <a:pt x="732" y="19117"/>
                    </a:lnTo>
                    <a:cubicBezTo>
                      <a:pt x="2176" y="18834"/>
                      <a:pt x="8101" y="17043"/>
                      <a:pt x="8101" y="17043"/>
                    </a:cubicBezTo>
                    <a:cubicBezTo>
                      <a:pt x="8519" y="16819"/>
                      <a:pt x="9039" y="16523"/>
                      <a:pt x="9629" y="16177"/>
                    </a:cubicBezTo>
                    <a:cubicBezTo>
                      <a:pt x="14283" y="13500"/>
                      <a:pt x="23289" y="7954"/>
                      <a:pt x="23289" y="7954"/>
                    </a:cubicBezTo>
                    <a:cubicBezTo>
                      <a:pt x="23090" y="7119"/>
                      <a:pt x="22821" y="6304"/>
                      <a:pt x="22487" y="5521"/>
                    </a:cubicBezTo>
                    <a:cubicBezTo>
                      <a:pt x="22269" y="5020"/>
                      <a:pt x="22018" y="4532"/>
                      <a:pt x="21742" y="4064"/>
                    </a:cubicBezTo>
                    <a:cubicBezTo>
                      <a:pt x="21357" y="3415"/>
                      <a:pt x="20921" y="2805"/>
                      <a:pt x="20426" y="2234"/>
                    </a:cubicBezTo>
                    <a:cubicBezTo>
                      <a:pt x="19695" y="1348"/>
                      <a:pt x="18809" y="591"/>
                      <a:pt x="1781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2" name="Google Shape;922;p6"/>
              <p:cNvSpPr/>
              <p:nvPr/>
            </p:nvSpPr>
            <p:spPr>
              <a:xfrm>
                <a:off x="3494367" y="540468"/>
                <a:ext cx="495844" cy="408844"/>
              </a:xfrm>
              <a:custGeom>
                <a:avLst/>
                <a:gdLst/>
                <a:ahLst/>
                <a:cxnLst/>
                <a:rect l="l" t="t" r="r" b="b"/>
                <a:pathLst>
                  <a:path w="23977" h="19770" extrusionOk="0">
                    <a:moveTo>
                      <a:pt x="18154" y="697"/>
                    </a:moveTo>
                    <a:cubicBezTo>
                      <a:pt x="19053" y="1256"/>
                      <a:pt x="19855" y="1956"/>
                      <a:pt x="20529" y="2771"/>
                    </a:cubicBezTo>
                    <a:cubicBezTo>
                      <a:pt x="21011" y="3329"/>
                      <a:pt x="21435" y="3920"/>
                      <a:pt x="21807" y="4549"/>
                    </a:cubicBezTo>
                    <a:cubicBezTo>
                      <a:pt x="22077" y="5011"/>
                      <a:pt x="22320" y="5480"/>
                      <a:pt x="22532" y="5968"/>
                    </a:cubicBezTo>
                    <a:cubicBezTo>
                      <a:pt x="22834" y="6667"/>
                      <a:pt x="23078" y="7393"/>
                      <a:pt x="23264" y="8131"/>
                    </a:cubicBezTo>
                    <a:cubicBezTo>
                      <a:pt x="21910" y="8959"/>
                      <a:pt x="14027" y="13799"/>
                      <a:pt x="9816" y="16226"/>
                    </a:cubicBezTo>
                    <a:lnTo>
                      <a:pt x="9675" y="16303"/>
                    </a:lnTo>
                    <a:cubicBezTo>
                      <a:pt x="9148" y="16611"/>
                      <a:pt x="8699" y="16868"/>
                      <a:pt x="8320" y="17067"/>
                    </a:cubicBezTo>
                    <a:cubicBezTo>
                      <a:pt x="7890" y="17195"/>
                      <a:pt x="2838" y="18723"/>
                      <a:pt x="1208" y="19089"/>
                    </a:cubicBezTo>
                    <a:lnTo>
                      <a:pt x="713" y="18434"/>
                    </a:lnTo>
                    <a:cubicBezTo>
                      <a:pt x="1137" y="17445"/>
                      <a:pt x="3153" y="12746"/>
                      <a:pt x="3364" y="12092"/>
                    </a:cubicBezTo>
                    <a:cubicBezTo>
                      <a:pt x="3852" y="11321"/>
                      <a:pt x="13032" y="3573"/>
                      <a:pt x="18154" y="697"/>
                    </a:cubicBezTo>
                    <a:close/>
                    <a:moveTo>
                      <a:pt x="18165" y="0"/>
                    </a:moveTo>
                    <a:cubicBezTo>
                      <a:pt x="18111" y="0"/>
                      <a:pt x="18057" y="15"/>
                      <a:pt x="18007" y="43"/>
                    </a:cubicBezTo>
                    <a:cubicBezTo>
                      <a:pt x="13128" y="2726"/>
                      <a:pt x="3018" y="11039"/>
                      <a:pt x="2755" y="11880"/>
                    </a:cubicBezTo>
                    <a:cubicBezTo>
                      <a:pt x="2613" y="12355"/>
                      <a:pt x="752" y="16714"/>
                      <a:pt x="46" y="18350"/>
                    </a:cubicBezTo>
                    <a:cubicBezTo>
                      <a:pt x="1" y="18460"/>
                      <a:pt x="20" y="18582"/>
                      <a:pt x="91" y="18671"/>
                    </a:cubicBezTo>
                    <a:lnTo>
                      <a:pt x="822" y="19641"/>
                    </a:lnTo>
                    <a:cubicBezTo>
                      <a:pt x="880" y="19718"/>
                      <a:pt x="976" y="19769"/>
                      <a:pt x="1079" y="19769"/>
                    </a:cubicBezTo>
                    <a:cubicBezTo>
                      <a:pt x="1098" y="19769"/>
                      <a:pt x="1118" y="19769"/>
                      <a:pt x="1137" y="19763"/>
                    </a:cubicBezTo>
                    <a:cubicBezTo>
                      <a:pt x="2581" y="19480"/>
                      <a:pt x="8294" y="17747"/>
                      <a:pt x="8538" y="17676"/>
                    </a:cubicBezTo>
                    <a:cubicBezTo>
                      <a:pt x="8558" y="17670"/>
                      <a:pt x="8577" y="17664"/>
                      <a:pt x="8590" y="17657"/>
                    </a:cubicBezTo>
                    <a:cubicBezTo>
                      <a:pt x="8988" y="17452"/>
                      <a:pt x="9456" y="17176"/>
                      <a:pt x="9996" y="16861"/>
                    </a:cubicBezTo>
                    <a:lnTo>
                      <a:pt x="10137" y="16784"/>
                    </a:lnTo>
                    <a:cubicBezTo>
                      <a:pt x="14739" y="14133"/>
                      <a:pt x="23713" y="8612"/>
                      <a:pt x="23803" y="8555"/>
                    </a:cubicBezTo>
                    <a:cubicBezTo>
                      <a:pt x="23919" y="8484"/>
                      <a:pt x="23977" y="8343"/>
                      <a:pt x="23945" y="8208"/>
                    </a:cubicBezTo>
                    <a:cubicBezTo>
                      <a:pt x="23746" y="7354"/>
                      <a:pt x="23469" y="6520"/>
                      <a:pt x="23123" y="5717"/>
                    </a:cubicBezTo>
                    <a:cubicBezTo>
                      <a:pt x="22905" y="5204"/>
                      <a:pt x="22648" y="4703"/>
                      <a:pt x="22365" y="4222"/>
                    </a:cubicBezTo>
                    <a:cubicBezTo>
                      <a:pt x="21974" y="3560"/>
                      <a:pt x="21524" y="2938"/>
                      <a:pt x="21024" y="2354"/>
                    </a:cubicBezTo>
                    <a:cubicBezTo>
                      <a:pt x="20266" y="1436"/>
                      <a:pt x="19355" y="653"/>
                      <a:pt x="18328" y="49"/>
                    </a:cubicBezTo>
                    <a:cubicBezTo>
                      <a:pt x="18278" y="16"/>
                      <a:pt x="18222" y="0"/>
                      <a:pt x="1816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3" name="Google Shape;923;p6"/>
              <p:cNvSpPr/>
              <p:nvPr/>
            </p:nvSpPr>
            <p:spPr>
              <a:xfrm>
                <a:off x="3478568" y="922469"/>
                <a:ext cx="37989" cy="43159"/>
              </a:xfrm>
              <a:custGeom>
                <a:avLst/>
                <a:gdLst/>
                <a:ahLst/>
                <a:cxnLst/>
                <a:rect l="l" t="t" r="r" b="b"/>
                <a:pathLst>
                  <a:path w="1837" h="2087" extrusionOk="0">
                    <a:moveTo>
                      <a:pt x="1111" y="0"/>
                    </a:moveTo>
                    <a:lnTo>
                      <a:pt x="1" y="1753"/>
                    </a:lnTo>
                    <a:lnTo>
                      <a:pt x="296" y="2087"/>
                    </a:lnTo>
                    <a:lnTo>
                      <a:pt x="1837" y="970"/>
                    </a:lnTo>
                    <a:lnTo>
                      <a:pt x="111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4" name="Google Shape;924;p6"/>
              <p:cNvSpPr/>
              <p:nvPr/>
            </p:nvSpPr>
            <p:spPr>
              <a:xfrm>
                <a:off x="3555994" y="593119"/>
                <a:ext cx="410725" cy="293801"/>
              </a:xfrm>
              <a:custGeom>
                <a:avLst/>
                <a:gdLst/>
                <a:ahLst/>
                <a:cxnLst/>
                <a:rect l="l" t="t" r="r" b="b"/>
                <a:pathLst>
                  <a:path w="19861" h="14207" extrusionOk="0">
                    <a:moveTo>
                      <a:pt x="17813" y="0"/>
                    </a:moveTo>
                    <a:cubicBezTo>
                      <a:pt x="12658" y="2581"/>
                      <a:pt x="3151" y="9680"/>
                      <a:pt x="3151" y="9680"/>
                    </a:cubicBezTo>
                    <a:cubicBezTo>
                      <a:pt x="0" y="12374"/>
                      <a:pt x="359" y="14206"/>
                      <a:pt x="2022" y="14206"/>
                    </a:cubicBezTo>
                    <a:cubicBezTo>
                      <a:pt x="2765" y="14206"/>
                      <a:pt x="3767" y="13841"/>
                      <a:pt x="4833" y="13025"/>
                    </a:cubicBezTo>
                    <a:cubicBezTo>
                      <a:pt x="8293" y="10387"/>
                      <a:pt x="19860" y="3287"/>
                      <a:pt x="19860" y="3287"/>
                    </a:cubicBezTo>
                    <a:cubicBezTo>
                      <a:pt x="19353" y="2093"/>
                      <a:pt x="18660" y="989"/>
                      <a:pt x="178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5" name="Google Shape;925;p6"/>
              <p:cNvSpPr/>
              <p:nvPr/>
            </p:nvSpPr>
            <p:spPr>
              <a:xfrm>
                <a:off x="3558351" y="586460"/>
                <a:ext cx="415792" cy="307077"/>
              </a:xfrm>
              <a:custGeom>
                <a:avLst/>
                <a:gdLst/>
                <a:ahLst/>
                <a:cxnLst/>
                <a:rect l="l" t="t" r="r" b="b"/>
                <a:pathLst>
                  <a:path w="20106" h="14849" extrusionOk="0">
                    <a:moveTo>
                      <a:pt x="17615" y="727"/>
                    </a:moveTo>
                    <a:lnTo>
                      <a:pt x="17615" y="733"/>
                    </a:lnTo>
                    <a:cubicBezTo>
                      <a:pt x="18309" y="1568"/>
                      <a:pt x="18886" y="2492"/>
                      <a:pt x="19342" y="3481"/>
                    </a:cubicBezTo>
                    <a:cubicBezTo>
                      <a:pt x="17660" y="4514"/>
                      <a:pt x="7678" y="10683"/>
                      <a:pt x="4526" y="13090"/>
                    </a:cubicBezTo>
                    <a:cubicBezTo>
                      <a:pt x="3513" y="13861"/>
                      <a:pt x="2560" y="14202"/>
                      <a:pt x="1898" y="14202"/>
                    </a:cubicBezTo>
                    <a:cubicBezTo>
                      <a:pt x="1541" y="14202"/>
                      <a:pt x="1269" y="14103"/>
                      <a:pt x="1118" y="13918"/>
                    </a:cubicBezTo>
                    <a:cubicBezTo>
                      <a:pt x="694" y="13385"/>
                      <a:pt x="1176" y="12012"/>
                      <a:pt x="3223" y="10253"/>
                    </a:cubicBezTo>
                    <a:cubicBezTo>
                      <a:pt x="3320" y="10189"/>
                      <a:pt x="12499" y="3352"/>
                      <a:pt x="17615" y="727"/>
                    </a:cubicBezTo>
                    <a:close/>
                    <a:moveTo>
                      <a:pt x="17694" y="1"/>
                    </a:moveTo>
                    <a:cubicBezTo>
                      <a:pt x="17646" y="1"/>
                      <a:pt x="17597" y="11"/>
                      <a:pt x="17551" y="33"/>
                    </a:cubicBezTo>
                    <a:cubicBezTo>
                      <a:pt x="12435" y="2601"/>
                      <a:pt x="2934" y="9669"/>
                      <a:pt x="2825" y="9752"/>
                    </a:cubicBezTo>
                    <a:cubicBezTo>
                      <a:pt x="251" y="11954"/>
                      <a:pt x="1" y="13559"/>
                      <a:pt x="617" y="14323"/>
                    </a:cubicBezTo>
                    <a:cubicBezTo>
                      <a:pt x="887" y="14656"/>
                      <a:pt x="1336" y="14849"/>
                      <a:pt x="1920" y="14849"/>
                    </a:cubicBezTo>
                    <a:cubicBezTo>
                      <a:pt x="2723" y="14849"/>
                      <a:pt x="3769" y="14483"/>
                      <a:pt x="4912" y="13604"/>
                    </a:cubicBezTo>
                    <a:cubicBezTo>
                      <a:pt x="8320" y="11004"/>
                      <a:pt x="19804" y="3962"/>
                      <a:pt x="19920" y="3885"/>
                    </a:cubicBezTo>
                    <a:cubicBezTo>
                      <a:pt x="20055" y="3801"/>
                      <a:pt x="20106" y="3635"/>
                      <a:pt x="20048" y="3487"/>
                    </a:cubicBezTo>
                    <a:cubicBezTo>
                      <a:pt x="19522" y="2261"/>
                      <a:pt x="18809" y="1125"/>
                      <a:pt x="17936" y="117"/>
                    </a:cubicBezTo>
                    <a:cubicBezTo>
                      <a:pt x="17877" y="41"/>
                      <a:pt x="17787" y="1"/>
                      <a:pt x="1769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6" name="Google Shape;926;p6"/>
              <p:cNvSpPr/>
              <p:nvPr/>
            </p:nvSpPr>
            <p:spPr>
              <a:xfrm>
                <a:off x="3501398" y="547189"/>
                <a:ext cx="449790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1750" h="19117" extrusionOk="0">
                    <a:moveTo>
                      <a:pt x="17821" y="0"/>
                    </a:moveTo>
                    <a:cubicBezTo>
                      <a:pt x="12621" y="2857"/>
                      <a:pt x="2909" y="11048"/>
                      <a:pt x="2723" y="11645"/>
                    </a:cubicBezTo>
                    <a:cubicBezTo>
                      <a:pt x="2543" y="12248"/>
                      <a:pt x="1" y="18154"/>
                      <a:pt x="1" y="18154"/>
                    </a:cubicBezTo>
                    <a:lnTo>
                      <a:pt x="733" y="19117"/>
                    </a:lnTo>
                    <a:cubicBezTo>
                      <a:pt x="2177" y="18834"/>
                      <a:pt x="8102" y="17043"/>
                      <a:pt x="8102" y="17043"/>
                    </a:cubicBezTo>
                    <a:cubicBezTo>
                      <a:pt x="8526" y="16819"/>
                      <a:pt x="9039" y="16523"/>
                      <a:pt x="9630" y="16177"/>
                    </a:cubicBezTo>
                    <a:cubicBezTo>
                      <a:pt x="9232" y="15060"/>
                      <a:pt x="8949" y="13911"/>
                      <a:pt x="8789" y="12736"/>
                    </a:cubicBezTo>
                    <a:lnTo>
                      <a:pt x="6940" y="12678"/>
                    </a:lnTo>
                    <a:cubicBezTo>
                      <a:pt x="6600" y="12004"/>
                      <a:pt x="6645" y="11195"/>
                      <a:pt x="7062" y="10560"/>
                    </a:cubicBezTo>
                    <a:cubicBezTo>
                      <a:pt x="7479" y="9944"/>
                      <a:pt x="8006" y="9411"/>
                      <a:pt x="8616" y="8987"/>
                    </a:cubicBezTo>
                    <a:cubicBezTo>
                      <a:pt x="11504" y="6715"/>
                      <a:pt x="14451" y="4519"/>
                      <a:pt x="17461" y="2401"/>
                    </a:cubicBezTo>
                    <a:cubicBezTo>
                      <a:pt x="17718" y="2189"/>
                      <a:pt x="18026" y="2041"/>
                      <a:pt x="18354" y="1971"/>
                    </a:cubicBezTo>
                    <a:cubicBezTo>
                      <a:pt x="18382" y="1970"/>
                      <a:pt x="18411" y="1969"/>
                      <a:pt x="18439" y="1969"/>
                    </a:cubicBezTo>
                    <a:cubicBezTo>
                      <a:pt x="18828" y="1969"/>
                      <a:pt x="19211" y="2090"/>
                      <a:pt x="19528" y="2318"/>
                    </a:cubicBezTo>
                    <a:cubicBezTo>
                      <a:pt x="20324" y="2818"/>
                      <a:pt x="21069" y="3402"/>
                      <a:pt x="21749" y="4057"/>
                    </a:cubicBezTo>
                    <a:cubicBezTo>
                      <a:pt x="21364" y="3409"/>
                      <a:pt x="20928" y="2805"/>
                      <a:pt x="20433" y="2234"/>
                    </a:cubicBezTo>
                    <a:cubicBezTo>
                      <a:pt x="19702" y="1348"/>
                      <a:pt x="18816" y="591"/>
                      <a:pt x="1782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7" name="Google Shape;927;p6"/>
              <p:cNvSpPr/>
              <p:nvPr/>
            </p:nvSpPr>
            <p:spPr>
              <a:xfrm>
                <a:off x="3501543" y="787987"/>
                <a:ext cx="16742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8096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3794" y="6690"/>
                      <a:pt x="8095" y="5399"/>
                      <a:pt x="8095" y="5399"/>
                    </a:cubicBezTo>
                    <a:cubicBezTo>
                      <a:pt x="8095" y="5399"/>
                      <a:pt x="7582" y="3114"/>
                      <a:pt x="7338" y="2915"/>
                    </a:cubicBezTo>
                    <a:cubicBezTo>
                      <a:pt x="7271" y="2859"/>
                      <a:pt x="7077" y="2843"/>
                      <a:pt x="6829" y="2843"/>
                    </a:cubicBezTo>
                    <a:cubicBezTo>
                      <a:pt x="6476" y="2843"/>
                      <a:pt x="6012" y="2876"/>
                      <a:pt x="5652" y="2876"/>
                    </a:cubicBezTo>
                    <a:cubicBezTo>
                      <a:pt x="5336" y="2876"/>
                      <a:pt x="5100" y="2850"/>
                      <a:pt x="5084" y="2755"/>
                    </a:cubicBezTo>
                    <a:cubicBezTo>
                      <a:pt x="5046" y="2549"/>
                      <a:pt x="5495" y="1381"/>
                      <a:pt x="5688" y="713"/>
                    </a:cubicBezTo>
                    <a:cubicBezTo>
                      <a:pt x="5746" y="566"/>
                      <a:pt x="5771" y="418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8" name="Google Shape;928;p6"/>
              <p:cNvSpPr/>
              <p:nvPr/>
            </p:nvSpPr>
            <p:spPr>
              <a:xfrm>
                <a:off x="3493850" y="781225"/>
                <a:ext cx="182935" cy="168749"/>
              </a:xfrm>
              <a:custGeom>
                <a:avLst/>
                <a:gdLst/>
                <a:ahLst/>
                <a:cxnLst/>
                <a:rect l="l" t="t" r="r" b="b"/>
                <a:pathLst>
                  <a:path w="8846" h="8160" extrusionOk="0">
                    <a:moveTo>
                      <a:pt x="3312" y="655"/>
                    </a:moveTo>
                    <a:cubicBezTo>
                      <a:pt x="4295" y="674"/>
                      <a:pt x="5367" y="726"/>
                      <a:pt x="5790" y="803"/>
                    </a:cubicBezTo>
                    <a:cubicBezTo>
                      <a:pt x="5784" y="854"/>
                      <a:pt x="5765" y="899"/>
                      <a:pt x="5745" y="950"/>
                    </a:cubicBezTo>
                    <a:cubicBezTo>
                      <a:pt x="5681" y="1181"/>
                      <a:pt x="5585" y="1477"/>
                      <a:pt x="5482" y="1766"/>
                    </a:cubicBezTo>
                    <a:cubicBezTo>
                      <a:pt x="5193" y="2626"/>
                      <a:pt x="5097" y="2947"/>
                      <a:pt x="5135" y="3139"/>
                    </a:cubicBezTo>
                    <a:cubicBezTo>
                      <a:pt x="5187" y="3454"/>
                      <a:pt x="5490" y="3525"/>
                      <a:pt x="5995" y="3525"/>
                    </a:cubicBezTo>
                    <a:cubicBezTo>
                      <a:pt x="6179" y="3525"/>
                      <a:pt x="6390" y="3516"/>
                      <a:pt x="6625" y="3505"/>
                    </a:cubicBezTo>
                    <a:cubicBezTo>
                      <a:pt x="6809" y="3501"/>
                      <a:pt x="7042" y="3492"/>
                      <a:pt x="7233" y="3492"/>
                    </a:cubicBezTo>
                    <a:cubicBezTo>
                      <a:pt x="7348" y="3492"/>
                      <a:pt x="7448" y="3496"/>
                      <a:pt x="7511" y="3505"/>
                    </a:cubicBezTo>
                    <a:cubicBezTo>
                      <a:pt x="7639" y="3756"/>
                      <a:pt x="7889" y="4654"/>
                      <a:pt x="8088" y="5508"/>
                    </a:cubicBezTo>
                    <a:cubicBezTo>
                      <a:pt x="7087" y="5803"/>
                      <a:pt x="3730" y="6798"/>
                      <a:pt x="1919" y="7280"/>
                    </a:cubicBezTo>
                    <a:cubicBezTo>
                      <a:pt x="1663" y="7344"/>
                      <a:pt x="1425" y="7402"/>
                      <a:pt x="1233" y="7447"/>
                    </a:cubicBezTo>
                    <a:lnTo>
                      <a:pt x="738" y="6792"/>
                    </a:lnTo>
                    <a:cubicBezTo>
                      <a:pt x="1130" y="5880"/>
                      <a:pt x="2889" y="1778"/>
                      <a:pt x="3312" y="655"/>
                    </a:cubicBezTo>
                    <a:close/>
                    <a:moveTo>
                      <a:pt x="2857" y="0"/>
                    </a:moveTo>
                    <a:lnTo>
                      <a:pt x="2786" y="231"/>
                    </a:lnTo>
                    <a:cubicBezTo>
                      <a:pt x="2638" y="713"/>
                      <a:pt x="777" y="5072"/>
                      <a:pt x="71" y="6708"/>
                    </a:cubicBezTo>
                    <a:lnTo>
                      <a:pt x="0" y="6882"/>
                    </a:lnTo>
                    <a:lnTo>
                      <a:pt x="969" y="8159"/>
                    </a:lnTo>
                    <a:lnTo>
                      <a:pt x="1162" y="8114"/>
                    </a:lnTo>
                    <a:cubicBezTo>
                      <a:pt x="1393" y="8069"/>
                      <a:pt x="1720" y="7992"/>
                      <a:pt x="2080" y="7896"/>
                    </a:cubicBezTo>
                    <a:cubicBezTo>
                      <a:pt x="4224" y="7331"/>
                      <a:pt x="8518" y="6041"/>
                      <a:pt x="8557" y="6028"/>
                    </a:cubicBezTo>
                    <a:lnTo>
                      <a:pt x="8846" y="5945"/>
                    </a:lnTo>
                    <a:lnTo>
                      <a:pt x="8782" y="5649"/>
                    </a:lnTo>
                    <a:cubicBezTo>
                      <a:pt x="8249" y="3261"/>
                      <a:pt x="7998" y="3056"/>
                      <a:pt x="7915" y="2985"/>
                    </a:cubicBezTo>
                    <a:cubicBezTo>
                      <a:pt x="7782" y="2874"/>
                      <a:pt x="7588" y="2840"/>
                      <a:pt x="7215" y="2840"/>
                    </a:cubicBezTo>
                    <a:cubicBezTo>
                      <a:pt x="7049" y="2840"/>
                      <a:pt x="6847" y="2847"/>
                      <a:pt x="6599" y="2857"/>
                    </a:cubicBezTo>
                    <a:cubicBezTo>
                      <a:pt x="6440" y="2866"/>
                      <a:pt x="6217" y="2875"/>
                      <a:pt x="6025" y="2875"/>
                    </a:cubicBezTo>
                    <a:cubicBezTo>
                      <a:pt x="5946" y="2875"/>
                      <a:pt x="5872" y="2873"/>
                      <a:pt x="5809" y="2870"/>
                    </a:cubicBezTo>
                    <a:cubicBezTo>
                      <a:pt x="5874" y="2639"/>
                      <a:pt x="6002" y="2247"/>
                      <a:pt x="6098" y="1971"/>
                    </a:cubicBezTo>
                    <a:cubicBezTo>
                      <a:pt x="6201" y="1669"/>
                      <a:pt x="6304" y="1368"/>
                      <a:pt x="6362" y="1149"/>
                    </a:cubicBezTo>
                    <a:cubicBezTo>
                      <a:pt x="6432" y="963"/>
                      <a:pt x="6464" y="771"/>
                      <a:pt x="6458" y="578"/>
                    </a:cubicBezTo>
                    <a:lnTo>
                      <a:pt x="6458" y="520"/>
                    </a:lnTo>
                    <a:lnTo>
                      <a:pt x="6445" y="469"/>
                    </a:lnTo>
                    <a:cubicBezTo>
                      <a:pt x="6362" y="257"/>
                      <a:pt x="6278" y="39"/>
                      <a:pt x="309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9" name="Google Shape;929;p6"/>
              <p:cNvSpPr/>
              <p:nvPr/>
            </p:nvSpPr>
            <p:spPr>
              <a:xfrm>
                <a:off x="3501543" y="787987"/>
                <a:ext cx="11936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5772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2209" y="5849"/>
                      <a:pt x="2703" y="4379"/>
                      <a:pt x="3300" y="2998"/>
                    </a:cubicBezTo>
                    <a:cubicBezTo>
                      <a:pt x="3942" y="1535"/>
                      <a:pt x="4763" y="964"/>
                      <a:pt x="5688" y="707"/>
                    </a:cubicBezTo>
                    <a:cubicBezTo>
                      <a:pt x="5746" y="566"/>
                      <a:pt x="5771" y="412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0" name="Google Shape;930;p6"/>
              <p:cNvSpPr/>
              <p:nvPr/>
            </p:nvSpPr>
            <p:spPr>
              <a:xfrm>
                <a:off x="3694963" y="606768"/>
                <a:ext cx="140996" cy="86877"/>
              </a:xfrm>
              <a:custGeom>
                <a:avLst/>
                <a:gdLst/>
                <a:ahLst/>
                <a:cxnLst/>
                <a:rect l="l" t="t" r="r" b="b"/>
                <a:pathLst>
                  <a:path w="6818" h="4201" extrusionOk="0">
                    <a:moveTo>
                      <a:pt x="6764" y="1"/>
                    </a:moveTo>
                    <a:cubicBezTo>
                      <a:pt x="6734" y="1"/>
                      <a:pt x="6694" y="10"/>
                      <a:pt x="6651" y="27"/>
                    </a:cubicBezTo>
                    <a:cubicBezTo>
                      <a:pt x="6073" y="316"/>
                      <a:pt x="5502" y="598"/>
                      <a:pt x="4937" y="919"/>
                    </a:cubicBezTo>
                    <a:cubicBezTo>
                      <a:pt x="4378" y="1247"/>
                      <a:pt x="3807" y="1542"/>
                      <a:pt x="3274" y="1889"/>
                    </a:cubicBezTo>
                    <a:cubicBezTo>
                      <a:pt x="2735" y="2235"/>
                      <a:pt x="2189" y="2588"/>
                      <a:pt x="1656" y="2948"/>
                    </a:cubicBezTo>
                    <a:cubicBezTo>
                      <a:pt x="1124" y="3307"/>
                      <a:pt x="610" y="3686"/>
                      <a:pt x="90" y="4071"/>
                    </a:cubicBezTo>
                    <a:cubicBezTo>
                      <a:pt x="39" y="4110"/>
                      <a:pt x="0" y="4161"/>
                      <a:pt x="7" y="4187"/>
                    </a:cubicBezTo>
                    <a:cubicBezTo>
                      <a:pt x="11" y="4196"/>
                      <a:pt x="21" y="4200"/>
                      <a:pt x="35" y="4200"/>
                    </a:cubicBezTo>
                    <a:cubicBezTo>
                      <a:pt x="61" y="4200"/>
                      <a:pt x="100" y="4186"/>
                      <a:pt x="141" y="4161"/>
                    </a:cubicBezTo>
                    <a:lnTo>
                      <a:pt x="1785" y="3173"/>
                    </a:lnTo>
                    <a:lnTo>
                      <a:pt x="3435" y="2178"/>
                    </a:lnTo>
                    <a:lnTo>
                      <a:pt x="5078" y="1170"/>
                    </a:lnTo>
                    <a:lnTo>
                      <a:pt x="6715" y="155"/>
                    </a:lnTo>
                    <a:cubicBezTo>
                      <a:pt x="6779" y="117"/>
                      <a:pt x="6817" y="66"/>
                      <a:pt x="6811" y="27"/>
                    </a:cubicBezTo>
                    <a:cubicBezTo>
                      <a:pt x="6808" y="9"/>
                      <a:pt x="6790" y="1"/>
                      <a:pt x="676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1" name="Google Shape;931;p6"/>
              <p:cNvSpPr/>
              <p:nvPr/>
            </p:nvSpPr>
            <p:spPr>
              <a:xfrm>
                <a:off x="3640802" y="756802"/>
                <a:ext cx="63860" cy="47316"/>
              </a:xfrm>
              <a:custGeom>
                <a:avLst/>
                <a:gdLst/>
                <a:ahLst/>
                <a:cxnLst/>
                <a:rect l="l" t="t" r="r" b="b"/>
                <a:pathLst>
                  <a:path w="3088" h="2288" extrusionOk="0">
                    <a:moveTo>
                      <a:pt x="3020" y="0"/>
                    </a:moveTo>
                    <a:cubicBezTo>
                      <a:pt x="3003" y="0"/>
                      <a:pt x="2985" y="7"/>
                      <a:pt x="2972" y="19"/>
                    </a:cubicBezTo>
                    <a:cubicBezTo>
                      <a:pt x="2709" y="180"/>
                      <a:pt x="2446" y="328"/>
                      <a:pt x="2189" y="501"/>
                    </a:cubicBezTo>
                    <a:cubicBezTo>
                      <a:pt x="1939" y="674"/>
                      <a:pt x="1688" y="848"/>
                      <a:pt x="1438" y="1027"/>
                    </a:cubicBezTo>
                    <a:lnTo>
                      <a:pt x="726" y="1599"/>
                    </a:lnTo>
                    <a:cubicBezTo>
                      <a:pt x="488" y="1798"/>
                      <a:pt x="257" y="1997"/>
                      <a:pt x="32" y="2202"/>
                    </a:cubicBezTo>
                    <a:cubicBezTo>
                      <a:pt x="7" y="2221"/>
                      <a:pt x="0" y="2247"/>
                      <a:pt x="7" y="2273"/>
                    </a:cubicBezTo>
                    <a:cubicBezTo>
                      <a:pt x="19" y="2282"/>
                      <a:pt x="34" y="2287"/>
                      <a:pt x="48" y="2287"/>
                    </a:cubicBezTo>
                    <a:cubicBezTo>
                      <a:pt x="63" y="2287"/>
                      <a:pt x="77" y="2282"/>
                      <a:pt x="90" y="2273"/>
                    </a:cubicBezTo>
                    <a:cubicBezTo>
                      <a:pt x="353" y="2112"/>
                      <a:pt x="616" y="1958"/>
                      <a:pt x="873" y="1791"/>
                    </a:cubicBezTo>
                    <a:lnTo>
                      <a:pt x="1631" y="1278"/>
                    </a:lnTo>
                    <a:cubicBezTo>
                      <a:pt x="1875" y="1091"/>
                      <a:pt x="2125" y="905"/>
                      <a:pt x="2356" y="713"/>
                    </a:cubicBezTo>
                    <a:cubicBezTo>
                      <a:pt x="2594" y="520"/>
                      <a:pt x="2825" y="315"/>
                      <a:pt x="3056" y="116"/>
                    </a:cubicBezTo>
                    <a:cubicBezTo>
                      <a:pt x="3081" y="90"/>
                      <a:pt x="3088" y="52"/>
                      <a:pt x="3069" y="19"/>
                    </a:cubicBezTo>
                    <a:cubicBezTo>
                      <a:pt x="3056" y="7"/>
                      <a:pt x="3038" y="0"/>
                      <a:pt x="302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2" name="Google Shape;932;p6"/>
              <p:cNvSpPr/>
              <p:nvPr/>
            </p:nvSpPr>
            <p:spPr>
              <a:xfrm>
                <a:off x="3732125" y="639670"/>
                <a:ext cx="181757" cy="101187"/>
              </a:xfrm>
              <a:custGeom>
                <a:avLst/>
                <a:gdLst/>
                <a:ahLst/>
                <a:cxnLst/>
                <a:rect l="l" t="t" r="r" b="b"/>
                <a:pathLst>
                  <a:path w="8789" h="4893" extrusionOk="0">
                    <a:moveTo>
                      <a:pt x="8714" y="1"/>
                    </a:moveTo>
                    <a:cubicBezTo>
                      <a:pt x="8678" y="1"/>
                      <a:pt x="8631" y="12"/>
                      <a:pt x="8583" y="34"/>
                    </a:cubicBezTo>
                    <a:cubicBezTo>
                      <a:pt x="7839" y="349"/>
                      <a:pt x="7100" y="676"/>
                      <a:pt x="6375" y="1036"/>
                    </a:cubicBezTo>
                    <a:cubicBezTo>
                      <a:pt x="5643" y="1395"/>
                      <a:pt x="4924" y="1761"/>
                      <a:pt x="4218" y="2159"/>
                    </a:cubicBezTo>
                    <a:cubicBezTo>
                      <a:pt x="3518" y="2557"/>
                      <a:pt x="2819" y="2968"/>
                      <a:pt x="2132" y="3398"/>
                    </a:cubicBezTo>
                    <a:cubicBezTo>
                      <a:pt x="1451" y="3828"/>
                      <a:pt x="777" y="4278"/>
                      <a:pt x="116" y="4746"/>
                    </a:cubicBezTo>
                    <a:cubicBezTo>
                      <a:pt x="58" y="4791"/>
                      <a:pt x="1" y="4855"/>
                      <a:pt x="7" y="4881"/>
                    </a:cubicBezTo>
                    <a:cubicBezTo>
                      <a:pt x="11" y="4889"/>
                      <a:pt x="20" y="4893"/>
                      <a:pt x="34" y="4893"/>
                    </a:cubicBezTo>
                    <a:cubicBezTo>
                      <a:pt x="64" y="4893"/>
                      <a:pt x="114" y="4874"/>
                      <a:pt x="168" y="4843"/>
                    </a:cubicBezTo>
                    <a:cubicBezTo>
                      <a:pt x="861" y="4425"/>
                      <a:pt x="1567" y="4027"/>
                      <a:pt x="2267" y="3629"/>
                    </a:cubicBezTo>
                    <a:lnTo>
                      <a:pt x="4379" y="2455"/>
                    </a:lnTo>
                    <a:cubicBezTo>
                      <a:pt x="5078" y="2057"/>
                      <a:pt x="5791" y="1678"/>
                      <a:pt x="6503" y="1299"/>
                    </a:cubicBezTo>
                    <a:lnTo>
                      <a:pt x="8641" y="176"/>
                    </a:lnTo>
                    <a:cubicBezTo>
                      <a:pt x="8731" y="124"/>
                      <a:pt x="8789" y="79"/>
                      <a:pt x="8782" y="34"/>
                    </a:cubicBezTo>
                    <a:cubicBezTo>
                      <a:pt x="8776" y="12"/>
                      <a:pt x="8750" y="1"/>
                      <a:pt x="871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3" name="Google Shape;933;p6"/>
              <p:cNvSpPr/>
              <p:nvPr/>
            </p:nvSpPr>
            <p:spPr>
              <a:xfrm>
                <a:off x="3684065" y="791151"/>
                <a:ext cx="123625" cy="75854"/>
              </a:xfrm>
              <a:custGeom>
                <a:avLst/>
                <a:gdLst/>
                <a:ahLst/>
                <a:cxnLst/>
                <a:rect l="l" t="t" r="r" b="b"/>
                <a:pathLst>
                  <a:path w="5978" h="3668" extrusionOk="0">
                    <a:moveTo>
                      <a:pt x="5900" y="0"/>
                    </a:moveTo>
                    <a:cubicBezTo>
                      <a:pt x="5873" y="0"/>
                      <a:pt x="5839" y="11"/>
                      <a:pt x="5804" y="34"/>
                    </a:cubicBezTo>
                    <a:lnTo>
                      <a:pt x="4385" y="926"/>
                    </a:lnTo>
                    <a:cubicBezTo>
                      <a:pt x="3929" y="1228"/>
                      <a:pt x="3429" y="1510"/>
                      <a:pt x="2960" y="1812"/>
                    </a:cubicBezTo>
                    <a:cubicBezTo>
                      <a:pt x="2492" y="2114"/>
                      <a:pt x="2004" y="2403"/>
                      <a:pt x="1529" y="2691"/>
                    </a:cubicBezTo>
                    <a:cubicBezTo>
                      <a:pt x="1054" y="2974"/>
                      <a:pt x="572" y="3263"/>
                      <a:pt x="84" y="3545"/>
                    </a:cubicBezTo>
                    <a:cubicBezTo>
                      <a:pt x="33" y="3577"/>
                      <a:pt x="1" y="3622"/>
                      <a:pt x="7" y="3648"/>
                    </a:cubicBezTo>
                    <a:cubicBezTo>
                      <a:pt x="10" y="3661"/>
                      <a:pt x="27" y="3667"/>
                      <a:pt x="49" y="3667"/>
                    </a:cubicBezTo>
                    <a:cubicBezTo>
                      <a:pt x="71" y="3667"/>
                      <a:pt x="100" y="3661"/>
                      <a:pt x="129" y="3648"/>
                    </a:cubicBezTo>
                    <a:cubicBezTo>
                      <a:pt x="643" y="3423"/>
                      <a:pt x="1143" y="3186"/>
                      <a:pt x="1651" y="2923"/>
                    </a:cubicBezTo>
                    <a:cubicBezTo>
                      <a:pt x="2158" y="2659"/>
                      <a:pt x="2646" y="2396"/>
                      <a:pt x="3127" y="2101"/>
                    </a:cubicBezTo>
                    <a:cubicBezTo>
                      <a:pt x="3608" y="1806"/>
                      <a:pt x="4083" y="1497"/>
                      <a:pt x="4546" y="1176"/>
                    </a:cubicBezTo>
                    <a:cubicBezTo>
                      <a:pt x="5008" y="856"/>
                      <a:pt x="5451" y="515"/>
                      <a:pt x="5887" y="156"/>
                    </a:cubicBezTo>
                    <a:cubicBezTo>
                      <a:pt x="5958" y="111"/>
                      <a:pt x="5977" y="79"/>
                      <a:pt x="5958" y="34"/>
                    </a:cubicBezTo>
                    <a:cubicBezTo>
                      <a:pt x="5948" y="11"/>
                      <a:pt x="5927" y="0"/>
                      <a:pt x="590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4" name="Google Shape;934;p6"/>
              <p:cNvSpPr/>
              <p:nvPr/>
            </p:nvSpPr>
            <p:spPr>
              <a:xfrm>
                <a:off x="3906830" y="680947"/>
                <a:ext cx="66155" cy="40264"/>
              </a:xfrm>
              <a:custGeom>
                <a:avLst/>
                <a:gdLst/>
                <a:ahLst/>
                <a:cxnLst/>
                <a:rect l="l" t="t" r="r" b="b"/>
                <a:pathLst>
                  <a:path w="3199" h="1947" extrusionOk="0">
                    <a:moveTo>
                      <a:pt x="3093" y="1"/>
                    </a:moveTo>
                    <a:cubicBezTo>
                      <a:pt x="3077" y="1"/>
                      <a:pt x="3060" y="7"/>
                      <a:pt x="3043" y="22"/>
                    </a:cubicBezTo>
                    <a:cubicBezTo>
                      <a:pt x="2799" y="183"/>
                      <a:pt x="2549" y="343"/>
                      <a:pt x="2305" y="503"/>
                    </a:cubicBezTo>
                    <a:cubicBezTo>
                      <a:pt x="2061" y="670"/>
                      <a:pt x="1804" y="818"/>
                      <a:pt x="1560" y="972"/>
                    </a:cubicBezTo>
                    <a:cubicBezTo>
                      <a:pt x="1316" y="1126"/>
                      <a:pt x="1066" y="1274"/>
                      <a:pt x="809" y="1421"/>
                    </a:cubicBezTo>
                    <a:cubicBezTo>
                      <a:pt x="552" y="1569"/>
                      <a:pt x="302" y="1717"/>
                      <a:pt x="39" y="1852"/>
                    </a:cubicBezTo>
                    <a:cubicBezTo>
                      <a:pt x="0" y="1864"/>
                      <a:pt x="0" y="1890"/>
                      <a:pt x="7" y="1909"/>
                    </a:cubicBezTo>
                    <a:cubicBezTo>
                      <a:pt x="16" y="1933"/>
                      <a:pt x="36" y="1946"/>
                      <a:pt x="57" y="1946"/>
                    </a:cubicBezTo>
                    <a:cubicBezTo>
                      <a:pt x="64" y="1946"/>
                      <a:pt x="71" y="1945"/>
                      <a:pt x="77" y="1941"/>
                    </a:cubicBezTo>
                    <a:cubicBezTo>
                      <a:pt x="366" y="1858"/>
                      <a:pt x="649" y="1762"/>
                      <a:pt x="925" y="1646"/>
                    </a:cubicBezTo>
                    <a:cubicBezTo>
                      <a:pt x="1201" y="1524"/>
                      <a:pt x="1464" y="1389"/>
                      <a:pt x="1727" y="1242"/>
                    </a:cubicBezTo>
                    <a:cubicBezTo>
                      <a:pt x="1984" y="1088"/>
                      <a:pt x="2228" y="921"/>
                      <a:pt x="2472" y="735"/>
                    </a:cubicBezTo>
                    <a:cubicBezTo>
                      <a:pt x="2703" y="548"/>
                      <a:pt x="2928" y="349"/>
                      <a:pt x="3133" y="131"/>
                    </a:cubicBezTo>
                    <a:cubicBezTo>
                      <a:pt x="3199" y="86"/>
                      <a:pt x="3153" y="1"/>
                      <a:pt x="30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5" name="Google Shape;935;p6"/>
              <p:cNvSpPr/>
              <p:nvPr/>
            </p:nvSpPr>
            <p:spPr>
              <a:xfrm>
                <a:off x="3844831" y="577982"/>
                <a:ext cx="23513" cy="11932"/>
              </a:xfrm>
              <a:custGeom>
                <a:avLst/>
                <a:gdLst/>
                <a:ahLst/>
                <a:cxnLst/>
                <a:rect l="l" t="t" r="r" b="b"/>
                <a:pathLst>
                  <a:path w="1137" h="577" extrusionOk="0">
                    <a:moveTo>
                      <a:pt x="1047" y="0"/>
                    </a:moveTo>
                    <a:cubicBezTo>
                      <a:pt x="951" y="33"/>
                      <a:pt x="854" y="58"/>
                      <a:pt x="777" y="97"/>
                    </a:cubicBezTo>
                    <a:lnTo>
                      <a:pt x="521" y="199"/>
                    </a:lnTo>
                    <a:lnTo>
                      <a:pt x="277" y="328"/>
                    </a:lnTo>
                    <a:lnTo>
                      <a:pt x="26" y="463"/>
                    </a:lnTo>
                    <a:cubicBezTo>
                      <a:pt x="7" y="475"/>
                      <a:pt x="1" y="495"/>
                      <a:pt x="1" y="520"/>
                    </a:cubicBezTo>
                    <a:cubicBezTo>
                      <a:pt x="7" y="540"/>
                      <a:pt x="20" y="552"/>
                      <a:pt x="33" y="572"/>
                    </a:cubicBezTo>
                    <a:cubicBezTo>
                      <a:pt x="84" y="575"/>
                      <a:pt x="137" y="577"/>
                      <a:pt x="191" y="577"/>
                    </a:cubicBezTo>
                    <a:cubicBezTo>
                      <a:pt x="244" y="577"/>
                      <a:pt x="299" y="575"/>
                      <a:pt x="354" y="572"/>
                    </a:cubicBezTo>
                    <a:cubicBezTo>
                      <a:pt x="456" y="552"/>
                      <a:pt x="553" y="533"/>
                      <a:pt x="655" y="501"/>
                    </a:cubicBezTo>
                    <a:cubicBezTo>
                      <a:pt x="745" y="450"/>
                      <a:pt x="835" y="398"/>
                      <a:pt x="918" y="341"/>
                    </a:cubicBezTo>
                    <a:cubicBezTo>
                      <a:pt x="996" y="270"/>
                      <a:pt x="1066" y="193"/>
                      <a:pt x="1130" y="110"/>
                    </a:cubicBezTo>
                    <a:cubicBezTo>
                      <a:pt x="1137" y="97"/>
                      <a:pt x="1130" y="71"/>
                      <a:pt x="1105" y="45"/>
                    </a:cubicBezTo>
                    <a:cubicBezTo>
                      <a:pt x="1092" y="26"/>
                      <a:pt x="1066" y="7"/>
                      <a:pt x="104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</p:grpSp>
      <p:sp>
        <p:nvSpPr>
          <p:cNvPr id="936" name="Google Shape;936;p6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17378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10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0" name="Google Shape;1100;p8"/>
          <p:cNvGrpSpPr/>
          <p:nvPr/>
        </p:nvGrpSpPr>
        <p:grpSpPr>
          <a:xfrm>
            <a:off x="-66100" y="6033"/>
            <a:ext cx="12338000" cy="6852000"/>
            <a:chOff x="-49575" y="4525"/>
            <a:chExt cx="9253500" cy="5139000"/>
          </a:xfrm>
        </p:grpSpPr>
        <p:grpSp>
          <p:nvGrpSpPr>
            <p:cNvPr id="1101" name="Google Shape;1101;p8"/>
            <p:cNvGrpSpPr/>
            <p:nvPr/>
          </p:nvGrpSpPr>
          <p:grpSpPr>
            <a:xfrm>
              <a:off x="-49575" y="4525"/>
              <a:ext cx="9253500" cy="5139000"/>
              <a:chOff x="-49575" y="4525"/>
              <a:chExt cx="9253500" cy="5139000"/>
            </a:xfrm>
          </p:grpSpPr>
          <p:cxnSp>
            <p:nvCxnSpPr>
              <p:cNvPr id="1102" name="Google Shape;1102;p8"/>
              <p:cNvCxnSpPr/>
              <p:nvPr/>
            </p:nvCxnSpPr>
            <p:spPr>
              <a:xfrm>
                <a:off x="13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03" name="Google Shape;1103;p8"/>
              <p:cNvCxnSpPr/>
              <p:nvPr/>
            </p:nvCxnSpPr>
            <p:spPr>
              <a:xfrm>
                <a:off x="29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04" name="Google Shape;1104;p8"/>
              <p:cNvCxnSpPr/>
              <p:nvPr/>
            </p:nvCxnSpPr>
            <p:spPr>
              <a:xfrm>
                <a:off x="45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05" name="Google Shape;1105;p8"/>
              <p:cNvCxnSpPr/>
              <p:nvPr/>
            </p:nvCxnSpPr>
            <p:spPr>
              <a:xfrm>
                <a:off x="61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06" name="Google Shape;1106;p8"/>
              <p:cNvCxnSpPr/>
              <p:nvPr/>
            </p:nvCxnSpPr>
            <p:spPr>
              <a:xfrm>
                <a:off x="77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07" name="Google Shape;1107;p8"/>
              <p:cNvCxnSpPr/>
              <p:nvPr/>
            </p:nvCxnSpPr>
            <p:spPr>
              <a:xfrm>
                <a:off x="92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08" name="Google Shape;1108;p8"/>
              <p:cNvCxnSpPr/>
              <p:nvPr/>
            </p:nvCxnSpPr>
            <p:spPr>
              <a:xfrm>
                <a:off x="108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09" name="Google Shape;1109;p8"/>
              <p:cNvCxnSpPr/>
              <p:nvPr/>
            </p:nvCxnSpPr>
            <p:spPr>
              <a:xfrm>
                <a:off x="1246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10" name="Google Shape;1110;p8"/>
              <p:cNvCxnSpPr/>
              <p:nvPr/>
            </p:nvCxnSpPr>
            <p:spPr>
              <a:xfrm>
                <a:off x="1404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11" name="Google Shape;1111;p8"/>
              <p:cNvCxnSpPr/>
              <p:nvPr/>
            </p:nvCxnSpPr>
            <p:spPr>
              <a:xfrm>
                <a:off x="1563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12" name="Google Shape;1112;p8"/>
              <p:cNvCxnSpPr/>
              <p:nvPr/>
            </p:nvCxnSpPr>
            <p:spPr>
              <a:xfrm>
                <a:off x="1721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13" name="Google Shape;1113;p8"/>
              <p:cNvCxnSpPr/>
              <p:nvPr/>
            </p:nvCxnSpPr>
            <p:spPr>
              <a:xfrm>
                <a:off x="1880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14" name="Google Shape;1114;p8"/>
              <p:cNvCxnSpPr/>
              <p:nvPr/>
            </p:nvCxnSpPr>
            <p:spPr>
              <a:xfrm>
                <a:off x="2039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15" name="Google Shape;1115;p8"/>
              <p:cNvCxnSpPr/>
              <p:nvPr/>
            </p:nvCxnSpPr>
            <p:spPr>
              <a:xfrm>
                <a:off x="2197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16" name="Google Shape;1116;p8"/>
              <p:cNvCxnSpPr/>
              <p:nvPr/>
            </p:nvCxnSpPr>
            <p:spPr>
              <a:xfrm>
                <a:off x="2356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17" name="Google Shape;1117;p8"/>
              <p:cNvCxnSpPr/>
              <p:nvPr/>
            </p:nvCxnSpPr>
            <p:spPr>
              <a:xfrm>
                <a:off x="2514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18" name="Google Shape;1118;p8"/>
              <p:cNvCxnSpPr/>
              <p:nvPr/>
            </p:nvCxnSpPr>
            <p:spPr>
              <a:xfrm>
                <a:off x="2673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19" name="Google Shape;1119;p8"/>
              <p:cNvCxnSpPr/>
              <p:nvPr/>
            </p:nvCxnSpPr>
            <p:spPr>
              <a:xfrm>
                <a:off x="2832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20" name="Google Shape;1120;p8"/>
              <p:cNvCxnSpPr/>
              <p:nvPr/>
            </p:nvCxnSpPr>
            <p:spPr>
              <a:xfrm>
                <a:off x="2990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21" name="Google Shape;1121;p8"/>
              <p:cNvCxnSpPr/>
              <p:nvPr/>
            </p:nvCxnSpPr>
            <p:spPr>
              <a:xfrm>
                <a:off x="3149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22" name="Google Shape;1122;p8"/>
              <p:cNvCxnSpPr/>
              <p:nvPr/>
            </p:nvCxnSpPr>
            <p:spPr>
              <a:xfrm>
                <a:off x="3307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23" name="Google Shape;1123;p8"/>
              <p:cNvCxnSpPr/>
              <p:nvPr/>
            </p:nvCxnSpPr>
            <p:spPr>
              <a:xfrm>
                <a:off x="3466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24" name="Google Shape;1124;p8"/>
              <p:cNvCxnSpPr/>
              <p:nvPr/>
            </p:nvCxnSpPr>
            <p:spPr>
              <a:xfrm>
                <a:off x="3625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25" name="Google Shape;1125;p8"/>
              <p:cNvCxnSpPr/>
              <p:nvPr/>
            </p:nvCxnSpPr>
            <p:spPr>
              <a:xfrm>
                <a:off x="3783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26" name="Google Shape;1126;p8"/>
              <p:cNvCxnSpPr/>
              <p:nvPr/>
            </p:nvCxnSpPr>
            <p:spPr>
              <a:xfrm>
                <a:off x="3942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27" name="Google Shape;1127;p8"/>
              <p:cNvCxnSpPr/>
              <p:nvPr/>
            </p:nvCxnSpPr>
            <p:spPr>
              <a:xfrm>
                <a:off x="4100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28" name="Google Shape;1128;p8"/>
              <p:cNvCxnSpPr/>
              <p:nvPr/>
            </p:nvCxnSpPr>
            <p:spPr>
              <a:xfrm>
                <a:off x="4259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29" name="Google Shape;1129;p8"/>
              <p:cNvCxnSpPr/>
              <p:nvPr/>
            </p:nvCxnSpPr>
            <p:spPr>
              <a:xfrm>
                <a:off x="4418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30" name="Google Shape;1130;p8"/>
              <p:cNvCxnSpPr/>
              <p:nvPr/>
            </p:nvCxnSpPr>
            <p:spPr>
              <a:xfrm>
                <a:off x="4576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31" name="Google Shape;1131;p8"/>
              <p:cNvCxnSpPr/>
              <p:nvPr/>
            </p:nvCxnSpPr>
            <p:spPr>
              <a:xfrm>
                <a:off x="4735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32" name="Google Shape;1132;p8"/>
              <p:cNvCxnSpPr/>
              <p:nvPr/>
            </p:nvCxnSpPr>
            <p:spPr>
              <a:xfrm>
                <a:off x="4893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33" name="Google Shape;1133;p8"/>
              <p:cNvCxnSpPr/>
              <p:nvPr/>
            </p:nvCxnSpPr>
            <p:spPr>
              <a:xfrm>
                <a:off x="5052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34" name="Google Shape;1134;p8"/>
              <p:cNvCxnSpPr/>
              <p:nvPr/>
            </p:nvCxnSpPr>
            <p:spPr>
              <a:xfrm>
                <a:off x="5211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35" name="Google Shape;1135;p8"/>
              <p:cNvCxnSpPr/>
              <p:nvPr/>
            </p:nvCxnSpPr>
            <p:spPr>
              <a:xfrm>
                <a:off x="5369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36" name="Google Shape;1136;p8"/>
              <p:cNvCxnSpPr/>
              <p:nvPr/>
            </p:nvCxnSpPr>
            <p:spPr>
              <a:xfrm>
                <a:off x="5528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37" name="Google Shape;1137;p8"/>
              <p:cNvCxnSpPr/>
              <p:nvPr/>
            </p:nvCxnSpPr>
            <p:spPr>
              <a:xfrm>
                <a:off x="5686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38" name="Google Shape;1138;p8"/>
              <p:cNvCxnSpPr/>
              <p:nvPr/>
            </p:nvCxnSpPr>
            <p:spPr>
              <a:xfrm>
                <a:off x="5845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39" name="Google Shape;1139;p8"/>
              <p:cNvCxnSpPr/>
              <p:nvPr/>
            </p:nvCxnSpPr>
            <p:spPr>
              <a:xfrm>
                <a:off x="6004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40" name="Google Shape;1140;p8"/>
              <p:cNvCxnSpPr/>
              <p:nvPr/>
            </p:nvCxnSpPr>
            <p:spPr>
              <a:xfrm>
                <a:off x="6162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41" name="Google Shape;1141;p8"/>
              <p:cNvCxnSpPr/>
              <p:nvPr/>
            </p:nvCxnSpPr>
            <p:spPr>
              <a:xfrm>
                <a:off x="6321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42" name="Google Shape;1142;p8"/>
              <p:cNvCxnSpPr/>
              <p:nvPr/>
            </p:nvCxnSpPr>
            <p:spPr>
              <a:xfrm>
                <a:off x="6479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43" name="Google Shape;1143;p8"/>
              <p:cNvCxnSpPr/>
              <p:nvPr/>
            </p:nvCxnSpPr>
            <p:spPr>
              <a:xfrm>
                <a:off x="6638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44" name="Google Shape;1144;p8"/>
              <p:cNvCxnSpPr/>
              <p:nvPr/>
            </p:nvCxnSpPr>
            <p:spPr>
              <a:xfrm>
                <a:off x="6797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45" name="Google Shape;1145;p8"/>
              <p:cNvCxnSpPr/>
              <p:nvPr/>
            </p:nvCxnSpPr>
            <p:spPr>
              <a:xfrm>
                <a:off x="6955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46" name="Google Shape;1146;p8"/>
              <p:cNvCxnSpPr/>
              <p:nvPr/>
            </p:nvCxnSpPr>
            <p:spPr>
              <a:xfrm>
                <a:off x="7114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47" name="Google Shape;1147;p8"/>
              <p:cNvCxnSpPr/>
              <p:nvPr/>
            </p:nvCxnSpPr>
            <p:spPr>
              <a:xfrm>
                <a:off x="7272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48" name="Google Shape;1148;p8"/>
              <p:cNvCxnSpPr/>
              <p:nvPr/>
            </p:nvCxnSpPr>
            <p:spPr>
              <a:xfrm>
                <a:off x="7431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49" name="Google Shape;1149;p8"/>
              <p:cNvCxnSpPr/>
              <p:nvPr/>
            </p:nvCxnSpPr>
            <p:spPr>
              <a:xfrm>
                <a:off x="7590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50" name="Google Shape;1150;p8"/>
              <p:cNvCxnSpPr/>
              <p:nvPr/>
            </p:nvCxnSpPr>
            <p:spPr>
              <a:xfrm>
                <a:off x="7748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51" name="Google Shape;1151;p8"/>
              <p:cNvCxnSpPr/>
              <p:nvPr/>
            </p:nvCxnSpPr>
            <p:spPr>
              <a:xfrm>
                <a:off x="7907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52" name="Google Shape;1152;p8"/>
              <p:cNvCxnSpPr/>
              <p:nvPr/>
            </p:nvCxnSpPr>
            <p:spPr>
              <a:xfrm>
                <a:off x="806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53" name="Google Shape;1153;p8"/>
              <p:cNvCxnSpPr/>
              <p:nvPr/>
            </p:nvCxnSpPr>
            <p:spPr>
              <a:xfrm>
                <a:off x="822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54" name="Google Shape;1154;p8"/>
              <p:cNvCxnSpPr/>
              <p:nvPr/>
            </p:nvCxnSpPr>
            <p:spPr>
              <a:xfrm>
                <a:off x="838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55" name="Google Shape;1155;p8"/>
              <p:cNvCxnSpPr/>
              <p:nvPr/>
            </p:nvCxnSpPr>
            <p:spPr>
              <a:xfrm>
                <a:off x="854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56" name="Google Shape;1156;p8"/>
              <p:cNvCxnSpPr/>
              <p:nvPr/>
            </p:nvCxnSpPr>
            <p:spPr>
              <a:xfrm>
                <a:off x="870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57" name="Google Shape;1157;p8"/>
              <p:cNvCxnSpPr/>
              <p:nvPr/>
            </p:nvCxnSpPr>
            <p:spPr>
              <a:xfrm>
                <a:off x="885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58" name="Google Shape;1158;p8"/>
              <p:cNvCxnSpPr/>
              <p:nvPr/>
            </p:nvCxnSpPr>
            <p:spPr>
              <a:xfrm>
                <a:off x="901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59" name="Google Shape;1159;p8"/>
              <p:cNvCxnSpPr/>
              <p:nvPr/>
            </p:nvCxnSpPr>
            <p:spPr>
              <a:xfrm rot="10800000">
                <a:off x="-49575" y="170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60" name="Google Shape;1160;p8"/>
              <p:cNvCxnSpPr/>
              <p:nvPr/>
            </p:nvCxnSpPr>
            <p:spPr>
              <a:xfrm rot="10800000">
                <a:off x="-49575" y="329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61" name="Google Shape;1161;p8"/>
              <p:cNvCxnSpPr/>
              <p:nvPr/>
            </p:nvCxnSpPr>
            <p:spPr>
              <a:xfrm rot="10800000">
                <a:off x="-49575" y="487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62" name="Google Shape;1162;p8"/>
              <p:cNvCxnSpPr/>
              <p:nvPr/>
            </p:nvCxnSpPr>
            <p:spPr>
              <a:xfrm rot="10800000">
                <a:off x="-49575" y="646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63" name="Google Shape;1163;p8"/>
              <p:cNvCxnSpPr/>
              <p:nvPr/>
            </p:nvCxnSpPr>
            <p:spPr>
              <a:xfrm rot="10800000">
                <a:off x="-49575" y="805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64" name="Google Shape;1164;p8"/>
              <p:cNvCxnSpPr/>
              <p:nvPr/>
            </p:nvCxnSpPr>
            <p:spPr>
              <a:xfrm rot="10800000">
                <a:off x="-49575" y="963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65" name="Google Shape;1165;p8"/>
              <p:cNvCxnSpPr/>
              <p:nvPr/>
            </p:nvCxnSpPr>
            <p:spPr>
              <a:xfrm rot="10800000">
                <a:off x="-49575" y="1122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66" name="Google Shape;1166;p8"/>
              <p:cNvCxnSpPr/>
              <p:nvPr/>
            </p:nvCxnSpPr>
            <p:spPr>
              <a:xfrm rot="10800000">
                <a:off x="-49575" y="1281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67" name="Google Shape;1167;p8"/>
              <p:cNvCxnSpPr/>
              <p:nvPr/>
            </p:nvCxnSpPr>
            <p:spPr>
              <a:xfrm rot="10800000">
                <a:off x="-49575" y="1439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68" name="Google Shape;1168;p8"/>
              <p:cNvCxnSpPr/>
              <p:nvPr/>
            </p:nvCxnSpPr>
            <p:spPr>
              <a:xfrm rot="10800000">
                <a:off x="-49575" y="1598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69" name="Google Shape;1169;p8"/>
              <p:cNvCxnSpPr/>
              <p:nvPr/>
            </p:nvCxnSpPr>
            <p:spPr>
              <a:xfrm rot="10800000">
                <a:off x="-49575" y="1756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70" name="Google Shape;1170;p8"/>
              <p:cNvCxnSpPr/>
              <p:nvPr/>
            </p:nvCxnSpPr>
            <p:spPr>
              <a:xfrm rot="10800000">
                <a:off x="-49575" y="1915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71" name="Google Shape;1171;p8"/>
              <p:cNvCxnSpPr/>
              <p:nvPr/>
            </p:nvCxnSpPr>
            <p:spPr>
              <a:xfrm rot="10800000">
                <a:off x="-49575" y="2074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72" name="Google Shape;1172;p8"/>
              <p:cNvCxnSpPr/>
              <p:nvPr/>
            </p:nvCxnSpPr>
            <p:spPr>
              <a:xfrm rot="10800000">
                <a:off x="-49575" y="2232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73" name="Google Shape;1173;p8"/>
              <p:cNvCxnSpPr/>
              <p:nvPr/>
            </p:nvCxnSpPr>
            <p:spPr>
              <a:xfrm rot="10800000">
                <a:off x="-49575" y="2391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74" name="Google Shape;1174;p8"/>
              <p:cNvCxnSpPr/>
              <p:nvPr/>
            </p:nvCxnSpPr>
            <p:spPr>
              <a:xfrm rot="10800000">
                <a:off x="-49575" y="2550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75" name="Google Shape;1175;p8"/>
              <p:cNvCxnSpPr/>
              <p:nvPr/>
            </p:nvCxnSpPr>
            <p:spPr>
              <a:xfrm rot="10800000">
                <a:off x="-49575" y="2708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76" name="Google Shape;1176;p8"/>
              <p:cNvCxnSpPr/>
              <p:nvPr/>
            </p:nvCxnSpPr>
            <p:spPr>
              <a:xfrm rot="10800000">
                <a:off x="-49575" y="2867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77" name="Google Shape;1177;p8"/>
              <p:cNvCxnSpPr/>
              <p:nvPr/>
            </p:nvCxnSpPr>
            <p:spPr>
              <a:xfrm rot="10800000">
                <a:off x="-49575" y="3025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78" name="Google Shape;1178;p8"/>
              <p:cNvCxnSpPr/>
              <p:nvPr/>
            </p:nvCxnSpPr>
            <p:spPr>
              <a:xfrm rot="10800000">
                <a:off x="-49575" y="3184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79" name="Google Shape;1179;p8"/>
              <p:cNvCxnSpPr/>
              <p:nvPr/>
            </p:nvCxnSpPr>
            <p:spPr>
              <a:xfrm rot="10800000">
                <a:off x="-49575" y="3343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80" name="Google Shape;1180;p8"/>
              <p:cNvCxnSpPr/>
              <p:nvPr/>
            </p:nvCxnSpPr>
            <p:spPr>
              <a:xfrm rot="10800000">
                <a:off x="-49575" y="3501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81" name="Google Shape;1181;p8"/>
              <p:cNvCxnSpPr/>
              <p:nvPr/>
            </p:nvCxnSpPr>
            <p:spPr>
              <a:xfrm rot="10800000">
                <a:off x="-49575" y="3660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82" name="Google Shape;1182;p8"/>
              <p:cNvCxnSpPr/>
              <p:nvPr/>
            </p:nvCxnSpPr>
            <p:spPr>
              <a:xfrm rot="10800000">
                <a:off x="-49575" y="3819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83" name="Google Shape;1183;p8"/>
              <p:cNvCxnSpPr/>
              <p:nvPr/>
            </p:nvCxnSpPr>
            <p:spPr>
              <a:xfrm rot="10800000">
                <a:off x="-49575" y="3977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84" name="Google Shape;1184;p8"/>
              <p:cNvCxnSpPr/>
              <p:nvPr/>
            </p:nvCxnSpPr>
            <p:spPr>
              <a:xfrm rot="10800000">
                <a:off x="-49575" y="4136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185" name="Google Shape;1185;p8"/>
              <p:cNvCxnSpPr/>
              <p:nvPr/>
            </p:nvCxnSpPr>
            <p:spPr>
              <a:xfrm rot="10800000">
                <a:off x="-49575" y="4294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1186" name="Google Shape;1186;p8"/>
            <p:cNvCxnSpPr/>
            <p:nvPr/>
          </p:nvCxnSpPr>
          <p:spPr>
            <a:xfrm rot="10800000">
              <a:off x="-49575" y="44535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187" name="Google Shape;1187;p8"/>
            <p:cNvCxnSpPr/>
            <p:nvPr/>
          </p:nvCxnSpPr>
          <p:spPr>
            <a:xfrm rot="10800000">
              <a:off x="-49575" y="461215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188" name="Google Shape;1188;p8"/>
            <p:cNvCxnSpPr/>
            <p:nvPr/>
          </p:nvCxnSpPr>
          <p:spPr>
            <a:xfrm rot="10800000">
              <a:off x="-49575" y="477077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189" name="Google Shape;1189;p8"/>
            <p:cNvCxnSpPr/>
            <p:nvPr/>
          </p:nvCxnSpPr>
          <p:spPr>
            <a:xfrm rot="10800000">
              <a:off x="-49575" y="492940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190" name="Google Shape;1190;p8"/>
            <p:cNvCxnSpPr/>
            <p:nvPr/>
          </p:nvCxnSpPr>
          <p:spPr>
            <a:xfrm rot="10800000">
              <a:off x="-49575" y="50880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191" name="Google Shape;1191;p8"/>
          <p:cNvGrpSpPr/>
          <p:nvPr/>
        </p:nvGrpSpPr>
        <p:grpSpPr>
          <a:xfrm>
            <a:off x="232399" y="205557"/>
            <a:ext cx="11661563" cy="6423500"/>
            <a:chOff x="174299" y="154167"/>
            <a:chExt cx="8746172" cy="4817625"/>
          </a:xfrm>
        </p:grpSpPr>
        <p:grpSp>
          <p:nvGrpSpPr>
            <p:cNvPr id="1192" name="Google Shape;1192;p8"/>
            <p:cNvGrpSpPr/>
            <p:nvPr/>
          </p:nvGrpSpPr>
          <p:grpSpPr>
            <a:xfrm rot="564885" flipH="1">
              <a:off x="7513593" y="236733"/>
              <a:ext cx="153769" cy="230340"/>
              <a:chOff x="1459800" y="1512500"/>
              <a:chExt cx="131625" cy="197100"/>
            </a:xfrm>
          </p:grpSpPr>
          <p:sp>
            <p:nvSpPr>
              <p:cNvPr id="1193" name="Google Shape;1193;p8"/>
              <p:cNvSpPr/>
              <p:nvPr/>
            </p:nvSpPr>
            <p:spPr>
              <a:xfrm>
                <a:off x="1459800" y="1512500"/>
                <a:ext cx="131625" cy="197100"/>
              </a:xfrm>
              <a:custGeom>
                <a:avLst/>
                <a:gdLst/>
                <a:ahLst/>
                <a:cxnLst/>
                <a:rect l="l" t="t" r="r" b="b"/>
                <a:pathLst>
                  <a:path w="5265" h="7884" extrusionOk="0">
                    <a:moveTo>
                      <a:pt x="2706" y="3151"/>
                    </a:moveTo>
                    <a:cubicBezTo>
                      <a:pt x="2723" y="3222"/>
                      <a:pt x="2736" y="3292"/>
                      <a:pt x="2752" y="3362"/>
                    </a:cubicBezTo>
                    <a:lnTo>
                      <a:pt x="2796" y="3563"/>
                    </a:lnTo>
                    <a:cubicBezTo>
                      <a:pt x="2823" y="3690"/>
                      <a:pt x="2853" y="3813"/>
                      <a:pt x="2880" y="3941"/>
                    </a:cubicBezTo>
                    <a:cubicBezTo>
                      <a:pt x="2853" y="3944"/>
                      <a:pt x="2826" y="3947"/>
                      <a:pt x="2800" y="3951"/>
                    </a:cubicBezTo>
                    <a:lnTo>
                      <a:pt x="2669" y="3971"/>
                    </a:lnTo>
                    <a:cubicBezTo>
                      <a:pt x="2599" y="3981"/>
                      <a:pt x="2529" y="3991"/>
                      <a:pt x="2455" y="4001"/>
                    </a:cubicBezTo>
                    <a:lnTo>
                      <a:pt x="2362" y="4011"/>
                    </a:lnTo>
                    <a:cubicBezTo>
                      <a:pt x="2365" y="4001"/>
                      <a:pt x="2368" y="3987"/>
                      <a:pt x="2374" y="3974"/>
                    </a:cubicBezTo>
                    <a:lnTo>
                      <a:pt x="2462" y="3760"/>
                    </a:lnTo>
                    <a:cubicBezTo>
                      <a:pt x="2545" y="3560"/>
                      <a:pt x="2629" y="3359"/>
                      <a:pt x="2706" y="3151"/>
                    </a:cubicBezTo>
                    <a:close/>
                    <a:moveTo>
                      <a:pt x="2749" y="1934"/>
                    </a:moveTo>
                    <a:lnTo>
                      <a:pt x="2525" y="2613"/>
                    </a:lnTo>
                    <a:cubicBezTo>
                      <a:pt x="2411" y="2954"/>
                      <a:pt x="2271" y="3296"/>
                      <a:pt x="2138" y="3626"/>
                    </a:cubicBezTo>
                    <a:lnTo>
                      <a:pt x="2050" y="3844"/>
                    </a:lnTo>
                    <a:cubicBezTo>
                      <a:pt x="2017" y="3924"/>
                      <a:pt x="1984" y="4008"/>
                      <a:pt x="1953" y="4091"/>
                    </a:cubicBezTo>
                    <a:lnTo>
                      <a:pt x="1820" y="4435"/>
                    </a:lnTo>
                    <a:lnTo>
                      <a:pt x="2502" y="4349"/>
                    </a:lnTo>
                    <a:cubicBezTo>
                      <a:pt x="2575" y="4339"/>
                      <a:pt x="2649" y="4329"/>
                      <a:pt x="2723" y="4319"/>
                    </a:cubicBezTo>
                    <a:lnTo>
                      <a:pt x="2850" y="4299"/>
                    </a:lnTo>
                    <a:cubicBezTo>
                      <a:pt x="2896" y="4292"/>
                      <a:pt x="2947" y="4288"/>
                      <a:pt x="2993" y="4282"/>
                    </a:cubicBezTo>
                    <a:cubicBezTo>
                      <a:pt x="3033" y="4279"/>
                      <a:pt x="3077" y="4275"/>
                      <a:pt x="3117" y="4272"/>
                    </a:cubicBezTo>
                    <a:lnTo>
                      <a:pt x="3311" y="4248"/>
                    </a:lnTo>
                    <a:lnTo>
                      <a:pt x="3228" y="3887"/>
                    </a:lnTo>
                    <a:cubicBezTo>
                      <a:pt x="3197" y="3753"/>
                      <a:pt x="3167" y="3623"/>
                      <a:pt x="3137" y="3476"/>
                    </a:cubicBezTo>
                    <a:lnTo>
                      <a:pt x="3134" y="3456"/>
                    </a:lnTo>
                    <a:lnTo>
                      <a:pt x="2960" y="3496"/>
                    </a:lnTo>
                    <a:lnTo>
                      <a:pt x="3127" y="3429"/>
                    </a:lnTo>
                    <a:lnTo>
                      <a:pt x="3117" y="3382"/>
                    </a:lnTo>
                    <a:lnTo>
                      <a:pt x="3097" y="3285"/>
                    </a:lnTo>
                    <a:cubicBezTo>
                      <a:pt x="3050" y="3081"/>
                      <a:pt x="3004" y="2877"/>
                      <a:pt x="2956" y="2673"/>
                    </a:cubicBezTo>
                    <a:cubicBezTo>
                      <a:pt x="2940" y="2609"/>
                      <a:pt x="2923" y="2546"/>
                      <a:pt x="2907" y="2486"/>
                    </a:cubicBezTo>
                    <a:lnTo>
                      <a:pt x="2749" y="1934"/>
                    </a:lnTo>
                    <a:close/>
                    <a:moveTo>
                      <a:pt x="2855" y="352"/>
                    </a:moveTo>
                    <a:cubicBezTo>
                      <a:pt x="2879" y="352"/>
                      <a:pt x="2904" y="355"/>
                      <a:pt x="2930" y="359"/>
                    </a:cubicBezTo>
                    <a:cubicBezTo>
                      <a:pt x="3030" y="372"/>
                      <a:pt x="3144" y="449"/>
                      <a:pt x="3181" y="526"/>
                    </a:cubicBezTo>
                    <a:lnTo>
                      <a:pt x="3201" y="566"/>
                    </a:lnTo>
                    <a:cubicBezTo>
                      <a:pt x="3224" y="607"/>
                      <a:pt x="3241" y="640"/>
                      <a:pt x="3251" y="673"/>
                    </a:cubicBezTo>
                    <a:cubicBezTo>
                      <a:pt x="3257" y="697"/>
                      <a:pt x="3261" y="717"/>
                      <a:pt x="3268" y="740"/>
                    </a:cubicBezTo>
                    <a:cubicBezTo>
                      <a:pt x="3294" y="871"/>
                      <a:pt x="3322" y="1001"/>
                      <a:pt x="3345" y="1132"/>
                    </a:cubicBezTo>
                    <a:lnTo>
                      <a:pt x="3382" y="1315"/>
                    </a:lnTo>
                    <a:cubicBezTo>
                      <a:pt x="3448" y="1553"/>
                      <a:pt x="3522" y="1780"/>
                      <a:pt x="3609" y="2011"/>
                    </a:cubicBezTo>
                    <a:cubicBezTo>
                      <a:pt x="3686" y="2212"/>
                      <a:pt x="3753" y="2416"/>
                      <a:pt x="3819" y="2629"/>
                    </a:cubicBezTo>
                    <a:cubicBezTo>
                      <a:pt x="3856" y="2760"/>
                      <a:pt x="3899" y="2890"/>
                      <a:pt x="3940" y="3021"/>
                    </a:cubicBezTo>
                    <a:cubicBezTo>
                      <a:pt x="4017" y="3265"/>
                      <a:pt x="4097" y="3516"/>
                      <a:pt x="4164" y="3767"/>
                    </a:cubicBezTo>
                    <a:cubicBezTo>
                      <a:pt x="4248" y="4081"/>
                      <a:pt x="4311" y="4409"/>
                      <a:pt x="4371" y="4723"/>
                    </a:cubicBezTo>
                    <a:lnTo>
                      <a:pt x="4428" y="5004"/>
                    </a:lnTo>
                    <a:cubicBezTo>
                      <a:pt x="4461" y="5151"/>
                      <a:pt x="4495" y="5295"/>
                      <a:pt x="4542" y="5439"/>
                    </a:cubicBezTo>
                    <a:cubicBezTo>
                      <a:pt x="4595" y="5603"/>
                      <a:pt x="4649" y="5767"/>
                      <a:pt x="4699" y="5931"/>
                    </a:cubicBezTo>
                    <a:cubicBezTo>
                      <a:pt x="4739" y="6061"/>
                      <a:pt x="4776" y="6201"/>
                      <a:pt x="4816" y="6386"/>
                    </a:cubicBezTo>
                    <a:lnTo>
                      <a:pt x="4836" y="6476"/>
                    </a:lnTo>
                    <a:cubicBezTo>
                      <a:pt x="4856" y="6579"/>
                      <a:pt x="4880" y="6683"/>
                      <a:pt x="4900" y="6787"/>
                    </a:cubicBezTo>
                    <a:cubicBezTo>
                      <a:pt x="4907" y="6817"/>
                      <a:pt x="4907" y="6847"/>
                      <a:pt x="4910" y="6880"/>
                    </a:cubicBezTo>
                    <a:cubicBezTo>
                      <a:pt x="4910" y="6948"/>
                      <a:pt x="4907" y="7011"/>
                      <a:pt x="4893" y="7081"/>
                    </a:cubicBezTo>
                    <a:cubicBezTo>
                      <a:pt x="4876" y="7181"/>
                      <a:pt x="4833" y="7245"/>
                      <a:pt x="4766" y="7345"/>
                    </a:cubicBezTo>
                    <a:lnTo>
                      <a:pt x="4742" y="7375"/>
                    </a:lnTo>
                    <a:cubicBezTo>
                      <a:pt x="4689" y="7436"/>
                      <a:pt x="4626" y="7479"/>
                      <a:pt x="4552" y="7506"/>
                    </a:cubicBezTo>
                    <a:cubicBezTo>
                      <a:pt x="4499" y="7523"/>
                      <a:pt x="4448" y="7532"/>
                      <a:pt x="4396" y="7532"/>
                    </a:cubicBezTo>
                    <a:cubicBezTo>
                      <a:pt x="4366" y="7532"/>
                      <a:pt x="4336" y="7529"/>
                      <a:pt x="4305" y="7522"/>
                    </a:cubicBezTo>
                    <a:cubicBezTo>
                      <a:pt x="4217" y="7506"/>
                      <a:pt x="4144" y="7469"/>
                      <a:pt x="4080" y="7416"/>
                    </a:cubicBezTo>
                    <a:cubicBezTo>
                      <a:pt x="4027" y="7365"/>
                      <a:pt x="3987" y="7309"/>
                      <a:pt x="3956" y="7245"/>
                    </a:cubicBezTo>
                    <a:lnTo>
                      <a:pt x="3947" y="7225"/>
                    </a:lnTo>
                    <a:cubicBezTo>
                      <a:pt x="3927" y="7188"/>
                      <a:pt x="3907" y="7152"/>
                      <a:pt x="3896" y="7104"/>
                    </a:cubicBezTo>
                    <a:cubicBezTo>
                      <a:pt x="3879" y="7031"/>
                      <a:pt x="3859" y="6954"/>
                      <a:pt x="3850" y="6877"/>
                    </a:cubicBezTo>
                    <a:cubicBezTo>
                      <a:pt x="3843" y="6823"/>
                      <a:pt x="3833" y="6770"/>
                      <a:pt x="3823" y="6717"/>
                    </a:cubicBezTo>
                    <a:cubicBezTo>
                      <a:pt x="3810" y="6650"/>
                      <a:pt x="3796" y="6579"/>
                      <a:pt x="3783" y="6506"/>
                    </a:cubicBezTo>
                    <a:cubicBezTo>
                      <a:pt x="3746" y="6352"/>
                      <a:pt x="3699" y="6192"/>
                      <a:pt x="3639" y="5984"/>
                    </a:cubicBezTo>
                    <a:lnTo>
                      <a:pt x="3632" y="5968"/>
                    </a:lnTo>
                    <a:cubicBezTo>
                      <a:pt x="3609" y="5880"/>
                      <a:pt x="3582" y="5793"/>
                      <a:pt x="3558" y="5707"/>
                    </a:cubicBezTo>
                    <a:cubicBezTo>
                      <a:pt x="3518" y="5563"/>
                      <a:pt x="3492" y="5412"/>
                      <a:pt x="3468" y="5285"/>
                    </a:cubicBezTo>
                    <a:lnTo>
                      <a:pt x="3425" y="5017"/>
                    </a:lnTo>
                    <a:lnTo>
                      <a:pt x="3221" y="5061"/>
                    </a:lnTo>
                    <a:cubicBezTo>
                      <a:pt x="3174" y="5068"/>
                      <a:pt x="3124" y="5071"/>
                      <a:pt x="3074" y="5077"/>
                    </a:cubicBezTo>
                    <a:cubicBezTo>
                      <a:pt x="3010" y="5081"/>
                      <a:pt x="2947" y="5088"/>
                      <a:pt x="2883" y="5102"/>
                    </a:cubicBezTo>
                    <a:cubicBezTo>
                      <a:pt x="2769" y="5122"/>
                      <a:pt x="2655" y="5138"/>
                      <a:pt x="2545" y="5151"/>
                    </a:cubicBezTo>
                    <a:cubicBezTo>
                      <a:pt x="2374" y="5178"/>
                      <a:pt x="2204" y="5198"/>
                      <a:pt x="2033" y="5222"/>
                    </a:cubicBezTo>
                    <a:lnTo>
                      <a:pt x="1763" y="5255"/>
                    </a:lnTo>
                    <a:cubicBezTo>
                      <a:pt x="1756" y="5256"/>
                      <a:pt x="1748" y="5257"/>
                      <a:pt x="1738" y="5257"/>
                    </a:cubicBezTo>
                    <a:cubicBezTo>
                      <a:pt x="1727" y="5257"/>
                      <a:pt x="1716" y="5256"/>
                      <a:pt x="1703" y="5255"/>
                    </a:cubicBezTo>
                    <a:lnTo>
                      <a:pt x="1559" y="5242"/>
                    </a:lnTo>
                    <a:lnTo>
                      <a:pt x="1428" y="5679"/>
                    </a:lnTo>
                    <a:cubicBezTo>
                      <a:pt x="1358" y="5917"/>
                      <a:pt x="1275" y="6155"/>
                      <a:pt x="1195" y="6386"/>
                    </a:cubicBezTo>
                    <a:lnTo>
                      <a:pt x="1161" y="6479"/>
                    </a:lnTo>
                    <a:cubicBezTo>
                      <a:pt x="1124" y="6590"/>
                      <a:pt x="1090" y="6703"/>
                      <a:pt x="1060" y="6817"/>
                    </a:cubicBezTo>
                    <a:cubicBezTo>
                      <a:pt x="1030" y="6924"/>
                      <a:pt x="1007" y="7031"/>
                      <a:pt x="983" y="7141"/>
                    </a:cubicBezTo>
                    <a:lnTo>
                      <a:pt x="950" y="7275"/>
                    </a:lnTo>
                    <a:cubicBezTo>
                      <a:pt x="934" y="7362"/>
                      <a:pt x="890" y="7425"/>
                      <a:pt x="826" y="7469"/>
                    </a:cubicBezTo>
                    <a:cubicBezTo>
                      <a:pt x="779" y="7502"/>
                      <a:pt x="724" y="7519"/>
                      <a:pt x="668" y="7519"/>
                    </a:cubicBezTo>
                    <a:cubicBezTo>
                      <a:pt x="648" y="7519"/>
                      <a:pt x="628" y="7517"/>
                      <a:pt x="609" y="7513"/>
                    </a:cubicBezTo>
                    <a:cubicBezTo>
                      <a:pt x="536" y="7499"/>
                      <a:pt x="465" y="7449"/>
                      <a:pt x="418" y="7382"/>
                    </a:cubicBezTo>
                    <a:cubicBezTo>
                      <a:pt x="378" y="7315"/>
                      <a:pt x="365" y="7245"/>
                      <a:pt x="378" y="7178"/>
                    </a:cubicBezTo>
                    <a:cubicBezTo>
                      <a:pt x="392" y="7115"/>
                      <a:pt x="408" y="7054"/>
                      <a:pt x="422" y="6991"/>
                    </a:cubicBezTo>
                    <a:cubicBezTo>
                      <a:pt x="452" y="6840"/>
                      <a:pt x="485" y="6687"/>
                      <a:pt x="528" y="6542"/>
                    </a:cubicBezTo>
                    <a:cubicBezTo>
                      <a:pt x="589" y="6342"/>
                      <a:pt x="656" y="6141"/>
                      <a:pt x="719" y="5951"/>
                    </a:cubicBezTo>
                    <a:cubicBezTo>
                      <a:pt x="806" y="5663"/>
                      <a:pt x="894" y="5369"/>
                      <a:pt x="977" y="5077"/>
                    </a:cubicBezTo>
                    <a:lnTo>
                      <a:pt x="1067" y="4764"/>
                    </a:lnTo>
                    <a:cubicBezTo>
                      <a:pt x="1084" y="4707"/>
                      <a:pt x="1104" y="4653"/>
                      <a:pt x="1121" y="4596"/>
                    </a:cubicBezTo>
                    <a:lnTo>
                      <a:pt x="1187" y="4395"/>
                    </a:lnTo>
                    <a:cubicBezTo>
                      <a:pt x="1215" y="4312"/>
                      <a:pt x="1241" y="4228"/>
                      <a:pt x="1271" y="4148"/>
                    </a:cubicBezTo>
                    <a:lnTo>
                      <a:pt x="1325" y="4001"/>
                    </a:lnTo>
                    <a:cubicBezTo>
                      <a:pt x="1375" y="3867"/>
                      <a:pt x="1425" y="3730"/>
                      <a:pt x="1475" y="3597"/>
                    </a:cubicBezTo>
                    <a:lnTo>
                      <a:pt x="1485" y="3569"/>
                    </a:lnTo>
                    <a:cubicBezTo>
                      <a:pt x="1562" y="3372"/>
                      <a:pt x="1636" y="3171"/>
                      <a:pt x="1712" y="2974"/>
                    </a:cubicBezTo>
                    <a:cubicBezTo>
                      <a:pt x="1769" y="2824"/>
                      <a:pt x="1823" y="2669"/>
                      <a:pt x="1880" y="2509"/>
                    </a:cubicBezTo>
                    <a:lnTo>
                      <a:pt x="1900" y="2433"/>
                    </a:lnTo>
                    <a:cubicBezTo>
                      <a:pt x="1937" y="2322"/>
                      <a:pt x="1970" y="2208"/>
                      <a:pt x="2004" y="2095"/>
                    </a:cubicBezTo>
                    <a:cubicBezTo>
                      <a:pt x="2033" y="1994"/>
                      <a:pt x="2061" y="1891"/>
                      <a:pt x="2090" y="1791"/>
                    </a:cubicBezTo>
                    <a:cubicBezTo>
                      <a:pt x="2178" y="1476"/>
                      <a:pt x="2271" y="1152"/>
                      <a:pt x="2382" y="843"/>
                    </a:cubicBezTo>
                    <a:lnTo>
                      <a:pt x="2391" y="817"/>
                    </a:lnTo>
                    <a:cubicBezTo>
                      <a:pt x="2419" y="737"/>
                      <a:pt x="2448" y="656"/>
                      <a:pt x="2485" y="593"/>
                    </a:cubicBezTo>
                    <a:cubicBezTo>
                      <a:pt x="2539" y="506"/>
                      <a:pt x="2575" y="456"/>
                      <a:pt x="2632" y="419"/>
                    </a:cubicBezTo>
                    <a:cubicBezTo>
                      <a:pt x="2711" y="373"/>
                      <a:pt x="2780" y="352"/>
                      <a:pt x="2855" y="352"/>
                    </a:cubicBezTo>
                    <a:close/>
                    <a:moveTo>
                      <a:pt x="2851" y="0"/>
                    </a:moveTo>
                    <a:cubicBezTo>
                      <a:pt x="2711" y="0"/>
                      <a:pt x="2582" y="39"/>
                      <a:pt x="2451" y="118"/>
                    </a:cubicBezTo>
                    <a:cubicBezTo>
                      <a:pt x="2321" y="198"/>
                      <a:pt x="2248" y="309"/>
                      <a:pt x="2184" y="412"/>
                    </a:cubicBezTo>
                    <a:cubicBezTo>
                      <a:pt x="2127" y="506"/>
                      <a:pt x="2090" y="610"/>
                      <a:pt x="2061" y="700"/>
                    </a:cubicBezTo>
                    <a:lnTo>
                      <a:pt x="2050" y="727"/>
                    </a:lnTo>
                    <a:cubicBezTo>
                      <a:pt x="1937" y="1044"/>
                      <a:pt x="1843" y="1376"/>
                      <a:pt x="1752" y="1693"/>
                    </a:cubicBezTo>
                    <a:cubicBezTo>
                      <a:pt x="1723" y="1794"/>
                      <a:pt x="1696" y="1894"/>
                      <a:pt x="1666" y="1998"/>
                    </a:cubicBezTo>
                    <a:cubicBezTo>
                      <a:pt x="1632" y="2108"/>
                      <a:pt x="1599" y="2222"/>
                      <a:pt x="1565" y="2332"/>
                    </a:cubicBezTo>
                    <a:lnTo>
                      <a:pt x="1545" y="2402"/>
                    </a:lnTo>
                    <a:cubicBezTo>
                      <a:pt x="1491" y="2553"/>
                      <a:pt x="1442" y="2700"/>
                      <a:pt x="1385" y="2850"/>
                    </a:cubicBezTo>
                    <a:cubicBezTo>
                      <a:pt x="1308" y="3048"/>
                      <a:pt x="1235" y="3245"/>
                      <a:pt x="1158" y="3442"/>
                    </a:cubicBezTo>
                    <a:lnTo>
                      <a:pt x="1147" y="3469"/>
                    </a:lnTo>
                    <a:cubicBezTo>
                      <a:pt x="1094" y="3606"/>
                      <a:pt x="1044" y="3743"/>
                      <a:pt x="994" y="3881"/>
                    </a:cubicBezTo>
                    <a:lnTo>
                      <a:pt x="940" y="4024"/>
                    </a:lnTo>
                    <a:cubicBezTo>
                      <a:pt x="910" y="4111"/>
                      <a:pt x="880" y="4202"/>
                      <a:pt x="853" y="4288"/>
                    </a:cubicBezTo>
                    <a:lnTo>
                      <a:pt x="789" y="4483"/>
                    </a:lnTo>
                    <a:cubicBezTo>
                      <a:pt x="769" y="4543"/>
                      <a:pt x="749" y="4603"/>
                      <a:pt x="729" y="4667"/>
                    </a:cubicBezTo>
                    <a:lnTo>
                      <a:pt x="639" y="4981"/>
                    </a:lnTo>
                    <a:cubicBezTo>
                      <a:pt x="556" y="5272"/>
                      <a:pt x="472" y="5559"/>
                      <a:pt x="385" y="5844"/>
                    </a:cubicBezTo>
                    <a:cubicBezTo>
                      <a:pt x="321" y="6034"/>
                      <a:pt x="251" y="6235"/>
                      <a:pt x="191" y="6442"/>
                    </a:cubicBezTo>
                    <a:cubicBezTo>
                      <a:pt x="147" y="6599"/>
                      <a:pt x="111" y="6760"/>
                      <a:pt x="77" y="6914"/>
                    </a:cubicBezTo>
                    <a:cubicBezTo>
                      <a:pt x="64" y="6977"/>
                      <a:pt x="51" y="7038"/>
                      <a:pt x="37" y="7098"/>
                    </a:cubicBezTo>
                    <a:cubicBezTo>
                      <a:pt x="0" y="7258"/>
                      <a:pt x="31" y="7429"/>
                      <a:pt x="124" y="7573"/>
                    </a:cubicBezTo>
                    <a:cubicBezTo>
                      <a:pt x="221" y="7723"/>
                      <a:pt x="375" y="7827"/>
                      <a:pt x="542" y="7860"/>
                    </a:cubicBezTo>
                    <a:cubicBezTo>
                      <a:pt x="580" y="7867"/>
                      <a:pt x="619" y="7871"/>
                      <a:pt x="658" y="7871"/>
                    </a:cubicBezTo>
                    <a:cubicBezTo>
                      <a:pt x="787" y="7871"/>
                      <a:pt x="915" y="7832"/>
                      <a:pt x="1024" y="7760"/>
                    </a:cubicBezTo>
                    <a:cubicBezTo>
                      <a:pt x="1161" y="7666"/>
                      <a:pt x="1255" y="7526"/>
                      <a:pt x="1295" y="7355"/>
                    </a:cubicBezTo>
                    <a:lnTo>
                      <a:pt x="1325" y="7215"/>
                    </a:lnTo>
                    <a:cubicBezTo>
                      <a:pt x="1348" y="7115"/>
                      <a:pt x="1371" y="7011"/>
                      <a:pt x="1398" y="6911"/>
                    </a:cubicBezTo>
                    <a:cubicBezTo>
                      <a:pt x="1428" y="6800"/>
                      <a:pt x="1462" y="6693"/>
                      <a:pt x="1496" y="6590"/>
                    </a:cubicBezTo>
                    <a:lnTo>
                      <a:pt x="1525" y="6502"/>
                    </a:lnTo>
                    <a:cubicBezTo>
                      <a:pt x="1609" y="6269"/>
                      <a:pt x="1692" y="6025"/>
                      <a:pt x="1766" y="5780"/>
                    </a:cubicBezTo>
                    <a:lnTo>
                      <a:pt x="1817" y="5603"/>
                    </a:lnTo>
                    <a:lnTo>
                      <a:pt x="2081" y="5570"/>
                    </a:lnTo>
                    <a:cubicBezTo>
                      <a:pt x="2251" y="5546"/>
                      <a:pt x="2422" y="5526"/>
                      <a:pt x="2592" y="5499"/>
                    </a:cubicBezTo>
                    <a:cubicBezTo>
                      <a:pt x="2709" y="5486"/>
                      <a:pt x="2830" y="5466"/>
                      <a:pt x="2944" y="5446"/>
                    </a:cubicBezTo>
                    <a:cubicBezTo>
                      <a:pt x="2996" y="5435"/>
                      <a:pt x="3050" y="5432"/>
                      <a:pt x="3107" y="5426"/>
                    </a:cubicBezTo>
                    <a:lnTo>
                      <a:pt x="3137" y="5426"/>
                    </a:lnTo>
                    <a:cubicBezTo>
                      <a:pt x="3157" y="5543"/>
                      <a:pt x="3184" y="5670"/>
                      <a:pt x="3217" y="5800"/>
                    </a:cubicBezTo>
                    <a:cubicBezTo>
                      <a:pt x="3245" y="5891"/>
                      <a:pt x="3271" y="5977"/>
                      <a:pt x="3297" y="6068"/>
                    </a:cubicBezTo>
                    <a:lnTo>
                      <a:pt x="3302" y="6085"/>
                    </a:lnTo>
                    <a:cubicBezTo>
                      <a:pt x="3362" y="6285"/>
                      <a:pt x="3405" y="6442"/>
                      <a:pt x="3438" y="6582"/>
                    </a:cubicBezTo>
                    <a:cubicBezTo>
                      <a:pt x="3452" y="6650"/>
                      <a:pt x="3465" y="6713"/>
                      <a:pt x="3478" y="6780"/>
                    </a:cubicBezTo>
                    <a:cubicBezTo>
                      <a:pt x="3485" y="6830"/>
                      <a:pt x="3495" y="6880"/>
                      <a:pt x="3502" y="6931"/>
                    </a:cubicBezTo>
                    <a:cubicBezTo>
                      <a:pt x="3515" y="7014"/>
                      <a:pt x="3535" y="7101"/>
                      <a:pt x="3558" y="7201"/>
                    </a:cubicBezTo>
                    <a:cubicBezTo>
                      <a:pt x="3575" y="7275"/>
                      <a:pt x="3609" y="7339"/>
                      <a:pt x="3639" y="7392"/>
                    </a:cubicBezTo>
                    <a:cubicBezTo>
                      <a:pt x="3686" y="7499"/>
                      <a:pt x="3756" y="7596"/>
                      <a:pt x="3850" y="7680"/>
                    </a:cubicBezTo>
                    <a:cubicBezTo>
                      <a:pt x="3960" y="7777"/>
                      <a:pt x="4091" y="7840"/>
                      <a:pt x="4237" y="7867"/>
                    </a:cubicBezTo>
                    <a:cubicBezTo>
                      <a:pt x="4288" y="7877"/>
                      <a:pt x="4341" y="7884"/>
                      <a:pt x="4395" y="7884"/>
                    </a:cubicBezTo>
                    <a:cubicBezTo>
                      <a:pt x="4485" y="7884"/>
                      <a:pt x="4579" y="7867"/>
                      <a:pt x="4669" y="7837"/>
                    </a:cubicBezTo>
                    <a:cubicBezTo>
                      <a:pt x="4802" y="7786"/>
                      <a:pt x="4920" y="7710"/>
                      <a:pt x="5014" y="7603"/>
                    </a:cubicBezTo>
                    <a:lnTo>
                      <a:pt x="5057" y="7542"/>
                    </a:lnTo>
                    <a:cubicBezTo>
                      <a:pt x="5134" y="7425"/>
                      <a:pt x="5208" y="7319"/>
                      <a:pt x="5241" y="7141"/>
                    </a:cubicBezTo>
                    <a:cubicBezTo>
                      <a:pt x="5258" y="7048"/>
                      <a:pt x="5264" y="6961"/>
                      <a:pt x="5261" y="6871"/>
                    </a:cubicBezTo>
                    <a:cubicBezTo>
                      <a:pt x="5258" y="6820"/>
                      <a:pt x="5254" y="6770"/>
                      <a:pt x="5244" y="6720"/>
                    </a:cubicBezTo>
                    <a:cubicBezTo>
                      <a:pt x="5224" y="6613"/>
                      <a:pt x="5201" y="6509"/>
                      <a:pt x="5177" y="6402"/>
                    </a:cubicBezTo>
                    <a:lnTo>
                      <a:pt x="5157" y="6312"/>
                    </a:lnTo>
                    <a:cubicBezTo>
                      <a:pt x="5117" y="6121"/>
                      <a:pt x="5077" y="5968"/>
                      <a:pt x="5037" y="5827"/>
                    </a:cubicBezTo>
                    <a:cubicBezTo>
                      <a:pt x="4987" y="5659"/>
                      <a:pt x="4930" y="5492"/>
                      <a:pt x="4876" y="5325"/>
                    </a:cubicBezTo>
                    <a:cubicBezTo>
                      <a:pt x="4833" y="5202"/>
                      <a:pt x="4802" y="5071"/>
                      <a:pt x="4773" y="4934"/>
                    </a:cubicBezTo>
                    <a:lnTo>
                      <a:pt x="4719" y="4656"/>
                    </a:lnTo>
                    <a:cubicBezTo>
                      <a:pt x="4656" y="4335"/>
                      <a:pt x="4589" y="4001"/>
                      <a:pt x="4501" y="3677"/>
                    </a:cubicBezTo>
                    <a:cubicBezTo>
                      <a:pt x="4435" y="3419"/>
                      <a:pt x="4355" y="3165"/>
                      <a:pt x="4274" y="2917"/>
                    </a:cubicBezTo>
                    <a:lnTo>
                      <a:pt x="4154" y="2526"/>
                    </a:lnTo>
                    <a:cubicBezTo>
                      <a:pt x="4087" y="2308"/>
                      <a:pt x="4017" y="2095"/>
                      <a:pt x="3940" y="1887"/>
                    </a:cubicBezTo>
                    <a:cubicBezTo>
                      <a:pt x="3856" y="1666"/>
                      <a:pt x="3786" y="1445"/>
                      <a:pt x="3723" y="1232"/>
                    </a:cubicBezTo>
                    <a:lnTo>
                      <a:pt x="3692" y="1068"/>
                    </a:lnTo>
                    <a:cubicBezTo>
                      <a:pt x="3666" y="931"/>
                      <a:pt x="3639" y="797"/>
                      <a:pt x="3609" y="663"/>
                    </a:cubicBezTo>
                    <a:cubicBezTo>
                      <a:pt x="3606" y="636"/>
                      <a:pt x="3598" y="610"/>
                      <a:pt x="3592" y="583"/>
                    </a:cubicBezTo>
                    <a:cubicBezTo>
                      <a:pt x="3572" y="513"/>
                      <a:pt x="3542" y="456"/>
                      <a:pt x="3515" y="402"/>
                    </a:cubicBezTo>
                    <a:lnTo>
                      <a:pt x="3495" y="366"/>
                    </a:lnTo>
                    <a:cubicBezTo>
                      <a:pt x="3405" y="188"/>
                      <a:pt x="3194" y="41"/>
                      <a:pt x="2984" y="11"/>
                    </a:cubicBezTo>
                    <a:cubicBezTo>
                      <a:pt x="2938" y="4"/>
                      <a:pt x="2894" y="0"/>
                      <a:pt x="28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94" name="Google Shape;1194;p8"/>
              <p:cNvSpPr/>
              <p:nvPr/>
            </p:nvSpPr>
            <p:spPr>
              <a:xfrm>
                <a:off x="1463575" y="1516850"/>
                <a:ext cx="123425" cy="188350"/>
              </a:xfrm>
              <a:custGeom>
                <a:avLst/>
                <a:gdLst/>
                <a:ahLst/>
                <a:cxnLst/>
                <a:rect l="l" t="t" r="r" b="b"/>
                <a:pathLst>
                  <a:path w="4937" h="7534" extrusionOk="0">
                    <a:moveTo>
                      <a:pt x="2585" y="2359"/>
                    </a:moveTo>
                    <a:cubicBezTo>
                      <a:pt x="2601" y="2419"/>
                      <a:pt x="2618" y="2479"/>
                      <a:pt x="2635" y="2543"/>
                    </a:cubicBezTo>
                    <a:cubicBezTo>
                      <a:pt x="2682" y="2743"/>
                      <a:pt x="2729" y="2947"/>
                      <a:pt x="2772" y="3148"/>
                    </a:cubicBezTo>
                    <a:cubicBezTo>
                      <a:pt x="2782" y="3188"/>
                      <a:pt x="2793" y="3225"/>
                      <a:pt x="2799" y="3265"/>
                    </a:cubicBezTo>
                    <a:lnTo>
                      <a:pt x="2796" y="3245"/>
                    </a:lnTo>
                    <a:lnTo>
                      <a:pt x="2796" y="3245"/>
                    </a:lnTo>
                    <a:cubicBezTo>
                      <a:pt x="2799" y="3258"/>
                      <a:pt x="2802" y="3275"/>
                      <a:pt x="2805" y="3292"/>
                    </a:cubicBezTo>
                    <a:cubicBezTo>
                      <a:pt x="2805" y="3302"/>
                      <a:pt x="2809" y="3312"/>
                      <a:pt x="2809" y="3322"/>
                    </a:cubicBezTo>
                    <a:lnTo>
                      <a:pt x="2816" y="3338"/>
                    </a:lnTo>
                    <a:lnTo>
                      <a:pt x="2816" y="3352"/>
                    </a:lnTo>
                    <a:cubicBezTo>
                      <a:pt x="2859" y="3543"/>
                      <a:pt x="2902" y="3733"/>
                      <a:pt x="2946" y="3924"/>
                    </a:cubicBezTo>
                    <a:cubicBezTo>
                      <a:pt x="2856" y="3934"/>
                      <a:pt x="2762" y="3937"/>
                      <a:pt x="2672" y="3951"/>
                    </a:cubicBezTo>
                    <a:cubicBezTo>
                      <a:pt x="2558" y="3968"/>
                      <a:pt x="2444" y="3984"/>
                      <a:pt x="2328" y="4000"/>
                    </a:cubicBezTo>
                    <a:cubicBezTo>
                      <a:pt x="2197" y="4017"/>
                      <a:pt x="2067" y="4034"/>
                      <a:pt x="1939" y="4051"/>
                    </a:cubicBezTo>
                    <a:cubicBezTo>
                      <a:pt x="1979" y="3944"/>
                      <a:pt x="2020" y="3840"/>
                      <a:pt x="2060" y="3736"/>
                    </a:cubicBezTo>
                    <a:cubicBezTo>
                      <a:pt x="2227" y="3325"/>
                      <a:pt x="2401" y="2914"/>
                      <a:pt x="2541" y="2492"/>
                    </a:cubicBezTo>
                    <a:cubicBezTo>
                      <a:pt x="2555" y="2449"/>
                      <a:pt x="2572" y="2402"/>
                      <a:pt x="2585" y="2359"/>
                    </a:cubicBezTo>
                    <a:close/>
                    <a:moveTo>
                      <a:pt x="2705" y="1"/>
                    </a:moveTo>
                    <a:cubicBezTo>
                      <a:pt x="2595" y="1"/>
                      <a:pt x="2495" y="35"/>
                      <a:pt x="2391" y="95"/>
                    </a:cubicBezTo>
                    <a:cubicBezTo>
                      <a:pt x="2294" y="152"/>
                      <a:pt x="2240" y="235"/>
                      <a:pt x="2183" y="328"/>
                    </a:cubicBezTo>
                    <a:cubicBezTo>
                      <a:pt x="2130" y="416"/>
                      <a:pt x="2097" y="516"/>
                      <a:pt x="2063" y="609"/>
                    </a:cubicBezTo>
                    <a:cubicBezTo>
                      <a:pt x="1916" y="1024"/>
                      <a:pt x="1806" y="1449"/>
                      <a:pt x="1682" y="1870"/>
                    </a:cubicBezTo>
                    <a:cubicBezTo>
                      <a:pt x="1641" y="2011"/>
                      <a:pt x="1601" y="2148"/>
                      <a:pt x="1558" y="2285"/>
                    </a:cubicBezTo>
                    <a:cubicBezTo>
                      <a:pt x="1508" y="2435"/>
                      <a:pt x="1454" y="2586"/>
                      <a:pt x="1397" y="2736"/>
                    </a:cubicBezTo>
                    <a:cubicBezTo>
                      <a:pt x="1317" y="2944"/>
                      <a:pt x="1240" y="3151"/>
                      <a:pt x="1160" y="3358"/>
                    </a:cubicBezTo>
                    <a:cubicBezTo>
                      <a:pt x="1090" y="3543"/>
                      <a:pt x="1023" y="3727"/>
                      <a:pt x="956" y="3914"/>
                    </a:cubicBezTo>
                    <a:cubicBezTo>
                      <a:pt x="909" y="4034"/>
                      <a:pt x="873" y="4158"/>
                      <a:pt x="832" y="4278"/>
                    </a:cubicBezTo>
                    <a:cubicBezTo>
                      <a:pt x="806" y="4366"/>
                      <a:pt x="772" y="4452"/>
                      <a:pt x="749" y="4542"/>
                    </a:cubicBezTo>
                    <a:cubicBezTo>
                      <a:pt x="632" y="4937"/>
                      <a:pt x="522" y="5332"/>
                      <a:pt x="401" y="5726"/>
                    </a:cubicBezTo>
                    <a:cubicBezTo>
                      <a:pt x="334" y="5924"/>
                      <a:pt x="267" y="6118"/>
                      <a:pt x="210" y="6319"/>
                    </a:cubicBezTo>
                    <a:cubicBezTo>
                      <a:pt x="147" y="6529"/>
                      <a:pt x="107" y="6750"/>
                      <a:pt x="56" y="6964"/>
                    </a:cubicBezTo>
                    <a:cubicBezTo>
                      <a:pt x="0" y="7211"/>
                      <a:pt x="184" y="7466"/>
                      <a:pt x="425" y="7512"/>
                    </a:cubicBezTo>
                    <a:cubicBezTo>
                      <a:pt x="454" y="7518"/>
                      <a:pt x="483" y="7521"/>
                      <a:pt x="512" y="7521"/>
                    </a:cubicBezTo>
                    <a:cubicBezTo>
                      <a:pt x="605" y="7521"/>
                      <a:pt x="697" y="7493"/>
                      <a:pt x="775" y="7442"/>
                    </a:cubicBezTo>
                    <a:cubicBezTo>
                      <a:pt x="879" y="7368"/>
                      <a:pt x="943" y="7265"/>
                      <a:pt x="973" y="7141"/>
                    </a:cubicBezTo>
                    <a:cubicBezTo>
                      <a:pt x="1007" y="6990"/>
                      <a:pt x="1036" y="6837"/>
                      <a:pt x="1076" y="6689"/>
                    </a:cubicBezTo>
                    <a:cubicBezTo>
                      <a:pt x="1107" y="6576"/>
                      <a:pt x="1144" y="6469"/>
                      <a:pt x="1177" y="6359"/>
                    </a:cubicBezTo>
                    <a:cubicBezTo>
                      <a:pt x="1271" y="6091"/>
                      <a:pt x="1365" y="5827"/>
                      <a:pt x="1445" y="5556"/>
                    </a:cubicBezTo>
                    <a:lnTo>
                      <a:pt x="1535" y="5255"/>
                    </a:lnTo>
                    <a:cubicBezTo>
                      <a:pt x="1554" y="5257"/>
                      <a:pt x="1573" y="5259"/>
                      <a:pt x="1593" y="5259"/>
                    </a:cubicBezTo>
                    <a:cubicBezTo>
                      <a:pt x="1607" y="5259"/>
                      <a:pt x="1621" y="5258"/>
                      <a:pt x="1635" y="5255"/>
                    </a:cubicBezTo>
                    <a:cubicBezTo>
                      <a:pt x="1896" y="5221"/>
                      <a:pt x="2157" y="5188"/>
                      <a:pt x="2418" y="5151"/>
                    </a:cubicBezTo>
                    <a:cubicBezTo>
                      <a:pt x="2532" y="5138"/>
                      <a:pt x="2649" y="5118"/>
                      <a:pt x="2762" y="5098"/>
                    </a:cubicBezTo>
                    <a:cubicBezTo>
                      <a:pt x="2873" y="5078"/>
                      <a:pt x="2986" y="5078"/>
                      <a:pt x="3100" y="5061"/>
                    </a:cubicBezTo>
                    <a:cubicBezTo>
                      <a:pt x="3110" y="5058"/>
                      <a:pt x="3120" y="5054"/>
                      <a:pt x="3130" y="5054"/>
                    </a:cubicBezTo>
                    <a:cubicBezTo>
                      <a:pt x="3137" y="5081"/>
                      <a:pt x="3140" y="5111"/>
                      <a:pt x="3146" y="5138"/>
                    </a:cubicBezTo>
                    <a:cubicBezTo>
                      <a:pt x="3171" y="5285"/>
                      <a:pt x="3197" y="5436"/>
                      <a:pt x="3237" y="5579"/>
                    </a:cubicBezTo>
                    <a:cubicBezTo>
                      <a:pt x="3264" y="5673"/>
                      <a:pt x="3291" y="5766"/>
                      <a:pt x="3321" y="5860"/>
                    </a:cubicBezTo>
                    <a:cubicBezTo>
                      <a:pt x="3371" y="6031"/>
                      <a:pt x="3418" y="6201"/>
                      <a:pt x="3461" y="6372"/>
                    </a:cubicBezTo>
                    <a:cubicBezTo>
                      <a:pt x="3475" y="6439"/>
                      <a:pt x="3488" y="6509"/>
                      <a:pt x="3498" y="6576"/>
                    </a:cubicBezTo>
                    <a:cubicBezTo>
                      <a:pt x="3508" y="6626"/>
                      <a:pt x="3518" y="6677"/>
                      <a:pt x="3525" y="6730"/>
                    </a:cubicBezTo>
                    <a:cubicBezTo>
                      <a:pt x="3538" y="6817"/>
                      <a:pt x="3558" y="6904"/>
                      <a:pt x="3578" y="6987"/>
                    </a:cubicBezTo>
                    <a:cubicBezTo>
                      <a:pt x="3592" y="7041"/>
                      <a:pt x="3618" y="7091"/>
                      <a:pt x="3645" y="7138"/>
                    </a:cubicBezTo>
                    <a:cubicBezTo>
                      <a:pt x="3682" y="7228"/>
                      <a:pt x="3739" y="7305"/>
                      <a:pt x="3813" y="7372"/>
                    </a:cubicBezTo>
                    <a:cubicBezTo>
                      <a:pt x="3903" y="7449"/>
                      <a:pt x="4003" y="7499"/>
                      <a:pt x="4120" y="7523"/>
                    </a:cubicBezTo>
                    <a:cubicBezTo>
                      <a:pt x="4161" y="7530"/>
                      <a:pt x="4202" y="7534"/>
                      <a:pt x="4243" y="7534"/>
                    </a:cubicBezTo>
                    <a:cubicBezTo>
                      <a:pt x="4316" y="7534"/>
                      <a:pt x="4387" y="7522"/>
                      <a:pt x="4458" y="7496"/>
                    </a:cubicBezTo>
                    <a:cubicBezTo>
                      <a:pt x="4565" y="7459"/>
                      <a:pt x="4655" y="7396"/>
                      <a:pt x="4732" y="7311"/>
                    </a:cubicBezTo>
                    <a:cubicBezTo>
                      <a:pt x="4816" y="7185"/>
                      <a:pt x="4889" y="7095"/>
                      <a:pt x="4916" y="6937"/>
                    </a:cubicBezTo>
                    <a:cubicBezTo>
                      <a:pt x="4929" y="6860"/>
                      <a:pt x="4936" y="6783"/>
                      <a:pt x="4932" y="6700"/>
                    </a:cubicBezTo>
                    <a:cubicBezTo>
                      <a:pt x="4932" y="6660"/>
                      <a:pt x="4929" y="6620"/>
                      <a:pt x="4920" y="6579"/>
                    </a:cubicBezTo>
                    <a:cubicBezTo>
                      <a:pt x="4896" y="6445"/>
                      <a:pt x="4866" y="6308"/>
                      <a:pt x="4836" y="6175"/>
                    </a:cubicBezTo>
                    <a:cubicBezTo>
                      <a:pt x="4802" y="6018"/>
                      <a:pt x="4765" y="5860"/>
                      <a:pt x="4719" y="5706"/>
                    </a:cubicBezTo>
                    <a:cubicBezTo>
                      <a:pt x="4665" y="5539"/>
                      <a:pt x="4611" y="5372"/>
                      <a:pt x="4558" y="5208"/>
                    </a:cubicBezTo>
                    <a:cubicBezTo>
                      <a:pt x="4511" y="5071"/>
                      <a:pt x="4481" y="4934"/>
                      <a:pt x="4448" y="4794"/>
                    </a:cubicBezTo>
                    <a:cubicBezTo>
                      <a:pt x="4364" y="4375"/>
                      <a:pt x="4290" y="3957"/>
                      <a:pt x="4184" y="3546"/>
                    </a:cubicBezTo>
                    <a:cubicBezTo>
                      <a:pt x="4080" y="3162"/>
                      <a:pt x="3949" y="2787"/>
                      <a:pt x="3836" y="2406"/>
                    </a:cubicBezTo>
                    <a:cubicBezTo>
                      <a:pt x="3773" y="2191"/>
                      <a:pt x="3702" y="1984"/>
                      <a:pt x="3625" y="1777"/>
                    </a:cubicBezTo>
                    <a:cubicBezTo>
                      <a:pt x="3538" y="1549"/>
                      <a:pt x="3464" y="1325"/>
                      <a:pt x="3401" y="1091"/>
                    </a:cubicBezTo>
                    <a:cubicBezTo>
                      <a:pt x="3364" y="904"/>
                      <a:pt x="3331" y="714"/>
                      <a:pt x="3287" y="526"/>
                    </a:cubicBezTo>
                    <a:cubicBezTo>
                      <a:pt x="3281" y="502"/>
                      <a:pt x="3277" y="479"/>
                      <a:pt x="3271" y="456"/>
                    </a:cubicBezTo>
                    <a:cubicBezTo>
                      <a:pt x="3251" y="388"/>
                      <a:pt x="3220" y="336"/>
                      <a:pt x="3187" y="272"/>
                    </a:cubicBezTo>
                    <a:cubicBezTo>
                      <a:pt x="3120" y="135"/>
                      <a:pt x="2950" y="31"/>
                      <a:pt x="2805" y="11"/>
                    </a:cubicBezTo>
                    <a:cubicBezTo>
                      <a:pt x="2772" y="4"/>
                      <a:pt x="2739" y="1"/>
                      <a:pt x="270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95" name="Google Shape;1195;p8"/>
              <p:cNvSpPr/>
              <p:nvPr/>
            </p:nvSpPr>
            <p:spPr>
              <a:xfrm>
                <a:off x="1529350" y="1598125"/>
                <a:ext cx="9150" cy="4300"/>
              </a:xfrm>
              <a:custGeom>
                <a:avLst/>
                <a:gdLst/>
                <a:ahLst/>
                <a:cxnLst/>
                <a:rect l="l" t="t" r="r" b="b"/>
                <a:pathLst>
                  <a:path w="366" h="172" extrusionOk="0">
                    <a:moveTo>
                      <a:pt x="345" y="1"/>
                    </a:moveTo>
                    <a:lnTo>
                      <a:pt x="1" y="74"/>
                    </a:lnTo>
                    <a:lnTo>
                      <a:pt x="21" y="172"/>
                    </a:lnTo>
                    <a:lnTo>
                      <a:pt x="365" y="98"/>
                    </a:lnTo>
                    <a:lnTo>
                      <a:pt x="345" y="1"/>
                    </a:lnTo>
                    <a:close/>
                  </a:path>
                </a:pathLst>
              </a:custGeom>
              <a:solidFill>
                <a:srgbClr val="524A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96" name="Google Shape;1196;p8"/>
              <p:cNvSpPr/>
              <p:nvPr/>
            </p:nvSpPr>
            <p:spPr>
              <a:xfrm>
                <a:off x="1533625" y="1599050"/>
                <a:ext cx="600" cy="2450"/>
              </a:xfrm>
              <a:custGeom>
                <a:avLst/>
                <a:gdLst/>
                <a:ahLst/>
                <a:cxnLst/>
                <a:rect l="l" t="t" r="r" b="b"/>
                <a:pathLst>
                  <a:path w="24" h="98" extrusionOk="0">
                    <a:moveTo>
                      <a:pt x="0" y="1"/>
                    </a:moveTo>
                    <a:cubicBezTo>
                      <a:pt x="2" y="11"/>
                      <a:pt x="5" y="21"/>
                      <a:pt x="7" y="30"/>
                    </a:cubicBezTo>
                    <a:lnTo>
                      <a:pt x="7" y="30"/>
                    </a:lnTo>
                    <a:cubicBezTo>
                      <a:pt x="7" y="19"/>
                      <a:pt x="3" y="9"/>
                      <a:pt x="0" y="1"/>
                    </a:cubicBezTo>
                    <a:close/>
                    <a:moveTo>
                      <a:pt x="7" y="30"/>
                    </a:moveTo>
                    <a:lnTo>
                      <a:pt x="7" y="30"/>
                    </a:lnTo>
                    <a:cubicBezTo>
                      <a:pt x="7" y="32"/>
                      <a:pt x="7" y="33"/>
                      <a:pt x="7" y="34"/>
                    </a:cubicBezTo>
                    <a:cubicBezTo>
                      <a:pt x="11" y="47"/>
                      <a:pt x="14" y="64"/>
                      <a:pt x="17" y="81"/>
                    </a:cubicBezTo>
                    <a:lnTo>
                      <a:pt x="23" y="98"/>
                    </a:lnTo>
                    <a:cubicBezTo>
                      <a:pt x="19" y="74"/>
                      <a:pt x="13" y="53"/>
                      <a:pt x="7" y="30"/>
                    </a:cubicBezTo>
                    <a:close/>
                  </a:path>
                </a:pathLst>
              </a:custGeom>
              <a:solidFill>
                <a:srgbClr val="FB67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sp>
          <p:nvSpPr>
            <p:cNvPr id="1197" name="Google Shape;1197;p8"/>
            <p:cNvSpPr/>
            <p:nvPr/>
          </p:nvSpPr>
          <p:spPr>
            <a:xfrm rot="-10165507" flipH="1">
              <a:off x="8012564" y="167915"/>
              <a:ext cx="165104" cy="16510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98" name="Google Shape;1198;p8"/>
            <p:cNvSpPr/>
            <p:nvPr/>
          </p:nvSpPr>
          <p:spPr>
            <a:xfrm flipH="1">
              <a:off x="603891" y="381900"/>
              <a:ext cx="367800" cy="3678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99" name="Google Shape;1199;p8"/>
            <p:cNvSpPr/>
            <p:nvPr/>
          </p:nvSpPr>
          <p:spPr>
            <a:xfrm flipH="1">
              <a:off x="863461" y="707200"/>
              <a:ext cx="7436055" cy="3660214"/>
            </a:xfrm>
            <a:custGeom>
              <a:avLst/>
              <a:gdLst/>
              <a:ahLst/>
              <a:cxnLst/>
              <a:rect l="l" t="t" r="r" b="b"/>
              <a:pathLst>
                <a:path w="40258" h="29674" extrusionOk="0">
                  <a:moveTo>
                    <a:pt x="36470" y="989"/>
                  </a:moveTo>
                  <a:cubicBezTo>
                    <a:pt x="36245" y="944"/>
                    <a:pt x="36017" y="903"/>
                    <a:pt x="35785" y="882"/>
                  </a:cubicBezTo>
                  <a:cubicBezTo>
                    <a:pt x="34672" y="778"/>
                    <a:pt x="33549" y="713"/>
                    <a:pt x="32429" y="685"/>
                  </a:cubicBezTo>
                  <a:cubicBezTo>
                    <a:pt x="30887" y="640"/>
                    <a:pt x="29346" y="654"/>
                    <a:pt x="27808" y="640"/>
                  </a:cubicBezTo>
                  <a:cubicBezTo>
                    <a:pt x="27210" y="636"/>
                    <a:pt x="26612" y="640"/>
                    <a:pt x="26014" y="630"/>
                  </a:cubicBezTo>
                  <a:cubicBezTo>
                    <a:pt x="25308" y="619"/>
                    <a:pt x="24607" y="598"/>
                    <a:pt x="23906" y="560"/>
                  </a:cubicBezTo>
                  <a:cubicBezTo>
                    <a:pt x="22416" y="477"/>
                    <a:pt x="20926" y="432"/>
                    <a:pt x="19447" y="260"/>
                  </a:cubicBezTo>
                  <a:cubicBezTo>
                    <a:pt x="17984" y="94"/>
                    <a:pt x="16529" y="18"/>
                    <a:pt x="15064" y="8"/>
                  </a:cubicBezTo>
                  <a:cubicBezTo>
                    <a:pt x="13765" y="0"/>
                    <a:pt x="12468" y="91"/>
                    <a:pt x="11172" y="198"/>
                  </a:cubicBezTo>
                  <a:cubicBezTo>
                    <a:pt x="10630" y="246"/>
                    <a:pt x="10080" y="177"/>
                    <a:pt x="9534" y="201"/>
                  </a:cubicBezTo>
                  <a:cubicBezTo>
                    <a:pt x="8593" y="239"/>
                    <a:pt x="7657" y="180"/>
                    <a:pt x="6720" y="94"/>
                  </a:cubicBezTo>
                  <a:cubicBezTo>
                    <a:pt x="6565" y="73"/>
                    <a:pt x="6406" y="73"/>
                    <a:pt x="6254" y="91"/>
                  </a:cubicBezTo>
                  <a:cubicBezTo>
                    <a:pt x="5286" y="270"/>
                    <a:pt x="4318" y="453"/>
                    <a:pt x="3347" y="640"/>
                  </a:cubicBezTo>
                  <a:cubicBezTo>
                    <a:pt x="2666" y="767"/>
                    <a:pt x="2078" y="1069"/>
                    <a:pt x="1674" y="1694"/>
                  </a:cubicBezTo>
                  <a:cubicBezTo>
                    <a:pt x="1339" y="2209"/>
                    <a:pt x="958" y="2720"/>
                    <a:pt x="810" y="3342"/>
                  </a:cubicBezTo>
                  <a:cubicBezTo>
                    <a:pt x="647" y="4010"/>
                    <a:pt x="499" y="4680"/>
                    <a:pt x="513" y="5400"/>
                  </a:cubicBezTo>
                  <a:cubicBezTo>
                    <a:pt x="516" y="5786"/>
                    <a:pt x="447" y="6170"/>
                    <a:pt x="412" y="6561"/>
                  </a:cubicBezTo>
                  <a:cubicBezTo>
                    <a:pt x="350" y="7283"/>
                    <a:pt x="277" y="8002"/>
                    <a:pt x="232" y="8731"/>
                  </a:cubicBezTo>
                  <a:cubicBezTo>
                    <a:pt x="184" y="9426"/>
                    <a:pt x="170" y="10128"/>
                    <a:pt x="149" y="10822"/>
                  </a:cubicBezTo>
                  <a:cubicBezTo>
                    <a:pt x="119" y="11915"/>
                    <a:pt x="74" y="13006"/>
                    <a:pt x="63" y="14096"/>
                  </a:cubicBezTo>
                  <a:cubicBezTo>
                    <a:pt x="57" y="15530"/>
                    <a:pt x="122" y="16961"/>
                    <a:pt x="63" y="18382"/>
                  </a:cubicBezTo>
                  <a:cubicBezTo>
                    <a:pt x="1" y="19844"/>
                    <a:pt x="12" y="21292"/>
                    <a:pt x="132" y="22750"/>
                  </a:cubicBezTo>
                  <a:cubicBezTo>
                    <a:pt x="212" y="23732"/>
                    <a:pt x="364" y="24700"/>
                    <a:pt x="706" y="25633"/>
                  </a:cubicBezTo>
                  <a:cubicBezTo>
                    <a:pt x="1194" y="26957"/>
                    <a:pt x="2027" y="27880"/>
                    <a:pt x="3250" y="28419"/>
                  </a:cubicBezTo>
                  <a:cubicBezTo>
                    <a:pt x="3855" y="28689"/>
                    <a:pt x="4477" y="28875"/>
                    <a:pt x="5106" y="29003"/>
                  </a:cubicBezTo>
                  <a:cubicBezTo>
                    <a:pt x="5787" y="29145"/>
                    <a:pt x="6478" y="29217"/>
                    <a:pt x="7167" y="29255"/>
                  </a:cubicBezTo>
                  <a:cubicBezTo>
                    <a:pt x="8963" y="29348"/>
                    <a:pt x="10764" y="29390"/>
                    <a:pt x="12565" y="29477"/>
                  </a:cubicBezTo>
                  <a:cubicBezTo>
                    <a:pt x="14234" y="29570"/>
                    <a:pt x="15897" y="29597"/>
                    <a:pt x="17566" y="29556"/>
                  </a:cubicBezTo>
                  <a:cubicBezTo>
                    <a:pt x="18635" y="29528"/>
                    <a:pt x="19702" y="29556"/>
                    <a:pt x="20771" y="29584"/>
                  </a:cubicBezTo>
                  <a:cubicBezTo>
                    <a:pt x="22388" y="29618"/>
                    <a:pt x="24006" y="29674"/>
                    <a:pt x="25616" y="29542"/>
                  </a:cubicBezTo>
                  <a:cubicBezTo>
                    <a:pt x="25979" y="29514"/>
                    <a:pt x="26345" y="29501"/>
                    <a:pt x="26709" y="29525"/>
                  </a:cubicBezTo>
                  <a:cubicBezTo>
                    <a:pt x="26768" y="29528"/>
                    <a:pt x="26830" y="29535"/>
                    <a:pt x="26889" y="29549"/>
                  </a:cubicBezTo>
                  <a:cubicBezTo>
                    <a:pt x="27130" y="29597"/>
                    <a:pt x="31195" y="28983"/>
                    <a:pt x="31319" y="28979"/>
                  </a:cubicBezTo>
                  <a:cubicBezTo>
                    <a:pt x="32332" y="28910"/>
                    <a:pt x="33348" y="28837"/>
                    <a:pt x="34361" y="28778"/>
                  </a:cubicBezTo>
                  <a:cubicBezTo>
                    <a:pt x="35371" y="28710"/>
                    <a:pt x="36379" y="28592"/>
                    <a:pt x="37396" y="28613"/>
                  </a:cubicBezTo>
                  <a:cubicBezTo>
                    <a:pt x="37942" y="28627"/>
                    <a:pt x="38353" y="28474"/>
                    <a:pt x="38710" y="28094"/>
                  </a:cubicBezTo>
                  <a:cubicBezTo>
                    <a:pt x="38871" y="27922"/>
                    <a:pt x="39024" y="27727"/>
                    <a:pt x="39148" y="27523"/>
                  </a:cubicBezTo>
                  <a:cubicBezTo>
                    <a:pt x="39556" y="26836"/>
                    <a:pt x="39805" y="26092"/>
                    <a:pt x="39857" y="25263"/>
                  </a:cubicBezTo>
                  <a:cubicBezTo>
                    <a:pt x="39978" y="23362"/>
                    <a:pt x="40109" y="21475"/>
                    <a:pt x="40223" y="19571"/>
                  </a:cubicBezTo>
                  <a:cubicBezTo>
                    <a:pt x="40257" y="19014"/>
                    <a:pt x="40254" y="18457"/>
                    <a:pt x="40251" y="17894"/>
                  </a:cubicBezTo>
                  <a:cubicBezTo>
                    <a:pt x="40251" y="16463"/>
                    <a:pt x="40223" y="15039"/>
                    <a:pt x="40219" y="13612"/>
                  </a:cubicBezTo>
                  <a:cubicBezTo>
                    <a:pt x="40216" y="12267"/>
                    <a:pt x="40144" y="10923"/>
                    <a:pt x="40029" y="9585"/>
                  </a:cubicBezTo>
                  <a:cubicBezTo>
                    <a:pt x="39943" y="8600"/>
                    <a:pt x="39912" y="7622"/>
                    <a:pt x="39839" y="6640"/>
                  </a:cubicBezTo>
                  <a:cubicBezTo>
                    <a:pt x="39791" y="6028"/>
                    <a:pt x="39742" y="5410"/>
                    <a:pt x="39653" y="4798"/>
                  </a:cubicBezTo>
                  <a:cubicBezTo>
                    <a:pt x="39493" y="3754"/>
                    <a:pt x="39134" y="2787"/>
                    <a:pt x="38530" y="1922"/>
                  </a:cubicBezTo>
                  <a:cubicBezTo>
                    <a:pt x="38287" y="1576"/>
                    <a:pt x="38011" y="1314"/>
                    <a:pt x="37606" y="1235"/>
                  </a:cubicBezTo>
                  <a:cubicBezTo>
                    <a:pt x="37596" y="1231"/>
                    <a:pt x="37582" y="1227"/>
                    <a:pt x="37569" y="1224"/>
                  </a:cubicBezTo>
                  <a:cubicBezTo>
                    <a:pt x="37499" y="1214"/>
                    <a:pt x="37430" y="1200"/>
                    <a:pt x="37362" y="1186"/>
                  </a:cubicBezTo>
                  <a:cubicBezTo>
                    <a:pt x="37064" y="1128"/>
                    <a:pt x="36767" y="1051"/>
                    <a:pt x="36470" y="989"/>
                  </a:cubicBez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00" name="Google Shape;1200;p8"/>
            <p:cNvSpPr/>
            <p:nvPr/>
          </p:nvSpPr>
          <p:spPr>
            <a:xfrm flipH="1">
              <a:off x="8855370" y="749700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1201" name="Google Shape;1201;p8"/>
            <p:cNvGrpSpPr/>
            <p:nvPr/>
          </p:nvGrpSpPr>
          <p:grpSpPr>
            <a:xfrm flipH="1">
              <a:off x="7462337" y="438593"/>
              <a:ext cx="1192948" cy="1134821"/>
              <a:chOff x="435062" y="187598"/>
              <a:chExt cx="730347" cy="694803"/>
            </a:xfrm>
          </p:grpSpPr>
          <p:sp>
            <p:nvSpPr>
              <p:cNvPr id="1202" name="Google Shape;1202;p8"/>
              <p:cNvSpPr/>
              <p:nvPr/>
            </p:nvSpPr>
            <p:spPr>
              <a:xfrm rot="9076706">
                <a:off x="468389" y="251653"/>
                <a:ext cx="276378" cy="209440"/>
              </a:xfrm>
              <a:custGeom>
                <a:avLst/>
                <a:gdLst/>
                <a:ahLst/>
                <a:cxnLst/>
                <a:rect l="l" t="t" r="r" b="b"/>
                <a:pathLst>
                  <a:path w="13365" h="10128" extrusionOk="0">
                    <a:moveTo>
                      <a:pt x="9218" y="1"/>
                    </a:moveTo>
                    <a:cubicBezTo>
                      <a:pt x="9218" y="1"/>
                      <a:pt x="8377" y="623"/>
                      <a:pt x="7235" y="1361"/>
                    </a:cubicBezTo>
                    <a:cubicBezTo>
                      <a:pt x="6439" y="1875"/>
                      <a:pt x="5617" y="2344"/>
                      <a:pt x="4776" y="2767"/>
                    </a:cubicBezTo>
                    <a:cubicBezTo>
                      <a:pt x="1554" y="4334"/>
                      <a:pt x="39" y="4520"/>
                      <a:pt x="0" y="4520"/>
                    </a:cubicBezTo>
                    <a:cubicBezTo>
                      <a:pt x="1239" y="7601"/>
                      <a:pt x="2638" y="9905"/>
                      <a:pt x="5065" y="10111"/>
                    </a:cubicBezTo>
                    <a:cubicBezTo>
                      <a:pt x="5186" y="10122"/>
                      <a:pt x="5311" y="10128"/>
                      <a:pt x="5439" y="10128"/>
                    </a:cubicBezTo>
                    <a:cubicBezTo>
                      <a:pt x="6329" y="10128"/>
                      <a:pt x="7369" y="9850"/>
                      <a:pt x="8576" y="9238"/>
                    </a:cubicBezTo>
                    <a:cubicBezTo>
                      <a:pt x="13365" y="6818"/>
                      <a:pt x="9218" y="1"/>
                      <a:pt x="921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03" name="Google Shape;1203;p8"/>
              <p:cNvSpPr/>
              <p:nvPr/>
            </p:nvSpPr>
            <p:spPr>
              <a:xfrm rot="9076706">
                <a:off x="496152" y="235089"/>
                <a:ext cx="254996" cy="223977"/>
              </a:xfrm>
              <a:custGeom>
                <a:avLst/>
                <a:gdLst/>
                <a:ahLst/>
                <a:cxnLst/>
                <a:rect l="l" t="t" r="r" b="b"/>
                <a:pathLst>
                  <a:path w="12331" h="10831" extrusionOk="0">
                    <a:moveTo>
                      <a:pt x="9526" y="868"/>
                    </a:moveTo>
                    <a:cubicBezTo>
                      <a:pt x="10046" y="1837"/>
                      <a:pt x="11432" y="4745"/>
                      <a:pt x="10784" y="7011"/>
                    </a:cubicBezTo>
                    <a:cubicBezTo>
                      <a:pt x="10501" y="8006"/>
                      <a:pt x="9847" y="8770"/>
                      <a:pt x="8839" y="9277"/>
                    </a:cubicBezTo>
                    <a:cubicBezTo>
                      <a:pt x="7727" y="9842"/>
                      <a:pt x="6734" y="10128"/>
                      <a:pt x="5865" y="10128"/>
                    </a:cubicBezTo>
                    <a:cubicBezTo>
                      <a:pt x="5746" y="10128"/>
                      <a:pt x="5628" y="10123"/>
                      <a:pt x="5514" y="10112"/>
                    </a:cubicBezTo>
                    <a:cubicBezTo>
                      <a:pt x="3254" y="9926"/>
                      <a:pt x="1951" y="7660"/>
                      <a:pt x="905" y="5137"/>
                    </a:cubicBezTo>
                    <a:cubicBezTo>
                      <a:pt x="1598" y="4983"/>
                      <a:pt x="3036" y="4559"/>
                      <a:pt x="5353" y="3436"/>
                    </a:cubicBezTo>
                    <a:cubicBezTo>
                      <a:pt x="6207" y="3006"/>
                      <a:pt x="7035" y="2531"/>
                      <a:pt x="7837" y="2011"/>
                    </a:cubicBezTo>
                    <a:cubicBezTo>
                      <a:pt x="8563" y="1549"/>
                      <a:pt x="9173" y="1118"/>
                      <a:pt x="9526" y="868"/>
                    </a:cubicBezTo>
                    <a:close/>
                    <a:moveTo>
                      <a:pt x="9637" y="0"/>
                    </a:moveTo>
                    <a:cubicBezTo>
                      <a:pt x="9566" y="0"/>
                      <a:pt x="9493" y="23"/>
                      <a:pt x="9429" y="72"/>
                    </a:cubicBezTo>
                    <a:cubicBezTo>
                      <a:pt x="9423" y="79"/>
                      <a:pt x="8588" y="701"/>
                      <a:pt x="7465" y="1420"/>
                    </a:cubicBezTo>
                    <a:cubicBezTo>
                      <a:pt x="6682" y="1927"/>
                      <a:pt x="5873" y="2389"/>
                      <a:pt x="5045" y="2807"/>
                    </a:cubicBezTo>
                    <a:cubicBezTo>
                      <a:pt x="1891" y="4332"/>
                      <a:pt x="414" y="4527"/>
                      <a:pt x="423" y="4527"/>
                    </a:cubicBezTo>
                    <a:lnTo>
                      <a:pt x="423" y="4527"/>
                    </a:lnTo>
                    <a:cubicBezTo>
                      <a:pt x="420" y="4527"/>
                      <a:pt x="417" y="4527"/>
                      <a:pt x="414" y="4527"/>
                    </a:cubicBezTo>
                    <a:cubicBezTo>
                      <a:pt x="169" y="4527"/>
                      <a:pt x="1" y="4780"/>
                      <a:pt x="96" y="5009"/>
                    </a:cubicBezTo>
                    <a:cubicBezTo>
                      <a:pt x="1251" y="7884"/>
                      <a:pt x="2702" y="10580"/>
                      <a:pt x="5456" y="10812"/>
                    </a:cubicBezTo>
                    <a:cubicBezTo>
                      <a:pt x="5584" y="10824"/>
                      <a:pt x="5719" y="10831"/>
                      <a:pt x="5854" y="10831"/>
                    </a:cubicBezTo>
                    <a:cubicBezTo>
                      <a:pt x="6836" y="10831"/>
                      <a:pt x="7940" y="10523"/>
                      <a:pt x="9153" y="9906"/>
                    </a:cubicBezTo>
                    <a:cubicBezTo>
                      <a:pt x="10347" y="9303"/>
                      <a:pt x="11124" y="8391"/>
                      <a:pt x="11464" y="7204"/>
                    </a:cubicBezTo>
                    <a:cubicBezTo>
                      <a:pt x="12331" y="4155"/>
                      <a:pt x="10039" y="329"/>
                      <a:pt x="9936" y="168"/>
                    </a:cubicBezTo>
                    <a:cubicBezTo>
                      <a:pt x="9869" y="61"/>
                      <a:pt x="9754" y="0"/>
                      <a:pt x="963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04" name="Google Shape;1204;p8"/>
              <p:cNvSpPr/>
              <p:nvPr/>
            </p:nvSpPr>
            <p:spPr>
              <a:xfrm rot="9076706">
                <a:off x="577488" y="328479"/>
                <a:ext cx="12366" cy="77403"/>
              </a:xfrm>
              <a:custGeom>
                <a:avLst/>
                <a:gdLst/>
                <a:ahLst/>
                <a:cxnLst/>
                <a:rect l="l" t="t" r="r" b="b"/>
                <a:pathLst>
                  <a:path w="598" h="3743" extrusionOk="0">
                    <a:moveTo>
                      <a:pt x="97" y="0"/>
                    </a:moveTo>
                    <a:cubicBezTo>
                      <a:pt x="91" y="0"/>
                      <a:pt x="84" y="1"/>
                      <a:pt x="78" y="2"/>
                    </a:cubicBezTo>
                    <a:cubicBezTo>
                      <a:pt x="39" y="15"/>
                      <a:pt x="20" y="60"/>
                      <a:pt x="27" y="98"/>
                    </a:cubicBezTo>
                    <a:cubicBezTo>
                      <a:pt x="104" y="387"/>
                      <a:pt x="161" y="689"/>
                      <a:pt x="200" y="991"/>
                    </a:cubicBezTo>
                    <a:cubicBezTo>
                      <a:pt x="232" y="1286"/>
                      <a:pt x="251" y="1581"/>
                      <a:pt x="251" y="1876"/>
                    </a:cubicBezTo>
                    <a:cubicBezTo>
                      <a:pt x="251" y="2178"/>
                      <a:pt x="232" y="2480"/>
                      <a:pt x="193" y="2775"/>
                    </a:cubicBezTo>
                    <a:cubicBezTo>
                      <a:pt x="155" y="3077"/>
                      <a:pt x="91" y="3372"/>
                      <a:pt x="7" y="3667"/>
                    </a:cubicBezTo>
                    <a:cubicBezTo>
                      <a:pt x="1" y="3693"/>
                      <a:pt x="7" y="3719"/>
                      <a:pt x="33" y="3738"/>
                    </a:cubicBezTo>
                    <a:cubicBezTo>
                      <a:pt x="41" y="3741"/>
                      <a:pt x="50" y="3743"/>
                      <a:pt x="59" y="3743"/>
                    </a:cubicBezTo>
                    <a:cubicBezTo>
                      <a:pt x="83" y="3743"/>
                      <a:pt x="105" y="3730"/>
                      <a:pt x="110" y="3706"/>
                    </a:cubicBezTo>
                    <a:cubicBezTo>
                      <a:pt x="264" y="3423"/>
                      <a:pt x="380" y="3128"/>
                      <a:pt x="463" y="2826"/>
                    </a:cubicBezTo>
                    <a:cubicBezTo>
                      <a:pt x="540" y="2518"/>
                      <a:pt x="585" y="2204"/>
                      <a:pt x="598" y="1883"/>
                    </a:cubicBezTo>
                    <a:cubicBezTo>
                      <a:pt x="598" y="1562"/>
                      <a:pt x="566" y="1247"/>
                      <a:pt x="502" y="933"/>
                    </a:cubicBezTo>
                    <a:cubicBezTo>
                      <a:pt x="425" y="625"/>
                      <a:pt x="315" y="323"/>
                      <a:pt x="168" y="40"/>
                    </a:cubicBezTo>
                    <a:cubicBezTo>
                      <a:pt x="152" y="14"/>
                      <a:pt x="127" y="0"/>
                      <a:pt x="9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05" name="Google Shape;1205;p8"/>
              <p:cNvSpPr/>
              <p:nvPr/>
            </p:nvSpPr>
            <p:spPr>
              <a:xfrm rot="9076706">
                <a:off x="549384" y="305681"/>
                <a:ext cx="39849" cy="117872"/>
              </a:xfrm>
              <a:custGeom>
                <a:avLst/>
                <a:gdLst/>
                <a:ahLst/>
                <a:cxnLst/>
                <a:rect l="l" t="t" r="r" b="b"/>
                <a:pathLst>
                  <a:path w="1927" h="5700" extrusionOk="0">
                    <a:moveTo>
                      <a:pt x="874" y="0"/>
                    </a:moveTo>
                    <a:cubicBezTo>
                      <a:pt x="869" y="0"/>
                      <a:pt x="867" y="2"/>
                      <a:pt x="867" y="5"/>
                    </a:cubicBezTo>
                    <a:cubicBezTo>
                      <a:pt x="848" y="50"/>
                      <a:pt x="848" y="101"/>
                      <a:pt x="867" y="146"/>
                    </a:cubicBezTo>
                    <a:cubicBezTo>
                      <a:pt x="1060" y="634"/>
                      <a:pt x="1220" y="1141"/>
                      <a:pt x="1342" y="1655"/>
                    </a:cubicBezTo>
                    <a:cubicBezTo>
                      <a:pt x="1477" y="2156"/>
                      <a:pt x="1554" y="2676"/>
                      <a:pt x="1573" y="3196"/>
                    </a:cubicBezTo>
                    <a:cubicBezTo>
                      <a:pt x="1605" y="3696"/>
                      <a:pt x="1496" y="4203"/>
                      <a:pt x="1259" y="4653"/>
                    </a:cubicBezTo>
                    <a:cubicBezTo>
                      <a:pt x="1027" y="5108"/>
                      <a:pt x="610" y="5449"/>
                      <a:pt x="116" y="5590"/>
                    </a:cubicBezTo>
                    <a:cubicBezTo>
                      <a:pt x="65" y="5603"/>
                      <a:pt x="7" y="5622"/>
                      <a:pt x="7" y="5661"/>
                    </a:cubicBezTo>
                    <a:cubicBezTo>
                      <a:pt x="0" y="5699"/>
                      <a:pt x="52" y="5699"/>
                      <a:pt x="116" y="5699"/>
                    </a:cubicBezTo>
                    <a:cubicBezTo>
                      <a:pt x="681" y="5609"/>
                      <a:pt x="1175" y="5282"/>
                      <a:pt x="1477" y="4800"/>
                    </a:cubicBezTo>
                    <a:cubicBezTo>
                      <a:pt x="1772" y="4312"/>
                      <a:pt x="1926" y="3754"/>
                      <a:pt x="1907" y="3183"/>
                    </a:cubicBezTo>
                    <a:cubicBezTo>
                      <a:pt x="1888" y="2637"/>
                      <a:pt x="1791" y="2091"/>
                      <a:pt x="1624" y="1571"/>
                    </a:cubicBezTo>
                    <a:cubicBezTo>
                      <a:pt x="1464" y="1052"/>
                      <a:pt x="1246" y="557"/>
                      <a:pt x="983" y="82"/>
                    </a:cubicBezTo>
                    <a:cubicBezTo>
                      <a:pt x="951" y="35"/>
                      <a:pt x="893" y="0"/>
                      <a:pt x="87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06" name="Google Shape;1206;p8"/>
              <p:cNvSpPr/>
              <p:nvPr/>
            </p:nvSpPr>
            <p:spPr>
              <a:xfrm rot="9076706">
                <a:off x="603967" y="349699"/>
                <a:ext cx="195936" cy="121615"/>
              </a:xfrm>
              <a:custGeom>
                <a:avLst/>
                <a:gdLst/>
                <a:ahLst/>
                <a:cxnLst/>
                <a:rect l="l" t="t" r="r" b="b"/>
                <a:pathLst>
                  <a:path w="9475" h="5881" extrusionOk="0">
                    <a:moveTo>
                      <a:pt x="9051" y="1"/>
                    </a:moveTo>
                    <a:cubicBezTo>
                      <a:pt x="6419" y="2632"/>
                      <a:pt x="2497" y="4186"/>
                      <a:pt x="0" y="4963"/>
                    </a:cubicBezTo>
                    <a:cubicBezTo>
                      <a:pt x="148" y="5309"/>
                      <a:pt x="276" y="5617"/>
                      <a:pt x="385" y="5881"/>
                    </a:cubicBezTo>
                    <a:cubicBezTo>
                      <a:pt x="2908" y="5104"/>
                      <a:pt x="6728" y="3583"/>
                      <a:pt x="9475" y="970"/>
                    </a:cubicBezTo>
                    <a:cubicBezTo>
                      <a:pt x="9347" y="662"/>
                      <a:pt x="9199" y="341"/>
                      <a:pt x="90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07" name="Google Shape;1207;p8"/>
              <p:cNvSpPr/>
              <p:nvPr/>
            </p:nvSpPr>
            <p:spPr>
              <a:xfrm rot="9076706">
                <a:off x="600114" y="345042"/>
                <a:ext cx="205118" cy="132244"/>
              </a:xfrm>
              <a:custGeom>
                <a:avLst/>
                <a:gdLst/>
                <a:ahLst/>
                <a:cxnLst/>
                <a:rect l="l" t="t" r="r" b="b"/>
                <a:pathLst>
                  <a:path w="9919" h="6395" extrusionOk="0">
                    <a:moveTo>
                      <a:pt x="9232" y="611"/>
                    </a:moveTo>
                    <a:cubicBezTo>
                      <a:pt x="9328" y="823"/>
                      <a:pt x="9418" y="1028"/>
                      <a:pt x="9508" y="1233"/>
                    </a:cubicBezTo>
                    <a:cubicBezTo>
                      <a:pt x="6876" y="3686"/>
                      <a:pt x="3319" y="5156"/>
                      <a:pt x="726" y="5971"/>
                    </a:cubicBezTo>
                    <a:cubicBezTo>
                      <a:pt x="668" y="5836"/>
                      <a:pt x="604" y="5688"/>
                      <a:pt x="540" y="5534"/>
                    </a:cubicBezTo>
                    <a:lnTo>
                      <a:pt x="469" y="5374"/>
                    </a:lnTo>
                    <a:cubicBezTo>
                      <a:pt x="3127" y="4533"/>
                      <a:pt x="6702" y="3044"/>
                      <a:pt x="9232" y="611"/>
                    </a:cubicBezTo>
                    <a:close/>
                    <a:moveTo>
                      <a:pt x="9341" y="1"/>
                    </a:moveTo>
                    <a:lnTo>
                      <a:pt x="9161" y="181"/>
                    </a:lnTo>
                    <a:cubicBezTo>
                      <a:pt x="6619" y="2729"/>
                      <a:pt x="2877" y="4263"/>
                      <a:pt x="180" y="5098"/>
                    </a:cubicBezTo>
                    <a:lnTo>
                      <a:pt x="1" y="5156"/>
                    </a:lnTo>
                    <a:lnTo>
                      <a:pt x="219" y="5669"/>
                    </a:lnTo>
                    <a:cubicBezTo>
                      <a:pt x="309" y="5881"/>
                      <a:pt x="392" y="6074"/>
                      <a:pt x="463" y="6247"/>
                    </a:cubicBezTo>
                    <a:lnTo>
                      <a:pt x="521" y="6394"/>
                    </a:lnTo>
                    <a:lnTo>
                      <a:pt x="675" y="6350"/>
                    </a:lnTo>
                    <a:cubicBezTo>
                      <a:pt x="3339" y="5528"/>
                      <a:pt x="7094" y="4000"/>
                      <a:pt x="9835" y="1394"/>
                    </a:cubicBezTo>
                    <a:lnTo>
                      <a:pt x="9918" y="1310"/>
                    </a:lnTo>
                    <a:lnTo>
                      <a:pt x="9873" y="1201"/>
                    </a:lnTo>
                    <a:cubicBezTo>
                      <a:pt x="9752" y="906"/>
                      <a:pt x="9617" y="604"/>
                      <a:pt x="9469" y="283"/>
                    </a:cubicBezTo>
                    <a:lnTo>
                      <a:pt x="934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08" name="Google Shape;1208;p8"/>
              <p:cNvSpPr/>
              <p:nvPr/>
            </p:nvSpPr>
            <p:spPr>
              <a:xfrm rot="9076706">
                <a:off x="474920" y="276788"/>
                <a:ext cx="171659" cy="209833"/>
              </a:xfrm>
              <a:custGeom>
                <a:avLst/>
                <a:gdLst/>
                <a:ahLst/>
                <a:cxnLst/>
                <a:rect l="l" t="t" r="r" b="b"/>
                <a:pathLst>
                  <a:path w="8301" h="10147" extrusionOk="0">
                    <a:moveTo>
                      <a:pt x="4161" y="0"/>
                    </a:moveTo>
                    <a:cubicBezTo>
                      <a:pt x="4160" y="0"/>
                      <a:pt x="3326" y="623"/>
                      <a:pt x="2177" y="1361"/>
                    </a:cubicBezTo>
                    <a:cubicBezTo>
                      <a:pt x="2813" y="2594"/>
                      <a:pt x="3230" y="3922"/>
                      <a:pt x="3422" y="5296"/>
                    </a:cubicBezTo>
                    <a:cubicBezTo>
                      <a:pt x="3570" y="6490"/>
                      <a:pt x="3525" y="7819"/>
                      <a:pt x="2742" y="8724"/>
                    </a:cubicBezTo>
                    <a:cubicBezTo>
                      <a:pt x="2061" y="9520"/>
                      <a:pt x="1009" y="9802"/>
                      <a:pt x="1" y="10130"/>
                    </a:cubicBezTo>
                    <a:cubicBezTo>
                      <a:pt x="122" y="10141"/>
                      <a:pt x="247" y="10147"/>
                      <a:pt x="375" y="10147"/>
                    </a:cubicBezTo>
                    <a:cubicBezTo>
                      <a:pt x="1265" y="10147"/>
                      <a:pt x="2305" y="9869"/>
                      <a:pt x="3512" y="9257"/>
                    </a:cubicBezTo>
                    <a:cubicBezTo>
                      <a:pt x="8301" y="6837"/>
                      <a:pt x="4161" y="1"/>
                      <a:pt x="416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09" name="Google Shape;1209;p8"/>
              <p:cNvSpPr/>
              <p:nvPr/>
            </p:nvSpPr>
            <p:spPr>
              <a:xfrm rot="9076706">
                <a:off x="593475" y="328245"/>
                <a:ext cx="219593" cy="169405"/>
              </a:xfrm>
              <a:custGeom>
                <a:avLst/>
                <a:gdLst/>
                <a:ahLst/>
                <a:cxnLst/>
                <a:rect l="l" t="t" r="r" b="b"/>
                <a:pathLst>
                  <a:path w="10619" h="8192" extrusionOk="0">
                    <a:moveTo>
                      <a:pt x="9007" y="0"/>
                    </a:moveTo>
                    <a:cubicBezTo>
                      <a:pt x="8378" y="610"/>
                      <a:pt x="7685" y="1156"/>
                      <a:pt x="6940" y="1612"/>
                    </a:cubicBezTo>
                    <a:cubicBezTo>
                      <a:pt x="3962" y="3518"/>
                      <a:pt x="1" y="4924"/>
                      <a:pt x="1" y="4924"/>
                    </a:cubicBezTo>
                    <a:cubicBezTo>
                      <a:pt x="219" y="5412"/>
                      <a:pt x="418" y="5906"/>
                      <a:pt x="566" y="6259"/>
                    </a:cubicBezTo>
                    <a:cubicBezTo>
                      <a:pt x="720" y="6606"/>
                      <a:pt x="848" y="6914"/>
                      <a:pt x="957" y="7177"/>
                    </a:cubicBezTo>
                    <a:lnTo>
                      <a:pt x="1400" y="8191"/>
                    </a:lnTo>
                    <a:cubicBezTo>
                      <a:pt x="3846" y="7601"/>
                      <a:pt x="6189" y="6625"/>
                      <a:pt x="8339" y="5303"/>
                    </a:cubicBezTo>
                    <a:cubicBezTo>
                      <a:pt x="9142" y="4815"/>
                      <a:pt x="9899" y="4269"/>
                      <a:pt x="10618" y="3672"/>
                    </a:cubicBezTo>
                    <a:cubicBezTo>
                      <a:pt x="10458" y="3229"/>
                      <a:pt x="10265" y="2754"/>
                      <a:pt x="10047" y="2260"/>
                    </a:cubicBezTo>
                    <a:cubicBezTo>
                      <a:pt x="9919" y="1945"/>
                      <a:pt x="9771" y="1631"/>
                      <a:pt x="9623" y="1297"/>
                    </a:cubicBezTo>
                    <a:cubicBezTo>
                      <a:pt x="9424" y="880"/>
                      <a:pt x="9219" y="443"/>
                      <a:pt x="90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10" name="Google Shape;1210;p8"/>
              <p:cNvSpPr/>
              <p:nvPr/>
            </p:nvSpPr>
            <p:spPr>
              <a:xfrm rot="9076706">
                <a:off x="585484" y="320853"/>
                <a:ext cx="235909" cy="183983"/>
              </a:xfrm>
              <a:custGeom>
                <a:avLst/>
                <a:gdLst/>
                <a:ahLst/>
                <a:cxnLst/>
                <a:rect l="l" t="t" r="r" b="b"/>
                <a:pathLst>
                  <a:path w="11408" h="8897" extrusionOk="0">
                    <a:moveTo>
                      <a:pt x="9302" y="936"/>
                    </a:moveTo>
                    <a:cubicBezTo>
                      <a:pt x="9437" y="1232"/>
                      <a:pt x="9572" y="1514"/>
                      <a:pt x="9700" y="1797"/>
                    </a:cubicBezTo>
                    <a:lnTo>
                      <a:pt x="9726" y="1848"/>
                    </a:lnTo>
                    <a:cubicBezTo>
                      <a:pt x="9867" y="2156"/>
                      <a:pt x="10008" y="2451"/>
                      <a:pt x="10130" y="2753"/>
                    </a:cubicBezTo>
                    <a:cubicBezTo>
                      <a:pt x="10303" y="3145"/>
                      <a:pt x="10464" y="3536"/>
                      <a:pt x="10611" y="3909"/>
                    </a:cubicBezTo>
                    <a:cubicBezTo>
                      <a:pt x="9963" y="4435"/>
                      <a:pt x="9276" y="4923"/>
                      <a:pt x="8557" y="5353"/>
                    </a:cubicBezTo>
                    <a:cubicBezTo>
                      <a:pt x="6529" y="6611"/>
                      <a:pt x="4321" y="7548"/>
                      <a:pt x="2010" y="8132"/>
                    </a:cubicBezTo>
                    <a:lnTo>
                      <a:pt x="1689" y="7394"/>
                    </a:lnTo>
                    <a:cubicBezTo>
                      <a:pt x="1580" y="7131"/>
                      <a:pt x="1445" y="6817"/>
                      <a:pt x="1297" y="6470"/>
                    </a:cubicBezTo>
                    <a:cubicBezTo>
                      <a:pt x="1233" y="6335"/>
                      <a:pt x="1162" y="6162"/>
                      <a:pt x="1098" y="6001"/>
                    </a:cubicBezTo>
                    <a:cubicBezTo>
                      <a:pt x="1028" y="5834"/>
                      <a:pt x="957" y="5655"/>
                      <a:pt x="873" y="5475"/>
                    </a:cubicBezTo>
                    <a:cubicBezTo>
                      <a:pt x="1920" y="5083"/>
                      <a:pt x="5072" y="3838"/>
                      <a:pt x="7530" y="2265"/>
                    </a:cubicBezTo>
                    <a:cubicBezTo>
                      <a:pt x="8159" y="1880"/>
                      <a:pt x="8750" y="1437"/>
                      <a:pt x="9302" y="936"/>
                    </a:cubicBezTo>
                    <a:close/>
                    <a:moveTo>
                      <a:pt x="9416" y="1"/>
                    </a:moveTo>
                    <a:cubicBezTo>
                      <a:pt x="9323" y="1"/>
                      <a:pt x="9236" y="38"/>
                      <a:pt x="9167" y="102"/>
                    </a:cubicBezTo>
                    <a:cubicBezTo>
                      <a:pt x="8557" y="699"/>
                      <a:pt x="7883" y="1225"/>
                      <a:pt x="7158" y="1668"/>
                    </a:cubicBezTo>
                    <a:cubicBezTo>
                      <a:pt x="4250" y="3530"/>
                      <a:pt x="328" y="4929"/>
                      <a:pt x="289" y="4942"/>
                    </a:cubicBezTo>
                    <a:cubicBezTo>
                      <a:pt x="97" y="5013"/>
                      <a:pt x="0" y="5231"/>
                      <a:pt x="84" y="5417"/>
                    </a:cubicBezTo>
                    <a:cubicBezTo>
                      <a:pt x="212" y="5706"/>
                      <a:pt x="341" y="6008"/>
                      <a:pt x="450" y="6271"/>
                    </a:cubicBezTo>
                    <a:cubicBezTo>
                      <a:pt x="520" y="6451"/>
                      <a:pt x="591" y="6611"/>
                      <a:pt x="655" y="6752"/>
                    </a:cubicBezTo>
                    <a:cubicBezTo>
                      <a:pt x="803" y="7093"/>
                      <a:pt x="931" y="7401"/>
                      <a:pt x="1040" y="7670"/>
                    </a:cubicBezTo>
                    <a:lnTo>
                      <a:pt x="1483" y="8685"/>
                    </a:lnTo>
                    <a:cubicBezTo>
                      <a:pt x="1535" y="8813"/>
                      <a:pt x="1663" y="8896"/>
                      <a:pt x="1804" y="8896"/>
                    </a:cubicBezTo>
                    <a:cubicBezTo>
                      <a:pt x="1830" y="8896"/>
                      <a:pt x="1856" y="8890"/>
                      <a:pt x="1888" y="8884"/>
                    </a:cubicBezTo>
                    <a:cubicBezTo>
                      <a:pt x="4372" y="8287"/>
                      <a:pt x="6747" y="7298"/>
                      <a:pt x="8923" y="5950"/>
                    </a:cubicBezTo>
                    <a:cubicBezTo>
                      <a:pt x="9745" y="5456"/>
                      <a:pt x="10522" y="4904"/>
                      <a:pt x="11253" y="4287"/>
                    </a:cubicBezTo>
                    <a:cubicBezTo>
                      <a:pt x="11369" y="4191"/>
                      <a:pt x="11407" y="4037"/>
                      <a:pt x="11356" y="3896"/>
                    </a:cubicBezTo>
                    <a:cubicBezTo>
                      <a:pt x="11176" y="3440"/>
                      <a:pt x="10984" y="2959"/>
                      <a:pt x="10778" y="2484"/>
                    </a:cubicBezTo>
                    <a:cubicBezTo>
                      <a:pt x="10656" y="2182"/>
                      <a:pt x="10515" y="1874"/>
                      <a:pt x="10368" y="1559"/>
                    </a:cubicBezTo>
                    <a:lnTo>
                      <a:pt x="10342" y="1501"/>
                    </a:lnTo>
                    <a:cubicBezTo>
                      <a:pt x="10149" y="1084"/>
                      <a:pt x="9944" y="648"/>
                      <a:pt x="9726" y="198"/>
                    </a:cubicBezTo>
                    <a:cubicBezTo>
                      <a:pt x="9681" y="96"/>
                      <a:pt x="9584" y="25"/>
                      <a:pt x="9475" y="6"/>
                    </a:cubicBezTo>
                    <a:cubicBezTo>
                      <a:pt x="9455" y="2"/>
                      <a:pt x="9436" y="1"/>
                      <a:pt x="941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11" name="Google Shape;1211;p8"/>
              <p:cNvSpPr/>
              <p:nvPr/>
            </p:nvSpPr>
            <p:spPr>
              <a:xfrm rot="9076706">
                <a:off x="641892" y="440981"/>
                <a:ext cx="20865" cy="41152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1990" extrusionOk="0">
                    <a:moveTo>
                      <a:pt x="74" y="1"/>
                    </a:moveTo>
                    <a:cubicBezTo>
                      <a:pt x="61" y="1"/>
                      <a:pt x="47" y="5"/>
                      <a:pt x="39" y="18"/>
                    </a:cubicBezTo>
                    <a:cubicBezTo>
                      <a:pt x="20" y="30"/>
                      <a:pt x="1" y="50"/>
                      <a:pt x="7" y="75"/>
                    </a:cubicBezTo>
                    <a:cubicBezTo>
                      <a:pt x="65" y="242"/>
                      <a:pt x="116" y="416"/>
                      <a:pt x="180" y="576"/>
                    </a:cubicBezTo>
                    <a:lnTo>
                      <a:pt x="379" y="1058"/>
                    </a:lnTo>
                    <a:lnTo>
                      <a:pt x="604" y="1526"/>
                    </a:lnTo>
                    <a:cubicBezTo>
                      <a:pt x="687" y="1674"/>
                      <a:pt x="777" y="1828"/>
                      <a:pt x="874" y="1976"/>
                    </a:cubicBezTo>
                    <a:cubicBezTo>
                      <a:pt x="883" y="1985"/>
                      <a:pt x="896" y="1990"/>
                      <a:pt x="910" y="1990"/>
                    </a:cubicBezTo>
                    <a:cubicBezTo>
                      <a:pt x="923" y="1990"/>
                      <a:pt x="938" y="1985"/>
                      <a:pt x="951" y="1976"/>
                    </a:cubicBezTo>
                    <a:cubicBezTo>
                      <a:pt x="983" y="1969"/>
                      <a:pt x="1008" y="1943"/>
                      <a:pt x="1008" y="1911"/>
                    </a:cubicBezTo>
                    <a:cubicBezTo>
                      <a:pt x="983" y="1738"/>
                      <a:pt x="944" y="1558"/>
                      <a:pt x="886" y="1391"/>
                    </a:cubicBezTo>
                    <a:cubicBezTo>
                      <a:pt x="829" y="1218"/>
                      <a:pt x="764" y="1058"/>
                      <a:pt x="694" y="897"/>
                    </a:cubicBezTo>
                    <a:cubicBezTo>
                      <a:pt x="610" y="737"/>
                      <a:pt x="521" y="583"/>
                      <a:pt x="424" y="435"/>
                    </a:cubicBezTo>
                    <a:cubicBezTo>
                      <a:pt x="322" y="281"/>
                      <a:pt x="212" y="140"/>
                      <a:pt x="97" y="5"/>
                    </a:cubicBezTo>
                    <a:cubicBezTo>
                      <a:pt x="90" y="2"/>
                      <a:pt x="82" y="1"/>
                      <a:pt x="7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12" name="Google Shape;1212;p8"/>
              <p:cNvSpPr/>
              <p:nvPr/>
            </p:nvSpPr>
            <p:spPr>
              <a:xfrm rot="9076706">
                <a:off x="754451" y="439031"/>
                <a:ext cx="30150" cy="58460"/>
              </a:xfrm>
              <a:custGeom>
                <a:avLst/>
                <a:gdLst/>
                <a:ahLst/>
                <a:cxnLst/>
                <a:rect l="l" t="t" r="r" b="b"/>
                <a:pathLst>
                  <a:path w="1458" h="2827" extrusionOk="0">
                    <a:moveTo>
                      <a:pt x="73" y="1"/>
                    </a:moveTo>
                    <a:cubicBezTo>
                      <a:pt x="61" y="1"/>
                      <a:pt x="50" y="4"/>
                      <a:pt x="39" y="9"/>
                    </a:cubicBezTo>
                    <a:cubicBezTo>
                      <a:pt x="13" y="22"/>
                      <a:pt x="0" y="54"/>
                      <a:pt x="13" y="80"/>
                    </a:cubicBezTo>
                    <a:cubicBezTo>
                      <a:pt x="97" y="305"/>
                      <a:pt x="167" y="542"/>
                      <a:pt x="270" y="786"/>
                    </a:cubicBezTo>
                    <a:cubicBezTo>
                      <a:pt x="366" y="1024"/>
                      <a:pt x="456" y="1261"/>
                      <a:pt x="565" y="1486"/>
                    </a:cubicBezTo>
                    <a:cubicBezTo>
                      <a:pt x="681" y="1710"/>
                      <a:pt x="796" y="1942"/>
                      <a:pt x="918" y="2153"/>
                    </a:cubicBezTo>
                    <a:cubicBezTo>
                      <a:pt x="1040" y="2372"/>
                      <a:pt x="1175" y="2583"/>
                      <a:pt x="1323" y="2795"/>
                    </a:cubicBezTo>
                    <a:cubicBezTo>
                      <a:pt x="1337" y="2814"/>
                      <a:pt x="1358" y="2826"/>
                      <a:pt x="1381" y="2826"/>
                    </a:cubicBezTo>
                    <a:cubicBezTo>
                      <a:pt x="1389" y="2826"/>
                      <a:pt x="1398" y="2824"/>
                      <a:pt x="1406" y="2821"/>
                    </a:cubicBezTo>
                    <a:cubicBezTo>
                      <a:pt x="1438" y="2802"/>
                      <a:pt x="1458" y="2770"/>
                      <a:pt x="1451" y="2731"/>
                    </a:cubicBezTo>
                    <a:cubicBezTo>
                      <a:pt x="1374" y="2500"/>
                      <a:pt x="1291" y="2275"/>
                      <a:pt x="1188" y="2031"/>
                    </a:cubicBezTo>
                    <a:cubicBezTo>
                      <a:pt x="1092" y="1781"/>
                      <a:pt x="983" y="1550"/>
                      <a:pt x="880" y="1325"/>
                    </a:cubicBezTo>
                    <a:cubicBezTo>
                      <a:pt x="771" y="1101"/>
                      <a:pt x="655" y="876"/>
                      <a:pt x="527" y="664"/>
                    </a:cubicBezTo>
                    <a:cubicBezTo>
                      <a:pt x="398" y="446"/>
                      <a:pt x="257" y="234"/>
                      <a:pt x="122" y="22"/>
                    </a:cubicBezTo>
                    <a:cubicBezTo>
                      <a:pt x="107" y="7"/>
                      <a:pt x="90" y="1"/>
                      <a:pt x="7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13" name="Google Shape;1213;p8"/>
              <p:cNvSpPr/>
              <p:nvPr/>
            </p:nvSpPr>
            <p:spPr>
              <a:xfrm rot="9076706">
                <a:off x="639746" y="454236"/>
                <a:ext cx="22768" cy="48327"/>
              </a:xfrm>
              <a:custGeom>
                <a:avLst/>
                <a:gdLst/>
                <a:ahLst/>
                <a:cxnLst/>
                <a:rect l="l" t="t" r="r" b="b"/>
                <a:pathLst>
                  <a:path w="1101" h="2337" extrusionOk="0">
                    <a:moveTo>
                      <a:pt x="72" y="0"/>
                    </a:moveTo>
                    <a:cubicBezTo>
                      <a:pt x="35" y="0"/>
                      <a:pt x="1" y="36"/>
                      <a:pt x="15" y="75"/>
                    </a:cubicBezTo>
                    <a:cubicBezTo>
                      <a:pt x="105" y="255"/>
                      <a:pt x="189" y="448"/>
                      <a:pt x="266" y="627"/>
                    </a:cubicBezTo>
                    <a:cubicBezTo>
                      <a:pt x="349" y="813"/>
                      <a:pt x="413" y="1000"/>
                      <a:pt x="497" y="1186"/>
                    </a:cubicBezTo>
                    <a:cubicBezTo>
                      <a:pt x="574" y="1366"/>
                      <a:pt x="651" y="1552"/>
                      <a:pt x="721" y="1738"/>
                    </a:cubicBezTo>
                    <a:lnTo>
                      <a:pt x="946" y="2309"/>
                    </a:lnTo>
                    <a:cubicBezTo>
                      <a:pt x="962" y="2325"/>
                      <a:pt x="987" y="2336"/>
                      <a:pt x="1013" y="2336"/>
                    </a:cubicBezTo>
                    <a:cubicBezTo>
                      <a:pt x="1018" y="2336"/>
                      <a:pt x="1024" y="2336"/>
                      <a:pt x="1030" y="2335"/>
                    </a:cubicBezTo>
                    <a:cubicBezTo>
                      <a:pt x="1068" y="2328"/>
                      <a:pt x="1100" y="2303"/>
                      <a:pt x="1100" y="2277"/>
                    </a:cubicBezTo>
                    <a:cubicBezTo>
                      <a:pt x="1087" y="2065"/>
                      <a:pt x="1062" y="1853"/>
                      <a:pt x="1017" y="1648"/>
                    </a:cubicBezTo>
                    <a:cubicBezTo>
                      <a:pt x="965" y="1443"/>
                      <a:pt x="901" y="1237"/>
                      <a:pt x="818" y="1045"/>
                    </a:cubicBezTo>
                    <a:cubicBezTo>
                      <a:pt x="721" y="852"/>
                      <a:pt x="619" y="672"/>
                      <a:pt x="503" y="492"/>
                    </a:cubicBezTo>
                    <a:cubicBezTo>
                      <a:pt x="381" y="319"/>
                      <a:pt x="246" y="159"/>
                      <a:pt x="105" y="11"/>
                    </a:cubicBezTo>
                    <a:cubicBezTo>
                      <a:pt x="95" y="4"/>
                      <a:pt x="83" y="0"/>
                      <a:pt x="7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14" name="Google Shape;1214;p8"/>
              <p:cNvSpPr/>
              <p:nvPr/>
            </p:nvSpPr>
            <p:spPr>
              <a:xfrm rot="9076706">
                <a:off x="616641" y="418757"/>
                <a:ext cx="76224" cy="109662"/>
              </a:xfrm>
              <a:custGeom>
                <a:avLst/>
                <a:gdLst/>
                <a:ahLst/>
                <a:cxnLst/>
                <a:rect l="l" t="t" r="r" b="b"/>
                <a:pathLst>
                  <a:path w="3686" h="5303" extrusionOk="0">
                    <a:moveTo>
                      <a:pt x="2068" y="0"/>
                    </a:moveTo>
                    <a:cubicBezTo>
                      <a:pt x="1439" y="617"/>
                      <a:pt x="745" y="1156"/>
                      <a:pt x="1" y="1618"/>
                    </a:cubicBezTo>
                    <a:cubicBezTo>
                      <a:pt x="604" y="2793"/>
                      <a:pt x="1073" y="4025"/>
                      <a:pt x="1406" y="5303"/>
                    </a:cubicBezTo>
                    <a:cubicBezTo>
                      <a:pt x="2209" y="4815"/>
                      <a:pt x="2966" y="4269"/>
                      <a:pt x="3685" y="3672"/>
                    </a:cubicBezTo>
                    <a:cubicBezTo>
                      <a:pt x="3525" y="3229"/>
                      <a:pt x="3332" y="2754"/>
                      <a:pt x="3108" y="2266"/>
                    </a:cubicBezTo>
                    <a:cubicBezTo>
                      <a:pt x="2979" y="1952"/>
                      <a:pt x="2832" y="1631"/>
                      <a:pt x="2684" y="1303"/>
                    </a:cubicBezTo>
                    <a:cubicBezTo>
                      <a:pt x="2485" y="880"/>
                      <a:pt x="2279" y="450"/>
                      <a:pt x="2068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15" name="Google Shape;1215;p8"/>
              <p:cNvSpPr/>
              <p:nvPr/>
            </p:nvSpPr>
            <p:spPr>
              <a:xfrm rot="9076706">
                <a:off x="836317" y="372918"/>
                <a:ext cx="76886" cy="158734"/>
              </a:xfrm>
              <a:custGeom>
                <a:avLst/>
                <a:gdLst/>
                <a:ahLst/>
                <a:cxnLst/>
                <a:rect l="l" t="t" r="r" b="b"/>
                <a:pathLst>
                  <a:path w="3718" h="7676" extrusionOk="0">
                    <a:moveTo>
                      <a:pt x="40" y="1"/>
                    </a:moveTo>
                    <a:cubicBezTo>
                      <a:pt x="35" y="1"/>
                      <a:pt x="31" y="1"/>
                      <a:pt x="27" y="3"/>
                    </a:cubicBezTo>
                    <a:cubicBezTo>
                      <a:pt x="1" y="10"/>
                      <a:pt x="14" y="80"/>
                      <a:pt x="52" y="144"/>
                    </a:cubicBezTo>
                    <a:cubicBezTo>
                      <a:pt x="393" y="741"/>
                      <a:pt x="701" y="1345"/>
                      <a:pt x="1022" y="1955"/>
                    </a:cubicBezTo>
                    <a:cubicBezTo>
                      <a:pt x="1343" y="2558"/>
                      <a:pt x="1631" y="3174"/>
                      <a:pt x="1927" y="3784"/>
                    </a:cubicBezTo>
                    <a:cubicBezTo>
                      <a:pt x="2222" y="4400"/>
                      <a:pt x="2498" y="5029"/>
                      <a:pt x="2768" y="5652"/>
                    </a:cubicBezTo>
                    <a:cubicBezTo>
                      <a:pt x="3037" y="6275"/>
                      <a:pt x="3300" y="6904"/>
                      <a:pt x="3551" y="7546"/>
                    </a:cubicBezTo>
                    <a:cubicBezTo>
                      <a:pt x="3580" y="7616"/>
                      <a:pt x="3636" y="7676"/>
                      <a:pt x="3665" y="7676"/>
                    </a:cubicBezTo>
                    <a:cubicBezTo>
                      <a:pt x="3668" y="7676"/>
                      <a:pt x="3671" y="7675"/>
                      <a:pt x="3673" y="7674"/>
                    </a:cubicBezTo>
                    <a:cubicBezTo>
                      <a:pt x="3692" y="7661"/>
                      <a:pt x="3718" y="7584"/>
                      <a:pt x="3692" y="7501"/>
                    </a:cubicBezTo>
                    <a:cubicBezTo>
                      <a:pt x="3506" y="6833"/>
                      <a:pt x="3300" y="6178"/>
                      <a:pt x="3050" y="5537"/>
                    </a:cubicBezTo>
                    <a:cubicBezTo>
                      <a:pt x="2806" y="4895"/>
                      <a:pt x="2543" y="4253"/>
                      <a:pt x="2241" y="3636"/>
                    </a:cubicBezTo>
                    <a:cubicBezTo>
                      <a:pt x="1940" y="3020"/>
                      <a:pt x="1619" y="2410"/>
                      <a:pt x="1266" y="1820"/>
                    </a:cubicBezTo>
                    <a:cubicBezTo>
                      <a:pt x="912" y="1223"/>
                      <a:pt x="534" y="645"/>
                      <a:pt x="142" y="87"/>
                    </a:cubicBezTo>
                    <a:cubicBezTo>
                      <a:pt x="109" y="36"/>
                      <a:pt x="70" y="1"/>
                      <a:pt x="40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16" name="Google Shape;1216;p8"/>
              <p:cNvSpPr/>
              <p:nvPr/>
            </p:nvSpPr>
            <p:spPr>
              <a:xfrm rot="9076706">
                <a:off x="853841" y="497161"/>
                <a:ext cx="65471" cy="125275"/>
              </a:xfrm>
              <a:custGeom>
                <a:avLst/>
                <a:gdLst/>
                <a:ahLst/>
                <a:cxnLst/>
                <a:rect l="l" t="t" r="r" b="b"/>
                <a:pathLst>
                  <a:path w="3166" h="6058" extrusionOk="0">
                    <a:moveTo>
                      <a:pt x="51" y="0"/>
                    </a:moveTo>
                    <a:cubicBezTo>
                      <a:pt x="45" y="0"/>
                      <a:pt x="39" y="1"/>
                      <a:pt x="32" y="3"/>
                    </a:cubicBezTo>
                    <a:cubicBezTo>
                      <a:pt x="0" y="16"/>
                      <a:pt x="0" y="67"/>
                      <a:pt x="32" y="125"/>
                    </a:cubicBezTo>
                    <a:cubicBezTo>
                      <a:pt x="309" y="594"/>
                      <a:pt x="565" y="1082"/>
                      <a:pt x="828" y="1557"/>
                    </a:cubicBezTo>
                    <a:cubicBezTo>
                      <a:pt x="1092" y="2038"/>
                      <a:pt x="1342" y="2526"/>
                      <a:pt x="1580" y="3014"/>
                    </a:cubicBezTo>
                    <a:cubicBezTo>
                      <a:pt x="1830" y="3495"/>
                      <a:pt x="2067" y="3990"/>
                      <a:pt x="2305" y="4478"/>
                    </a:cubicBezTo>
                    <a:cubicBezTo>
                      <a:pt x="2536" y="4972"/>
                      <a:pt x="2767" y="5466"/>
                      <a:pt x="3005" y="5960"/>
                    </a:cubicBezTo>
                    <a:cubicBezTo>
                      <a:pt x="3028" y="6020"/>
                      <a:pt x="3074" y="6057"/>
                      <a:pt x="3106" y="6057"/>
                    </a:cubicBezTo>
                    <a:cubicBezTo>
                      <a:pt x="3109" y="6057"/>
                      <a:pt x="3111" y="6057"/>
                      <a:pt x="3114" y="6057"/>
                    </a:cubicBezTo>
                    <a:cubicBezTo>
                      <a:pt x="3146" y="6044"/>
                      <a:pt x="3165" y="5980"/>
                      <a:pt x="3146" y="5909"/>
                    </a:cubicBezTo>
                    <a:cubicBezTo>
                      <a:pt x="2985" y="5383"/>
                      <a:pt x="2799" y="4863"/>
                      <a:pt x="2587" y="4356"/>
                    </a:cubicBezTo>
                    <a:cubicBezTo>
                      <a:pt x="2369" y="3842"/>
                      <a:pt x="2144" y="3335"/>
                      <a:pt x="1888" y="2853"/>
                    </a:cubicBezTo>
                    <a:cubicBezTo>
                      <a:pt x="1631" y="2366"/>
                      <a:pt x="1361" y="1884"/>
                      <a:pt x="1066" y="1422"/>
                    </a:cubicBezTo>
                    <a:cubicBezTo>
                      <a:pt x="764" y="953"/>
                      <a:pt x="456" y="504"/>
                      <a:pt x="122" y="67"/>
                    </a:cubicBezTo>
                    <a:cubicBezTo>
                      <a:pt x="96" y="25"/>
                      <a:pt x="78" y="0"/>
                      <a:pt x="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17" name="Google Shape;1217;p8"/>
              <p:cNvSpPr/>
              <p:nvPr/>
            </p:nvSpPr>
            <p:spPr>
              <a:xfrm rot="9076706">
                <a:off x="711767" y="280197"/>
                <a:ext cx="269410" cy="447520"/>
              </a:xfrm>
              <a:custGeom>
                <a:avLst/>
                <a:gdLst/>
                <a:ahLst/>
                <a:cxnLst/>
                <a:rect l="l" t="t" r="r" b="b"/>
                <a:pathLst>
                  <a:path w="13028" h="21641" extrusionOk="0">
                    <a:moveTo>
                      <a:pt x="1643" y="1"/>
                    </a:moveTo>
                    <a:cubicBezTo>
                      <a:pt x="390" y="1"/>
                      <a:pt x="0" y="1905"/>
                      <a:pt x="1332" y="4315"/>
                    </a:cubicBezTo>
                    <a:cubicBezTo>
                      <a:pt x="3559" y="8365"/>
                      <a:pt x="9253" y="21640"/>
                      <a:pt x="9253" y="21640"/>
                    </a:cubicBezTo>
                    <a:cubicBezTo>
                      <a:pt x="10588" y="21281"/>
                      <a:pt x="11859" y="20722"/>
                      <a:pt x="13027" y="19984"/>
                    </a:cubicBezTo>
                    <a:cubicBezTo>
                      <a:pt x="11121" y="14168"/>
                      <a:pt x="5113" y="3063"/>
                      <a:pt x="5113" y="3063"/>
                    </a:cubicBezTo>
                    <a:cubicBezTo>
                      <a:pt x="3738" y="876"/>
                      <a:pt x="2492" y="1"/>
                      <a:pt x="164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18" name="Google Shape;1218;p8"/>
              <p:cNvSpPr/>
              <p:nvPr/>
            </p:nvSpPr>
            <p:spPr>
              <a:xfrm rot="9076706">
                <a:off x="703999" y="273650"/>
                <a:ext cx="282768" cy="461975"/>
              </a:xfrm>
              <a:custGeom>
                <a:avLst/>
                <a:gdLst/>
                <a:ahLst/>
                <a:cxnLst/>
                <a:rect l="l" t="t" r="r" b="b"/>
                <a:pathLst>
                  <a:path w="13674" h="22340" extrusionOk="0">
                    <a:moveTo>
                      <a:pt x="1876" y="706"/>
                    </a:moveTo>
                    <a:cubicBezTo>
                      <a:pt x="1887" y="706"/>
                      <a:pt x="1897" y="706"/>
                      <a:pt x="1907" y="707"/>
                    </a:cubicBezTo>
                    <a:cubicBezTo>
                      <a:pt x="2613" y="707"/>
                      <a:pt x="3782" y="1541"/>
                      <a:pt x="5065" y="3583"/>
                    </a:cubicBezTo>
                    <a:cubicBezTo>
                      <a:pt x="5123" y="3692"/>
                      <a:pt x="10900" y="14399"/>
                      <a:pt x="12865" y="20183"/>
                    </a:cubicBezTo>
                    <a:cubicBezTo>
                      <a:pt x="11883" y="20786"/>
                      <a:pt x="10823" y="21248"/>
                      <a:pt x="9719" y="21569"/>
                    </a:cubicBezTo>
                    <a:cubicBezTo>
                      <a:pt x="8878" y="19624"/>
                      <a:pt x="3929" y="8185"/>
                      <a:pt x="1894" y="4501"/>
                    </a:cubicBezTo>
                    <a:cubicBezTo>
                      <a:pt x="893" y="2684"/>
                      <a:pt x="938" y="1156"/>
                      <a:pt x="1560" y="790"/>
                    </a:cubicBezTo>
                    <a:cubicBezTo>
                      <a:pt x="1655" y="737"/>
                      <a:pt x="1765" y="706"/>
                      <a:pt x="1876" y="706"/>
                    </a:cubicBezTo>
                    <a:close/>
                    <a:moveTo>
                      <a:pt x="1893" y="1"/>
                    </a:moveTo>
                    <a:cubicBezTo>
                      <a:pt x="1631" y="1"/>
                      <a:pt x="1398" y="66"/>
                      <a:pt x="1201" y="180"/>
                    </a:cubicBezTo>
                    <a:cubicBezTo>
                      <a:pt x="270" y="733"/>
                      <a:pt x="1" y="2511"/>
                      <a:pt x="1284" y="4834"/>
                    </a:cubicBezTo>
                    <a:cubicBezTo>
                      <a:pt x="3480" y="8821"/>
                      <a:pt x="9135" y="21993"/>
                      <a:pt x="9193" y="22128"/>
                    </a:cubicBezTo>
                    <a:cubicBezTo>
                      <a:pt x="9251" y="22256"/>
                      <a:pt x="9373" y="22340"/>
                      <a:pt x="9514" y="22340"/>
                    </a:cubicBezTo>
                    <a:cubicBezTo>
                      <a:pt x="9546" y="22340"/>
                      <a:pt x="9578" y="22333"/>
                      <a:pt x="9610" y="22327"/>
                    </a:cubicBezTo>
                    <a:cubicBezTo>
                      <a:pt x="10978" y="21961"/>
                      <a:pt x="12281" y="21390"/>
                      <a:pt x="13475" y="20626"/>
                    </a:cubicBezTo>
                    <a:cubicBezTo>
                      <a:pt x="13609" y="20542"/>
                      <a:pt x="13674" y="20375"/>
                      <a:pt x="13622" y="20221"/>
                    </a:cubicBezTo>
                    <a:cubicBezTo>
                      <a:pt x="11722" y="14444"/>
                      <a:pt x="5739" y="3352"/>
                      <a:pt x="5669" y="3223"/>
                    </a:cubicBezTo>
                    <a:cubicBezTo>
                      <a:pt x="4168" y="838"/>
                      <a:pt x="2835" y="1"/>
                      <a:pt x="18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19" name="Google Shape;1219;p8"/>
              <p:cNvSpPr/>
              <p:nvPr/>
            </p:nvSpPr>
            <p:spPr>
              <a:xfrm rot="9076706">
                <a:off x="782456" y="505934"/>
                <a:ext cx="99984" cy="170397"/>
              </a:xfrm>
              <a:custGeom>
                <a:avLst/>
                <a:gdLst/>
                <a:ahLst/>
                <a:cxnLst/>
                <a:rect l="l" t="t" r="r" b="b"/>
                <a:pathLst>
                  <a:path w="4835" h="8240" extrusionOk="0">
                    <a:moveTo>
                      <a:pt x="37" y="1"/>
                    </a:moveTo>
                    <a:cubicBezTo>
                      <a:pt x="33" y="1"/>
                      <a:pt x="29" y="2"/>
                      <a:pt x="26" y="3"/>
                    </a:cubicBezTo>
                    <a:cubicBezTo>
                      <a:pt x="0" y="16"/>
                      <a:pt x="20" y="80"/>
                      <a:pt x="65" y="157"/>
                    </a:cubicBezTo>
                    <a:cubicBezTo>
                      <a:pt x="488" y="799"/>
                      <a:pt x="886" y="1448"/>
                      <a:pt x="1291" y="2103"/>
                    </a:cubicBezTo>
                    <a:cubicBezTo>
                      <a:pt x="1689" y="2757"/>
                      <a:pt x="2074" y="3418"/>
                      <a:pt x="2452" y="4080"/>
                    </a:cubicBezTo>
                    <a:cubicBezTo>
                      <a:pt x="2838" y="4741"/>
                      <a:pt x="3197" y="5408"/>
                      <a:pt x="3576" y="6082"/>
                    </a:cubicBezTo>
                    <a:cubicBezTo>
                      <a:pt x="3961" y="6750"/>
                      <a:pt x="4308" y="7424"/>
                      <a:pt x="4661" y="8105"/>
                    </a:cubicBezTo>
                    <a:cubicBezTo>
                      <a:pt x="4703" y="8189"/>
                      <a:pt x="4751" y="8240"/>
                      <a:pt x="4789" y="8240"/>
                    </a:cubicBezTo>
                    <a:cubicBezTo>
                      <a:pt x="4791" y="8240"/>
                      <a:pt x="4793" y="8240"/>
                      <a:pt x="4796" y="8239"/>
                    </a:cubicBezTo>
                    <a:cubicBezTo>
                      <a:pt x="4834" y="8226"/>
                      <a:pt x="4834" y="8143"/>
                      <a:pt x="4796" y="8047"/>
                    </a:cubicBezTo>
                    <a:cubicBezTo>
                      <a:pt x="4507" y="7347"/>
                      <a:pt x="4192" y="6628"/>
                      <a:pt x="3845" y="5941"/>
                    </a:cubicBezTo>
                    <a:cubicBezTo>
                      <a:pt x="3505" y="5254"/>
                      <a:pt x="3152" y="4567"/>
                      <a:pt x="2754" y="3906"/>
                    </a:cubicBezTo>
                    <a:cubicBezTo>
                      <a:pt x="2356" y="3239"/>
                      <a:pt x="1945" y="2584"/>
                      <a:pt x="1515" y="1955"/>
                    </a:cubicBezTo>
                    <a:cubicBezTo>
                      <a:pt x="1079" y="1319"/>
                      <a:pt x="623" y="703"/>
                      <a:pt x="148" y="93"/>
                    </a:cubicBezTo>
                    <a:cubicBezTo>
                      <a:pt x="109" y="37"/>
                      <a:pt x="65" y="1"/>
                      <a:pt x="3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20" name="Google Shape;1220;p8"/>
              <p:cNvSpPr/>
              <p:nvPr/>
            </p:nvSpPr>
            <p:spPr>
              <a:xfrm rot="9076706">
                <a:off x="993512" y="633291"/>
                <a:ext cx="40635" cy="38153"/>
              </a:xfrm>
              <a:custGeom>
                <a:avLst/>
                <a:gdLst/>
                <a:ahLst/>
                <a:cxnLst/>
                <a:rect l="l" t="t" r="r" b="b"/>
                <a:pathLst>
                  <a:path w="1965" h="1845" extrusionOk="0">
                    <a:moveTo>
                      <a:pt x="53" y="0"/>
                    </a:moveTo>
                    <a:cubicBezTo>
                      <a:pt x="41" y="0"/>
                      <a:pt x="30" y="3"/>
                      <a:pt x="20" y="10"/>
                    </a:cubicBezTo>
                    <a:cubicBezTo>
                      <a:pt x="1" y="29"/>
                      <a:pt x="1" y="61"/>
                      <a:pt x="20" y="74"/>
                    </a:cubicBezTo>
                    <a:cubicBezTo>
                      <a:pt x="135" y="260"/>
                      <a:pt x="257" y="433"/>
                      <a:pt x="392" y="600"/>
                    </a:cubicBezTo>
                    <a:cubicBezTo>
                      <a:pt x="527" y="767"/>
                      <a:pt x="662" y="934"/>
                      <a:pt x="822" y="1075"/>
                    </a:cubicBezTo>
                    <a:cubicBezTo>
                      <a:pt x="983" y="1217"/>
                      <a:pt x="1150" y="1358"/>
                      <a:pt x="1317" y="1486"/>
                    </a:cubicBezTo>
                    <a:cubicBezTo>
                      <a:pt x="1490" y="1615"/>
                      <a:pt x="1676" y="1730"/>
                      <a:pt x="1862" y="1839"/>
                    </a:cubicBezTo>
                    <a:cubicBezTo>
                      <a:pt x="1871" y="1843"/>
                      <a:pt x="1879" y="1844"/>
                      <a:pt x="1888" y="1844"/>
                    </a:cubicBezTo>
                    <a:cubicBezTo>
                      <a:pt x="1911" y="1844"/>
                      <a:pt x="1932" y="1832"/>
                      <a:pt x="1946" y="1814"/>
                    </a:cubicBezTo>
                    <a:cubicBezTo>
                      <a:pt x="1946" y="1782"/>
                      <a:pt x="1965" y="1743"/>
                      <a:pt x="1946" y="1717"/>
                    </a:cubicBezTo>
                    <a:cubicBezTo>
                      <a:pt x="1798" y="1563"/>
                      <a:pt x="1657" y="1409"/>
                      <a:pt x="1509" y="1262"/>
                    </a:cubicBezTo>
                    <a:lnTo>
                      <a:pt x="1053" y="825"/>
                    </a:lnTo>
                    <a:lnTo>
                      <a:pt x="578" y="414"/>
                    </a:lnTo>
                    <a:lnTo>
                      <a:pt x="91" y="10"/>
                    </a:lnTo>
                    <a:cubicBezTo>
                      <a:pt x="78" y="3"/>
                      <a:pt x="65" y="0"/>
                      <a:pt x="5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21" name="Google Shape;1221;p8"/>
              <p:cNvSpPr/>
              <p:nvPr/>
            </p:nvSpPr>
            <p:spPr>
              <a:xfrm rot="9076706">
                <a:off x="980133" y="633967"/>
                <a:ext cx="93077" cy="80153"/>
              </a:xfrm>
              <a:custGeom>
                <a:avLst/>
                <a:gdLst/>
                <a:ahLst/>
                <a:cxnLst/>
                <a:rect l="l" t="t" r="r" b="b"/>
                <a:pathLst>
                  <a:path w="4501" h="3876" extrusionOk="0">
                    <a:moveTo>
                      <a:pt x="57" y="0"/>
                    </a:moveTo>
                    <a:cubicBezTo>
                      <a:pt x="41" y="0"/>
                      <a:pt x="27" y="4"/>
                      <a:pt x="19" y="9"/>
                    </a:cubicBezTo>
                    <a:cubicBezTo>
                      <a:pt x="0" y="28"/>
                      <a:pt x="19" y="80"/>
                      <a:pt x="58" y="112"/>
                    </a:cubicBezTo>
                    <a:cubicBezTo>
                      <a:pt x="449" y="407"/>
                      <a:pt x="783" y="721"/>
                      <a:pt x="1149" y="1023"/>
                    </a:cubicBezTo>
                    <a:cubicBezTo>
                      <a:pt x="1521" y="1325"/>
                      <a:pt x="1868" y="1639"/>
                      <a:pt x="2221" y="1948"/>
                    </a:cubicBezTo>
                    <a:cubicBezTo>
                      <a:pt x="2574" y="2249"/>
                      <a:pt x="2921" y="2564"/>
                      <a:pt x="3274" y="2885"/>
                    </a:cubicBezTo>
                    <a:lnTo>
                      <a:pt x="4327" y="3841"/>
                    </a:lnTo>
                    <a:cubicBezTo>
                      <a:pt x="4349" y="3863"/>
                      <a:pt x="4379" y="3876"/>
                      <a:pt x="4411" y="3876"/>
                    </a:cubicBezTo>
                    <a:cubicBezTo>
                      <a:pt x="4426" y="3876"/>
                      <a:pt x="4441" y="3873"/>
                      <a:pt x="4455" y="3867"/>
                    </a:cubicBezTo>
                    <a:cubicBezTo>
                      <a:pt x="4500" y="3848"/>
                      <a:pt x="4494" y="3783"/>
                      <a:pt x="4455" y="3738"/>
                    </a:cubicBezTo>
                    <a:cubicBezTo>
                      <a:pt x="4160" y="3360"/>
                      <a:pt x="3845" y="3000"/>
                      <a:pt x="3511" y="2666"/>
                    </a:cubicBezTo>
                    <a:cubicBezTo>
                      <a:pt x="3158" y="2320"/>
                      <a:pt x="2825" y="1986"/>
                      <a:pt x="2459" y="1678"/>
                    </a:cubicBezTo>
                    <a:cubicBezTo>
                      <a:pt x="2093" y="1376"/>
                      <a:pt x="1714" y="1087"/>
                      <a:pt x="1329" y="805"/>
                    </a:cubicBezTo>
                    <a:cubicBezTo>
                      <a:pt x="944" y="522"/>
                      <a:pt x="539" y="266"/>
                      <a:pt x="129" y="22"/>
                    </a:cubicBezTo>
                    <a:cubicBezTo>
                      <a:pt x="106" y="7"/>
                      <a:pt x="79" y="0"/>
                      <a:pt x="5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22" name="Google Shape;1222;p8"/>
              <p:cNvSpPr/>
              <p:nvPr/>
            </p:nvSpPr>
            <p:spPr>
              <a:xfrm rot="9076706">
                <a:off x="676192" y="272498"/>
                <a:ext cx="354711" cy="548269"/>
              </a:xfrm>
              <a:custGeom>
                <a:avLst/>
                <a:gdLst/>
                <a:ahLst/>
                <a:cxnLst/>
                <a:rect l="l" t="t" r="r" b="b"/>
                <a:pathLst>
                  <a:path w="17153" h="26513" extrusionOk="0">
                    <a:moveTo>
                      <a:pt x="1136" y="1"/>
                    </a:moveTo>
                    <a:lnTo>
                      <a:pt x="0" y="611"/>
                    </a:lnTo>
                    <a:cubicBezTo>
                      <a:pt x="77" y="2177"/>
                      <a:pt x="706" y="9129"/>
                      <a:pt x="706" y="9129"/>
                    </a:cubicBezTo>
                    <a:cubicBezTo>
                      <a:pt x="905" y="9668"/>
                      <a:pt x="1162" y="10342"/>
                      <a:pt x="1470" y="11113"/>
                    </a:cubicBezTo>
                    <a:cubicBezTo>
                      <a:pt x="2837" y="14534"/>
                      <a:pt x="5078" y="19843"/>
                      <a:pt x="6528" y="23245"/>
                    </a:cubicBezTo>
                    <a:lnTo>
                      <a:pt x="7928" y="26512"/>
                    </a:lnTo>
                    <a:cubicBezTo>
                      <a:pt x="8839" y="26435"/>
                      <a:pt x="9745" y="26281"/>
                      <a:pt x="10624" y="26050"/>
                    </a:cubicBezTo>
                    <a:cubicBezTo>
                      <a:pt x="11959" y="25691"/>
                      <a:pt x="13230" y="25132"/>
                      <a:pt x="14398" y="24394"/>
                    </a:cubicBezTo>
                    <a:cubicBezTo>
                      <a:pt x="15150" y="23919"/>
                      <a:pt x="15849" y="23367"/>
                      <a:pt x="16478" y="22744"/>
                    </a:cubicBezTo>
                    <a:cubicBezTo>
                      <a:pt x="16722" y="22513"/>
                      <a:pt x="16947" y="22256"/>
                      <a:pt x="17152" y="21993"/>
                    </a:cubicBezTo>
                    <a:cubicBezTo>
                      <a:pt x="16754" y="20915"/>
                      <a:pt x="16196" y="19657"/>
                      <a:pt x="15535" y="18321"/>
                    </a:cubicBezTo>
                    <a:cubicBezTo>
                      <a:pt x="12575" y="12281"/>
                      <a:pt x="7716" y="4539"/>
                      <a:pt x="7222" y="4308"/>
                    </a:cubicBezTo>
                    <a:cubicBezTo>
                      <a:pt x="6618" y="4019"/>
                      <a:pt x="1136" y="1"/>
                      <a:pt x="1136" y="1"/>
                    </a:cubicBezTo>
                    <a:close/>
                  </a:path>
                </a:pathLst>
              </a:custGeom>
              <a:solidFill>
                <a:srgbClr val="FFBE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23" name="Google Shape;1223;p8"/>
              <p:cNvSpPr/>
              <p:nvPr/>
            </p:nvSpPr>
            <p:spPr>
              <a:xfrm rot="9076706">
                <a:off x="694999" y="345565"/>
                <a:ext cx="354856" cy="470743"/>
              </a:xfrm>
              <a:custGeom>
                <a:avLst/>
                <a:gdLst/>
                <a:ahLst/>
                <a:cxnLst/>
                <a:rect l="l" t="t" r="r" b="b"/>
                <a:pathLst>
                  <a:path w="17160" h="22764" extrusionOk="0">
                    <a:moveTo>
                      <a:pt x="1130" y="1"/>
                    </a:moveTo>
                    <a:lnTo>
                      <a:pt x="1" y="623"/>
                    </a:lnTo>
                    <a:cubicBezTo>
                      <a:pt x="71" y="2183"/>
                      <a:pt x="700" y="9135"/>
                      <a:pt x="700" y="9135"/>
                    </a:cubicBezTo>
                    <a:cubicBezTo>
                      <a:pt x="899" y="9674"/>
                      <a:pt x="1163" y="10348"/>
                      <a:pt x="1471" y="11119"/>
                    </a:cubicBezTo>
                    <a:cubicBezTo>
                      <a:pt x="3114" y="11003"/>
                      <a:pt x="4494" y="10329"/>
                      <a:pt x="4443" y="8577"/>
                    </a:cubicBezTo>
                    <a:lnTo>
                      <a:pt x="4443" y="8577"/>
                    </a:lnTo>
                    <a:cubicBezTo>
                      <a:pt x="5354" y="8737"/>
                      <a:pt x="6266" y="9032"/>
                      <a:pt x="7158" y="9276"/>
                    </a:cubicBezTo>
                    <a:cubicBezTo>
                      <a:pt x="7401" y="8954"/>
                      <a:pt x="7663" y="8816"/>
                      <a:pt x="7934" y="8816"/>
                    </a:cubicBezTo>
                    <a:cubicBezTo>
                      <a:pt x="9253" y="8816"/>
                      <a:pt x="10774" y="12077"/>
                      <a:pt x="11222" y="13089"/>
                    </a:cubicBezTo>
                    <a:cubicBezTo>
                      <a:pt x="12704" y="16453"/>
                      <a:pt x="14470" y="19688"/>
                      <a:pt x="16485" y="22763"/>
                    </a:cubicBezTo>
                    <a:cubicBezTo>
                      <a:pt x="16729" y="22532"/>
                      <a:pt x="16954" y="22275"/>
                      <a:pt x="17159" y="22012"/>
                    </a:cubicBezTo>
                    <a:cubicBezTo>
                      <a:pt x="16761" y="20934"/>
                      <a:pt x="16203" y="19676"/>
                      <a:pt x="15535" y="18327"/>
                    </a:cubicBezTo>
                    <a:cubicBezTo>
                      <a:pt x="12570" y="12287"/>
                      <a:pt x="7710" y="4545"/>
                      <a:pt x="7216" y="4314"/>
                    </a:cubicBezTo>
                    <a:cubicBezTo>
                      <a:pt x="6612" y="4025"/>
                      <a:pt x="1130" y="1"/>
                      <a:pt x="1130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24" name="Google Shape;1224;p8"/>
              <p:cNvSpPr/>
              <p:nvPr/>
            </p:nvSpPr>
            <p:spPr>
              <a:xfrm rot="9076706">
                <a:off x="955267" y="560692"/>
                <a:ext cx="149366" cy="188926"/>
              </a:xfrm>
              <a:custGeom>
                <a:avLst/>
                <a:gdLst/>
                <a:ahLst/>
                <a:cxnLst/>
                <a:rect l="l" t="t" r="r" b="b"/>
                <a:pathLst>
                  <a:path w="7223" h="9136" extrusionOk="0">
                    <a:moveTo>
                      <a:pt x="1137" y="1"/>
                    </a:moveTo>
                    <a:lnTo>
                      <a:pt x="219" y="502"/>
                    </a:lnTo>
                    <a:lnTo>
                      <a:pt x="1" y="624"/>
                    </a:lnTo>
                    <a:cubicBezTo>
                      <a:pt x="71" y="2183"/>
                      <a:pt x="700" y="9136"/>
                      <a:pt x="700" y="9136"/>
                    </a:cubicBezTo>
                    <a:cubicBezTo>
                      <a:pt x="700" y="9136"/>
                      <a:pt x="1875" y="9039"/>
                      <a:pt x="2690" y="8911"/>
                    </a:cubicBezTo>
                    <a:cubicBezTo>
                      <a:pt x="2953" y="8892"/>
                      <a:pt x="3210" y="8827"/>
                      <a:pt x="3448" y="8718"/>
                    </a:cubicBezTo>
                    <a:cubicBezTo>
                      <a:pt x="3692" y="8500"/>
                      <a:pt x="3653" y="6375"/>
                      <a:pt x="3955" y="6369"/>
                    </a:cubicBezTo>
                    <a:cubicBezTo>
                      <a:pt x="3956" y="6369"/>
                      <a:pt x="3956" y="6369"/>
                      <a:pt x="3957" y="6369"/>
                    </a:cubicBezTo>
                    <a:cubicBezTo>
                      <a:pt x="4261" y="6369"/>
                      <a:pt x="6154" y="7481"/>
                      <a:pt x="6461" y="7481"/>
                    </a:cubicBezTo>
                    <a:cubicBezTo>
                      <a:pt x="6467" y="7481"/>
                      <a:pt x="6473" y="7480"/>
                      <a:pt x="6478" y="7479"/>
                    </a:cubicBezTo>
                    <a:cubicBezTo>
                      <a:pt x="6728" y="7434"/>
                      <a:pt x="7222" y="4321"/>
                      <a:pt x="7222" y="4321"/>
                    </a:cubicBezTo>
                    <a:cubicBezTo>
                      <a:pt x="6619" y="4032"/>
                      <a:pt x="1137" y="1"/>
                      <a:pt x="113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25" name="Google Shape;1225;p8"/>
              <p:cNvSpPr/>
              <p:nvPr/>
            </p:nvSpPr>
            <p:spPr>
              <a:xfrm rot="9076706">
                <a:off x="956662" y="566141"/>
                <a:ext cx="144858" cy="184273"/>
              </a:xfrm>
              <a:custGeom>
                <a:avLst/>
                <a:gdLst/>
                <a:ahLst/>
                <a:cxnLst/>
                <a:rect l="l" t="t" r="r" b="b"/>
                <a:pathLst>
                  <a:path w="7005" h="8911" extrusionOk="0">
                    <a:moveTo>
                      <a:pt x="919" y="1"/>
                    </a:moveTo>
                    <a:lnTo>
                      <a:pt x="1" y="502"/>
                    </a:lnTo>
                    <a:cubicBezTo>
                      <a:pt x="1400" y="2331"/>
                      <a:pt x="2934" y="4045"/>
                      <a:pt x="4597" y="5637"/>
                    </a:cubicBezTo>
                    <a:cubicBezTo>
                      <a:pt x="4340" y="5717"/>
                      <a:pt x="4077" y="5757"/>
                      <a:pt x="3814" y="5757"/>
                    </a:cubicBezTo>
                    <a:cubicBezTo>
                      <a:pt x="3426" y="5757"/>
                      <a:pt x="3040" y="5671"/>
                      <a:pt x="2684" y="5502"/>
                    </a:cubicBezTo>
                    <a:cubicBezTo>
                      <a:pt x="2549" y="6638"/>
                      <a:pt x="2479" y="7775"/>
                      <a:pt x="2472" y="8911"/>
                    </a:cubicBezTo>
                    <a:cubicBezTo>
                      <a:pt x="2735" y="8892"/>
                      <a:pt x="2992" y="8827"/>
                      <a:pt x="3230" y="8718"/>
                    </a:cubicBezTo>
                    <a:cubicBezTo>
                      <a:pt x="3474" y="8500"/>
                      <a:pt x="3435" y="6375"/>
                      <a:pt x="3737" y="6369"/>
                    </a:cubicBezTo>
                    <a:cubicBezTo>
                      <a:pt x="3738" y="6369"/>
                      <a:pt x="3738" y="6369"/>
                      <a:pt x="3739" y="6369"/>
                    </a:cubicBezTo>
                    <a:cubicBezTo>
                      <a:pt x="4043" y="6369"/>
                      <a:pt x="5936" y="7481"/>
                      <a:pt x="6243" y="7481"/>
                    </a:cubicBezTo>
                    <a:cubicBezTo>
                      <a:pt x="6249" y="7481"/>
                      <a:pt x="6255" y="7480"/>
                      <a:pt x="6260" y="7479"/>
                    </a:cubicBezTo>
                    <a:cubicBezTo>
                      <a:pt x="6510" y="7434"/>
                      <a:pt x="7004" y="4321"/>
                      <a:pt x="7004" y="4321"/>
                    </a:cubicBezTo>
                    <a:cubicBezTo>
                      <a:pt x="6401" y="4032"/>
                      <a:pt x="919" y="1"/>
                      <a:pt x="919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26" name="Google Shape;1226;p8"/>
              <p:cNvSpPr/>
              <p:nvPr/>
            </p:nvSpPr>
            <p:spPr>
              <a:xfrm rot="9076706">
                <a:off x="668378" y="265331"/>
                <a:ext cx="369849" cy="562828"/>
              </a:xfrm>
              <a:custGeom>
                <a:avLst/>
                <a:gdLst/>
                <a:ahLst/>
                <a:cxnLst/>
                <a:rect l="l" t="t" r="r" b="b"/>
                <a:pathLst>
                  <a:path w="17885" h="27217" extrusionOk="0">
                    <a:moveTo>
                      <a:pt x="1464" y="756"/>
                    </a:moveTo>
                    <a:cubicBezTo>
                      <a:pt x="2504" y="1520"/>
                      <a:pt x="6740" y="4614"/>
                      <a:pt x="7401" y="4954"/>
                    </a:cubicBezTo>
                    <a:cubicBezTo>
                      <a:pt x="8024" y="5487"/>
                      <a:pt x="12684" y="12921"/>
                      <a:pt x="15573" y="18820"/>
                    </a:cubicBezTo>
                    <a:cubicBezTo>
                      <a:pt x="16196" y="20072"/>
                      <a:pt x="16722" y="21259"/>
                      <a:pt x="17114" y="22274"/>
                    </a:cubicBezTo>
                    <a:cubicBezTo>
                      <a:pt x="16947" y="22473"/>
                      <a:pt x="16774" y="22665"/>
                      <a:pt x="16587" y="22838"/>
                    </a:cubicBezTo>
                    <a:cubicBezTo>
                      <a:pt x="15971" y="23448"/>
                      <a:pt x="15297" y="23987"/>
                      <a:pt x="14565" y="24443"/>
                    </a:cubicBezTo>
                    <a:cubicBezTo>
                      <a:pt x="13429" y="25169"/>
                      <a:pt x="12190" y="25714"/>
                      <a:pt x="10893" y="26061"/>
                    </a:cubicBezTo>
                    <a:cubicBezTo>
                      <a:pt x="10110" y="26266"/>
                      <a:pt x="9314" y="26408"/>
                      <a:pt x="8512" y="26491"/>
                    </a:cubicBezTo>
                    <a:lnTo>
                      <a:pt x="7209" y="23455"/>
                    </a:lnTo>
                    <a:cubicBezTo>
                      <a:pt x="6182" y="21067"/>
                      <a:pt x="3653" y="15110"/>
                      <a:pt x="2150" y="11335"/>
                    </a:cubicBezTo>
                    <a:cubicBezTo>
                      <a:pt x="1881" y="10674"/>
                      <a:pt x="1624" y="10006"/>
                      <a:pt x="1399" y="9403"/>
                    </a:cubicBezTo>
                    <a:cubicBezTo>
                      <a:pt x="1348" y="8819"/>
                      <a:pt x="822" y="2964"/>
                      <a:pt x="719" y="1161"/>
                    </a:cubicBezTo>
                    <a:lnTo>
                      <a:pt x="1464" y="756"/>
                    </a:lnTo>
                    <a:close/>
                    <a:moveTo>
                      <a:pt x="1495" y="0"/>
                    </a:moveTo>
                    <a:cubicBezTo>
                      <a:pt x="1436" y="0"/>
                      <a:pt x="1377" y="15"/>
                      <a:pt x="1322" y="44"/>
                    </a:cubicBezTo>
                    <a:lnTo>
                      <a:pt x="193" y="660"/>
                    </a:lnTo>
                    <a:cubicBezTo>
                      <a:pt x="71" y="724"/>
                      <a:pt x="0" y="852"/>
                      <a:pt x="6" y="981"/>
                    </a:cubicBezTo>
                    <a:cubicBezTo>
                      <a:pt x="83" y="2534"/>
                      <a:pt x="687" y="9230"/>
                      <a:pt x="713" y="9512"/>
                    </a:cubicBezTo>
                    <a:cubicBezTo>
                      <a:pt x="713" y="9544"/>
                      <a:pt x="719" y="9576"/>
                      <a:pt x="732" y="9602"/>
                    </a:cubicBezTo>
                    <a:cubicBezTo>
                      <a:pt x="963" y="10225"/>
                      <a:pt x="1233" y="10918"/>
                      <a:pt x="1502" y="11598"/>
                    </a:cubicBezTo>
                    <a:cubicBezTo>
                      <a:pt x="3004" y="15379"/>
                      <a:pt x="5540" y="21343"/>
                      <a:pt x="6561" y="23737"/>
                    </a:cubicBezTo>
                    <a:lnTo>
                      <a:pt x="7960" y="27005"/>
                    </a:lnTo>
                    <a:cubicBezTo>
                      <a:pt x="8018" y="27133"/>
                      <a:pt x="8146" y="27216"/>
                      <a:pt x="8281" y="27216"/>
                    </a:cubicBezTo>
                    <a:lnTo>
                      <a:pt x="8313" y="27216"/>
                    </a:lnTo>
                    <a:cubicBezTo>
                      <a:pt x="9250" y="27139"/>
                      <a:pt x="10168" y="26985"/>
                      <a:pt x="11073" y="26741"/>
                    </a:cubicBezTo>
                    <a:cubicBezTo>
                      <a:pt x="12441" y="26382"/>
                      <a:pt x="13744" y="25804"/>
                      <a:pt x="14938" y="25047"/>
                    </a:cubicBezTo>
                    <a:cubicBezTo>
                      <a:pt x="15714" y="24559"/>
                      <a:pt x="16427" y="23994"/>
                      <a:pt x="17075" y="23352"/>
                    </a:cubicBezTo>
                    <a:cubicBezTo>
                      <a:pt x="17332" y="23108"/>
                      <a:pt x="17570" y="22838"/>
                      <a:pt x="17788" y="22562"/>
                    </a:cubicBezTo>
                    <a:cubicBezTo>
                      <a:pt x="17865" y="22460"/>
                      <a:pt x="17884" y="22338"/>
                      <a:pt x="17839" y="22222"/>
                    </a:cubicBezTo>
                    <a:cubicBezTo>
                      <a:pt x="17435" y="21150"/>
                      <a:pt x="16870" y="19866"/>
                      <a:pt x="16209" y="18525"/>
                    </a:cubicBezTo>
                    <a:cubicBezTo>
                      <a:pt x="13532" y="13075"/>
                      <a:pt x="8429" y="4678"/>
                      <a:pt x="7729" y="4345"/>
                    </a:cubicBezTo>
                    <a:cubicBezTo>
                      <a:pt x="7305" y="4146"/>
                      <a:pt x="3890" y="1674"/>
                      <a:pt x="1701" y="69"/>
                    </a:cubicBezTo>
                    <a:cubicBezTo>
                      <a:pt x="1641" y="23"/>
                      <a:pt x="1568" y="0"/>
                      <a:pt x="149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27" name="Google Shape;1227;p8"/>
              <p:cNvSpPr/>
              <p:nvPr/>
            </p:nvSpPr>
            <p:spPr>
              <a:xfrm rot="9076706">
                <a:off x="947493" y="552945"/>
                <a:ext cx="164752" cy="205242"/>
              </a:xfrm>
              <a:custGeom>
                <a:avLst/>
                <a:gdLst/>
                <a:ahLst/>
                <a:cxnLst/>
                <a:rect l="l" t="t" r="r" b="b"/>
                <a:pathLst>
                  <a:path w="7967" h="9925" extrusionOk="0">
                    <a:moveTo>
                      <a:pt x="1464" y="828"/>
                    </a:moveTo>
                    <a:cubicBezTo>
                      <a:pt x="2433" y="1534"/>
                      <a:pt x="6118" y="4230"/>
                      <a:pt x="7196" y="4904"/>
                    </a:cubicBezTo>
                    <a:cubicBezTo>
                      <a:pt x="7029" y="5925"/>
                      <a:pt x="6804" y="7029"/>
                      <a:pt x="6663" y="7472"/>
                    </a:cubicBezTo>
                    <a:cubicBezTo>
                      <a:pt x="6419" y="7369"/>
                      <a:pt x="6008" y="7164"/>
                      <a:pt x="5713" y="7016"/>
                    </a:cubicBezTo>
                    <a:cubicBezTo>
                      <a:pt x="4895" y="6607"/>
                      <a:pt x="4550" y="6432"/>
                      <a:pt x="4324" y="6432"/>
                    </a:cubicBezTo>
                    <a:cubicBezTo>
                      <a:pt x="4316" y="6432"/>
                      <a:pt x="4309" y="6432"/>
                      <a:pt x="4301" y="6432"/>
                    </a:cubicBezTo>
                    <a:cubicBezTo>
                      <a:pt x="3832" y="6439"/>
                      <a:pt x="3775" y="7016"/>
                      <a:pt x="3678" y="7966"/>
                    </a:cubicBezTo>
                    <a:cubicBezTo>
                      <a:pt x="3653" y="8262"/>
                      <a:pt x="3614" y="8557"/>
                      <a:pt x="3556" y="8852"/>
                    </a:cubicBezTo>
                    <a:cubicBezTo>
                      <a:pt x="3377" y="8923"/>
                      <a:pt x="3184" y="8961"/>
                      <a:pt x="2991" y="8974"/>
                    </a:cubicBezTo>
                    <a:cubicBezTo>
                      <a:pt x="2471" y="9058"/>
                      <a:pt x="1785" y="9128"/>
                      <a:pt x="1380" y="9167"/>
                    </a:cubicBezTo>
                    <a:cubicBezTo>
                      <a:pt x="1258" y="7806"/>
                      <a:pt x="815" y="2857"/>
                      <a:pt x="719" y="1233"/>
                    </a:cubicBezTo>
                    <a:lnTo>
                      <a:pt x="1464" y="828"/>
                    </a:lnTo>
                    <a:close/>
                    <a:moveTo>
                      <a:pt x="1521" y="0"/>
                    </a:moveTo>
                    <a:lnTo>
                      <a:pt x="0" y="835"/>
                    </a:lnTo>
                    <a:lnTo>
                      <a:pt x="6" y="1053"/>
                    </a:lnTo>
                    <a:cubicBezTo>
                      <a:pt x="77" y="2600"/>
                      <a:pt x="680" y="9295"/>
                      <a:pt x="713" y="9578"/>
                    </a:cubicBezTo>
                    <a:lnTo>
                      <a:pt x="738" y="9924"/>
                    </a:lnTo>
                    <a:lnTo>
                      <a:pt x="1085" y="9899"/>
                    </a:lnTo>
                    <a:cubicBezTo>
                      <a:pt x="1136" y="9892"/>
                      <a:pt x="2285" y="9802"/>
                      <a:pt x="3075" y="9674"/>
                    </a:cubicBezTo>
                    <a:cubicBezTo>
                      <a:pt x="3377" y="9648"/>
                      <a:pt x="3672" y="9578"/>
                      <a:pt x="3948" y="9449"/>
                    </a:cubicBezTo>
                    <a:lnTo>
                      <a:pt x="4038" y="9391"/>
                    </a:lnTo>
                    <a:cubicBezTo>
                      <a:pt x="4237" y="9212"/>
                      <a:pt x="4288" y="8878"/>
                      <a:pt x="4372" y="8037"/>
                    </a:cubicBezTo>
                    <a:cubicBezTo>
                      <a:pt x="4404" y="7793"/>
                      <a:pt x="4436" y="7427"/>
                      <a:pt x="4481" y="7203"/>
                    </a:cubicBezTo>
                    <a:cubicBezTo>
                      <a:pt x="4725" y="7305"/>
                      <a:pt x="5116" y="7504"/>
                      <a:pt x="5399" y="7645"/>
                    </a:cubicBezTo>
                    <a:cubicBezTo>
                      <a:pt x="6289" y="8096"/>
                      <a:pt x="6606" y="8243"/>
                      <a:pt x="6818" y="8243"/>
                    </a:cubicBezTo>
                    <a:cubicBezTo>
                      <a:pt x="6845" y="8243"/>
                      <a:pt x="6870" y="8240"/>
                      <a:pt x="6894" y="8236"/>
                    </a:cubicBezTo>
                    <a:cubicBezTo>
                      <a:pt x="7138" y="8191"/>
                      <a:pt x="7395" y="8140"/>
                      <a:pt x="7921" y="4782"/>
                    </a:cubicBezTo>
                    <a:lnTo>
                      <a:pt x="7966" y="4526"/>
                    </a:lnTo>
                    <a:lnTo>
                      <a:pt x="7729" y="4410"/>
                    </a:lnTo>
                    <a:cubicBezTo>
                      <a:pt x="7305" y="4211"/>
                      <a:pt x="3897" y="1740"/>
                      <a:pt x="1701" y="129"/>
                    </a:cubicBezTo>
                    <a:lnTo>
                      <a:pt x="152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28" name="Google Shape;1228;p8"/>
              <p:cNvSpPr/>
              <p:nvPr/>
            </p:nvSpPr>
            <p:spPr>
              <a:xfrm rot="9076706">
                <a:off x="1122277" y="690921"/>
                <a:ext cx="34803" cy="43571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2107" extrusionOk="0">
                    <a:moveTo>
                      <a:pt x="399" y="1"/>
                    </a:moveTo>
                    <a:lnTo>
                      <a:pt x="1" y="257"/>
                    </a:lnTo>
                    <a:lnTo>
                      <a:pt x="547" y="2106"/>
                    </a:lnTo>
                    <a:lnTo>
                      <a:pt x="1683" y="1490"/>
                    </a:lnTo>
                    <a:lnTo>
                      <a:pt x="399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sp>
          <p:nvSpPr>
            <p:cNvPr id="1229" name="Google Shape;1229;p8"/>
            <p:cNvSpPr/>
            <p:nvPr/>
          </p:nvSpPr>
          <p:spPr>
            <a:xfrm rot="-10165507" flipH="1">
              <a:off x="297089" y="627590"/>
              <a:ext cx="165104" cy="16510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30" name="Google Shape;1230;p8"/>
            <p:cNvSpPr/>
            <p:nvPr/>
          </p:nvSpPr>
          <p:spPr>
            <a:xfrm flipH="1">
              <a:off x="538795" y="973450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1231" name="Google Shape;1231;p8"/>
            <p:cNvGrpSpPr/>
            <p:nvPr/>
          </p:nvGrpSpPr>
          <p:grpSpPr>
            <a:xfrm rot="-8100000" flipH="1">
              <a:off x="8582684" y="1464889"/>
              <a:ext cx="222109" cy="248388"/>
              <a:chOff x="4791500" y="4541438"/>
              <a:chExt cx="163225" cy="182575"/>
            </a:xfrm>
          </p:grpSpPr>
          <p:sp>
            <p:nvSpPr>
              <p:cNvPr id="1232" name="Google Shape;1232;p8"/>
              <p:cNvSpPr/>
              <p:nvPr/>
            </p:nvSpPr>
            <p:spPr>
              <a:xfrm>
                <a:off x="4791500" y="4541438"/>
                <a:ext cx="163225" cy="182575"/>
              </a:xfrm>
              <a:custGeom>
                <a:avLst/>
                <a:gdLst/>
                <a:ahLst/>
                <a:cxnLst/>
                <a:rect l="l" t="t" r="r" b="b"/>
                <a:pathLst>
                  <a:path w="6529" h="7303" extrusionOk="0">
                    <a:moveTo>
                      <a:pt x="3700" y="1635"/>
                    </a:moveTo>
                    <a:lnTo>
                      <a:pt x="3880" y="1664"/>
                    </a:lnTo>
                    <a:cubicBezTo>
                      <a:pt x="3997" y="1684"/>
                      <a:pt x="4111" y="1708"/>
                      <a:pt x="4221" y="1728"/>
                    </a:cubicBezTo>
                    <a:cubicBezTo>
                      <a:pt x="4325" y="1755"/>
                      <a:pt x="4412" y="1781"/>
                      <a:pt x="4489" y="1815"/>
                    </a:cubicBezTo>
                    <a:cubicBezTo>
                      <a:pt x="4582" y="1875"/>
                      <a:pt x="4669" y="1945"/>
                      <a:pt x="4733" y="2005"/>
                    </a:cubicBezTo>
                    <a:cubicBezTo>
                      <a:pt x="4817" y="2082"/>
                      <a:pt x="4907" y="2173"/>
                      <a:pt x="4987" y="2277"/>
                    </a:cubicBezTo>
                    <a:cubicBezTo>
                      <a:pt x="4984" y="2310"/>
                      <a:pt x="4981" y="2340"/>
                      <a:pt x="4977" y="2374"/>
                    </a:cubicBezTo>
                    <a:cubicBezTo>
                      <a:pt x="4947" y="2424"/>
                      <a:pt x="4907" y="2474"/>
                      <a:pt x="4867" y="2527"/>
                    </a:cubicBezTo>
                    <a:cubicBezTo>
                      <a:pt x="4797" y="2561"/>
                      <a:pt x="4723" y="2595"/>
                      <a:pt x="4643" y="2624"/>
                    </a:cubicBezTo>
                    <a:cubicBezTo>
                      <a:pt x="4566" y="2641"/>
                      <a:pt x="4489" y="2651"/>
                      <a:pt x="4405" y="2661"/>
                    </a:cubicBezTo>
                    <a:lnTo>
                      <a:pt x="4348" y="2668"/>
                    </a:lnTo>
                    <a:cubicBezTo>
                      <a:pt x="4272" y="2678"/>
                      <a:pt x="4195" y="2684"/>
                      <a:pt x="4131" y="2691"/>
                    </a:cubicBezTo>
                    <a:cubicBezTo>
                      <a:pt x="3991" y="2691"/>
                      <a:pt x="3854" y="2678"/>
                      <a:pt x="3736" y="2668"/>
                    </a:cubicBezTo>
                    <a:cubicBezTo>
                      <a:pt x="3596" y="2655"/>
                      <a:pt x="3485" y="2638"/>
                      <a:pt x="3385" y="2621"/>
                    </a:cubicBezTo>
                    <a:lnTo>
                      <a:pt x="3375" y="2618"/>
                    </a:lnTo>
                    <a:cubicBezTo>
                      <a:pt x="3295" y="2595"/>
                      <a:pt x="3215" y="2570"/>
                      <a:pt x="3121" y="2558"/>
                    </a:cubicBezTo>
                    <a:cubicBezTo>
                      <a:pt x="3138" y="2527"/>
                      <a:pt x="3155" y="2497"/>
                      <a:pt x="3171" y="2470"/>
                    </a:cubicBezTo>
                    <a:cubicBezTo>
                      <a:pt x="3252" y="2337"/>
                      <a:pt x="3329" y="2206"/>
                      <a:pt x="3409" y="2079"/>
                    </a:cubicBezTo>
                    <a:cubicBezTo>
                      <a:pt x="3482" y="1962"/>
                      <a:pt x="3556" y="1845"/>
                      <a:pt x="3633" y="1735"/>
                    </a:cubicBezTo>
                    <a:lnTo>
                      <a:pt x="3700" y="1635"/>
                    </a:lnTo>
                    <a:close/>
                    <a:moveTo>
                      <a:pt x="3536" y="1253"/>
                    </a:moveTo>
                    <a:lnTo>
                      <a:pt x="3345" y="1534"/>
                    </a:lnTo>
                    <a:cubicBezTo>
                      <a:pt x="3261" y="1651"/>
                      <a:pt x="3184" y="1772"/>
                      <a:pt x="3111" y="1892"/>
                    </a:cubicBezTo>
                    <a:cubicBezTo>
                      <a:pt x="3028" y="2022"/>
                      <a:pt x="2951" y="2156"/>
                      <a:pt x="2870" y="2289"/>
                    </a:cubicBezTo>
                    <a:cubicBezTo>
                      <a:pt x="2817" y="2380"/>
                      <a:pt x="2770" y="2470"/>
                      <a:pt x="2719" y="2561"/>
                    </a:cubicBezTo>
                    <a:lnTo>
                      <a:pt x="2509" y="3019"/>
                    </a:lnTo>
                    <a:lnTo>
                      <a:pt x="2874" y="2919"/>
                    </a:lnTo>
                    <a:cubicBezTo>
                      <a:pt x="2916" y="2906"/>
                      <a:pt x="2960" y="2899"/>
                      <a:pt x="3003" y="2899"/>
                    </a:cubicBezTo>
                    <a:cubicBezTo>
                      <a:pt x="3018" y="2899"/>
                      <a:pt x="3033" y="2900"/>
                      <a:pt x="3048" y="2902"/>
                    </a:cubicBezTo>
                    <a:cubicBezTo>
                      <a:pt x="3121" y="2908"/>
                      <a:pt x="3195" y="2932"/>
                      <a:pt x="3275" y="2956"/>
                    </a:cubicBezTo>
                    <a:lnTo>
                      <a:pt x="3312" y="2965"/>
                    </a:lnTo>
                    <a:cubicBezTo>
                      <a:pt x="3425" y="2985"/>
                      <a:pt x="3549" y="3002"/>
                      <a:pt x="3700" y="3016"/>
                    </a:cubicBezTo>
                    <a:cubicBezTo>
                      <a:pt x="3823" y="3029"/>
                      <a:pt x="3967" y="3042"/>
                      <a:pt x="4131" y="3042"/>
                    </a:cubicBezTo>
                    <a:lnTo>
                      <a:pt x="4144" y="3042"/>
                    </a:lnTo>
                    <a:cubicBezTo>
                      <a:pt x="4228" y="3036"/>
                      <a:pt x="4308" y="3029"/>
                      <a:pt x="4392" y="3016"/>
                    </a:cubicBezTo>
                    <a:lnTo>
                      <a:pt x="4452" y="3009"/>
                    </a:lnTo>
                    <a:cubicBezTo>
                      <a:pt x="4542" y="2999"/>
                      <a:pt x="4636" y="2985"/>
                      <a:pt x="4729" y="2965"/>
                    </a:cubicBezTo>
                    <a:lnTo>
                      <a:pt x="4753" y="2959"/>
                    </a:lnTo>
                    <a:cubicBezTo>
                      <a:pt x="4860" y="2919"/>
                      <a:pt x="4961" y="2875"/>
                      <a:pt x="5050" y="2828"/>
                    </a:cubicBezTo>
                    <a:lnTo>
                      <a:pt x="5124" y="2765"/>
                    </a:lnTo>
                    <a:cubicBezTo>
                      <a:pt x="5188" y="2688"/>
                      <a:pt x="5245" y="2607"/>
                      <a:pt x="5291" y="2534"/>
                    </a:cubicBezTo>
                    <a:lnTo>
                      <a:pt x="5322" y="2447"/>
                    </a:lnTo>
                    <a:cubicBezTo>
                      <a:pt x="5331" y="2380"/>
                      <a:pt x="5339" y="2310"/>
                      <a:pt x="5339" y="2243"/>
                    </a:cubicBezTo>
                    <a:lnTo>
                      <a:pt x="5339" y="2226"/>
                    </a:lnTo>
                    <a:lnTo>
                      <a:pt x="5322" y="2166"/>
                    </a:lnTo>
                    <a:cubicBezTo>
                      <a:pt x="5311" y="2143"/>
                      <a:pt x="5302" y="2123"/>
                      <a:pt x="5291" y="2102"/>
                    </a:cubicBezTo>
                    <a:lnTo>
                      <a:pt x="5278" y="2079"/>
                    </a:lnTo>
                    <a:cubicBezTo>
                      <a:pt x="5181" y="1948"/>
                      <a:pt x="5070" y="1838"/>
                      <a:pt x="4974" y="1748"/>
                    </a:cubicBezTo>
                    <a:lnTo>
                      <a:pt x="4967" y="1741"/>
                    </a:lnTo>
                    <a:cubicBezTo>
                      <a:pt x="4890" y="1675"/>
                      <a:pt x="4783" y="1584"/>
                      <a:pt x="4663" y="1511"/>
                    </a:cubicBezTo>
                    <a:lnTo>
                      <a:pt x="4639" y="1497"/>
                    </a:lnTo>
                    <a:cubicBezTo>
                      <a:pt x="4539" y="1454"/>
                      <a:pt x="4436" y="1420"/>
                      <a:pt x="4298" y="1387"/>
                    </a:cubicBezTo>
                    <a:cubicBezTo>
                      <a:pt x="4181" y="1363"/>
                      <a:pt x="4061" y="1340"/>
                      <a:pt x="3944" y="1320"/>
                    </a:cubicBezTo>
                    <a:cubicBezTo>
                      <a:pt x="3860" y="1303"/>
                      <a:pt x="3780" y="1290"/>
                      <a:pt x="3696" y="1277"/>
                    </a:cubicBezTo>
                    <a:lnTo>
                      <a:pt x="3536" y="1253"/>
                    </a:lnTo>
                    <a:close/>
                    <a:moveTo>
                      <a:pt x="2439" y="3995"/>
                    </a:moveTo>
                    <a:cubicBezTo>
                      <a:pt x="2466" y="4022"/>
                      <a:pt x="2496" y="4046"/>
                      <a:pt x="2526" y="4069"/>
                    </a:cubicBezTo>
                    <a:lnTo>
                      <a:pt x="2529" y="4072"/>
                    </a:lnTo>
                    <a:cubicBezTo>
                      <a:pt x="2576" y="4109"/>
                      <a:pt x="2622" y="4136"/>
                      <a:pt x="2662" y="4160"/>
                    </a:cubicBezTo>
                    <a:lnTo>
                      <a:pt x="2703" y="4183"/>
                    </a:lnTo>
                    <a:cubicBezTo>
                      <a:pt x="2747" y="4209"/>
                      <a:pt x="2793" y="4236"/>
                      <a:pt x="2840" y="4260"/>
                    </a:cubicBezTo>
                    <a:lnTo>
                      <a:pt x="2880" y="4287"/>
                    </a:lnTo>
                    <a:cubicBezTo>
                      <a:pt x="2957" y="4327"/>
                      <a:pt x="3034" y="4370"/>
                      <a:pt x="3104" y="4417"/>
                    </a:cubicBezTo>
                    <a:cubicBezTo>
                      <a:pt x="3168" y="4461"/>
                      <a:pt x="3232" y="4510"/>
                      <a:pt x="3292" y="4564"/>
                    </a:cubicBezTo>
                    <a:cubicBezTo>
                      <a:pt x="3352" y="4621"/>
                      <a:pt x="3399" y="4671"/>
                      <a:pt x="3439" y="4722"/>
                    </a:cubicBezTo>
                    <a:cubicBezTo>
                      <a:pt x="3459" y="4765"/>
                      <a:pt x="3479" y="4808"/>
                      <a:pt x="3499" y="4862"/>
                    </a:cubicBezTo>
                    <a:cubicBezTo>
                      <a:pt x="3512" y="4925"/>
                      <a:pt x="3522" y="4986"/>
                      <a:pt x="3533" y="5043"/>
                    </a:cubicBezTo>
                    <a:cubicBezTo>
                      <a:pt x="3529" y="5063"/>
                      <a:pt x="3525" y="5083"/>
                      <a:pt x="3522" y="5106"/>
                    </a:cubicBezTo>
                    <a:cubicBezTo>
                      <a:pt x="3512" y="5146"/>
                      <a:pt x="3499" y="5186"/>
                      <a:pt x="3482" y="5223"/>
                    </a:cubicBezTo>
                    <a:cubicBezTo>
                      <a:pt x="3465" y="5250"/>
                      <a:pt x="3449" y="5276"/>
                      <a:pt x="3429" y="5299"/>
                    </a:cubicBezTo>
                    <a:cubicBezTo>
                      <a:pt x="3385" y="5344"/>
                      <a:pt x="3332" y="5384"/>
                      <a:pt x="3275" y="5424"/>
                    </a:cubicBezTo>
                    <a:cubicBezTo>
                      <a:pt x="3171" y="5480"/>
                      <a:pt x="3054" y="5534"/>
                      <a:pt x="2931" y="5577"/>
                    </a:cubicBezTo>
                    <a:cubicBezTo>
                      <a:pt x="2903" y="5584"/>
                      <a:pt x="2880" y="5591"/>
                      <a:pt x="2854" y="5594"/>
                    </a:cubicBezTo>
                    <a:cubicBezTo>
                      <a:pt x="2810" y="5580"/>
                      <a:pt x="2767" y="5568"/>
                      <a:pt x="2723" y="5554"/>
                    </a:cubicBezTo>
                    <a:lnTo>
                      <a:pt x="2642" y="5531"/>
                    </a:lnTo>
                    <a:cubicBezTo>
                      <a:pt x="2532" y="5497"/>
                      <a:pt x="2426" y="5464"/>
                      <a:pt x="2338" y="5427"/>
                    </a:cubicBezTo>
                    <a:cubicBezTo>
                      <a:pt x="2228" y="5364"/>
                      <a:pt x="2121" y="5296"/>
                      <a:pt x="2011" y="5230"/>
                    </a:cubicBezTo>
                    <a:lnTo>
                      <a:pt x="1944" y="5186"/>
                    </a:lnTo>
                    <a:cubicBezTo>
                      <a:pt x="1927" y="5176"/>
                      <a:pt x="1910" y="5166"/>
                      <a:pt x="1897" y="5156"/>
                    </a:cubicBezTo>
                    <a:cubicBezTo>
                      <a:pt x="1954" y="5026"/>
                      <a:pt x="2011" y="4895"/>
                      <a:pt x="2068" y="4768"/>
                    </a:cubicBezTo>
                    <a:cubicBezTo>
                      <a:pt x="2181" y="4507"/>
                      <a:pt x="2309" y="4250"/>
                      <a:pt x="2439" y="3995"/>
                    </a:cubicBezTo>
                    <a:close/>
                    <a:moveTo>
                      <a:pt x="2409" y="3273"/>
                    </a:moveTo>
                    <a:lnTo>
                      <a:pt x="2228" y="3631"/>
                    </a:lnTo>
                    <a:cubicBezTo>
                      <a:pt x="2064" y="3952"/>
                      <a:pt x="1894" y="4287"/>
                      <a:pt x="1747" y="4624"/>
                    </a:cubicBezTo>
                    <a:cubicBezTo>
                      <a:pt x="1666" y="4802"/>
                      <a:pt x="1589" y="4978"/>
                      <a:pt x="1512" y="5156"/>
                    </a:cubicBezTo>
                    <a:lnTo>
                      <a:pt x="1449" y="5299"/>
                    </a:lnTo>
                    <a:lnTo>
                      <a:pt x="1646" y="5417"/>
                    </a:lnTo>
                    <a:cubicBezTo>
                      <a:pt x="1683" y="5437"/>
                      <a:pt x="1716" y="5460"/>
                      <a:pt x="1753" y="5480"/>
                    </a:cubicBezTo>
                    <a:lnTo>
                      <a:pt x="1827" y="5531"/>
                    </a:lnTo>
                    <a:cubicBezTo>
                      <a:pt x="1937" y="5600"/>
                      <a:pt x="2051" y="5668"/>
                      <a:pt x="2181" y="5741"/>
                    </a:cubicBezTo>
                    <a:cubicBezTo>
                      <a:pt x="2301" y="5795"/>
                      <a:pt x="2422" y="5832"/>
                      <a:pt x="2542" y="5869"/>
                    </a:cubicBezTo>
                    <a:lnTo>
                      <a:pt x="2619" y="5892"/>
                    </a:lnTo>
                    <a:cubicBezTo>
                      <a:pt x="2673" y="5909"/>
                      <a:pt x="2730" y="5926"/>
                      <a:pt x="2787" y="5942"/>
                    </a:cubicBezTo>
                    <a:lnTo>
                      <a:pt x="2863" y="5952"/>
                    </a:lnTo>
                    <a:lnTo>
                      <a:pt x="2887" y="5946"/>
                    </a:lnTo>
                    <a:cubicBezTo>
                      <a:pt x="2931" y="5938"/>
                      <a:pt x="2977" y="5929"/>
                      <a:pt x="3034" y="5912"/>
                    </a:cubicBezTo>
                    <a:cubicBezTo>
                      <a:pt x="3188" y="5858"/>
                      <a:pt x="3325" y="5798"/>
                      <a:pt x="3459" y="5721"/>
                    </a:cubicBezTo>
                    <a:cubicBezTo>
                      <a:pt x="3549" y="5661"/>
                      <a:pt x="3619" y="5605"/>
                      <a:pt x="3679" y="5548"/>
                    </a:cubicBezTo>
                    <a:lnTo>
                      <a:pt x="3700" y="5527"/>
                    </a:lnTo>
                    <a:cubicBezTo>
                      <a:pt x="3733" y="5484"/>
                      <a:pt x="3763" y="5440"/>
                      <a:pt x="3790" y="5393"/>
                    </a:cubicBezTo>
                    <a:lnTo>
                      <a:pt x="3803" y="5370"/>
                    </a:lnTo>
                    <a:cubicBezTo>
                      <a:pt x="3826" y="5310"/>
                      <a:pt x="3846" y="5253"/>
                      <a:pt x="3863" y="5190"/>
                    </a:cubicBezTo>
                    <a:lnTo>
                      <a:pt x="3870" y="5169"/>
                    </a:lnTo>
                    <a:cubicBezTo>
                      <a:pt x="3874" y="5129"/>
                      <a:pt x="3880" y="5092"/>
                      <a:pt x="3883" y="5052"/>
                    </a:cubicBezTo>
                    <a:lnTo>
                      <a:pt x="3883" y="5035"/>
                    </a:lnTo>
                    <a:lnTo>
                      <a:pt x="3883" y="5019"/>
                    </a:lnTo>
                    <a:cubicBezTo>
                      <a:pt x="3874" y="4942"/>
                      <a:pt x="3860" y="4858"/>
                      <a:pt x="3840" y="4771"/>
                    </a:cubicBezTo>
                    <a:lnTo>
                      <a:pt x="3834" y="4748"/>
                    </a:lnTo>
                    <a:cubicBezTo>
                      <a:pt x="3803" y="4674"/>
                      <a:pt x="3773" y="4608"/>
                      <a:pt x="3743" y="4544"/>
                    </a:cubicBezTo>
                    <a:lnTo>
                      <a:pt x="3726" y="4517"/>
                    </a:lnTo>
                    <a:cubicBezTo>
                      <a:pt x="3673" y="4453"/>
                      <a:pt x="3616" y="4387"/>
                      <a:pt x="3529" y="4303"/>
                    </a:cubicBezTo>
                    <a:cubicBezTo>
                      <a:pt x="3465" y="4250"/>
                      <a:pt x="3389" y="4186"/>
                      <a:pt x="3301" y="4126"/>
                    </a:cubicBezTo>
                    <a:cubicBezTo>
                      <a:pt x="3221" y="4072"/>
                      <a:pt x="3138" y="4026"/>
                      <a:pt x="3054" y="3979"/>
                    </a:cubicBezTo>
                    <a:lnTo>
                      <a:pt x="3011" y="3955"/>
                    </a:lnTo>
                    <a:cubicBezTo>
                      <a:pt x="2967" y="3929"/>
                      <a:pt x="2923" y="3905"/>
                      <a:pt x="2880" y="3879"/>
                    </a:cubicBezTo>
                    <a:lnTo>
                      <a:pt x="2837" y="3855"/>
                    </a:lnTo>
                    <a:cubicBezTo>
                      <a:pt x="2807" y="3839"/>
                      <a:pt x="2776" y="3822"/>
                      <a:pt x="2750" y="3802"/>
                    </a:cubicBezTo>
                    <a:lnTo>
                      <a:pt x="2639" y="3939"/>
                    </a:lnTo>
                    <a:lnTo>
                      <a:pt x="2747" y="3799"/>
                    </a:lnTo>
                    <a:cubicBezTo>
                      <a:pt x="2650" y="3718"/>
                      <a:pt x="2602" y="3674"/>
                      <a:pt x="2566" y="3591"/>
                    </a:cubicBezTo>
                    <a:lnTo>
                      <a:pt x="2409" y="3273"/>
                    </a:lnTo>
                    <a:close/>
                    <a:moveTo>
                      <a:pt x="3525" y="352"/>
                    </a:moveTo>
                    <a:cubicBezTo>
                      <a:pt x="3544" y="352"/>
                      <a:pt x="3562" y="354"/>
                      <a:pt x="3576" y="357"/>
                    </a:cubicBezTo>
                    <a:cubicBezTo>
                      <a:pt x="3663" y="370"/>
                      <a:pt x="3746" y="387"/>
                      <a:pt x="3834" y="403"/>
                    </a:cubicBezTo>
                    <a:lnTo>
                      <a:pt x="3980" y="434"/>
                    </a:lnTo>
                    <a:cubicBezTo>
                      <a:pt x="4167" y="474"/>
                      <a:pt x="4359" y="514"/>
                      <a:pt x="4542" y="561"/>
                    </a:cubicBezTo>
                    <a:cubicBezTo>
                      <a:pt x="4753" y="614"/>
                      <a:pt x="4944" y="698"/>
                      <a:pt x="5135" y="812"/>
                    </a:cubicBezTo>
                    <a:cubicBezTo>
                      <a:pt x="5184" y="838"/>
                      <a:pt x="5231" y="875"/>
                      <a:pt x="5275" y="912"/>
                    </a:cubicBezTo>
                    <a:lnTo>
                      <a:pt x="5325" y="952"/>
                    </a:lnTo>
                    <a:cubicBezTo>
                      <a:pt x="5432" y="1042"/>
                      <a:pt x="5536" y="1133"/>
                      <a:pt x="5632" y="1226"/>
                    </a:cubicBezTo>
                    <a:lnTo>
                      <a:pt x="5666" y="1256"/>
                    </a:lnTo>
                    <a:cubicBezTo>
                      <a:pt x="5720" y="1310"/>
                      <a:pt x="5770" y="1357"/>
                      <a:pt x="5813" y="1407"/>
                    </a:cubicBezTo>
                    <a:cubicBezTo>
                      <a:pt x="5893" y="1504"/>
                      <a:pt x="5967" y="1607"/>
                      <a:pt x="6038" y="1724"/>
                    </a:cubicBezTo>
                    <a:cubicBezTo>
                      <a:pt x="6061" y="1765"/>
                      <a:pt x="6084" y="1805"/>
                      <a:pt x="6101" y="1845"/>
                    </a:cubicBezTo>
                    <a:cubicBezTo>
                      <a:pt x="6121" y="1905"/>
                      <a:pt x="6141" y="1962"/>
                      <a:pt x="6154" y="2025"/>
                    </a:cubicBezTo>
                    <a:cubicBezTo>
                      <a:pt x="6161" y="2042"/>
                      <a:pt x="6164" y="2059"/>
                      <a:pt x="6168" y="2076"/>
                    </a:cubicBezTo>
                    <a:cubicBezTo>
                      <a:pt x="6178" y="2213"/>
                      <a:pt x="6178" y="2340"/>
                      <a:pt x="6171" y="2464"/>
                    </a:cubicBezTo>
                    <a:cubicBezTo>
                      <a:pt x="6164" y="2570"/>
                      <a:pt x="6141" y="2678"/>
                      <a:pt x="6111" y="2768"/>
                    </a:cubicBezTo>
                    <a:cubicBezTo>
                      <a:pt x="6058" y="2925"/>
                      <a:pt x="5957" y="3072"/>
                      <a:pt x="5863" y="3200"/>
                    </a:cubicBezTo>
                    <a:cubicBezTo>
                      <a:pt x="5820" y="3257"/>
                      <a:pt x="5770" y="3313"/>
                      <a:pt x="5713" y="3373"/>
                    </a:cubicBezTo>
                    <a:lnTo>
                      <a:pt x="5680" y="3413"/>
                    </a:lnTo>
                    <a:cubicBezTo>
                      <a:pt x="5603" y="3498"/>
                      <a:pt x="5496" y="3567"/>
                      <a:pt x="5339" y="3638"/>
                    </a:cubicBezTo>
                    <a:cubicBezTo>
                      <a:pt x="5175" y="3711"/>
                      <a:pt x="5007" y="3788"/>
                      <a:pt x="4840" y="3819"/>
                    </a:cubicBezTo>
                    <a:cubicBezTo>
                      <a:pt x="4777" y="3831"/>
                      <a:pt x="4716" y="3842"/>
                      <a:pt x="4653" y="3851"/>
                    </a:cubicBezTo>
                    <a:lnTo>
                      <a:pt x="4402" y="3892"/>
                    </a:lnTo>
                    <a:lnTo>
                      <a:pt x="4529" y="4112"/>
                    </a:lnTo>
                    <a:cubicBezTo>
                      <a:pt x="4542" y="4140"/>
                      <a:pt x="4556" y="4166"/>
                      <a:pt x="4569" y="4193"/>
                    </a:cubicBezTo>
                    <a:cubicBezTo>
                      <a:pt x="4633" y="4323"/>
                      <a:pt x="4683" y="4450"/>
                      <a:pt x="4716" y="4577"/>
                    </a:cubicBezTo>
                    <a:cubicBezTo>
                      <a:pt x="4740" y="4671"/>
                      <a:pt x="4757" y="4771"/>
                      <a:pt x="4766" y="4845"/>
                    </a:cubicBezTo>
                    <a:cubicBezTo>
                      <a:pt x="4794" y="5006"/>
                      <a:pt x="4786" y="5169"/>
                      <a:pt x="4757" y="5330"/>
                    </a:cubicBezTo>
                    <a:lnTo>
                      <a:pt x="4743" y="5393"/>
                    </a:lnTo>
                    <a:cubicBezTo>
                      <a:pt x="4729" y="5467"/>
                      <a:pt x="4716" y="5537"/>
                      <a:pt x="4696" y="5597"/>
                    </a:cubicBezTo>
                    <a:cubicBezTo>
                      <a:pt x="4660" y="5701"/>
                      <a:pt x="4613" y="5805"/>
                      <a:pt x="4546" y="5929"/>
                    </a:cubicBezTo>
                    <a:cubicBezTo>
                      <a:pt x="4476" y="6056"/>
                      <a:pt x="4382" y="6176"/>
                      <a:pt x="4252" y="6303"/>
                    </a:cubicBezTo>
                    <a:cubicBezTo>
                      <a:pt x="4218" y="6333"/>
                      <a:pt x="4188" y="6363"/>
                      <a:pt x="4151" y="6394"/>
                    </a:cubicBezTo>
                    <a:cubicBezTo>
                      <a:pt x="3971" y="6537"/>
                      <a:pt x="3770" y="6661"/>
                      <a:pt x="3559" y="6758"/>
                    </a:cubicBezTo>
                    <a:cubicBezTo>
                      <a:pt x="3472" y="6798"/>
                      <a:pt x="3399" y="6829"/>
                      <a:pt x="3332" y="6852"/>
                    </a:cubicBezTo>
                    <a:lnTo>
                      <a:pt x="3261" y="6872"/>
                    </a:lnTo>
                    <a:cubicBezTo>
                      <a:pt x="3158" y="6905"/>
                      <a:pt x="3057" y="6939"/>
                      <a:pt x="2954" y="6945"/>
                    </a:cubicBezTo>
                    <a:cubicBezTo>
                      <a:pt x="2899" y="6949"/>
                      <a:pt x="2847" y="6952"/>
                      <a:pt x="2798" y="6952"/>
                    </a:cubicBezTo>
                    <a:cubicBezTo>
                      <a:pt x="2755" y="6952"/>
                      <a:pt x="2713" y="6950"/>
                      <a:pt x="2673" y="6942"/>
                    </a:cubicBezTo>
                    <a:cubicBezTo>
                      <a:pt x="2579" y="6925"/>
                      <a:pt x="2489" y="6905"/>
                      <a:pt x="2395" y="6882"/>
                    </a:cubicBezTo>
                    <a:cubicBezTo>
                      <a:pt x="2335" y="6869"/>
                      <a:pt x="2275" y="6852"/>
                      <a:pt x="2215" y="6832"/>
                    </a:cubicBezTo>
                    <a:lnTo>
                      <a:pt x="2121" y="6804"/>
                    </a:lnTo>
                    <a:cubicBezTo>
                      <a:pt x="2085" y="6795"/>
                      <a:pt x="2044" y="6781"/>
                      <a:pt x="2004" y="6768"/>
                    </a:cubicBezTo>
                    <a:lnTo>
                      <a:pt x="1980" y="6761"/>
                    </a:lnTo>
                    <a:cubicBezTo>
                      <a:pt x="1840" y="6718"/>
                      <a:pt x="1710" y="6648"/>
                      <a:pt x="1596" y="6584"/>
                    </a:cubicBezTo>
                    <a:cubicBezTo>
                      <a:pt x="1512" y="6540"/>
                      <a:pt x="1432" y="6494"/>
                      <a:pt x="1352" y="6443"/>
                    </a:cubicBezTo>
                    <a:cubicBezTo>
                      <a:pt x="1268" y="6397"/>
                      <a:pt x="1191" y="6343"/>
                      <a:pt x="1111" y="6293"/>
                    </a:cubicBezTo>
                    <a:cubicBezTo>
                      <a:pt x="1084" y="6276"/>
                      <a:pt x="1061" y="6259"/>
                      <a:pt x="1041" y="6243"/>
                    </a:cubicBezTo>
                    <a:lnTo>
                      <a:pt x="970" y="6193"/>
                    </a:lnTo>
                    <a:lnTo>
                      <a:pt x="890" y="6216"/>
                    </a:lnTo>
                    <a:cubicBezTo>
                      <a:pt x="856" y="6225"/>
                      <a:pt x="820" y="6229"/>
                      <a:pt x="784" y="6229"/>
                    </a:cubicBezTo>
                    <a:cubicBezTo>
                      <a:pt x="737" y="6229"/>
                      <a:pt x="690" y="6222"/>
                      <a:pt x="646" y="6207"/>
                    </a:cubicBezTo>
                    <a:cubicBezTo>
                      <a:pt x="546" y="6170"/>
                      <a:pt x="459" y="6093"/>
                      <a:pt x="412" y="5992"/>
                    </a:cubicBezTo>
                    <a:cubicBezTo>
                      <a:pt x="368" y="5895"/>
                      <a:pt x="362" y="5771"/>
                      <a:pt x="395" y="5694"/>
                    </a:cubicBezTo>
                    <a:lnTo>
                      <a:pt x="569" y="5279"/>
                    </a:lnTo>
                    <a:cubicBezTo>
                      <a:pt x="776" y="4795"/>
                      <a:pt x="987" y="4293"/>
                      <a:pt x="1208" y="3805"/>
                    </a:cubicBezTo>
                    <a:cubicBezTo>
                      <a:pt x="1302" y="3604"/>
                      <a:pt x="1392" y="3404"/>
                      <a:pt x="1483" y="3200"/>
                    </a:cubicBezTo>
                    <a:cubicBezTo>
                      <a:pt x="1546" y="3052"/>
                      <a:pt x="1603" y="2899"/>
                      <a:pt x="1656" y="2751"/>
                    </a:cubicBezTo>
                    <a:lnTo>
                      <a:pt x="1707" y="2615"/>
                    </a:lnTo>
                    <a:cubicBezTo>
                      <a:pt x="1857" y="2209"/>
                      <a:pt x="2064" y="1818"/>
                      <a:pt x="2268" y="1437"/>
                    </a:cubicBezTo>
                    <a:lnTo>
                      <a:pt x="2298" y="1383"/>
                    </a:lnTo>
                    <a:cubicBezTo>
                      <a:pt x="2375" y="1240"/>
                      <a:pt x="2452" y="1093"/>
                      <a:pt x="2536" y="952"/>
                    </a:cubicBezTo>
                    <a:cubicBezTo>
                      <a:pt x="2606" y="835"/>
                      <a:pt x="2693" y="735"/>
                      <a:pt x="2793" y="628"/>
                    </a:cubicBezTo>
                    <a:cubicBezTo>
                      <a:pt x="2877" y="537"/>
                      <a:pt x="2984" y="467"/>
                      <a:pt x="3094" y="431"/>
                    </a:cubicBezTo>
                    <a:cubicBezTo>
                      <a:pt x="3158" y="407"/>
                      <a:pt x="3221" y="383"/>
                      <a:pt x="3289" y="370"/>
                    </a:cubicBezTo>
                    <a:cubicBezTo>
                      <a:pt x="3335" y="357"/>
                      <a:pt x="3385" y="357"/>
                      <a:pt x="3445" y="353"/>
                    </a:cubicBezTo>
                    <a:lnTo>
                      <a:pt x="3499" y="353"/>
                    </a:lnTo>
                    <a:cubicBezTo>
                      <a:pt x="3508" y="353"/>
                      <a:pt x="3516" y="352"/>
                      <a:pt x="3525" y="352"/>
                    </a:cubicBezTo>
                    <a:close/>
                    <a:moveTo>
                      <a:pt x="3528" y="1"/>
                    </a:moveTo>
                    <a:cubicBezTo>
                      <a:pt x="3515" y="1"/>
                      <a:pt x="3500" y="1"/>
                      <a:pt x="3485" y="2"/>
                    </a:cubicBezTo>
                    <a:lnTo>
                      <a:pt x="3435" y="2"/>
                    </a:lnTo>
                    <a:cubicBezTo>
                      <a:pt x="3362" y="6"/>
                      <a:pt x="3289" y="9"/>
                      <a:pt x="3208" y="26"/>
                    </a:cubicBezTo>
                    <a:cubicBezTo>
                      <a:pt x="3128" y="46"/>
                      <a:pt x="3054" y="69"/>
                      <a:pt x="2980" y="96"/>
                    </a:cubicBezTo>
                    <a:cubicBezTo>
                      <a:pt x="2817" y="153"/>
                      <a:pt x="2659" y="256"/>
                      <a:pt x="2536" y="387"/>
                    </a:cubicBezTo>
                    <a:cubicBezTo>
                      <a:pt x="2426" y="508"/>
                      <a:pt x="2318" y="624"/>
                      <a:pt x="2231" y="775"/>
                    </a:cubicBezTo>
                    <a:cubicBezTo>
                      <a:pt x="2148" y="919"/>
                      <a:pt x="2068" y="1069"/>
                      <a:pt x="1987" y="1216"/>
                    </a:cubicBezTo>
                    <a:lnTo>
                      <a:pt x="1957" y="1273"/>
                    </a:lnTo>
                    <a:cubicBezTo>
                      <a:pt x="1750" y="1661"/>
                      <a:pt x="1536" y="2066"/>
                      <a:pt x="1375" y="2494"/>
                    </a:cubicBezTo>
                    <a:lnTo>
                      <a:pt x="1325" y="2635"/>
                    </a:lnTo>
                    <a:cubicBezTo>
                      <a:pt x="1275" y="2775"/>
                      <a:pt x="1222" y="2922"/>
                      <a:pt x="1161" y="3056"/>
                    </a:cubicBezTo>
                    <a:lnTo>
                      <a:pt x="890" y="3658"/>
                    </a:lnTo>
                    <a:cubicBezTo>
                      <a:pt x="666" y="4149"/>
                      <a:pt x="452" y="4654"/>
                      <a:pt x="248" y="5143"/>
                    </a:cubicBezTo>
                    <a:lnTo>
                      <a:pt x="71" y="5557"/>
                    </a:lnTo>
                    <a:cubicBezTo>
                      <a:pt x="1" y="5728"/>
                      <a:pt x="7" y="5952"/>
                      <a:pt x="94" y="6139"/>
                    </a:cubicBezTo>
                    <a:cubicBezTo>
                      <a:pt x="178" y="6323"/>
                      <a:pt x="339" y="6471"/>
                      <a:pt x="529" y="6537"/>
                    </a:cubicBezTo>
                    <a:cubicBezTo>
                      <a:pt x="611" y="6568"/>
                      <a:pt x="698" y="6582"/>
                      <a:pt x="785" y="6582"/>
                    </a:cubicBezTo>
                    <a:cubicBezTo>
                      <a:pt x="822" y="6582"/>
                      <a:pt x="860" y="6579"/>
                      <a:pt x="897" y="6574"/>
                    </a:cubicBezTo>
                    <a:cubicBezTo>
                      <a:pt x="904" y="6577"/>
                      <a:pt x="910" y="6584"/>
                      <a:pt x="917" y="6588"/>
                    </a:cubicBezTo>
                    <a:cubicBezTo>
                      <a:pt x="1001" y="6641"/>
                      <a:pt x="1084" y="6695"/>
                      <a:pt x="1168" y="6744"/>
                    </a:cubicBezTo>
                    <a:cubicBezTo>
                      <a:pt x="1255" y="6795"/>
                      <a:pt x="1338" y="6845"/>
                      <a:pt x="1426" y="6892"/>
                    </a:cubicBezTo>
                    <a:cubicBezTo>
                      <a:pt x="1552" y="6962"/>
                      <a:pt x="1707" y="7042"/>
                      <a:pt x="1873" y="7096"/>
                    </a:cubicBezTo>
                    <a:lnTo>
                      <a:pt x="1897" y="7105"/>
                    </a:lnTo>
                    <a:cubicBezTo>
                      <a:pt x="1940" y="7119"/>
                      <a:pt x="1984" y="7133"/>
                      <a:pt x="2028" y="7142"/>
                    </a:cubicBezTo>
                    <a:lnTo>
                      <a:pt x="2114" y="7170"/>
                    </a:lnTo>
                    <a:cubicBezTo>
                      <a:pt x="2181" y="7190"/>
                      <a:pt x="2252" y="7210"/>
                      <a:pt x="2318" y="7226"/>
                    </a:cubicBezTo>
                    <a:cubicBezTo>
                      <a:pt x="2415" y="7250"/>
                      <a:pt x="2512" y="7270"/>
                      <a:pt x="2609" y="7286"/>
                    </a:cubicBezTo>
                    <a:cubicBezTo>
                      <a:pt x="2676" y="7300"/>
                      <a:pt x="2736" y="7303"/>
                      <a:pt x="2800" y="7303"/>
                    </a:cubicBezTo>
                    <a:cubicBezTo>
                      <a:pt x="2863" y="7303"/>
                      <a:pt x="2923" y="7300"/>
                      <a:pt x="2988" y="7297"/>
                    </a:cubicBezTo>
                    <a:cubicBezTo>
                      <a:pt x="3124" y="7286"/>
                      <a:pt x="3252" y="7246"/>
                      <a:pt x="3372" y="7206"/>
                    </a:cubicBezTo>
                    <a:lnTo>
                      <a:pt x="3435" y="7186"/>
                    </a:lnTo>
                    <a:cubicBezTo>
                      <a:pt x="3519" y="7159"/>
                      <a:pt x="3606" y="7126"/>
                      <a:pt x="3706" y="7079"/>
                    </a:cubicBezTo>
                    <a:cubicBezTo>
                      <a:pt x="3944" y="6969"/>
                      <a:pt x="4167" y="6832"/>
                      <a:pt x="4372" y="6668"/>
                    </a:cubicBezTo>
                    <a:cubicBezTo>
                      <a:pt x="4415" y="6634"/>
                      <a:pt x="4456" y="6594"/>
                      <a:pt x="4496" y="6557"/>
                    </a:cubicBezTo>
                    <a:cubicBezTo>
                      <a:pt x="4653" y="6403"/>
                      <a:pt x="4769" y="6253"/>
                      <a:pt x="4857" y="6096"/>
                    </a:cubicBezTo>
                    <a:cubicBezTo>
                      <a:pt x="4930" y="5955"/>
                      <a:pt x="4984" y="5835"/>
                      <a:pt x="5027" y="5714"/>
                    </a:cubicBezTo>
                    <a:cubicBezTo>
                      <a:pt x="5058" y="5628"/>
                      <a:pt x="5074" y="5540"/>
                      <a:pt x="5087" y="5460"/>
                    </a:cubicBezTo>
                    <a:lnTo>
                      <a:pt x="5101" y="5397"/>
                    </a:lnTo>
                    <a:cubicBezTo>
                      <a:pt x="5141" y="5199"/>
                      <a:pt x="5144" y="4995"/>
                      <a:pt x="5115" y="4791"/>
                    </a:cubicBezTo>
                    <a:cubicBezTo>
                      <a:pt x="5104" y="4708"/>
                      <a:pt x="5084" y="4601"/>
                      <a:pt x="5054" y="4487"/>
                    </a:cubicBezTo>
                    <a:cubicBezTo>
                      <a:pt x="5027" y="4376"/>
                      <a:pt x="4987" y="4270"/>
                      <a:pt x="4940" y="4156"/>
                    </a:cubicBezTo>
                    <a:cubicBezTo>
                      <a:pt x="5138" y="4116"/>
                      <a:pt x="5322" y="4032"/>
                      <a:pt x="5482" y="3959"/>
                    </a:cubicBezTo>
                    <a:cubicBezTo>
                      <a:pt x="5686" y="3868"/>
                      <a:pt x="5830" y="3768"/>
                      <a:pt x="5941" y="3648"/>
                    </a:cubicBezTo>
                    <a:lnTo>
                      <a:pt x="5973" y="3611"/>
                    </a:lnTo>
                    <a:cubicBezTo>
                      <a:pt x="6030" y="3547"/>
                      <a:pt x="6091" y="3481"/>
                      <a:pt x="6148" y="3407"/>
                    </a:cubicBezTo>
                    <a:cubicBezTo>
                      <a:pt x="6254" y="3260"/>
                      <a:pt x="6375" y="3089"/>
                      <a:pt x="6445" y="2882"/>
                    </a:cubicBezTo>
                    <a:cubicBezTo>
                      <a:pt x="6486" y="2761"/>
                      <a:pt x="6512" y="2624"/>
                      <a:pt x="6522" y="2484"/>
                    </a:cubicBezTo>
                    <a:cubicBezTo>
                      <a:pt x="6529" y="2346"/>
                      <a:pt x="6529" y="2203"/>
                      <a:pt x="6515" y="2053"/>
                    </a:cubicBezTo>
                    <a:cubicBezTo>
                      <a:pt x="6515" y="2013"/>
                      <a:pt x="6506" y="1976"/>
                      <a:pt x="6499" y="1939"/>
                    </a:cubicBezTo>
                    <a:cubicBezTo>
                      <a:pt x="6482" y="1875"/>
                      <a:pt x="6459" y="1805"/>
                      <a:pt x="6429" y="1724"/>
                    </a:cubicBezTo>
                    <a:cubicBezTo>
                      <a:pt x="6405" y="1658"/>
                      <a:pt x="6372" y="1601"/>
                      <a:pt x="6342" y="1547"/>
                    </a:cubicBezTo>
                    <a:cubicBezTo>
                      <a:pt x="6262" y="1411"/>
                      <a:pt x="6174" y="1290"/>
                      <a:pt x="6081" y="1179"/>
                    </a:cubicBezTo>
                    <a:cubicBezTo>
                      <a:pt x="6024" y="1116"/>
                      <a:pt x="5967" y="1059"/>
                      <a:pt x="5907" y="1002"/>
                    </a:cubicBezTo>
                    <a:lnTo>
                      <a:pt x="5877" y="972"/>
                    </a:lnTo>
                    <a:cubicBezTo>
                      <a:pt x="5773" y="875"/>
                      <a:pt x="5663" y="775"/>
                      <a:pt x="5546" y="681"/>
                    </a:cubicBezTo>
                    <a:lnTo>
                      <a:pt x="5496" y="638"/>
                    </a:lnTo>
                    <a:cubicBezTo>
                      <a:pt x="5442" y="594"/>
                      <a:pt x="5382" y="548"/>
                      <a:pt x="5315" y="508"/>
                    </a:cubicBezTo>
                    <a:cubicBezTo>
                      <a:pt x="5098" y="377"/>
                      <a:pt x="4874" y="283"/>
                      <a:pt x="4629" y="223"/>
                    </a:cubicBezTo>
                    <a:cubicBezTo>
                      <a:pt x="4439" y="173"/>
                      <a:pt x="4241" y="130"/>
                      <a:pt x="4054" y="93"/>
                    </a:cubicBezTo>
                    <a:lnTo>
                      <a:pt x="3907" y="59"/>
                    </a:lnTo>
                    <a:cubicBezTo>
                      <a:pt x="3817" y="42"/>
                      <a:pt x="3726" y="26"/>
                      <a:pt x="3633" y="9"/>
                    </a:cubicBezTo>
                    <a:cubicBezTo>
                      <a:pt x="3601" y="4"/>
                      <a:pt x="3567" y="1"/>
                      <a:pt x="352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33" name="Google Shape;1233;p8"/>
              <p:cNvSpPr/>
              <p:nvPr/>
            </p:nvSpPr>
            <p:spPr>
              <a:xfrm>
                <a:off x="4795950" y="4545838"/>
                <a:ext cx="154425" cy="173825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6953" extrusionOk="0">
                    <a:moveTo>
                      <a:pt x="3438" y="1267"/>
                    </a:moveTo>
                    <a:cubicBezTo>
                      <a:pt x="3458" y="1271"/>
                      <a:pt x="3475" y="1275"/>
                      <a:pt x="3495" y="1275"/>
                    </a:cubicBezTo>
                    <a:cubicBezTo>
                      <a:pt x="3575" y="1288"/>
                      <a:pt x="3652" y="1301"/>
                      <a:pt x="3733" y="1315"/>
                    </a:cubicBezTo>
                    <a:cubicBezTo>
                      <a:pt x="3849" y="1338"/>
                      <a:pt x="3969" y="1358"/>
                      <a:pt x="4087" y="1381"/>
                    </a:cubicBezTo>
                    <a:cubicBezTo>
                      <a:pt x="4190" y="1408"/>
                      <a:pt x="4294" y="1442"/>
                      <a:pt x="4391" y="1482"/>
                    </a:cubicBezTo>
                    <a:cubicBezTo>
                      <a:pt x="4491" y="1545"/>
                      <a:pt x="4585" y="1619"/>
                      <a:pt x="4676" y="1699"/>
                    </a:cubicBezTo>
                    <a:cubicBezTo>
                      <a:pt x="4776" y="1796"/>
                      <a:pt x="4876" y="1897"/>
                      <a:pt x="4960" y="2007"/>
                    </a:cubicBezTo>
                    <a:cubicBezTo>
                      <a:pt x="4966" y="2027"/>
                      <a:pt x="4977" y="2044"/>
                      <a:pt x="4986" y="2064"/>
                    </a:cubicBezTo>
                    <a:cubicBezTo>
                      <a:pt x="4983" y="2124"/>
                      <a:pt x="4980" y="2184"/>
                      <a:pt x="4970" y="2244"/>
                    </a:cubicBezTo>
                    <a:lnTo>
                      <a:pt x="4963" y="2264"/>
                    </a:lnTo>
                    <a:cubicBezTo>
                      <a:pt x="4920" y="2338"/>
                      <a:pt x="4866" y="2408"/>
                      <a:pt x="4812" y="2479"/>
                    </a:cubicBezTo>
                    <a:lnTo>
                      <a:pt x="4792" y="2495"/>
                    </a:lnTo>
                    <a:cubicBezTo>
                      <a:pt x="4702" y="2542"/>
                      <a:pt x="4608" y="2582"/>
                      <a:pt x="4515" y="2615"/>
                    </a:cubicBezTo>
                    <a:cubicBezTo>
                      <a:pt x="4408" y="2642"/>
                      <a:pt x="4298" y="2652"/>
                      <a:pt x="4190" y="2666"/>
                    </a:cubicBezTo>
                    <a:cubicBezTo>
                      <a:pt x="4114" y="2675"/>
                      <a:pt x="4034" y="2686"/>
                      <a:pt x="3953" y="2692"/>
                    </a:cubicBezTo>
                    <a:cubicBezTo>
                      <a:pt x="3816" y="2692"/>
                      <a:pt x="3679" y="2679"/>
                      <a:pt x="3538" y="2666"/>
                    </a:cubicBezTo>
                    <a:cubicBezTo>
                      <a:pt x="3415" y="2652"/>
                      <a:pt x="3291" y="2639"/>
                      <a:pt x="3167" y="2615"/>
                    </a:cubicBezTo>
                    <a:cubicBezTo>
                      <a:pt x="3074" y="2589"/>
                      <a:pt x="2983" y="2562"/>
                      <a:pt x="2886" y="2552"/>
                    </a:cubicBezTo>
                    <a:cubicBezTo>
                      <a:pt x="2864" y="2549"/>
                      <a:pt x="2843" y="2548"/>
                      <a:pt x="2822" y="2548"/>
                    </a:cubicBezTo>
                    <a:cubicBezTo>
                      <a:pt x="2763" y="2548"/>
                      <a:pt x="2705" y="2557"/>
                      <a:pt x="2649" y="2572"/>
                    </a:cubicBezTo>
                    <a:cubicBezTo>
                      <a:pt x="2665" y="2539"/>
                      <a:pt x="2679" y="2508"/>
                      <a:pt x="2692" y="2475"/>
                    </a:cubicBezTo>
                    <a:cubicBezTo>
                      <a:pt x="2742" y="2385"/>
                      <a:pt x="2789" y="2294"/>
                      <a:pt x="2842" y="2204"/>
                    </a:cubicBezTo>
                    <a:cubicBezTo>
                      <a:pt x="2923" y="2070"/>
                      <a:pt x="3000" y="1940"/>
                      <a:pt x="3080" y="1809"/>
                    </a:cubicBezTo>
                    <a:cubicBezTo>
                      <a:pt x="3157" y="1689"/>
                      <a:pt x="3231" y="1572"/>
                      <a:pt x="3311" y="1459"/>
                    </a:cubicBezTo>
                    <a:cubicBezTo>
                      <a:pt x="3355" y="1395"/>
                      <a:pt x="3395" y="1331"/>
                      <a:pt x="3438" y="1267"/>
                    </a:cubicBezTo>
                    <a:close/>
                    <a:moveTo>
                      <a:pt x="2228" y="3492"/>
                    </a:moveTo>
                    <a:cubicBezTo>
                      <a:pt x="2284" y="3609"/>
                      <a:pt x="2358" y="3675"/>
                      <a:pt x="2458" y="3759"/>
                    </a:cubicBezTo>
                    <a:lnTo>
                      <a:pt x="2461" y="3763"/>
                    </a:lnTo>
                    <a:cubicBezTo>
                      <a:pt x="2509" y="3796"/>
                      <a:pt x="2562" y="3826"/>
                      <a:pt x="2612" y="3853"/>
                    </a:cubicBezTo>
                    <a:cubicBezTo>
                      <a:pt x="2659" y="3879"/>
                      <a:pt x="2702" y="3907"/>
                      <a:pt x="2749" y="3933"/>
                    </a:cubicBezTo>
                    <a:cubicBezTo>
                      <a:pt x="2839" y="3984"/>
                      <a:pt x="2936" y="4037"/>
                      <a:pt x="3023" y="4097"/>
                    </a:cubicBezTo>
                    <a:cubicBezTo>
                      <a:pt x="3100" y="4147"/>
                      <a:pt x="3171" y="4204"/>
                      <a:pt x="3237" y="4261"/>
                    </a:cubicBezTo>
                    <a:cubicBezTo>
                      <a:pt x="3298" y="4321"/>
                      <a:pt x="3358" y="4385"/>
                      <a:pt x="3408" y="4452"/>
                    </a:cubicBezTo>
                    <a:cubicBezTo>
                      <a:pt x="3438" y="4509"/>
                      <a:pt x="3465" y="4572"/>
                      <a:pt x="3488" y="4635"/>
                    </a:cubicBezTo>
                    <a:cubicBezTo>
                      <a:pt x="3508" y="4709"/>
                      <a:pt x="3522" y="4786"/>
                      <a:pt x="3528" y="4863"/>
                    </a:cubicBezTo>
                    <a:cubicBezTo>
                      <a:pt x="3528" y="4900"/>
                      <a:pt x="3522" y="4933"/>
                      <a:pt x="3518" y="4967"/>
                    </a:cubicBezTo>
                    <a:cubicBezTo>
                      <a:pt x="3501" y="5020"/>
                      <a:pt x="3485" y="5074"/>
                      <a:pt x="3461" y="5128"/>
                    </a:cubicBezTo>
                    <a:cubicBezTo>
                      <a:pt x="3438" y="5168"/>
                      <a:pt x="3412" y="5208"/>
                      <a:pt x="3384" y="5244"/>
                    </a:cubicBezTo>
                    <a:cubicBezTo>
                      <a:pt x="3321" y="5301"/>
                      <a:pt x="3251" y="5355"/>
                      <a:pt x="3180" y="5401"/>
                    </a:cubicBezTo>
                    <a:cubicBezTo>
                      <a:pt x="3060" y="5472"/>
                      <a:pt x="2930" y="5525"/>
                      <a:pt x="2796" y="5572"/>
                    </a:cubicBezTo>
                    <a:cubicBezTo>
                      <a:pt x="2759" y="5582"/>
                      <a:pt x="2719" y="5592"/>
                      <a:pt x="2679" y="5599"/>
                    </a:cubicBezTo>
                    <a:cubicBezTo>
                      <a:pt x="2669" y="5599"/>
                      <a:pt x="2662" y="5595"/>
                      <a:pt x="2655" y="5595"/>
                    </a:cubicBezTo>
                    <a:cubicBezTo>
                      <a:pt x="2585" y="5575"/>
                      <a:pt x="2518" y="5555"/>
                      <a:pt x="2452" y="5535"/>
                    </a:cubicBezTo>
                    <a:cubicBezTo>
                      <a:pt x="2324" y="5495"/>
                      <a:pt x="2197" y="5458"/>
                      <a:pt x="2077" y="5404"/>
                    </a:cubicBezTo>
                    <a:cubicBezTo>
                      <a:pt x="1963" y="5341"/>
                      <a:pt x="1850" y="5274"/>
                      <a:pt x="1739" y="5204"/>
                    </a:cubicBezTo>
                    <a:cubicBezTo>
                      <a:pt x="1679" y="5168"/>
                      <a:pt x="1618" y="5123"/>
                      <a:pt x="1558" y="5087"/>
                    </a:cubicBezTo>
                    <a:cubicBezTo>
                      <a:pt x="1538" y="5077"/>
                      <a:pt x="1515" y="5063"/>
                      <a:pt x="1495" y="5050"/>
                    </a:cubicBezTo>
                    <a:cubicBezTo>
                      <a:pt x="1572" y="4873"/>
                      <a:pt x="1649" y="4696"/>
                      <a:pt x="1729" y="4518"/>
                    </a:cubicBezTo>
                    <a:cubicBezTo>
                      <a:pt x="1882" y="4171"/>
                      <a:pt x="2057" y="3833"/>
                      <a:pt x="2228" y="3492"/>
                    </a:cubicBezTo>
                    <a:close/>
                    <a:moveTo>
                      <a:pt x="3314" y="0"/>
                    </a:moveTo>
                    <a:cubicBezTo>
                      <a:pt x="3231" y="3"/>
                      <a:pt x="3151" y="3"/>
                      <a:pt x="3070" y="23"/>
                    </a:cubicBezTo>
                    <a:cubicBezTo>
                      <a:pt x="2997" y="40"/>
                      <a:pt x="2926" y="63"/>
                      <a:pt x="2859" y="87"/>
                    </a:cubicBezTo>
                    <a:cubicBezTo>
                      <a:pt x="2719" y="134"/>
                      <a:pt x="2589" y="224"/>
                      <a:pt x="2488" y="332"/>
                    </a:cubicBezTo>
                    <a:cubicBezTo>
                      <a:pt x="2381" y="445"/>
                      <a:pt x="2284" y="552"/>
                      <a:pt x="2204" y="686"/>
                    </a:cubicBezTo>
                    <a:cubicBezTo>
                      <a:pt x="2110" y="849"/>
                      <a:pt x="2023" y="1014"/>
                      <a:pt x="1933" y="1181"/>
                    </a:cubicBezTo>
                    <a:cubicBezTo>
                      <a:pt x="1726" y="1568"/>
                      <a:pt x="1518" y="1963"/>
                      <a:pt x="1361" y="2378"/>
                    </a:cubicBezTo>
                    <a:cubicBezTo>
                      <a:pt x="1291" y="2569"/>
                      <a:pt x="1228" y="2766"/>
                      <a:pt x="1144" y="2953"/>
                    </a:cubicBezTo>
                    <a:cubicBezTo>
                      <a:pt x="1053" y="3154"/>
                      <a:pt x="963" y="3354"/>
                      <a:pt x="870" y="3555"/>
                    </a:cubicBezTo>
                    <a:cubicBezTo>
                      <a:pt x="585" y="4180"/>
                      <a:pt x="325" y="4816"/>
                      <a:pt x="56" y="5449"/>
                    </a:cubicBezTo>
                    <a:cubicBezTo>
                      <a:pt x="0" y="5585"/>
                      <a:pt x="16" y="5759"/>
                      <a:pt x="76" y="5890"/>
                    </a:cubicBezTo>
                    <a:cubicBezTo>
                      <a:pt x="141" y="6031"/>
                      <a:pt x="264" y="6144"/>
                      <a:pt x="411" y="6197"/>
                    </a:cubicBezTo>
                    <a:cubicBezTo>
                      <a:pt x="473" y="6220"/>
                      <a:pt x="539" y="6231"/>
                      <a:pt x="605" y="6231"/>
                    </a:cubicBezTo>
                    <a:cubicBezTo>
                      <a:pt x="657" y="6231"/>
                      <a:pt x="709" y="6224"/>
                      <a:pt x="759" y="6211"/>
                    </a:cubicBezTo>
                    <a:cubicBezTo>
                      <a:pt x="783" y="6227"/>
                      <a:pt x="809" y="6244"/>
                      <a:pt x="836" y="6264"/>
                    </a:cubicBezTo>
                    <a:cubicBezTo>
                      <a:pt x="916" y="6318"/>
                      <a:pt x="1000" y="6368"/>
                      <a:pt x="1084" y="6418"/>
                    </a:cubicBezTo>
                    <a:cubicBezTo>
                      <a:pt x="1164" y="6468"/>
                      <a:pt x="1248" y="6515"/>
                      <a:pt x="1331" y="6562"/>
                    </a:cubicBezTo>
                    <a:cubicBezTo>
                      <a:pt x="1465" y="6639"/>
                      <a:pt x="1602" y="6706"/>
                      <a:pt x="1749" y="6753"/>
                    </a:cubicBezTo>
                    <a:cubicBezTo>
                      <a:pt x="1799" y="6769"/>
                      <a:pt x="1846" y="6786"/>
                      <a:pt x="1896" y="6799"/>
                    </a:cubicBezTo>
                    <a:cubicBezTo>
                      <a:pt x="1990" y="6826"/>
                      <a:pt x="2083" y="6856"/>
                      <a:pt x="2180" y="6880"/>
                    </a:cubicBezTo>
                    <a:cubicBezTo>
                      <a:pt x="2274" y="6900"/>
                      <a:pt x="2368" y="6923"/>
                      <a:pt x="2464" y="6940"/>
                    </a:cubicBezTo>
                    <a:cubicBezTo>
                      <a:pt x="2517" y="6949"/>
                      <a:pt x="2569" y="6953"/>
                      <a:pt x="2620" y="6953"/>
                    </a:cubicBezTo>
                    <a:cubicBezTo>
                      <a:pt x="2678" y="6953"/>
                      <a:pt x="2736" y="6949"/>
                      <a:pt x="2796" y="6943"/>
                    </a:cubicBezTo>
                    <a:cubicBezTo>
                      <a:pt x="2940" y="6937"/>
                      <a:pt x="3070" y="6886"/>
                      <a:pt x="3207" y="6843"/>
                    </a:cubicBezTo>
                    <a:cubicBezTo>
                      <a:pt x="3291" y="6816"/>
                      <a:pt x="3375" y="6779"/>
                      <a:pt x="3455" y="6742"/>
                    </a:cubicBezTo>
                    <a:cubicBezTo>
                      <a:pt x="3679" y="6639"/>
                      <a:pt x="3889" y="6508"/>
                      <a:pt x="4083" y="6355"/>
                    </a:cubicBezTo>
                    <a:cubicBezTo>
                      <a:pt x="4124" y="6321"/>
                      <a:pt x="4160" y="6287"/>
                      <a:pt x="4197" y="6254"/>
                    </a:cubicBezTo>
                    <a:cubicBezTo>
                      <a:pt x="4324" y="6127"/>
                      <a:pt x="4438" y="5994"/>
                      <a:pt x="4522" y="5836"/>
                    </a:cubicBezTo>
                    <a:cubicBezTo>
                      <a:pt x="4585" y="5719"/>
                      <a:pt x="4639" y="5605"/>
                      <a:pt x="4682" y="5478"/>
                    </a:cubicBezTo>
                    <a:cubicBezTo>
                      <a:pt x="4716" y="5384"/>
                      <a:pt x="4732" y="5284"/>
                      <a:pt x="4749" y="5188"/>
                    </a:cubicBezTo>
                    <a:cubicBezTo>
                      <a:pt x="4786" y="5007"/>
                      <a:pt x="4789" y="4827"/>
                      <a:pt x="4762" y="4642"/>
                    </a:cubicBezTo>
                    <a:cubicBezTo>
                      <a:pt x="4749" y="4546"/>
                      <a:pt x="4732" y="4452"/>
                      <a:pt x="4709" y="4358"/>
                    </a:cubicBezTo>
                    <a:cubicBezTo>
                      <a:pt x="4669" y="4211"/>
                      <a:pt x="4616" y="4074"/>
                      <a:pt x="4551" y="3940"/>
                    </a:cubicBezTo>
                    <a:cubicBezTo>
                      <a:pt x="4535" y="3910"/>
                      <a:pt x="4518" y="3879"/>
                      <a:pt x="4502" y="3850"/>
                    </a:cubicBezTo>
                    <a:cubicBezTo>
                      <a:pt x="4565" y="3839"/>
                      <a:pt x="4628" y="3830"/>
                      <a:pt x="4692" y="3816"/>
                    </a:cubicBezTo>
                    <a:cubicBezTo>
                      <a:pt x="4883" y="3783"/>
                      <a:pt x="5060" y="3703"/>
                      <a:pt x="5234" y="3623"/>
                    </a:cubicBezTo>
                    <a:cubicBezTo>
                      <a:pt x="5378" y="3558"/>
                      <a:pt x="5522" y="3475"/>
                      <a:pt x="5632" y="3354"/>
                    </a:cubicBezTo>
                    <a:cubicBezTo>
                      <a:pt x="5699" y="3281"/>
                      <a:pt x="5766" y="3208"/>
                      <a:pt x="5826" y="3127"/>
                    </a:cubicBezTo>
                    <a:cubicBezTo>
                      <a:pt x="5936" y="2980"/>
                      <a:pt x="6040" y="2823"/>
                      <a:pt x="6100" y="2649"/>
                    </a:cubicBezTo>
                    <a:cubicBezTo>
                      <a:pt x="6137" y="2539"/>
                      <a:pt x="6161" y="2414"/>
                      <a:pt x="6167" y="2298"/>
                    </a:cubicBezTo>
                    <a:cubicBezTo>
                      <a:pt x="6177" y="2161"/>
                      <a:pt x="6174" y="2027"/>
                      <a:pt x="6164" y="1886"/>
                    </a:cubicBezTo>
                    <a:cubicBezTo>
                      <a:pt x="6161" y="1860"/>
                      <a:pt x="6157" y="1833"/>
                      <a:pt x="6150" y="1806"/>
                    </a:cubicBezTo>
                    <a:cubicBezTo>
                      <a:pt x="6133" y="1739"/>
                      <a:pt x="6110" y="1672"/>
                      <a:pt x="6087" y="1609"/>
                    </a:cubicBezTo>
                    <a:cubicBezTo>
                      <a:pt x="6067" y="1556"/>
                      <a:pt x="6040" y="1508"/>
                      <a:pt x="6013" y="1459"/>
                    </a:cubicBezTo>
                    <a:cubicBezTo>
                      <a:pt x="5940" y="1338"/>
                      <a:pt x="5860" y="1224"/>
                      <a:pt x="5769" y="1117"/>
                    </a:cubicBezTo>
                    <a:cubicBezTo>
                      <a:pt x="5709" y="1047"/>
                      <a:pt x="5642" y="987"/>
                      <a:pt x="5575" y="923"/>
                    </a:cubicBezTo>
                    <a:cubicBezTo>
                      <a:pt x="5474" y="823"/>
                      <a:pt x="5368" y="729"/>
                      <a:pt x="5258" y="639"/>
                    </a:cubicBezTo>
                    <a:cubicBezTo>
                      <a:pt x="5241" y="625"/>
                      <a:pt x="5224" y="613"/>
                      <a:pt x="5207" y="599"/>
                    </a:cubicBezTo>
                    <a:cubicBezTo>
                      <a:pt x="5153" y="556"/>
                      <a:pt x="5104" y="515"/>
                      <a:pt x="5047" y="482"/>
                    </a:cubicBezTo>
                    <a:cubicBezTo>
                      <a:pt x="4846" y="361"/>
                      <a:pt x="4636" y="275"/>
                      <a:pt x="4408" y="214"/>
                    </a:cubicBezTo>
                    <a:cubicBezTo>
                      <a:pt x="4170" y="154"/>
                      <a:pt x="3929" y="107"/>
                      <a:pt x="3692" y="57"/>
                    </a:cubicBezTo>
                    <a:cubicBezTo>
                      <a:pt x="3602" y="37"/>
                      <a:pt x="3515" y="23"/>
                      <a:pt x="3428" y="7"/>
                    </a:cubicBezTo>
                    <a:cubicBezTo>
                      <a:pt x="3387" y="0"/>
                      <a:pt x="3351" y="0"/>
                      <a:pt x="3314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1234" name="Google Shape;1234;p8"/>
            <p:cNvGrpSpPr/>
            <p:nvPr/>
          </p:nvGrpSpPr>
          <p:grpSpPr>
            <a:xfrm rot="-4496035" flipH="1">
              <a:off x="776794" y="3972091"/>
              <a:ext cx="632437" cy="525536"/>
              <a:chOff x="3478568" y="540468"/>
              <a:chExt cx="511644" cy="425160"/>
            </a:xfrm>
          </p:grpSpPr>
          <p:sp>
            <p:nvSpPr>
              <p:cNvPr id="1235" name="Google Shape;1235;p8"/>
              <p:cNvSpPr/>
              <p:nvPr/>
            </p:nvSpPr>
            <p:spPr>
              <a:xfrm>
                <a:off x="3494367" y="540468"/>
                <a:ext cx="495844" cy="408844"/>
              </a:xfrm>
              <a:custGeom>
                <a:avLst/>
                <a:gdLst/>
                <a:ahLst/>
                <a:cxnLst/>
                <a:rect l="l" t="t" r="r" b="b"/>
                <a:pathLst>
                  <a:path w="23977" h="19770" extrusionOk="0">
                    <a:moveTo>
                      <a:pt x="18154" y="697"/>
                    </a:moveTo>
                    <a:cubicBezTo>
                      <a:pt x="19053" y="1256"/>
                      <a:pt x="19855" y="1956"/>
                      <a:pt x="20529" y="2771"/>
                    </a:cubicBezTo>
                    <a:cubicBezTo>
                      <a:pt x="21011" y="3329"/>
                      <a:pt x="21435" y="3920"/>
                      <a:pt x="21807" y="4549"/>
                    </a:cubicBezTo>
                    <a:cubicBezTo>
                      <a:pt x="22077" y="5011"/>
                      <a:pt x="22320" y="5480"/>
                      <a:pt x="22532" y="5968"/>
                    </a:cubicBezTo>
                    <a:cubicBezTo>
                      <a:pt x="22834" y="6667"/>
                      <a:pt x="23078" y="7393"/>
                      <a:pt x="23264" y="8131"/>
                    </a:cubicBezTo>
                    <a:cubicBezTo>
                      <a:pt x="21910" y="8959"/>
                      <a:pt x="14027" y="13799"/>
                      <a:pt x="9816" y="16226"/>
                    </a:cubicBezTo>
                    <a:lnTo>
                      <a:pt x="9675" y="16303"/>
                    </a:lnTo>
                    <a:cubicBezTo>
                      <a:pt x="9148" y="16611"/>
                      <a:pt x="8699" y="16868"/>
                      <a:pt x="8320" y="17067"/>
                    </a:cubicBezTo>
                    <a:cubicBezTo>
                      <a:pt x="7890" y="17195"/>
                      <a:pt x="2838" y="18723"/>
                      <a:pt x="1208" y="19089"/>
                    </a:cubicBezTo>
                    <a:lnTo>
                      <a:pt x="713" y="18434"/>
                    </a:lnTo>
                    <a:cubicBezTo>
                      <a:pt x="1137" y="17445"/>
                      <a:pt x="3153" y="12746"/>
                      <a:pt x="3364" y="12092"/>
                    </a:cubicBezTo>
                    <a:cubicBezTo>
                      <a:pt x="3852" y="11321"/>
                      <a:pt x="13032" y="3573"/>
                      <a:pt x="18154" y="697"/>
                    </a:cubicBezTo>
                    <a:close/>
                    <a:moveTo>
                      <a:pt x="18165" y="0"/>
                    </a:moveTo>
                    <a:cubicBezTo>
                      <a:pt x="18111" y="0"/>
                      <a:pt x="18057" y="15"/>
                      <a:pt x="18007" y="43"/>
                    </a:cubicBezTo>
                    <a:cubicBezTo>
                      <a:pt x="13128" y="2726"/>
                      <a:pt x="3018" y="11039"/>
                      <a:pt x="2755" y="11880"/>
                    </a:cubicBezTo>
                    <a:cubicBezTo>
                      <a:pt x="2613" y="12355"/>
                      <a:pt x="752" y="16714"/>
                      <a:pt x="46" y="18350"/>
                    </a:cubicBezTo>
                    <a:cubicBezTo>
                      <a:pt x="1" y="18460"/>
                      <a:pt x="20" y="18582"/>
                      <a:pt x="91" y="18671"/>
                    </a:cubicBezTo>
                    <a:lnTo>
                      <a:pt x="822" y="19641"/>
                    </a:lnTo>
                    <a:cubicBezTo>
                      <a:pt x="880" y="19718"/>
                      <a:pt x="976" y="19769"/>
                      <a:pt x="1079" y="19769"/>
                    </a:cubicBezTo>
                    <a:cubicBezTo>
                      <a:pt x="1098" y="19769"/>
                      <a:pt x="1118" y="19769"/>
                      <a:pt x="1137" y="19763"/>
                    </a:cubicBezTo>
                    <a:cubicBezTo>
                      <a:pt x="2581" y="19480"/>
                      <a:pt x="8294" y="17747"/>
                      <a:pt x="8538" y="17676"/>
                    </a:cubicBezTo>
                    <a:cubicBezTo>
                      <a:pt x="8558" y="17670"/>
                      <a:pt x="8577" y="17664"/>
                      <a:pt x="8590" y="17657"/>
                    </a:cubicBezTo>
                    <a:cubicBezTo>
                      <a:pt x="8988" y="17452"/>
                      <a:pt x="9456" y="17176"/>
                      <a:pt x="9996" y="16861"/>
                    </a:cubicBezTo>
                    <a:lnTo>
                      <a:pt x="10137" y="16784"/>
                    </a:lnTo>
                    <a:cubicBezTo>
                      <a:pt x="14739" y="14133"/>
                      <a:pt x="23713" y="8612"/>
                      <a:pt x="23803" y="8555"/>
                    </a:cubicBezTo>
                    <a:cubicBezTo>
                      <a:pt x="23919" y="8484"/>
                      <a:pt x="23977" y="8343"/>
                      <a:pt x="23945" y="8208"/>
                    </a:cubicBezTo>
                    <a:cubicBezTo>
                      <a:pt x="23746" y="7354"/>
                      <a:pt x="23469" y="6520"/>
                      <a:pt x="23123" y="5717"/>
                    </a:cubicBezTo>
                    <a:cubicBezTo>
                      <a:pt x="22905" y="5204"/>
                      <a:pt x="22648" y="4703"/>
                      <a:pt x="22365" y="4222"/>
                    </a:cubicBezTo>
                    <a:cubicBezTo>
                      <a:pt x="21974" y="3560"/>
                      <a:pt x="21524" y="2938"/>
                      <a:pt x="21024" y="2354"/>
                    </a:cubicBezTo>
                    <a:cubicBezTo>
                      <a:pt x="20266" y="1436"/>
                      <a:pt x="19355" y="653"/>
                      <a:pt x="18328" y="49"/>
                    </a:cubicBezTo>
                    <a:cubicBezTo>
                      <a:pt x="18278" y="16"/>
                      <a:pt x="18222" y="0"/>
                      <a:pt x="1816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36" name="Google Shape;1236;p8"/>
              <p:cNvSpPr/>
              <p:nvPr/>
            </p:nvSpPr>
            <p:spPr>
              <a:xfrm>
                <a:off x="3501398" y="547189"/>
                <a:ext cx="449790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1750" h="19117" extrusionOk="0">
                    <a:moveTo>
                      <a:pt x="17821" y="0"/>
                    </a:moveTo>
                    <a:cubicBezTo>
                      <a:pt x="12621" y="2857"/>
                      <a:pt x="2909" y="11048"/>
                      <a:pt x="2723" y="11645"/>
                    </a:cubicBezTo>
                    <a:cubicBezTo>
                      <a:pt x="2543" y="12248"/>
                      <a:pt x="1" y="18154"/>
                      <a:pt x="1" y="18154"/>
                    </a:cubicBezTo>
                    <a:lnTo>
                      <a:pt x="733" y="19117"/>
                    </a:lnTo>
                    <a:cubicBezTo>
                      <a:pt x="2177" y="18834"/>
                      <a:pt x="8102" y="17043"/>
                      <a:pt x="8102" y="17043"/>
                    </a:cubicBezTo>
                    <a:cubicBezTo>
                      <a:pt x="8526" y="16819"/>
                      <a:pt x="9039" y="16523"/>
                      <a:pt x="9630" y="16177"/>
                    </a:cubicBezTo>
                    <a:cubicBezTo>
                      <a:pt x="9232" y="15060"/>
                      <a:pt x="8949" y="13911"/>
                      <a:pt x="8789" y="12736"/>
                    </a:cubicBezTo>
                    <a:lnTo>
                      <a:pt x="6940" y="12678"/>
                    </a:lnTo>
                    <a:cubicBezTo>
                      <a:pt x="6600" y="12004"/>
                      <a:pt x="6645" y="11195"/>
                      <a:pt x="7062" y="10560"/>
                    </a:cubicBezTo>
                    <a:cubicBezTo>
                      <a:pt x="7479" y="9944"/>
                      <a:pt x="8006" y="9411"/>
                      <a:pt x="8616" y="8987"/>
                    </a:cubicBezTo>
                    <a:cubicBezTo>
                      <a:pt x="11504" y="6715"/>
                      <a:pt x="14451" y="4519"/>
                      <a:pt x="17461" y="2401"/>
                    </a:cubicBezTo>
                    <a:cubicBezTo>
                      <a:pt x="17718" y="2189"/>
                      <a:pt x="18026" y="2041"/>
                      <a:pt x="18354" y="1971"/>
                    </a:cubicBezTo>
                    <a:cubicBezTo>
                      <a:pt x="18382" y="1970"/>
                      <a:pt x="18411" y="1969"/>
                      <a:pt x="18439" y="1969"/>
                    </a:cubicBezTo>
                    <a:cubicBezTo>
                      <a:pt x="18828" y="1969"/>
                      <a:pt x="19211" y="2090"/>
                      <a:pt x="19528" y="2318"/>
                    </a:cubicBezTo>
                    <a:cubicBezTo>
                      <a:pt x="20324" y="2818"/>
                      <a:pt x="21069" y="3402"/>
                      <a:pt x="21749" y="4057"/>
                    </a:cubicBezTo>
                    <a:cubicBezTo>
                      <a:pt x="21364" y="3409"/>
                      <a:pt x="20928" y="2805"/>
                      <a:pt x="20433" y="2234"/>
                    </a:cubicBezTo>
                    <a:cubicBezTo>
                      <a:pt x="19702" y="1348"/>
                      <a:pt x="18816" y="591"/>
                      <a:pt x="1782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37" name="Google Shape;1237;p8"/>
              <p:cNvSpPr/>
              <p:nvPr/>
            </p:nvSpPr>
            <p:spPr>
              <a:xfrm>
                <a:off x="3501543" y="547189"/>
                <a:ext cx="481637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3290" h="19117" extrusionOk="0">
                    <a:moveTo>
                      <a:pt x="17814" y="0"/>
                    </a:moveTo>
                    <a:cubicBezTo>
                      <a:pt x="12614" y="2857"/>
                      <a:pt x="2908" y="11048"/>
                      <a:pt x="2722" y="11645"/>
                    </a:cubicBezTo>
                    <a:cubicBezTo>
                      <a:pt x="2542" y="12248"/>
                      <a:pt x="0" y="18154"/>
                      <a:pt x="0" y="18154"/>
                    </a:cubicBezTo>
                    <a:lnTo>
                      <a:pt x="732" y="19117"/>
                    </a:lnTo>
                    <a:cubicBezTo>
                      <a:pt x="2176" y="18834"/>
                      <a:pt x="8101" y="17043"/>
                      <a:pt x="8101" y="17043"/>
                    </a:cubicBezTo>
                    <a:cubicBezTo>
                      <a:pt x="8519" y="16819"/>
                      <a:pt x="9039" y="16523"/>
                      <a:pt x="9629" y="16177"/>
                    </a:cubicBezTo>
                    <a:cubicBezTo>
                      <a:pt x="14283" y="13500"/>
                      <a:pt x="23289" y="7954"/>
                      <a:pt x="23289" y="7954"/>
                    </a:cubicBezTo>
                    <a:cubicBezTo>
                      <a:pt x="23090" y="7119"/>
                      <a:pt x="22821" y="6304"/>
                      <a:pt x="22487" y="5521"/>
                    </a:cubicBezTo>
                    <a:cubicBezTo>
                      <a:pt x="22269" y="5020"/>
                      <a:pt x="22018" y="4532"/>
                      <a:pt x="21742" y="4064"/>
                    </a:cubicBezTo>
                    <a:cubicBezTo>
                      <a:pt x="21357" y="3415"/>
                      <a:pt x="20921" y="2805"/>
                      <a:pt x="20426" y="2234"/>
                    </a:cubicBezTo>
                    <a:cubicBezTo>
                      <a:pt x="19695" y="1348"/>
                      <a:pt x="18809" y="591"/>
                      <a:pt x="1781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38" name="Google Shape;1238;p8"/>
              <p:cNvSpPr/>
              <p:nvPr/>
            </p:nvSpPr>
            <p:spPr>
              <a:xfrm>
                <a:off x="3493850" y="781225"/>
                <a:ext cx="182935" cy="168749"/>
              </a:xfrm>
              <a:custGeom>
                <a:avLst/>
                <a:gdLst/>
                <a:ahLst/>
                <a:cxnLst/>
                <a:rect l="l" t="t" r="r" b="b"/>
                <a:pathLst>
                  <a:path w="8846" h="8160" extrusionOk="0">
                    <a:moveTo>
                      <a:pt x="3312" y="655"/>
                    </a:moveTo>
                    <a:cubicBezTo>
                      <a:pt x="4295" y="674"/>
                      <a:pt x="5367" y="726"/>
                      <a:pt x="5790" y="803"/>
                    </a:cubicBezTo>
                    <a:cubicBezTo>
                      <a:pt x="5784" y="854"/>
                      <a:pt x="5765" y="899"/>
                      <a:pt x="5745" y="950"/>
                    </a:cubicBezTo>
                    <a:cubicBezTo>
                      <a:pt x="5681" y="1181"/>
                      <a:pt x="5585" y="1477"/>
                      <a:pt x="5482" y="1766"/>
                    </a:cubicBezTo>
                    <a:cubicBezTo>
                      <a:pt x="5193" y="2626"/>
                      <a:pt x="5097" y="2947"/>
                      <a:pt x="5135" y="3139"/>
                    </a:cubicBezTo>
                    <a:cubicBezTo>
                      <a:pt x="5187" y="3454"/>
                      <a:pt x="5490" y="3525"/>
                      <a:pt x="5995" y="3525"/>
                    </a:cubicBezTo>
                    <a:cubicBezTo>
                      <a:pt x="6179" y="3525"/>
                      <a:pt x="6390" y="3516"/>
                      <a:pt x="6625" y="3505"/>
                    </a:cubicBezTo>
                    <a:cubicBezTo>
                      <a:pt x="6809" y="3501"/>
                      <a:pt x="7042" y="3492"/>
                      <a:pt x="7233" y="3492"/>
                    </a:cubicBezTo>
                    <a:cubicBezTo>
                      <a:pt x="7348" y="3492"/>
                      <a:pt x="7448" y="3496"/>
                      <a:pt x="7511" y="3505"/>
                    </a:cubicBezTo>
                    <a:cubicBezTo>
                      <a:pt x="7639" y="3756"/>
                      <a:pt x="7889" y="4654"/>
                      <a:pt x="8088" y="5508"/>
                    </a:cubicBezTo>
                    <a:cubicBezTo>
                      <a:pt x="7087" y="5803"/>
                      <a:pt x="3730" y="6798"/>
                      <a:pt x="1919" y="7280"/>
                    </a:cubicBezTo>
                    <a:cubicBezTo>
                      <a:pt x="1663" y="7344"/>
                      <a:pt x="1425" y="7402"/>
                      <a:pt x="1233" y="7447"/>
                    </a:cubicBezTo>
                    <a:lnTo>
                      <a:pt x="738" y="6792"/>
                    </a:lnTo>
                    <a:cubicBezTo>
                      <a:pt x="1130" y="5880"/>
                      <a:pt x="2889" y="1778"/>
                      <a:pt x="3312" y="655"/>
                    </a:cubicBezTo>
                    <a:close/>
                    <a:moveTo>
                      <a:pt x="2857" y="0"/>
                    </a:moveTo>
                    <a:lnTo>
                      <a:pt x="2786" y="231"/>
                    </a:lnTo>
                    <a:cubicBezTo>
                      <a:pt x="2638" y="713"/>
                      <a:pt x="777" y="5072"/>
                      <a:pt x="71" y="6708"/>
                    </a:cubicBezTo>
                    <a:lnTo>
                      <a:pt x="0" y="6882"/>
                    </a:lnTo>
                    <a:lnTo>
                      <a:pt x="969" y="8159"/>
                    </a:lnTo>
                    <a:lnTo>
                      <a:pt x="1162" y="8114"/>
                    </a:lnTo>
                    <a:cubicBezTo>
                      <a:pt x="1393" y="8069"/>
                      <a:pt x="1720" y="7992"/>
                      <a:pt x="2080" y="7896"/>
                    </a:cubicBezTo>
                    <a:cubicBezTo>
                      <a:pt x="4224" y="7331"/>
                      <a:pt x="8518" y="6041"/>
                      <a:pt x="8557" y="6028"/>
                    </a:cubicBezTo>
                    <a:lnTo>
                      <a:pt x="8846" y="5945"/>
                    </a:lnTo>
                    <a:lnTo>
                      <a:pt x="8782" y="5649"/>
                    </a:lnTo>
                    <a:cubicBezTo>
                      <a:pt x="8249" y="3261"/>
                      <a:pt x="7998" y="3056"/>
                      <a:pt x="7915" y="2985"/>
                    </a:cubicBezTo>
                    <a:cubicBezTo>
                      <a:pt x="7782" y="2874"/>
                      <a:pt x="7588" y="2840"/>
                      <a:pt x="7215" y="2840"/>
                    </a:cubicBezTo>
                    <a:cubicBezTo>
                      <a:pt x="7049" y="2840"/>
                      <a:pt x="6847" y="2847"/>
                      <a:pt x="6599" y="2857"/>
                    </a:cubicBezTo>
                    <a:cubicBezTo>
                      <a:pt x="6440" y="2866"/>
                      <a:pt x="6217" y="2875"/>
                      <a:pt x="6025" y="2875"/>
                    </a:cubicBezTo>
                    <a:cubicBezTo>
                      <a:pt x="5946" y="2875"/>
                      <a:pt x="5872" y="2873"/>
                      <a:pt x="5809" y="2870"/>
                    </a:cubicBezTo>
                    <a:cubicBezTo>
                      <a:pt x="5874" y="2639"/>
                      <a:pt x="6002" y="2247"/>
                      <a:pt x="6098" y="1971"/>
                    </a:cubicBezTo>
                    <a:cubicBezTo>
                      <a:pt x="6201" y="1669"/>
                      <a:pt x="6304" y="1368"/>
                      <a:pt x="6362" y="1149"/>
                    </a:cubicBezTo>
                    <a:cubicBezTo>
                      <a:pt x="6432" y="963"/>
                      <a:pt x="6464" y="771"/>
                      <a:pt x="6458" y="578"/>
                    </a:cubicBezTo>
                    <a:lnTo>
                      <a:pt x="6458" y="520"/>
                    </a:lnTo>
                    <a:lnTo>
                      <a:pt x="6445" y="469"/>
                    </a:lnTo>
                    <a:cubicBezTo>
                      <a:pt x="6362" y="257"/>
                      <a:pt x="6278" y="39"/>
                      <a:pt x="309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39" name="Google Shape;1239;p8"/>
              <p:cNvSpPr/>
              <p:nvPr/>
            </p:nvSpPr>
            <p:spPr>
              <a:xfrm>
                <a:off x="3501543" y="787987"/>
                <a:ext cx="16742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8096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3794" y="6690"/>
                      <a:pt x="8095" y="5399"/>
                      <a:pt x="8095" y="5399"/>
                    </a:cubicBezTo>
                    <a:cubicBezTo>
                      <a:pt x="8095" y="5399"/>
                      <a:pt x="7582" y="3114"/>
                      <a:pt x="7338" y="2915"/>
                    </a:cubicBezTo>
                    <a:cubicBezTo>
                      <a:pt x="7271" y="2859"/>
                      <a:pt x="7077" y="2843"/>
                      <a:pt x="6829" y="2843"/>
                    </a:cubicBezTo>
                    <a:cubicBezTo>
                      <a:pt x="6476" y="2843"/>
                      <a:pt x="6012" y="2876"/>
                      <a:pt x="5652" y="2876"/>
                    </a:cubicBezTo>
                    <a:cubicBezTo>
                      <a:pt x="5336" y="2876"/>
                      <a:pt x="5100" y="2850"/>
                      <a:pt x="5084" y="2755"/>
                    </a:cubicBezTo>
                    <a:cubicBezTo>
                      <a:pt x="5046" y="2549"/>
                      <a:pt x="5495" y="1381"/>
                      <a:pt x="5688" y="713"/>
                    </a:cubicBezTo>
                    <a:cubicBezTo>
                      <a:pt x="5746" y="566"/>
                      <a:pt x="5771" y="418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40" name="Google Shape;1240;p8"/>
              <p:cNvSpPr/>
              <p:nvPr/>
            </p:nvSpPr>
            <p:spPr>
              <a:xfrm>
                <a:off x="3501543" y="787987"/>
                <a:ext cx="11936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5772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2209" y="5849"/>
                      <a:pt x="2703" y="4379"/>
                      <a:pt x="3300" y="2998"/>
                    </a:cubicBezTo>
                    <a:cubicBezTo>
                      <a:pt x="3942" y="1535"/>
                      <a:pt x="4763" y="964"/>
                      <a:pt x="5688" y="707"/>
                    </a:cubicBezTo>
                    <a:cubicBezTo>
                      <a:pt x="5746" y="566"/>
                      <a:pt x="5771" y="412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41" name="Google Shape;1241;p8"/>
              <p:cNvSpPr/>
              <p:nvPr/>
            </p:nvSpPr>
            <p:spPr>
              <a:xfrm>
                <a:off x="3555994" y="593119"/>
                <a:ext cx="410725" cy="293801"/>
              </a:xfrm>
              <a:custGeom>
                <a:avLst/>
                <a:gdLst/>
                <a:ahLst/>
                <a:cxnLst/>
                <a:rect l="l" t="t" r="r" b="b"/>
                <a:pathLst>
                  <a:path w="19861" h="14207" extrusionOk="0">
                    <a:moveTo>
                      <a:pt x="17813" y="0"/>
                    </a:moveTo>
                    <a:cubicBezTo>
                      <a:pt x="12658" y="2581"/>
                      <a:pt x="3151" y="9680"/>
                      <a:pt x="3151" y="9680"/>
                    </a:cubicBezTo>
                    <a:cubicBezTo>
                      <a:pt x="0" y="12374"/>
                      <a:pt x="359" y="14206"/>
                      <a:pt x="2022" y="14206"/>
                    </a:cubicBezTo>
                    <a:cubicBezTo>
                      <a:pt x="2765" y="14206"/>
                      <a:pt x="3767" y="13841"/>
                      <a:pt x="4833" y="13025"/>
                    </a:cubicBezTo>
                    <a:cubicBezTo>
                      <a:pt x="8293" y="10387"/>
                      <a:pt x="19860" y="3287"/>
                      <a:pt x="19860" y="3287"/>
                    </a:cubicBezTo>
                    <a:cubicBezTo>
                      <a:pt x="19353" y="2093"/>
                      <a:pt x="18660" y="989"/>
                      <a:pt x="178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42" name="Google Shape;1242;p8"/>
              <p:cNvSpPr/>
              <p:nvPr/>
            </p:nvSpPr>
            <p:spPr>
              <a:xfrm>
                <a:off x="3558351" y="586460"/>
                <a:ext cx="415792" cy="307077"/>
              </a:xfrm>
              <a:custGeom>
                <a:avLst/>
                <a:gdLst/>
                <a:ahLst/>
                <a:cxnLst/>
                <a:rect l="l" t="t" r="r" b="b"/>
                <a:pathLst>
                  <a:path w="20106" h="14849" extrusionOk="0">
                    <a:moveTo>
                      <a:pt x="17615" y="727"/>
                    </a:moveTo>
                    <a:lnTo>
                      <a:pt x="17615" y="733"/>
                    </a:lnTo>
                    <a:cubicBezTo>
                      <a:pt x="18309" y="1568"/>
                      <a:pt x="18886" y="2492"/>
                      <a:pt x="19342" y="3481"/>
                    </a:cubicBezTo>
                    <a:cubicBezTo>
                      <a:pt x="17660" y="4514"/>
                      <a:pt x="7678" y="10683"/>
                      <a:pt x="4526" y="13090"/>
                    </a:cubicBezTo>
                    <a:cubicBezTo>
                      <a:pt x="3513" y="13861"/>
                      <a:pt x="2560" y="14202"/>
                      <a:pt x="1898" y="14202"/>
                    </a:cubicBezTo>
                    <a:cubicBezTo>
                      <a:pt x="1541" y="14202"/>
                      <a:pt x="1269" y="14103"/>
                      <a:pt x="1118" y="13918"/>
                    </a:cubicBezTo>
                    <a:cubicBezTo>
                      <a:pt x="694" y="13385"/>
                      <a:pt x="1176" y="12012"/>
                      <a:pt x="3223" y="10253"/>
                    </a:cubicBezTo>
                    <a:cubicBezTo>
                      <a:pt x="3320" y="10189"/>
                      <a:pt x="12499" y="3352"/>
                      <a:pt x="17615" y="727"/>
                    </a:cubicBezTo>
                    <a:close/>
                    <a:moveTo>
                      <a:pt x="17694" y="1"/>
                    </a:moveTo>
                    <a:cubicBezTo>
                      <a:pt x="17646" y="1"/>
                      <a:pt x="17597" y="11"/>
                      <a:pt x="17551" y="33"/>
                    </a:cubicBezTo>
                    <a:cubicBezTo>
                      <a:pt x="12435" y="2601"/>
                      <a:pt x="2934" y="9669"/>
                      <a:pt x="2825" y="9752"/>
                    </a:cubicBezTo>
                    <a:cubicBezTo>
                      <a:pt x="251" y="11954"/>
                      <a:pt x="1" y="13559"/>
                      <a:pt x="617" y="14323"/>
                    </a:cubicBezTo>
                    <a:cubicBezTo>
                      <a:pt x="887" y="14656"/>
                      <a:pt x="1336" y="14849"/>
                      <a:pt x="1920" y="14849"/>
                    </a:cubicBezTo>
                    <a:cubicBezTo>
                      <a:pt x="2723" y="14849"/>
                      <a:pt x="3769" y="14483"/>
                      <a:pt x="4912" y="13604"/>
                    </a:cubicBezTo>
                    <a:cubicBezTo>
                      <a:pt x="8320" y="11004"/>
                      <a:pt x="19804" y="3962"/>
                      <a:pt x="19920" y="3885"/>
                    </a:cubicBezTo>
                    <a:cubicBezTo>
                      <a:pt x="20055" y="3801"/>
                      <a:pt x="20106" y="3635"/>
                      <a:pt x="20048" y="3487"/>
                    </a:cubicBezTo>
                    <a:cubicBezTo>
                      <a:pt x="19522" y="2261"/>
                      <a:pt x="18809" y="1125"/>
                      <a:pt x="17936" y="117"/>
                    </a:cubicBezTo>
                    <a:cubicBezTo>
                      <a:pt x="17877" y="41"/>
                      <a:pt x="17787" y="1"/>
                      <a:pt x="1769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43" name="Google Shape;1243;p8"/>
              <p:cNvSpPr/>
              <p:nvPr/>
            </p:nvSpPr>
            <p:spPr>
              <a:xfrm>
                <a:off x="3478568" y="922469"/>
                <a:ext cx="37989" cy="43159"/>
              </a:xfrm>
              <a:custGeom>
                <a:avLst/>
                <a:gdLst/>
                <a:ahLst/>
                <a:cxnLst/>
                <a:rect l="l" t="t" r="r" b="b"/>
                <a:pathLst>
                  <a:path w="1837" h="2087" extrusionOk="0">
                    <a:moveTo>
                      <a:pt x="1111" y="0"/>
                    </a:moveTo>
                    <a:lnTo>
                      <a:pt x="1" y="1753"/>
                    </a:lnTo>
                    <a:lnTo>
                      <a:pt x="296" y="2087"/>
                    </a:lnTo>
                    <a:lnTo>
                      <a:pt x="1837" y="970"/>
                    </a:lnTo>
                    <a:lnTo>
                      <a:pt x="111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44" name="Google Shape;1244;p8"/>
              <p:cNvSpPr/>
              <p:nvPr/>
            </p:nvSpPr>
            <p:spPr>
              <a:xfrm>
                <a:off x="3640802" y="756802"/>
                <a:ext cx="63860" cy="47316"/>
              </a:xfrm>
              <a:custGeom>
                <a:avLst/>
                <a:gdLst/>
                <a:ahLst/>
                <a:cxnLst/>
                <a:rect l="l" t="t" r="r" b="b"/>
                <a:pathLst>
                  <a:path w="3088" h="2288" extrusionOk="0">
                    <a:moveTo>
                      <a:pt x="3020" y="0"/>
                    </a:moveTo>
                    <a:cubicBezTo>
                      <a:pt x="3003" y="0"/>
                      <a:pt x="2985" y="7"/>
                      <a:pt x="2972" y="19"/>
                    </a:cubicBezTo>
                    <a:cubicBezTo>
                      <a:pt x="2709" y="180"/>
                      <a:pt x="2446" y="328"/>
                      <a:pt x="2189" y="501"/>
                    </a:cubicBezTo>
                    <a:cubicBezTo>
                      <a:pt x="1939" y="674"/>
                      <a:pt x="1688" y="848"/>
                      <a:pt x="1438" y="1027"/>
                    </a:cubicBezTo>
                    <a:lnTo>
                      <a:pt x="726" y="1599"/>
                    </a:lnTo>
                    <a:cubicBezTo>
                      <a:pt x="488" y="1798"/>
                      <a:pt x="257" y="1997"/>
                      <a:pt x="32" y="2202"/>
                    </a:cubicBezTo>
                    <a:cubicBezTo>
                      <a:pt x="7" y="2221"/>
                      <a:pt x="0" y="2247"/>
                      <a:pt x="7" y="2273"/>
                    </a:cubicBezTo>
                    <a:cubicBezTo>
                      <a:pt x="19" y="2282"/>
                      <a:pt x="34" y="2287"/>
                      <a:pt x="48" y="2287"/>
                    </a:cubicBezTo>
                    <a:cubicBezTo>
                      <a:pt x="63" y="2287"/>
                      <a:pt x="77" y="2282"/>
                      <a:pt x="90" y="2273"/>
                    </a:cubicBezTo>
                    <a:cubicBezTo>
                      <a:pt x="353" y="2112"/>
                      <a:pt x="616" y="1958"/>
                      <a:pt x="873" y="1791"/>
                    </a:cubicBezTo>
                    <a:lnTo>
                      <a:pt x="1631" y="1278"/>
                    </a:lnTo>
                    <a:cubicBezTo>
                      <a:pt x="1875" y="1091"/>
                      <a:pt x="2125" y="905"/>
                      <a:pt x="2356" y="713"/>
                    </a:cubicBezTo>
                    <a:cubicBezTo>
                      <a:pt x="2594" y="520"/>
                      <a:pt x="2825" y="315"/>
                      <a:pt x="3056" y="116"/>
                    </a:cubicBezTo>
                    <a:cubicBezTo>
                      <a:pt x="3081" y="90"/>
                      <a:pt x="3088" y="52"/>
                      <a:pt x="3069" y="19"/>
                    </a:cubicBezTo>
                    <a:cubicBezTo>
                      <a:pt x="3056" y="7"/>
                      <a:pt x="3038" y="0"/>
                      <a:pt x="302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45" name="Google Shape;1245;p8"/>
              <p:cNvSpPr/>
              <p:nvPr/>
            </p:nvSpPr>
            <p:spPr>
              <a:xfrm>
                <a:off x="3694963" y="606768"/>
                <a:ext cx="140996" cy="86877"/>
              </a:xfrm>
              <a:custGeom>
                <a:avLst/>
                <a:gdLst/>
                <a:ahLst/>
                <a:cxnLst/>
                <a:rect l="l" t="t" r="r" b="b"/>
                <a:pathLst>
                  <a:path w="6818" h="4201" extrusionOk="0">
                    <a:moveTo>
                      <a:pt x="6764" y="1"/>
                    </a:moveTo>
                    <a:cubicBezTo>
                      <a:pt x="6734" y="1"/>
                      <a:pt x="6694" y="10"/>
                      <a:pt x="6651" y="27"/>
                    </a:cubicBezTo>
                    <a:cubicBezTo>
                      <a:pt x="6073" y="316"/>
                      <a:pt x="5502" y="598"/>
                      <a:pt x="4937" y="919"/>
                    </a:cubicBezTo>
                    <a:cubicBezTo>
                      <a:pt x="4378" y="1247"/>
                      <a:pt x="3807" y="1542"/>
                      <a:pt x="3274" y="1889"/>
                    </a:cubicBezTo>
                    <a:cubicBezTo>
                      <a:pt x="2735" y="2235"/>
                      <a:pt x="2189" y="2588"/>
                      <a:pt x="1656" y="2948"/>
                    </a:cubicBezTo>
                    <a:cubicBezTo>
                      <a:pt x="1124" y="3307"/>
                      <a:pt x="610" y="3686"/>
                      <a:pt x="90" y="4071"/>
                    </a:cubicBezTo>
                    <a:cubicBezTo>
                      <a:pt x="39" y="4110"/>
                      <a:pt x="0" y="4161"/>
                      <a:pt x="7" y="4187"/>
                    </a:cubicBezTo>
                    <a:cubicBezTo>
                      <a:pt x="11" y="4196"/>
                      <a:pt x="21" y="4200"/>
                      <a:pt x="35" y="4200"/>
                    </a:cubicBezTo>
                    <a:cubicBezTo>
                      <a:pt x="61" y="4200"/>
                      <a:pt x="100" y="4186"/>
                      <a:pt x="141" y="4161"/>
                    </a:cubicBezTo>
                    <a:lnTo>
                      <a:pt x="1785" y="3173"/>
                    </a:lnTo>
                    <a:lnTo>
                      <a:pt x="3435" y="2178"/>
                    </a:lnTo>
                    <a:lnTo>
                      <a:pt x="5078" y="1170"/>
                    </a:lnTo>
                    <a:lnTo>
                      <a:pt x="6715" y="155"/>
                    </a:lnTo>
                    <a:cubicBezTo>
                      <a:pt x="6779" y="117"/>
                      <a:pt x="6817" y="66"/>
                      <a:pt x="6811" y="27"/>
                    </a:cubicBezTo>
                    <a:cubicBezTo>
                      <a:pt x="6808" y="9"/>
                      <a:pt x="6790" y="1"/>
                      <a:pt x="676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46" name="Google Shape;1246;p8"/>
              <p:cNvSpPr/>
              <p:nvPr/>
            </p:nvSpPr>
            <p:spPr>
              <a:xfrm>
                <a:off x="3684065" y="791151"/>
                <a:ext cx="123625" cy="75854"/>
              </a:xfrm>
              <a:custGeom>
                <a:avLst/>
                <a:gdLst/>
                <a:ahLst/>
                <a:cxnLst/>
                <a:rect l="l" t="t" r="r" b="b"/>
                <a:pathLst>
                  <a:path w="5978" h="3668" extrusionOk="0">
                    <a:moveTo>
                      <a:pt x="5900" y="0"/>
                    </a:moveTo>
                    <a:cubicBezTo>
                      <a:pt x="5873" y="0"/>
                      <a:pt x="5839" y="11"/>
                      <a:pt x="5804" y="34"/>
                    </a:cubicBezTo>
                    <a:lnTo>
                      <a:pt x="4385" y="926"/>
                    </a:lnTo>
                    <a:cubicBezTo>
                      <a:pt x="3929" y="1228"/>
                      <a:pt x="3429" y="1510"/>
                      <a:pt x="2960" y="1812"/>
                    </a:cubicBezTo>
                    <a:cubicBezTo>
                      <a:pt x="2492" y="2114"/>
                      <a:pt x="2004" y="2403"/>
                      <a:pt x="1529" y="2691"/>
                    </a:cubicBezTo>
                    <a:cubicBezTo>
                      <a:pt x="1054" y="2974"/>
                      <a:pt x="572" y="3263"/>
                      <a:pt x="84" y="3545"/>
                    </a:cubicBezTo>
                    <a:cubicBezTo>
                      <a:pt x="33" y="3577"/>
                      <a:pt x="1" y="3622"/>
                      <a:pt x="7" y="3648"/>
                    </a:cubicBezTo>
                    <a:cubicBezTo>
                      <a:pt x="10" y="3661"/>
                      <a:pt x="27" y="3667"/>
                      <a:pt x="49" y="3667"/>
                    </a:cubicBezTo>
                    <a:cubicBezTo>
                      <a:pt x="71" y="3667"/>
                      <a:pt x="100" y="3661"/>
                      <a:pt x="129" y="3648"/>
                    </a:cubicBezTo>
                    <a:cubicBezTo>
                      <a:pt x="643" y="3423"/>
                      <a:pt x="1143" y="3186"/>
                      <a:pt x="1651" y="2923"/>
                    </a:cubicBezTo>
                    <a:cubicBezTo>
                      <a:pt x="2158" y="2659"/>
                      <a:pt x="2646" y="2396"/>
                      <a:pt x="3127" y="2101"/>
                    </a:cubicBezTo>
                    <a:cubicBezTo>
                      <a:pt x="3608" y="1806"/>
                      <a:pt x="4083" y="1497"/>
                      <a:pt x="4546" y="1176"/>
                    </a:cubicBezTo>
                    <a:cubicBezTo>
                      <a:pt x="5008" y="856"/>
                      <a:pt x="5451" y="515"/>
                      <a:pt x="5887" y="156"/>
                    </a:cubicBezTo>
                    <a:cubicBezTo>
                      <a:pt x="5958" y="111"/>
                      <a:pt x="5977" y="79"/>
                      <a:pt x="5958" y="34"/>
                    </a:cubicBezTo>
                    <a:cubicBezTo>
                      <a:pt x="5948" y="11"/>
                      <a:pt x="5927" y="0"/>
                      <a:pt x="590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47" name="Google Shape;1247;p8"/>
              <p:cNvSpPr/>
              <p:nvPr/>
            </p:nvSpPr>
            <p:spPr>
              <a:xfrm>
                <a:off x="3732125" y="639670"/>
                <a:ext cx="181757" cy="101187"/>
              </a:xfrm>
              <a:custGeom>
                <a:avLst/>
                <a:gdLst/>
                <a:ahLst/>
                <a:cxnLst/>
                <a:rect l="l" t="t" r="r" b="b"/>
                <a:pathLst>
                  <a:path w="8789" h="4893" extrusionOk="0">
                    <a:moveTo>
                      <a:pt x="8714" y="1"/>
                    </a:moveTo>
                    <a:cubicBezTo>
                      <a:pt x="8678" y="1"/>
                      <a:pt x="8631" y="12"/>
                      <a:pt x="8583" y="34"/>
                    </a:cubicBezTo>
                    <a:cubicBezTo>
                      <a:pt x="7839" y="349"/>
                      <a:pt x="7100" y="676"/>
                      <a:pt x="6375" y="1036"/>
                    </a:cubicBezTo>
                    <a:cubicBezTo>
                      <a:pt x="5643" y="1395"/>
                      <a:pt x="4924" y="1761"/>
                      <a:pt x="4218" y="2159"/>
                    </a:cubicBezTo>
                    <a:cubicBezTo>
                      <a:pt x="3518" y="2557"/>
                      <a:pt x="2819" y="2968"/>
                      <a:pt x="2132" y="3398"/>
                    </a:cubicBezTo>
                    <a:cubicBezTo>
                      <a:pt x="1451" y="3828"/>
                      <a:pt x="777" y="4278"/>
                      <a:pt x="116" y="4746"/>
                    </a:cubicBezTo>
                    <a:cubicBezTo>
                      <a:pt x="58" y="4791"/>
                      <a:pt x="1" y="4855"/>
                      <a:pt x="7" y="4881"/>
                    </a:cubicBezTo>
                    <a:cubicBezTo>
                      <a:pt x="11" y="4889"/>
                      <a:pt x="20" y="4893"/>
                      <a:pt x="34" y="4893"/>
                    </a:cubicBezTo>
                    <a:cubicBezTo>
                      <a:pt x="64" y="4893"/>
                      <a:pt x="114" y="4874"/>
                      <a:pt x="168" y="4843"/>
                    </a:cubicBezTo>
                    <a:cubicBezTo>
                      <a:pt x="861" y="4425"/>
                      <a:pt x="1567" y="4027"/>
                      <a:pt x="2267" y="3629"/>
                    </a:cubicBezTo>
                    <a:lnTo>
                      <a:pt x="4379" y="2455"/>
                    </a:lnTo>
                    <a:cubicBezTo>
                      <a:pt x="5078" y="2057"/>
                      <a:pt x="5791" y="1678"/>
                      <a:pt x="6503" y="1299"/>
                    </a:cubicBezTo>
                    <a:lnTo>
                      <a:pt x="8641" y="176"/>
                    </a:lnTo>
                    <a:cubicBezTo>
                      <a:pt x="8731" y="124"/>
                      <a:pt x="8789" y="79"/>
                      <a:pt x="8782" y="34"/>
                    </a:cubicBezTo>
                    <a:cubicBezTo>
                      <a:pt x="8776" y="12"/>
                      <a:pt x="8750" y="1"/>
                      <a:pt x="871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48" name="Google Shape;1248;p8"/>
              <p:cNvSpPr/>
              <p:nvPr/>
            </p:nvSpPr>
            <p:spPr>
              <a:xfrm>
                <a:off x="3844831" y="577982"/>
                <a:ext cx="23513" cy="11932"/>
              </a:xfrm>
              <a:custGeom>
                <a:avLst/>
                <a:gdLst/>
                <a:ahLst/>
                <a:cxnLst/>
                <a:rect l="l" t="t" r="r" b="b"/>
                <a:pathLst>
                  <a:path w="1137" h="577" extrusionOk="0">
                    <a:moveTo>
                      <a:pt x="1047" y="0"/>
                    </a:moveTo>
                    <a:cubicBezTo>
                      <a:pt x="951" y="33"/>
                      <a:pt x="854" y="58"/>
                      <a:pt x="777" y="97"/>
                    </a:cubicBezTo>
                    <a:lnTo>
                      <a:pt x="521" y="199"/>
                    </a:lnTo>
                    <a:lnTo>
                      <a:pt x="277" y="328"/>
                    </a:lnTo>
                    <a:lnTo>
                      <a:pt x="26" y="463"/>
                    </a:lnTo>
                    <a:cubicBezTo>
                      <a:pt x="7" y="475"/>
                      <a:pt x="1" y="495"/>
                      <a:pt x="1" y="520"/>
                    </a:cubicBezTo>
                    <a:cubicBezTo>
                      <a:pt x="7" y="540"/>
                      <a:pt x="20" y="552"/>
                      <a:pt x="33" y="572"/>
                    </a:cubicBezTo>
                    <a:cubicBezTo>
                      <a:pt x="84" y="575"/>
                      <a:pt x="137" y="577"/>
                      <a:pt x="191" y="577"/>
                    </a:cubicBezTo>
                    <a:cubicBezTo>
                      <a:pt x="244" y="577"/>
                      <a:pt x="299" y="575"/>
                      <a:pt x="354" y="572"/>
                    </a:cubicBezTo>
                    <a:cubicBezTo>
                      <a:pt x="456" y="552"/>
                      <a:pt x="553" y="533"/>
                      <a:pt x="655" y="501"/>
                    </a:cubicBezTo>
                    <a:cubicBezTo>
                      <a:pt x="745" y="450"/>
                      <a:pt x="835" y="398"/>
                      <a:pt x="918" y="341"/>
                    </a:cubicBezTo>
                    <a:cubicBezTo>
                      <a:pt x="996" y="270"/>
                      <a:pt x="1066" y="193"/>
                      <a:pt x="1130" y="110"/>
                    </a:cubicBezTo>
                    <a:cubicBezTo>
                      <a:pt x="1137" y="97"/>
                      <a:pt x="1130" y="71"/>
                      <a:pt x="1105" y="45"/>
                    </a:cubicBezTo>
                    <a:cubicBezTo>
                      <a:pt x="1092" y="26"/>
                      <a:pt x="1066" y="7"/>
                      <a:pt x="104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49" name="Google Shape;1249;p8"/>
              <p:cNvSpPr/>
              <p:nvPr/>
            </p:nvSpPr>
            <p:spPr>
              <a:xfrm>
                <a:off x="3906830" y="680947"/>
                <a:ext cx="66155" cy="40264"/>
              </a:xfrm>
              <a:custGeom>
                <a:avLst/>
                <a:gdLst/>
                <a:ahLst/>
                <a:cxnLst/>
                <a:rect l="l" t="t" r="r" b="b"/>
                <a:pathLst>
                  <a:path w="3199" h="1947" extrusionOk="0">
                    <a:moveTo>
                      <a:pt x="3093" y="1"/>
                    </a:moveTo>
                    <a:cubicBezTo>
                      <a:pt x="3077" y="1"/>
                      <a:pt x="3060" y="7"/>
                      <a:pt x="3043" y="22"/>
                    </a:cubicBezTo>
                    <a:cubicBezTo>
                      <a:pt x="2799" y="183"/>
                      <a:pt x="2549" y="343"/>
                      <a:pt x="2305" y="503"/>
                    </a:cubicBezTo>
                    <a:cubicBezTo>
                      <a:pt x="2061" y="670"/>
                      <a:pt x="1804" y="818"/>
                      <a:pt x="1560" y="972"/>
                    </a:cubicBezTo>
                    <a:cubicBezTo>
                      <a:pt x="1316" y="1126"/>
                      <a:pt x="1066" y="1274"/>
                      <a:pt x="809" y="1421"/>
                    </a:cubicBezTo>
                    <a:cubicBezTo>
                      <a:pt x="552" y="1569"/>
                      <a:pt x="302" y="1717"/>
                      <a:pt x="39" y="1852"/>
                    </a:cubicBezTo>
                    <a:cubicBezTo>
                      <a:pt x="0" y="1864"/>
                      <a:pt x="0" y="1890"/>
                      <a:pt x="7" y="1909"/>
                    </a:cubicBezTo>
                    <a:cubicBezTo>
                      <a:pt x="16" y="1933"/>
                      <a:pt x="36" y="1946"/>
                      <a:pt x="57" y="1946"/>
                    </a:cubicBezTo>
                    <a:cubicBezTo>
                      <a:pt x="64" y="1946"/>
                      <a:pt x="71" y="1945"/>
                      <a:pt x="77" y="1941"/>
                    </a:cubicBezTo>
                    <a:cubicBezTo>
                      <a:pt x="366" y="1858"/>
                      <a:pt x="649" y="1762"/>
                      <a:pt x="925" y="1646"/>
                    </a:cubicBezTo>
                    <a:cubicBezTo>
                      <a:pt x="1201" y="1524"/>
                      <a:pt x="1464" y="1389"/>
                      <a:pt x="1727" y="1242"/>
                    </a:cubicBezTo>
                    <a:cubicBezTo>
                      <a:pt x="1984" y="1088"/>
                      <a:pt x="2228" y="921"/>
                      <a:pt x="2472" y="735"/>
                    </a:cubicBezTo>
                    <a:cubicBezTo>
                      <a:pt x="2703" y="548"/>
                      <a:pt x="2928" y="349"/>
                      <a:pt x="3133" y="131"/>
                    </a:cubicBezTo>
                    <a:cubicBezTo>
                      <a:pt x="3199" y="86"/>
                      <a:pt x="3153" y="1"/>
                      <a:pt x="30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sp>
          <p:nvSpPr>
            <p:cNvPr id="1250" name="Google Shape;1250;p8"/>
            <p:cNvSpPr/>
            <p:nvPr/>
          </p:nvSpPr>
          <p:spPr>
            <a:xfrm rot="-10164585" flipH="1">
              <a:off x="8399906" y="3723095"/>
              <a:ext cx="215470" cy="2154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1251" name="Google Shape;1251;p8"/>
            <p:cNvGrpSpPr/>
            <p:nvPr/>
          </p:nvGrpSpPr>
          <p:grpSpPr>
            <a:xfrm rot="7913757" flipH="1">
              <a:off x="227070" y="3764918"/>
              <a:ext cx="192512" cy="227711"/>
              <a:chOff x="1824250" y="1008625"/>
              <a:chExt cx="144250" cy="170625"/>
            </a:xfrm>
          </p:grpSpPr>
          <p:sp>
            <p:nvSpPr>
              <p:cNvPr id="1252" name="Google Shape;1252;p8"/>
              <p:cNvSpPr/>
              <p:nvPr/>
            </p:nvSpPr>
            <p:spPr>
              <a:xfrm>
                <a:off x="1828675" y="1013025"/>
                <a:ext cx="135400" cy="161850"/>
              </a:xfrm>
              <a:custGeom>
                <a:avLst/>
                <a:gdLst/>
                <a:ahLst/>
                <a:cxnLst/>
                <a:rect l="l" t="t" r="r" b="b"/>
                <a:pathLst>
                  <a:path w="5416" h="6474" extrusionOk="0">
                    <a:moveTo>
                      <a:pt x="2356" y="0"/>
                    </a:moveTo>
                    <a:cubicBezTo>
                      <a:pt x="2252" y="0"/>
                      <a:pt x="2150" y="4"/>
                      <a:pt x="2047" y="21"/>
                    </a:cubicBezTo>
                    <a:cubicBezTo>
                      <a:pt x="1947" y="37"/>
                      <a:pt x="1847" y="67"/>
                      <a:pt x="1750" y="94"/>
                    </a:cubicBezTo>
                    <a:cubicBezTo>
                      <a:pt x="1690" y="107"/>
                      <a:pt x="1636" y="138"/>
                      <a:pt x="1579" y="161"/>
                    </a:cubicBezTo>
                    <a:cubicBezTo>
                      <a:pt x="1469" y="211"/>
                      <a:pt x="1362" y="274"/>
                      <a:pt x="1258" y="342"/>
                    </a:cubicBezTo>
                    <a:cubicBezTo>
                      <a:pt x="1164" y="402"/>
                      <a:pt x="1074" y="472"/>
                      <a:pt x="988" y="539"/>
                    </a:cubicBezTo>
                    <a:cubicBezTo>
                      <a:pt x="871" y="629"/>
                      <a:pt x="760" y="743"/>
                      <a:pt x="659" y="850"/>
                    </a:cubicBezTo>
                    <a:cubicBezTo>
                      <a:pt x="647" y="863"/>
                      <a:pt x="636" y="876"/>
                      <a:pt x="623" y="890"/>
                    </a:cubicBezTo>
                    <a:cubicBezTo>
                      <a:pt x="562" y="960"/>
                      <a:pt x="506" y="1034"/>
                      <a:pt x="456" y="1111"/>
                    </a:cubicBezTo>
                    <a:cubicBezTo>
                      <a:pt x="358" y="1265"/>
                      <a:pt x="272" y="1428"/>
                      <a:pt x="208" y="1599"/>
                    </a:cubicBezTo>
                    <a:cubicBezTo>
                      <a:pt x="141" y="1783"/>
                      <a:pt x="98" y="1973"/>
                      <a:pt x="65" y="2164"/>
                    </a:cubicBezTo>
                    <a:cubicBezTo>
                      <a:pt x="45" y="2291"/>
                      <a:pt x="28" y="2418"/>
                      <a:pt x="17" y="2546"/>
                    </a:cubicBezTo>
                    <a:cubicBezTo>
                      <a:pt x="1" y="2696"/>
                      <a:pt x="1" y="2850"/>
                      <a:pt x="5" y="3003"/>
                    </a:cubicBezTo>
                    <a:cubicBezTo>
                      <a:pt x="11" y="3144"/>
                      <a:pt x="51" y="3295"/>
                      <a:pt x="91" y="3429"/>
                    </a:cubicBezTo>
                    <a:cubicBezTo>
                      <a:pt x="151" y="3619"/>
                      <a:pt x="228" y="3803"/>
                      <a:pt x="306" y="3987"/>
                    </a:cubicBezTo>
                    <a:cubicBezTo>
                      <a:pt x="342" y="4077"/>
                      <a:pt x="382" y="4167"/>
                      <a:pt x="422" y="4258"/>
                    </a:cubicBezTo>
                    <a:cubicBezTo>
                      <a:pt x="489" y="4402"/>
                      <a:pt x="573" y="4539"/>
                      <a:pt x="656" y="4676"/>
                    </a:cubicBezTo>
                    <a:cubicBezTo>
                      <a:pt x="757" y="4846"/>
                      <a:pt x="867" y="5007"/>
                      <a:pt x="997" y="5150"/>
                    </a:cubicBezTo>
                    <a:cubicBezTo>
                      <a:pt x="1161" y="5331"/>
                      <a:pt x="1339" y="5505"/>
                      <a:pt x="1522" y="5666"/>
                    </a:cubicBezTo>
                    <a:cubicBezTo>
                      <a:pt x="1666" y="5793"/>
                      <a:pt x="1817" y="5917"/>
                      <a:pt x="1977" y="6024"/>
                    </a:cubicBezTo>
                    <a:cubicBezTo>
                      <a:pt x="2175" y="6161"/>
                      <a:pt x="2385" y="6285"/>
                      <a:pt x="2613" y="6362"/>
                    </a:cubicBezTo>
                    <a:cubicBezTo>
                      <a:pt x="2743" y="6405"/>
                      <a:pt x="2877" y="6442"/>
                      <a:pt x="3014" y="6459"/>
                    </a:cubicBezTo>
                    <a:cubicBezTo>
                      <a:pt x="3084" y="6469"/>
                      <a:pt x="3155" y="6473"/>
                      <a:pt x="3227" y="6473"/>
                    </a:cubicBezTo>
                    <a:cubicBezTo>
                      <a:pt x="3293" y="6473"/>
                      <a:pt x="3360" y="6470"/>
                      <a:pt x="3425" y="6465"/>
                    </a:cubicBezTo>
                    <a:cubicBezTo>
                      <a:pt x="3509" y="6459"/>
                      <a:pt x="3589" y="6445"/>
                      <a:pt x="3669" y="6428"/>
                    </a:cubicBezTo>
                    <a:cubicBezTo>
                      <a:pt x="3813" y="6395"/>
                      <a:pt x="3958" y="6362"/>
                      <a:pt x="4098" y="6311"/>
                    </a:cubicBezTo>
                    <a:cubicBezTo>
                      <a:pt x="4248" y="6261"/>
                      <a:pt x="4389" y="6184"/>
                      <a:pt x="4519" y="6094"/>
                    </a:cubicBezTo>
                    <a:cubicBezTo>
                      <a:pt x="4646" y="6007"/>
                      <a:pt x="4750" y="5886"/>
                      <a:pt x="4853" y="5769"/>
                    </a:cubicBezTo>
                    <a:cubicBezTo>
                      <a:pt x="4957" y="5652"/>
                      <a:pt x="5031" y="5528"/>
                      <a:pt x="5108" y="5391"/>
                    </a:cubicBezTo>
                    <a:cubicBezTo>
                      <a:pt x="5185" y="5251"/>
                      <a:pt x="5228" y="5097"/>
                      <a:pt x="5268" y="4943"/>
                    </a:cubicBezTo>
                    <a:cubicBezTo>
                      <a:pt x="5332" y="4706"/>
                      <a:pt x="5402" y="4465"/>
                      <a:pt x="5409" y="4218"/>
                    </a:cubicBezTo>
                    <a:cubicBezTo>
                      <a:pt x="5415" y="4054"/>
                      <a:pt x="5415" y="3886"/>
                      <a:pt x="5392" y="3722"/>
                    </a:cubicBezTo>
                    <a:cubicBezTo>
                      <a:pt x="5389" y="3699"/>
                      <a:pt x="5386" y="3676"/>
                      <a:pt x="5382" y="3649"/>
                    </a:cubicBezTo>
                    <a:cubicBezTo>
                      <a:pt x="5365" y="3579"/>
                      <a:pt x="5345" y="3512"/>
                      <a:pt x="5329" y="3442"/>
                    </a:cubicBezTo>
                    <a:cubicBezTo>
                      <a:pt x="5325" y="3429"/>
                      <a:pt x="5322" y="3415"/>
                      <a:pt x="5315" y="3401"/>
                    </a:cubicBezTo>
                    <a:cubicBezTo>
                      <a:pt x="5272" y="3324"/>
                      <a:pt x="5238" y="3244"/>
                      <a:pt x="5178" y="3181"/>
                    </a:cubicBezTo>
                    <a:cubicBezTo>
                      <a:pt x="5128" y="3128"/>
                      <a:pt x="5077" y="3071"/>
                      <a:pt x="5017" y="3027"/>
                    </a:cubicBezTo>
                    <a:cubicBezTo>
                      <a:pt x="4997" y="3014"/>
                      <a:pt x="4981" y="2997"/>
                      <a:pt x="4961" y="2983"/>
                    </a:cubicBezTo>
                    <a:cubicBezTo>
                      <a:pt x="4852" y="2900"/>
                      <a:pt x="4718" y="2857"/>
                      <a:pt x="4583" y="2857"/>
                    </a:cubicBezTo>
                    <a:cubicBezTo>
                      <a:pt x="4503" y="2857"/>
                      <a:pt x="4423" y="2872"/>
                      <a:pt x="4349" y="2903"/>
                    </a:cubicBezTo>
                    <a:cubicBezTo>
                      <a:pt x="4108" y="3000"/>
                      <a:pt x="3944" y="3251"/>
                      <a:pt x="3958" y="3512"/>
                    </a:cubicBezTo>
                    <a:lnTo>
                      <a:pt x="3958" y="3525"/>
                    </a:lnTo>
                    <a:cubicBezTo>
                      <a:pt x="3944" y="3602"/>
                      <a:pt x="3950" y="3682"/>
                      <a:pt x="3954" y="3759"/>
                    </a:cubicBezTo>
                    <a:cubicBezTo>
                      <a:pt x="3954" y="3803"/>
                      <a:pt x="3967" y="3850"/>
                      <a:pt x="3974" y="3890"/>
                    </a:cubicBezTo>
                    <a:cubicBezTo>
                      <a:pt x="3984" y="3950"/>
                      <a:pt x="3991" y="4011"/>
                      <a:pt x="3994" y="4067"/>
                    </a:cubicBezTo>
                    <a:cubicBezTo>
                      <a:pt x="3984" y="4207"/>
                      <a:pt x="3958" y="4345"/>
                      <a:pt x="3927" y="4482"/>
                    </a:cubicBezTo>
                    <a:cubicBezTo>
                      <a:pt x="3901" y="4576"/>
                      <a:pt x="3870" y="4669"/>
                      <a:pt x="3830" y="4759"/>
                    </a:cubicBezTo>
                    <a:cubicBezTo>
                      <a:pt x="3793" y="4813"/>
                      <a:pt x="3753" y="4863"/>
                      <a:pt x="3710" y="4914"/>
                    </a:cubicBezTo>
                    <a:cubicBezTo>
                      <a:pt x="3697" y="4923"/>
                      <a:pt x="3683" y="4934"/>
                      <a:pt x="3669" y="4943"/>
                    </a:cubicBezTo>
                    <a:cubicBezTo>
                      <a:pt x="3620" y="4967"/>
                      <a:pt x="3563" y="4987"/>
                      <a:pt x="3509" y="5004"/>
                    </a:cubicBezTo>
                    <a:cubicBezTo>
                      <a:pt x="3419" y="5024"/>
                      <a:pt x="3325" y="5040"/>
                      <a:pt x="3231" y="5047"/>
                    </a:cubicBezTo>
                    <a:cubicBezTo>
                      <a:pt x="3202" y="5044"/>
                      <a:pt x="3168" y="5037"/>
                      <a:pt x="3135" y="5034"/>
                    </a:cubicBezTo>
                    <a:cubicBezTo>
                      <a:pt x="3061" y="5007"/>
                      <a:pt x="2987" y="4977"/>
                      <a:pt x="2917" y="4940"/>
                    </a:cubicBezTo>
                    <a:cubicBezTo>
                      <a:pt x="2649" y="4773"/>
                      <a:pt x="2408" y="4562"/>
                      <a:pt x="2181" y="4345"/>
                    </a:cubicBezTo>
                    <a:cubicBezTo>
                      <a:pt x="2101" y="4261"/>
                      <a:pt x="2027" y="4174"/>
                      <a:pt x="1957" y="4084"/>
                    </a:cubicBezTo>
                    <a:cubicBezTo>
                      <a:pt x="1894" y="4000"/>
                      <a:pt x="1837" y="3910"/>
                      <a:pt x="1780" y="3820"/>
                    </a:cubicBezTo>
                    <a:cubicBezTo>
                      <a:pt x="1706" y="3679"/>
                      <a:pt x="1643" y="3532"/>
                      <a:pt x="1579" y="3385"/>
                    </a:cubicBezTo>
                    <a:cubicBezTo>
                      <a:pt x="1519" y="3241"/>
                      <a:pt x="1453" y="3094"/>
                      <a:pt x="1405" y="2947"/>
                    </a:cubicBezTo>
                    <a:cubicBezTo>
                      <a:pt x="1396" y="2883"/>
                      <a:pt x="1389" y="2823"/>
                      <a:pt x="1385" y="2759"/>
                    </a:cubicBezTo>
                    <a:cubicBezTo>
                      <a:pt x="1392" y="2552"/>
                      <a:pt x="1416" y="2345"/>
                      <a:pt x="1459" y="2140"/>
                    </a:cubicBezTo>
                    <a:cubicBezTo>
                      <a:pt x="1489" y="2047"/>
                      <a:pt x="1522" y="1957"/>
                      <a:pt x="1566" y="1867"/>
                    </a:cubicBezTo>
                    <a:cubicBezTo>
                      <a:pt x="1636" y="1759"/>
                      <a:pt x="1713" y="1659"/>
                      <a:pt x="1800" y="1562"/>
                    </a:cubicBezTo>
                    <a:cubicBezTo>
                      <a:pt x="1904" y="1462"/>
                      <a:pt x="2014" y="1368"/>
                      <a:pt x="2135" y="1291"/>
                    </a:cubicBezTo>
                    <a:cubicBezTo>
                      <a:pt x="2212" y="1251"/>
                      <a:pt x="2285" y="1217"/>
                      <a:pt x="2365" y="1188"/>
                    </a:cubicBezTo>
                    <a:cubicBezTo>
                      <a:pt x="2476" y="1171"/>
                      <a:pt x="2589" y="1168"/>
                      <a:pt x="2700" y="1168"/>
                    </a:cubicBezTo>
                    <a:lnTo>
                      <a:pt x="2914" y="1168"/>
                    </a:lnTo>
                    <a:cubicBezTo>
                      <a:pt x="3021" y="1154"/>
                      <a:pt x="3115" y="1117"/>
                      <a:pt x="3198" y="1050"/>
                    </a:cubicBezTo>
                    <a:cubicBezTo>
                      <a:pt x="3319" y="956"/>
                      <a:pt x="3399" y="816"/>
                      <a:pt x="3419" y="666"/>
                    </a:cubicBezTo>
                    <a:cubicBezTo>
                      <a:pt x="3439" y="512"/>
                      <a:pt x="3396" y="354"/>
                      <a:pt x="3302" y="234"/>
                    </a:cubicBezTo>
                    <a:cubicBezTo>
                      <a:pt x="3218" y="121"/>
                      <a:pt x="3064" y="13"/>
                      <a:pt x="2917" y="10"/>
                    </a:cubicBezTo>
                    <a:cubicBezTo>
                      <a:pt x="2803" y="7"/>
                      <a:pt x="2686" y="4"/>
                      <a:pt x="2573" y="4"/>
                    </a:cubicBezTo>
                    <a:cubicBezTo>
                      <a:pt x="2500" y="2"/>
                      <a:pt x="2428" y="0"/>
                      <a:pt x="23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53" name="Google Shape;1253;p8"/>
              <p:cNvSpPr/>
              <p:nvPr/>
            </p:nvSpPr>
            <p:spPr>
              <a:xfrm>
                <a:off x="1824250" y="1008625"/>
                <a:ext cx="144250" cy="170625"/>
              </a:xfrm>
              <a:custGeom>
                <a:avLst/>
                <a:gdLst/>
                <a:ahLst/>
                <a:cxnLst/>
                <a:rect l="l" t="t" r="r" b="b"/>
                <a:pathLst>
                  <a:path w="5770" h="6825" extrusionOk="0">
                    <a:moveTo>
                      <a:pt x="5328" y="3645"/>
                    </a:moveTo>
                    <a:lnTo>
                      <a:pt x="5328" y="3645"/>
                    </a:lnTo>
                    <a:cubicBezTo>
                      <a:pt x="5328" y="3645"/>
                      <a:pt x="5331" y="3651"/>
                      <a:pt x="5339" y="3661"/>
                    </a:cubicBezTo>
                    <a:cubicBezTo>
                      <a:pt x="5335" y="3655"/>
                      <a:pt x="5332" y="3650"/>
                      <a:pt x="5328" y="3645"/>
                    </a:cubicBezTo>
                    <a:close/>
                    <a:moveTo>
                      <a:pt x="2545" y="352"/>
                    </a:moveTo>
                    <a:cubicBezTo>
                      <a:pt x="2590" y="352"/>
                      <a:pt x="2636" y="353"/>
                      <a:pt x="2683" y="354"/>
                    </a:cubicBezTo>
                    <a:lnTo>
                      <a:pt x="2750" y="354"/>
                    </a:lnTo>
                    <a:cubicBezTo>
                      <a:pt x="2863" y="357"/>
                      <a:pt x="2977" y="357"/>
                      <a:pt x="3091" y="360"/>
                    </a:cubicBezTo>
                    <a:cubicBezTo>
                      <a:pt x="3164" y="364"/>
                      <a:pt x="3275" y="430"/>
                      <a:pt x="3342" y="518"/>
                    </a:cubicBezTo>
                    <a:cubicBezTo>
                      <a:pt x="3405" y="601"/>
                      <a:pt x="3436" y="711"/>
                      <a:pt x="3422" y="819"/>
                    </a:cubicBezTo>
                    <a:cubicBezTo>
                      <a:pt x="3408" y="925"/>
                      <a:pt x="3352" y="1023"/>
                      <a:pt x="3268" y="1089"/>
                    </a:cubicBezTo>
                    <a:cubicBezTo>
                      <a:pt x="3212" y="1129"/>
                      <a:pt x="3147" y="1157"/>
                      <a:pt x="3081" y="1169"/>
                    </a:cubicBezTo>
                    <a:lnTo>
                      <a:pt x="2877" y="1166"/>
                    </a:lnTo>
                    <a:cubicBezTo>
                      <a:pt x="2763" y="1166"/>
                      <a:pt x="2639" y="1169"/>
                      <a:pt x="2516" y="1189"/>
                    </a:cubicBezTo>
                    <a:lnTo>
                      <a:pt x="2482" y="1200"/>
                    </a:lnTo>
                    <a:cubicBezTo>
                      <a:pt x="2405" y="1226"/>
                      <a:pt x="2321" y="1263"/>
                      <a:pt x="2218" y="1320"/>
                    </a:cubicBezTo>
                    <a:cubicBezTo>
                      <a:pt x="2101" y="1393"/>
                      <a:pt x="1988" y="1487"/>
                      <a:pt x="1847" y="1621"/>
                    </a:cubicBezTo>
                    <a:cubicBezTo>
                      <a:pt x="1750" y="1728"/>
                      <a:pt x="1666" y="1839"/>
                      <a:pt x="1596" y="1949"/>
                    </a:cubicBezTo>
                    <a:lnTo>
                      <a:pt x="1586" y="1966"/>
                    </a:lnTo>
                    <a:cubicBezTo>
                      <a:pt x="1539" y="2060"/>
                      <a:pt x="1499" y="2160"/>
                      <a:pt x="1462" y="2280"/>
                    </a:cubicBezTo>
                    <a:cubicBezTo>
                      <a:pt x="1422" y="2474"/>
                      <a:pt x="1395" y="2685"/>
                      <a:pt x="1386" y="2946"/>
                    </a:cubicBezTo>
                    <a:cubicBezTo>
                      <a:pt x="1389" y="3016"/>
                      <a:pt x="1395" y="3083"/>
                      <a:pt x="1409" y="3150"/>
                    </a:cubicBezTo>
                    <a:lnTo>
                      <a:pt x="1415" y="3176"/>
                    </a:lnTo>
                    <a:cubicBezTo>
                      <a:pt x="1459" y="3313"/>
                      <a:pt x="1516" y="3444"/>
                      <a:pt x="1569" y="3571"/>
                    </a:cubicBezTo>
                    <a:lnTo>
                      <a:pt x="1596" y="3631"/>
                    </a:lnTo>
                    <a:cubicBezTo>
                      <a:pt x="1650" y="3755"/>
                      <a:pt x="1719" y="3919"/>
                      <a:pt x="1810" y="4089"/>
                    </a:cubicBezTo>
                    <a:cubicBezTo>
                      <a:pt x="1860" y="4173"/>
                      <a:pt x="1920" y="4273"/>
                      <a:pt x="1994" y="4367"/>
                    </a:cubicBezTo>
                    <a:cubicBezTo>
                      <a:pt x="2061" y="4457"/>
                      <a:pt x="2141" y="4548"/>
                      <a:pt x="2235" y="4648"/>
                    </a:cubicBezTo>
                    <a:cubicBezTo>
                      <a:pt x="2519" y="4919"/>
                      <a:pt x="2760" y="5113"/>
                      <a:pt x="3000" y="5266"/>
                    </a:cubicBezTo>
                    <a:lnTo>
                      <a:pt x="3017" y="5277"/>
                    </a:lnTo>
                    <a:cubicBezTo>
                      <a:pt x="3104" y="5317"/>
                      <a:pt x="3181" y="5350"/>
                      <a:pt x="3255" y="5374"/>
                    </a:cubicBezTo>
                    <a:lnTo>
                      <a:pt x="3278" y="5380"/>
                    </a:lnTo>
                    <a:cubicBezTo>
                      <a:pt x="3318" y="5387"/>
                      <a:pt x="3355" y="5394"/>
                      <a:pt x="3392" y="5397"/>
                    </a:cubicBezTo>
                    <a:lnTo>
                      <a:pt x="3408" y="5400"/>
                    </a:lnTo>
                    <a:lnTo>
                      <a:pt x="3425" y="5397"/>
                    </a:lnTo>
                    <a:cubicBezTo>
                      <a:pt x="3516" y="5391"/>
                      <a:pt x="3613" y="5377"/>
                      <a:pt x="3740" y="5346"/>
                    </a:cubicBezTo>
                    <a:cubicBezTo>
                      <a:pt x="3800" y="5330"/>
                      <a:pt x="3860" y="5306"/>
                      <a:pt x="3917" y="5283"/>
                    </a:cubicBezTo>
                    <a:lnTo>
                      <a:pt x="3950" y="5263"/>
                    </a:lnTo>
                    <a:cubicBezTo>
                      <a:pt x="3967" y="5250"/>
                      <a:pt x="3984" y="5240"/>
                      <a:pt x="3997" y="5226"/>
                    </a:cubicBezTo>
                    <a:lnTo>
                      <a:pt x="4017" y="5206"/>
                    </a:lnTo>
                    <a:cubicBezTo>
                      <a:pt x="4070" y="5146"/>
                      <a:pt x="4115" y="5090"/>
                      <a:pt x="4155" y="5036"/>
                    </a:cubicBezTo>
                    <a:lnTo>
                      <a:pt x="4168" y="5005"/>
                    </a:lnTo>
                    <a:cubicBezTo>
                      <a:pt x="4218" y="4899"/>
                      <a:pt x="4251" y="4789"/>
                      <a:pt x="4275" y="4698"/>
                    </a:cubicBezTo>
                    <a:cubicBezTo>
                      <a:pt x="4302" y="4581"/>
                      <a:pt x="4335" y="4423"/>
                      <a:pt x="4345" y="4256"/>
                    </a:cubicBezTo>
                    <a:lnTo>
                      <a:pt x="4345" y="4247"/>
                    </a:lnTo>
                    <a:lnTo>
                      <a:pt x="4345" y="4236"/>
                    </a:lnTo>
                    <a:cubicBezTo>
                      <a:pt x="4342" y="4170"/>
                      <a:pt x="4335" y="4102"/>
                      <a:pt x="4325" y="4039"/>
                    </a:cubicBezTo>
                    <a:cubicBezTo>
                      <a:pt x="4322" y="4019"/>
                      <a:pt x="4318" y="4002"/>
                      <a:pt x="4315" y="3982"/>
                    </a:cubicBezTo>
                    <a:cubicBezTo>
                      <a:pt x="4311" y="3966"/>
                      <a:pt x="4305" y="3942"/>
                      <a:pt x="4305" y="3935"/>
                    </a:cubicBezTo>
                    <a:lnTo>
                      <a:pt x="4305" y="3862"/>
                    </a:lnTo>
                    <a:cubicBezTo>
                      <a:pt x="4302" y="3815"/>
                      <a:pt x="4302" y="3768"/>
                      <a:pt x="4308" y="3715"/>
                    </a:cubicBezTo>
                    <a:lnTo>
                      <a:pt x="4311" y="3698"/>
                    </a:lnTo>
                    <a:lnTo>
                      <a:pt x="4311" y="3678"/>
                    </a:lnTo>
                    <a:cubicBezTo>
                      <a:pt x="4302" y="3494"/>
                      <a:pt x="4419" y="3310"/>
                      <a:pt x="4592" y="3243"/>
                    </a:cubicBezTo>
                    <a:cubicBezTo>
                      <a:pt x="4647" y="3221"/>
                      <a:pt x="4706" y="3209"/>
                      <a:pt x="4765" y="3209"/>
                    </a:cubicBezTo>
                    <a:cubicBezTo>
                      <a:pt x="4860" y="3209"/>
                      <a:pt x="4954" y="3239"/>
                      <a:pt x="5030" y="3296"/>
                    </a:cubicBezTo>
                    <a:lnTo>
                      <a:pt x="5091" y="3344"/>
                    </a:lnTo>
                    <a:cubicBezTo>
                      <a:pt x="5124" y="3370"/>
                      <a:pt x="5161" y="3407"/>
                      <a:pt x="5198" y="3444"/>
                    </a:cubicBezTo>
                    <a:lnTo>
                      <a:pt x="5231" y="3480"/>
                    </a:lnTo>
                    <a:cubicBezTo>
                      <a:pt x="5258" y="3508"/>
                      <a:pt x="5278" y="3551"/>
                      <a:pt x="5305" y="3601"/>
                    </a:cubicBezTo>
                    <a:cubicBezTo>
                      <a:pt x="5312" y="3615"/>
                      <a:pt x="5319" y="3630"/>
                      <a:pt x="5328" y="3645"/>
                    </a:cubicBezTo>
                    <a:lnTo>
                      <a:pt x="5328" y="3645"/>
                    </a:lnTo>
                    <a:lnTo>
                      <a:pt x="5499" y="3597"/>
                    </a:lnTo>
                    <a:lnTo>
                      <a:pt x="5499" y="3597"/>
                    </a:lnTo>
                    <a:lnTo>
                      <a:pt x="5335" y="3665"/>
                    </a:lnTo>
                    <a:lnTo>
                      <a:pt x="5342" y="3691"/>
                    </a:lnTo>
                    <a:cubicBezTo>
                      <a:pt x="5359" y="3748"/>
                      <a:pt x="5375" y="3801"/>
                      <a:pt x="5385" y="3858"/>
                    </a:cubicBezTo>
                    <a:cubicBezTo>
                      <a:pt x="5388" y="3882"/>
                      <a:pt x="5392" y="3902"/>
                      <a:pt x="5395" y="3926"/>
                    </a:cubicBezTo>
                    <a:cubicBezTo>
                      <a:pt x="5419" y="4073"/>
                      <a:pt x="5415" y="4230"/>
                      <a:pt x="5412" y="4390"/>
                    </a:cubicBezTo>
                    <a:cubicBezTo>
                      <a:pt x="5405" y="4591"/>
                      <a:pt x="5351" y="4792"/>
                      <a:pt x="5294" y="5005"/>
                    </a:cubicBezTo>
                    <a:lnTo>
                      <a:pt x="5274" y="5076"/>
                    </a:lnTo>
                    <a:cubicBezTo>
                      <a:pt x="5238" y="5220"/>
                      <a:pt x="5198" y="5360"/>
                      <a:pt x="5131" y="5481"/>
                    </a:cubicBezTo>
                    <a:cubicBezTo>
                      <a:pt x="5061" y="5607"/>
                      <a:pt x="4993" y="5725"/>
                      <a:pt x="4900" y="5828"/>
                    </a:cubicBezTo>
                    <a:lnTo>
                      <a:pt x="4873" y="5859"/>
                    </a:lnTo>
                    <a:cubicBezTo>
                      <a:pt x="4783" y="5959"/>
                      <a:pt x="4696" y="6059"/>
                      <a:pt x="4596" y="6126"/>
                    </a:cubicBezTo>
                    <a:cubicBezTo>
                      <a:pt x="4462" y="6217"/>
                      <a:pt x="4339" y="6283"/>
                      <a:pt x="4218" y="6323"/>
                    </a:cubicBezTo>
                    <a:cubicBezTo>
                      <a:pt x="4094" y="6363"/>
                      <a:pt x="3964" y="6397"/>
                      <a:pt x="3806" y="6434"/>
                    </a:cubicBezTo>
                    <a:cubicBezTo>
                      <a:pt x="3726" y="6450"/>
                      <a:pt x="3656" y="6461"/>
                      <a:pt x="3593" y="6467"/>
                    </a:cubicBezTo>
                    <a:cubicBezTo>
                      <a:pt x="3539" y="6471"/>
                      <a:pt x="3477" y="6474"/>
                      <a:pt x="3412" y="6474"/>
                    </a:cubicBezTo>
                    <a:cubicBezTo>
                      <a:pt x="3347" y="6474"/>
                      <a:pt x="3280" y="6471"/>
                      <a:pt x="3215" y="6461"/>
                    </a:cubicBezTo>
                    <a:cubicBezTo>
                      <a:pt x="3104" y="6447"/>
                      <a:pt x="2984" y="6417"/>
                      <a:pt x="2846" y="6370"/>
                    </a:cubicBezTo>
                    <a:cubicBezTo>
                      <a:pt x="2663" y="6310"/>
                      <a:pt x="2476" y="6209"/>
                      <a:pt x="2255" y="6056"/>
                    </a:cubicBezTo>
                    <a:cubicBezTo>
                      <a:pt x="2114" y="5962"/>
                      <a:pt x="1974" y="5848"/>
                      <a:pt x="1817" y="5712"/>
                    </a:cubicBezTo>
                    <a:cubicBezTo>
                      <a:pt x="1636" y="5551"/>
                      <a:pt x="1466" y="5383"/>
                      <a:pt x="1305" y="5210"/>
                    </a:cubicBezTo>
                    <a:cubicBezTo>
                      <a:pt x="1198" y="5090"/>
                      <a:pt x="1094" y="4949"/>
                      <a:pt x="984" y="4761"/>
                    </a:cubicBezTo>
                    <a:lnTo>
                      <a:pt x="964" y="4732"/>
                    </a:lnTo>
                    <a:cubicBezTo>
                      <a:pt x="890" y="4604"/>
                      <a:pt x="816" y="4488"/>
                      <a:pt x="759" y="4360"/>
                    </a:cubicBezTo>
                    <a:lnTo>
                      <a:pt x="739" y="4317"/>
                    </a:lnTo>
                    <a:cubicBezTo>
                      <a:pt x="710" y="4243"/>
                      <a:pt x="676" y="4170"/>
                      <a:pt x="646" y="4096"/>
                    </a:cubicBezTo>
                    <a:lnTo>
                      <a:pt x="616" y="4022"/>
                    </a:lnTo>
                    <a:cubicBezTo>
                      <a:pt x="549" y="3862"/>
                      <a:pt x="486" y="3708"/>
                      <a:pt x="435" y="3551"/>
                    </a:cubicBezTo>
                    <a:cubicBezTo>
                      <a:pt x="398" y="3427"/>
                      <a:pt x="362" y="3293"/>
                      <a:pt x="358" y="3173"/>
                    </a:cubicBezTo>
                    <a:cubicBezTo>
                      <a:pt x="355" y="3036"/>
                      <a:pt x="355" y="2885"/>
                      <a:pt x="369" y="2738"/>
                    </a:cubicBezTo>
                    <a:cubicBezTo>
                      <a:pt x="378" y="2637"/>
                      <a:pt x="392" y="2504"/>
                      <a:pt x="415" y="2370"/>
                    </a:cubicBezTo>
                    <a:cubicBezTo>
                      <a:pt x="452" y="2163"/>
                      <a:pt x="495" y="1989"/>
                      <a:pt x="549" y="1835"/>
                    </a:cubicBezTo>
                    <a:cubicBezTo>
                      <a:pt x="603" y="1688"/>
                      <a:pt x="683" y="1538"/>
                      <a:pt x="779" y="1380"/>
                    </a:cubicBezTo>
                    <a:cubicBezTo>
                      <a:pt x="824" y="1313"/>
                      <a:pt x="873" y="1250"/>
                      <a:pt x="934" y="1183"/>
                    </a:cubicBezTo>
                    <a:lnTo>
                      <a:pt x="967" y="1146"/>
                    </a:lnTo>
                    <a:cubicBezTo>
                      <a:pt x="1060" y="1043"/>
                      <a:pt x="1161" y="936"/>
                      <a:pt x="1272" y="856"/>
                    </a:cubicBezTo>
                    <a:lnTo>
                      <a:pt x="1312" y="825"/>
                    </a:lnTo>
                    <a:cubicBezTo>
                      <a:pt x="1386" y="765"/>
                      <a:pt x="1455" y="711"/>
                      <a:pt x="1529" y="665"/>
                    </a:cubicBezTo>
                    <a:cubicBezTo>
                      <a:pt x="1622" y="608"/>
                      <a:pt x="1727" y="544"/>
                      <a:pt x="1830" y="498"/>
                    </a:cubicBezTo>
                    <a:lnTo>
                      <a:pt x="1860" y="484"/>
                    </a:lnTo>
                    <a:cubicBezTo>
                      <a:pt x="1900" y="464"/>
                      <a:pt x="1940" y="447"/>
                      <a:pt x="1974" y="437"/>
                    </a:cubicBezTo>
                    <a:lnTo>
                      <a:pt x="2008" y="430"/>
                    </a:lnTo>
                    <a:cubicBezTo>
                      <a:pt x="2091" y="407"/>
                      <a:pt x="2171" y="384"/>
                      <a:pt x="2252" y="370"/>
                    </a:cubicBezTo>
                    <a:cubicBezTo>
                      <a:pt x="2346" y="356"/>
                      <a:pt x="2444" y="352"/>
                      <a:pt x="2545" y="352"/>
                    </a:cubicBezTo>
                    <a:close/>
                    <a:moveTo>
                      <a:pt x="2529" y="0"/>
                    </a:moveTo>
                    <a:cubicBezTo>
                      <a:pt x="2420" y="0"/>
                      <a:pt x="2309" y="5"/>
                      <a:pt x="2195" y="22"/>
                    </a:cubicBezTo>
                    <a:cubicBezTo>
                      <a:pt x="2097" y="39"/>
                      <a:pt x="2004" y="66"/>
                      <a:pt x="1914" y="89"/>
                    </a:cubicBezTo>
                    <a:lnTo>
                      <a:pt x="1880" y="99"/>
                    </a:lnTo>
                    <a:cubicBezTo>
                      <a:pt x="1817" y="116"/>
                      <a:pt x="1763" y="143"/>
                      <a:pt x="1713" y="166"/>
                    </a:cubicBezTo>
                    <a:lnTo>
                      <a:pt x="1687" y="176"/>
                    </a:lnTo>
                    <a:cubicBezTo>
                      <a:pt x="1562" y="233"/>
                      <a:pt x="1449" y="303"/>
                      <a:pt x="1341" y="367"/>
                    </a:cubicBezTo>
                    <a:cubicBezTo>
                      <a:pt x="1255" y="424"/>
                      <a:pt x="1174" y="484"/>
                      <a:pt x="1097" y="544"/>
                    </a:cubicBezTo>
                    <a:lnTo>
                      <a:pt x="1057" y="575"/>
                    </a:lnTo>
                    <a:cubicBezTo>
                      <a:pt x="927" y="675"/>
                      <a:pt x="813" y="791"/>
                      <a:pt x="706" y="909"/>
                    </a:cubicBezTo>
                    <a:lnTo>
                      <a:pt x="670" y="949"/>
                    </a:lnTo>
                    <a:cubicBezTo>
                      <a:pt x="596" y="1032"/>
                      <a:pt x="539" y="1109"/>
                      <a:pt x="486" y="1193"/>
                    </a:cubicBezTo>
                    <a:cubicBezTo>
                      <a:pt x="372" y="1367"/>
                      <a:pt x="282" y="1544"/>
                      <a:pt x="222" y="1714"/>
                    </a:cubicBezTo>
                    <a:cubicBezTo>
                      <a:pt x="157" y="1889"/>
                      <a:pt x="108" y="2083"/>
                      <a:pt x="68" y="2310"/>
                    </a:cubicBezTo>
                    <a:cubicBezTo>
                      <a:pt x="44" y="2454"/>
                      <a:pt x="27" y="2597"/>
                      <a:pt x="17" y="2705"/>
                    </a:cubicBezTo>
                    <a:cubicBezTo>
                      <a:pt x="1" y="2869"/>
                      <a:pt x="4" y="3032"/>
                      <a:pt x="7" y="3183"/>
                    </a:cubicBezTo>
                    <a:cubicBezTo>
                      <a:pt x="11" y="3347"/>
                      <a:pt x="54" y="3508"/>
                      <a:pt x="101" y="3654"/>
                    </a:cubicBezTo>
                    <a:cubicBezTo>
                      <a:pt x="154" y="3829"/>
                      <a:pt x="222" y="3996"/>
                      <a:pt x="288" y="4156"/>
                    </a:cubicBezTo>
                    <a:lnTo>
                      <a:pt x="322" y="4230"/>
                    </a:lnTo>
                    <a:cubicBezTo>
                      <a:pt x="352" y="4307"/>
                      <a:pt x="385" y="4383"/>
                      <a:pt x="418" y="4460"/>
                    </a:cubicBezTo>
                    <a:lnTo>
                      <a:pt x="438" y="4504"/>
                    </a:lnTo>
                    <a:cubicBezTo>
                      <a:pt x="506" y="4651"/>
                      <a:pt x="586" y="4785"/>
                      <a:pt x="663" y="4915"/>
                    </a:cubicBezTo>
                    <a:lnTo>
                      <a:pt x="683" y="4942"/>
                    </a:lnTo>
                    <a:cubicBezTo>
                      <a:pt x="807" y="5150"/>
                      <a:pt x="920" y="5306"/>
                      <a:pt x="1044" y="5444"/>
                    </a:cubicBezTo>
                    <a:cubicBezTo>
                      <a:pt x="1211" y="5627"/>
                      <a:pt x="1395" y="5808"/>
                      <a:pt x="1586" y="5976"/>
                    </a:cubicBezTo>
                    <a:cubicBezTo>
                      <a:pt x="1750" y="6119"/>
                      <a:pt x="1903" y="6243"/>
                      <a:pt x="2054" y="6347"/>
                    </a:cubicBezTo>
                    <a:cubicBezTo>
                      <a:pt x="2301" y="6518"/>
                      <a:pt x="2519" y="6635"/>
                      <a:pt x="2736" y="6705"/>
                    </a:cubicBezTo>
                    <a:cubicBezTo>
                      <a:pt x="2894" y="6758"/>
                      <a:pt x="3034" y="6791"/>
                      <a:pt x="3167" y="6811"/>
                    </a:cubicBezTo>
                    <a:cubicBezTo>
                      <a:pt x="3248" y="6822"/>
                      <a:pt x="3328" y="6825"/>
                      <a:pt x="3405" y="6825"/>
                    </a:cubicBezTo>
                    <a:cubicBezTo>
                      <a:pt x="3482" y="6825"/>
                      <a:pt x="3553" y="6822"/>
                      <a:pt x="3616" y="6819"/>
                    </a:cubicBezTo>
                    <a:cubicBezTo>
                      <a:pt x="3696" y="6811"/>
                      <a:pt x="3786" y="6798"/>
                      <a:pt x="3883" y="6775"/>
                    </a:cubicBezTo>
                    <a:cubicBezTo>
                      <a:pt x="4050" y="6738"/>
                      <a:pt x="4191" y="6701"/>
                      <a:pt x="4331" y="6655"/>
                    </a:cubicBezTo>
                    <a:cubicBezTo>
                      <a:pt x="4482" y="6604"/>
                      <a:pt x="4632" y="6527"/>
                      <a:pt x="4797" y="6417"/>
                    </a:cubicBezTo>
                    <a:cubicBezTo>
                      <a:pt x="4930" y="6323"/>
                      <a:pt x="5038" y="6206"/>
                      <a:pt x="5138" y="6089"/>
                    </a:cubicBezTo>
                    <a:lnTo>
                      <a:pt x="5161" y="6062"/>
                    </a:lnTo>
                    <a:cubicBezTo>
                      <a:pt x="5282" y="5932"/>
                      <a:pt x="5359" y="5788"/>
                      <a:pt x="5435" y="5651"/>
                    </a:cubicBezTo>
                    <a:cubicBezTo>
                      <a:pt x="5526" y="5494"/>
                      <a:pt x="5572" y="5326"/>
                      <a:pt x="5616" y="5166"/>
                    </a:cubicBezTo>
                    <a:lnTo>
                      <a:pt x="5636" y="5096"/>
                    </a:lnTo>
                    <a:cubicBezTo>
                      <a:pt x="5696" y="4872"/>
                      <a:pt x="5756" y="4644"/>
                      <a:pt x="5763" y="4397"/>
                    </a:cubicBezTo>
                    <a:cubicBezTo>
                      <a:pt x="5766" y="4230"/>
                      <a:pt x="5770" y="4049"/>
                      <a:pt x="5743" y="3875"/>
                    </a:cubicBezTo>
                    <a:cubicBezTo>
                      <a:pt x="5740" y="3849"/>
                      <a:pt x="5736" y="3821"/>
                      <a:pt x="5730" y="3795"/>
                    </a:cubicBezTo>
                    <a:cubicBezTo>
                      <a:pt x="5716" y="3728"/>
                      <a:pt x="5700" y="3661"/>
                      <a:pt x="5683" y="3597"/>
                    </a:cubicBezTo>
                    <a:lnTo>
                      <a:pt x="5673" y="3565"/>
                    </a:lnTo>
                    <a:cubicBezTo>
                      <a:pt x="5669" y="3548"/>
                      <a:pt x="5663" y="3520"/>
                      <a:pt x="5646" y="3491"/>
                    </a:cubicBezTo>
                    <a:cubicBezTo>
                      <a:pt x="5636" y="3474"/>
                      <a:pt x="5626" y="3457"/>
                      <a:pt x="5616" y="3437"/>
                    </a:cubicBezTo>
                    <a:cubicBezTo>
                      <a:pt x="5583" y="3374"/>
                      <a:pt x="5546" y="3300"/>
                      <a:pt x="5482" y="3236"/>
                    </a:cubicBezTo>
                    <a:lnTo>
                      <a:pt x="5452" y="3203"/>
                    </a:lnTo>
                    <a:cubicBezTo>
                      <a:pt x="5405" y="3156"/>
                      <a:pt x="5359" y="3106"/>
                      <a:pt x="5302" y="3063"/>
                    </a:cubicBezTo>
                    <a:lnTo>
                      <a:pt x="5245" y="3019"/>
                    </a:lnTo>
                    <a:cubicBezTo>
                      <a:pt x="5107" y="2913"/>
                      <a:pt x="4932" y="2857"/>
                      <a:pt x="4757" y="2857"/>
                    </a:cubicBezTo>
                    <a:cubicBezTo>
                      <a:pt x="4655" y="2857"/>
                      <a:pt x="4554" y="2876"/>
                      <a:pt x="4459" y="2915"/>
                    </a:cubicBezTo>
                    <a:cubicBezTo>
                      <a:pt x="4155" y="3039"/>
                      <a:pt x="3950" y="3350"/>
                      <a:pt x="3960" y="3675"/>
                    </a:cubicBezTo>
                    <a:cubicBezTo>
                      <a:pt x="3947" y="3748"/>
                      <a:pt x="3950" y="3815"/>
                      <a:pt x="3954" y="3875"/>
                    </a:cubicBezTo>
                    <a:lnTo>
                      <a:pt x="3954" y="3939"/>
                    </a:lnTo>
                    <a:cubicBezTo>
                      <a:pt x="3954" y="3982"/>
                      <a:pt x="3964" y="4026"/>
                      <a:pt x="3970" y="4059"/>
                    </a:cubicBezTo>
                    <a:cubicBezTo>
                      <a:pt x="3974" y="4073"/>
                      <a:pt x="3977" y="4082"/>
                      <a:pt x="3977" y="4096"/>
                    </a:cubicBezTo>
                    <a:cubicBezTo>
                      <a:pt x="3987" y="4142"/>
                      <a:pt x="3990" y="4193"/>
                      <a:pt x="3994" y="4243"/>
                    </a:cubicBezTo>
                    <a:cubicBezTo>
                      <a:pt x="3984" y="4380"/>
                      <a:pt x="3957" y="4517"/>
                      <a:pt x="3934" y="4611"/>
                    </a:cubicBezTo>
                    <a:cubicBezTo>
                      <a:pt x="3917" y="4678"/>
                      <a:pt x="3890" y="4765"/>
                      <a:pt x="3854" y="4849"/>
                    </a:cubicBezTo>
                    <a:cubicBezTo>
                      <a:pt x="3826" y="4889"/>
                      <a:pt x="3797" y="4925"/>
                      <a:pt x="3763" y="4962"/>
                    </a:cubicBezTo>
                    <a:cubicBezTo>
                      <a:pt x="3760" y="4965"/>
                      <a:pt x="3760" y="4965"/>
                      <a:pt x="3760" y="4969"/>
                    </a:cubicBezTo>
                    <a:cubicBezTo>
                      <a:pt x="3716" y="4985"/>
                      <a:pt x="3680" y="4999"/>
                      <a:pt x="3649" y="5009"/>
                    </a:cubicBezTo>
                    <a:cubicBezTo>
                      <a:pt x="3559" y="5025"/>
                      <a:pt x="3485" y="5039"/>
                      <a:pt x="3412" y="5045"/>
                    </a:cubicBezTo>
                    <a:cubicBezTo>
                      <a:pt x="3395" y="5042"/>
                      <a:pt x="3375" y="5039"/>
                      <a:pt x="3355" y="5039"/>
                    </a:cubicBezTo>
                    <a:cubicBezTo>
                      <a:pt x="3301" y="5019"/>
                      <a:pt x="3244" y="4992"/>
                      <a:pt x="3181" y="4962"/>
                    </a:cubicBezTo>
                    <a:cubicBezTo>
                      <a:pt x="2964" y="4825"/>
                      <a:pt x="2740" y="4644"/>
                      <a:pt x="2485" y="4397"/>
                    </a:cubicBezTo>
                    <a:cubicBezTo>
                      <a:pt x="2402" y="4313"/>
                      <a:pt x="2335" y="4233"/>
                      <a:pt x="2275" y="4153"/>
                    </a:cubicBezTo>
                    <a:cubicBezTo>
                      <a:pt x="2218" y="4079"/>
                      <a:pt x="2168" y="4002"/>
                      <a:pt x="2114" y="3915"/>
                    </a:cubicBezTo>
                    <a:cubicBezTo>
                      <a:pt x="2037" y="3765"/>
                      <a:pt x="1971" y="3611"/>
                      <a:pt x="1920" y="3494"/>
                    </a:cubicBezTo>
                    <a:lnTo>
                      <a:pt x="1894" y="3430"/>
                    </a:lnTo>
                    <a:cubicBezTo>
                      <a:pt x="1840" y="3310"/>
                      <a:pt x="1793" y="3196"/>
                      <a:pt x="1753" y="3079"/>
                    </a:cubicBezTo>
                    <a:cubicBezTo>
                      <a:pt x="1743" y="3029"/>
                      <a:pt x="1739" y="2979"/>
                      <a:pt x="1736" y="2946"/>
                    </a:cubicBezTo>
                    <a:cubicBezTo>
                      <a:pt x="1747" y="2722"/>
                      <a:pt x="1770" y="2527"/>
                      <a:pt x="1803" y="2370"/>
                    </a:cubicBezTo>
                    <a:cubicBezTo>
                      <a:pt x="1830" y="2287"/>
                      <a:pt x="1860" y="2206"/>
                      <a:pt x="1897" y="2129"/>
                    </a:cubicBezTo>
                    <a:cubicBezTo>
                      <a:pt x="1957" y="2035"/>
                      <a:pt x="2028" y="1946"/>
                      <a:pt x="2097" y="1865"/>
                    </a:cubicBezTo>
                    <a:cubicBezTo>
                      <a:pt x="2211" y="1759"/>
                      <a:pt x="2309" y="1678"/>
                      <a:pt x="2395" y="1625"/>
                    </a:cubicBezTo>
                    <a:cubicBezTo>
                      <a:pt x="2465" y="1584"/>
                      <a:pt x="2525" y="1558"/>
                      <a:pt x="2585" y="1538"/>
                    </a:cubicBezTo>
                    <a:cubicBezTo>
                      <a:pt x="2683" y="1521"/>
                      <a:pt x="2783" y="1518"/>
                      <a:pt x="2874" y="1518"/>
                    </a:cubicBezTo>
                    <a:lnTo>
                      <a:pt x="3091" y="1521"/>
                    </a:lnTo>
                    <a:lnTo>
                      <a:pt x="3114" y="1518"/>
                    </a:lnTo>
                    <a:cubicBezTo>
                      <a:pt x="3252" y="1501"/>
                      <a:pt x="3372" y="1450"/>
                      <a:pt x="3482" y="1367"/>
                    </a:cubicBezTo>
                    <a:cubicBezTo>
                      <a:pt x="3639" y="1246"/>
                      <a:pt x="3743" y="1063"/>
                      <a:pt x="3769" y="862"/>
                    </a:cubicBezTo>
                    <a:cubicBezTo>
                      <a:pt x="3797" y="665"/>
                      <a:pt x="3740" y="461"/>
                      <a:pt x="3619" y="303"/>
                    </a:cubicBezTo>
                    <a:cubicBezTo>
                      <a:pt x="3519" y="169"/>
                      <a:pt x="3322" y="16"/>
                      <a:pt x="3098" y="9"/>
                    </a:cubicBezTo>
                    <a:cubicBezTo>
                      <a:pt x="2984" y="6"/>
                      <a:pt x="2866" y="2"/>
                      <a:pt x="2753" y="2"/>
                    </a:cubicBezTo>
                    <a:lnTo>
                      <a:pt x="2686" y="2"/>
                    </a:lnTo>
                    <a:cubicBezTo>
                      <a:pt x="2634" y="1"/>
                      <a:pt x="2582" y="0"/>
                      <a:pt x="252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1254" name="Google Shape;1254;p8"/>
            <p:cNvGrpSpPr/>
            <p:nvPr/>
          </p:nvGrpSpPr>
          <p:grpSpPr>
            <a:xfrm rot="5130198" flipH="1">
              <a:off x="2293333" y="4139122"/>
              <a:ext cx="730331" cy="694787"/>
              <a:chOff x="435062" y="187598"/>
              <a:chExt cx="730347" cy="694803"/>
            </a:xfrm>
          </p:grpSpPr>
          <p:sp>
            <p:nvSpPr>
              <p:cNvPr id="1255" name="Google Shape;1255;p8"/>
              <p:cNvSpPr/>
              <p:nvPr/>
            </p:nvSpPr>
            <p:spPr>
              <a:xfrm rot="9076706">
                <a:off x="1122277" y="690921"/>
                <a:ext cx="34803" cy="43571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2107" extrusionOk="0">
                    <a:moveTo>
                      <a:pt x="399" y="1"/>
                    </a:moveTo>
                    <a:lnTo>
                      <a:pt x="1" y="257"/>
                    </a:lnTo>
                    <a:lnTo>
                      <a:pt x="547" y="2106"/>
                    </a:lnTo>
                    <a:lnTo>
                      <a:pt x="1683" y="1490"/>
                    </a:lnTo>
                    <a:lnTo>
                      <a:pt x="399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56" name="Google Shape;1256;p8"/>
              <p:cNvSpPr/>
              <p:nvPr/>
            </p:nvSpPr>
            <p:spPr>
              <a:xfrm rot="9076706">
                <a:off x="947493" y="552945"/>
                <a:ext cx="164752" cy="205242"/>
              </a:xfrm>
              <a:custGeom>
                <a:avLst/>
                <a:gdLst/>
                <a:ahLst/>
                <a:cxnLst/>
                <a:rect l="l" t="t" r="r" b="b"/>
                <a:pathLst>
                  <a:path w="7967" h="9925" extrusionOk="0">
                    <a:moveTo>
                      <a:pt x="1464" y="828"/>
                    </a:moveTo>
                    <a:cubicBezTo>
                      <a:pt x="2433" y="1534"/>
                      <a:pt x="6118" y="4230"/>
                      <a:pt x="7196" y="4904"/>
                    </a:cubicBezTo>
                    <a:cubicBezTo>
                      <a:pt x="7029" y="5925"/>
                      <a:pt x="6804" y="7029"/>
                      <a:pt x="6663" y="7472"/>
                    </a:cubicBezTo>
                    <a:cubicBezTo>
                      <a:pt x="6419" y="7369"/>
                      <a:pt x="6008" y="7164"/>
                      <a:pt x="5713" y="7016"/>
                    </a:cubicBezTo>
                    <a:cubicBezTo>
                      <a:pt x="4895" y="6607"/>
                      <a:pt x="4550" y="6432"/>
                      <a:pt x="4324" y="6432"/>
                    </a:cubicBezTo>
                    <a:cubicBezTo>
                      <a:pt x="4316" y="6432"/>
                      <a:pt x="4309" y="6432"/>
                      <a:pt x="4301" y="6432"/>
                    </a:cubicBezTo>
                    <a:cubicBezTo>
                      <a:pt x="3832" y="6439"/>
                      <a:pt x="3775" y="7016"/>
                      <a:pt x="3678" y="7966"/>
                    </a:cubicBezTo>
                    <a:cubicBezTo>
                      <a:pt x="3653" y="8262"/>
                      <a:pt x="3614" y="8557"/>
                      <a:pt x="3556" y="8852"/>
                    </a:cubicBezTo>
                    <a:cubicBezTo>
                      <a:pt x="3377" y="8923"/>
                      <a:pt x="3184" y="8961"/>
                      <a:pt x="2991" y="8974"/>
                    </a:cubicBezTo>
                    <a:cubicBezTo>
                      <a:pt x="2471" y="9058"/>
                      <a:pt x="1785" y="9128"/>
                      <a:pt x="1380" y="9167"/>
                    </a:cubicBezTo>
                    <a:cubicBezTo>
                      <a:pt x="1258" y="7806"/>
                      <a:pt x="815" y="2857"/>
                      <a:pt x="719" y="1233"/>
                    </a:cubicBezTo>
                    <a:lnTo>
                      <a:pt x="1464" y="828"/>
                    </a:lnTo>
                    <a:close/>
                    <a:moveTo>
                      <a:pt x="1521" y="0"/>
                    </a:moveTo>
                    <a:lnTo>
                      <a:pt x="0" y="835"/>
                    </a:lnTo>
                    <a:lnTo>
                      <a:pt x="6" y="1053"/>
                    </a:lnTo>
                    <a:cubicBezTo>
                      <a:pt x="77" y="2600"/>
                      <a:pt x="680" y="9295"/>
                      <a:pt x="713" y="9578"/>
                    </a:cubicBezTo>
                    <a:lnTo>
                      <a:pt x="738" y="9924"/>
                    </a:lnTo>
                    <a:lnTo>
                      <a:pt x="1085" y="9899"/>
                    </a:lnTo>
                    <a:cubicBezTo>
                      <a:pt x="1136" y="9892"/>
                      <a:pt x="2285" y="9802"/>
                      <a:pt x="3075" y="9674"/>
                    </a:cubicBezTo>
                    <a:cubicBezTo>
                      <a:pt x="3377" y="9648"/>
                      <a:pt x="3672" y="9578"/>
                      <a:pt x="3948" y="9449"/>
                    </a:cubicBezTo>
                    <a:lnTo>
                      <a:pt x="4038" y="9391"/>
                    </a:lnTo>
                    <a:cubicBezTo>
                      <a:pt x="4237" y="9212"/>
                      <a:pt x="4288" y="8878"/>
                      <a:pt x="4372" y="8037"/>
                    </a:cubicBezTo>
                    <a:cubicBezTo>
                      <a:pt x="4404" y="7793"/>
                      <a:pt x="4436" y="7427"/>
                      <a:pt x="4481" y="7203"/>
                    </a:cubicBezTo>
                    <a:cubicBezTo>
                      <a:pt x="4725" y="7305"/>
                      <a:pt x="5116" y="7504"/>
                      <a:pt x="5399" y="7645"/>
                    </a:cubicBezTo>
                    <a:cubicBezTo>
                      <a:pt x="6289" y="8096"/>
                      <a:pt x="6606" y="8243"/>
                      <a:pt x="6818" y="8243"/>
                    </a:cubicBezTo>
                    <a:cubicBezTo>
                      <a:pt x="6845" y="8243"/>
                      <a:pt x="6870" y="8240"/>
                      <a:pt x="6894" y="8236"/>
                    </a:cubicBezTo>
                    <a:cubicBezTo>
                      <a:pt x="7138" y="8191"/>
                      <a:pt x="7395" y="8140"/>
                      <a:pt x="7921" y="4782"/>
                    </a:cubicBezTo>
                    <a:lnTo>
                      <a:pt x="7966" y="4526"/>
                    </a:lnTo>
                    <a:lnTo>
                      <a:pt x="7729" y="4410"/>
                    </a:lnTo>
                    <a:cubicBezTo>
                      <a:pt x="7305" y="4211"/>
                      <a:pt x="3897" y="1740"/>
                      <a:pt x="1701" y="129"/>
                    </a:cubicBezTo>
                    <a:lnTo>
                      <a:pt x="152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57" name="Google Shape;1257;p8"/>
              <p:cNvSpPr/>
              <p:nvPr/>
            </p:nvSpPr>
            <p:spPr>
              <a:xfrm rot="9076706">
                <a:off x="668378" y="265331"/>
                <a:ext cx="369849" cy="562828"/>
              </a:xfrm>
              <a:custGeom>
                <a:avLst/>
                <a:gdLst/>
                <a:ahLst/>
                <a:cxnLst/>
                <a:rect l="l" t="t" r="r" b="b"/>
                <a:pathLst>
                  <a:path w="17885" h="27217" extrusionOk="0">
                    <a:moveTo>
                      <a:pt x="1464" y="756"/>
                    </a:moveTo>
                    <a:cubicBezTo>
                      <a:pt x="2504" y="1520"/>
                      <a:pt x="6740" y="4614"/>
                      <a:pt x="7401" y="4954"/>
                    </a:cubicBezTo>
                    <a:cubicBezTo>
                      <a:pt x="8024" y="5487"/>
                      <a:pt x="12684" y="12921"/>
                      <a:pt x="15573" y="18820"/>
                    </a:cubicBezTo>
                    <a:cubicBezTo>
                      <a:pt x="16196" y="20072"/>
                      <a:pt x="16722" y="21259"/>
                      <a:pt x="17114" y="22274"/>
                    </a:cubicBezTo>
                    <a:cubicBezTo>
                      <a:pt x="16947" y="22473"/>
                      <a:pt x="16774" y="22665"/>
                      <a:pt x="16587" y="22838"/>
                    </a:cubicBezTo>
                    <a:cubicBezTo>
                      <a:pt x="15971" y="23448"/>
                      <a:pt x="15297" y="23987"/>
                      <a:pt x="14565" y="24443"/>
                    </a:cubicBezTo>
                    <a:cubicBezTo>
                      <a:pt x="13429" y="25169"/>
                      <a:pt x="12190" y="25714"/>
                      <a:pt x="10893" y="26061"/>
                    </a:cubicBezTo>
                    <a:cubicBezTo>
                      <a:pt x="10110" y="26266"/>
                      <a:pt x="9314" y="26408"/>
                      <a:pt x="8512" y="26491"/>
                    </a:cubicBezTo>
                    <a:lnTo>
                      <a:pt x="7209" y="23455"/>
                    </a:lnTo>
                    <a:cubicBezTo>
                      <a:pt x="6182" y="21067"/>
                      <a:pt x="3653" y="15110"/>
                      <a:pt x="2150" y="11335"/>
                    </a:cubicBezTo>
                    <a:cubicBezTo>
                      <a:pt x="1881" y="10674"/>
                      <a:pt x="1624" y="10006"/>
                      <a:pt x="1399" y="9403"/>
                    </a:cubicBezTo>
                    <a:cubicBezTo>
                      <a:pt x="1348" y="8819"/>
                      <a:pt x="822" y="2964"/>
                      <a:pt x="719" y="1161"/>
                    </a:cubicBezTo>
                    <a:lnTo>
                      <a:pt x="1464" y="756"/>
                    </a:lnTo>
                    <a:close/>
                    <a:moveTo>
                      <a:pt x="1495" y="0"/>
                    </a:moveTo>
                    <a:cubicBezTo>
                      <a:pt x="1436" y="0"/>
                      <a:pt x="1377" y="15"/>
                      <a:pt x="1322" y="44"/>
                    </a:cubicBezTo>
                    <a:lnTo>
                      <a:pt x="193" y="660"/>
                    </a:lnTo>
                    <a:cubicBezTo>
                      <a:pt x="71" y="724"/>
                      <a:pt x="0" y="852"/>
                      <a:pt x="6" y="981"/>
                    </a:cubicBezTo>
                    <a:cubicBezTo>
                      <a:pt x="83" y="2534"/>
                      <a:pt x="687" y="9230"/>
                      <a:pt x="713" y="9512"/>
                    </a:cubicBezTo>
                    <a:cubicBezTo>
                      <a:pt x="713" y="9544"/>
                      <a:pt x="719" y="9576"/>
                      <a:pt x="732" y="9602"/>
                    </a:cubicBezTo>
                    <a:cubicBezTo>
                      <a:pt x="963" y="10225"/>
                      <a:pt x="1233" y="10918"/>
                      <a:pt x="1502" y="11598"/>
                    </a:cubicBezTo>
                    <a:cubicBezTo>
                      <a:pt x="3004" y="15379"/>
                      <a:pt x="5540" y="21343"/>
                      <a:pt x="6561" y="23737"/>
                    </a:cubicBezTo>
                    <a:lnTo>
                      <a:pt x="7960" y="27005"/>
                    </a:lnTo>
                    <a:cubicBezTo>
                      <a:pt x="8018" y="27133"/>
                      <a:pt x="8146" y="27216"/>
                      <a:pt x="8281" y="27216"/>
                    </a:cubicBezTo>
                    <a:lnTo>
                      <a:pt x="8313" y="27216"/>
                    </a:lnTo>
                    <a:cubicBezTo>
                      <a:pt x="9250" y="27139"/>
                      <a:pt x="10168" y="26985"/>
                      <a:pt x="11073" y="26741"/>
                    </a:cubicBezTo>
                    <a:cubicBezTo>
                      <a:pt x="12441" y="26382"/>
                      <a:pt x="13744" y="25804"/>
                      <a:pt x="14938" y="25047"/>
                    </a:cubicBezTo>
                    <a:cubicBezTo>
                      <a:pt x="15714" y="24559"/>
                      <a:pt x="16427" y="23994"/>
                      <a:pt x="17075" y="23352"/>
                    </a:cubicBezTo>
                    <a:cubicBezTo>
                      <a:pt x="17332" y="23108"/>
                      <a:pt x="17570" y="22838"/>
                      <a:pt x="17788" y="22562"/>
                    </a:cubicBezTo>
                    <a:cubicBezTo>
                      <a:pt x="17865" y="22460"/>
                      <a:pt x="17884" y="22338"/>
                      <a:pt x="17839" y="22222"/>
                    </a:cubicBezTo>
                    <a:cubicBezTo>
                      <a:pt x="17435" y="21150"/>
                      <a:pt x="16870" y="19866"/>
                      <a:pt x="16209" y="18525"/>
                    </a:cubicBezTo>
                    <a:cubicBezTo>
                      <a:pt x="13532" y="13075"/>
                      <a:pt x="8429" y="4678"/>
                      <a:pt x="7729" y="4345"/>
                    </a:cubicBezTo>
                    <a:cubicBezTo>
                      <a:pt x="7305" y="4146"/>
                      <a:pt x="3890" y="1674"/>
                      <a:pt x="1701" y="69"/>
                    </a:cubicBezTo>
                    <a:cubicBezTo>
                      <a:pt x="1641" y="23"/>
                      <a:pt x="1568" y="0"/>
                      <a:pt x="149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58" name="Google Shape;1258;p8"/>
              <p:cNvSpPr/>
              <p:nvPr/>
            </p:nvSpPr>
            <p:spPr>
              <a:xfrm rot="9076706">
                <a:off x="694999" y="345565"/>
                <a:ext cx="354856" cy="470743"/>
              </a:xfrm>
              <a:custGeom>
                <a:avLst/>
                <a:gdLst/>
                <a:ahLst/>
                <a:cxnLst/>
                <a:rect l="l" t="t" r="r" b="b"/>
                <a:pathLst>
                  <a:path w="17160" h="22764" extrusionOk="0">
                    <a:moveTo>
                      <a:pt x="1130" y="1"/>
                    </a:moveTo>
                    <a:lnTo>
                      <a:pt x="1" y="623"/>
                    </a:lnTo>
                    <a:cubicBezTo>
                      <a:pt x="71" y="2183"/>
                      <a:pt x="700" y="9135"/>
                      <a:pt x="700" y="9135"/>
                    </a:cubicBezTo>
                    <a:cubicBezTo>
                      <a:pt x="899" y="9674"/>
                      <a:pt x="1163" y="10348"/>
                      <a:pt x="1471" y="11119"/>
                    </a:cubicBezTo>
                    <a:cubicBezTo>
                      <a:pt x="3114" y="11003"/>
                      <a:pt x="4494" y="10329"/>
                      <a:pt x="4443" y="8577"/>
                    </a:cubicBezTo>
                    <a:lnTo>
                      <a:pt x="4443" y="8577"/>
                    </a:lnTo>
                    <a:cubicBezTo>
                      <a:pt x="5354" y="8737"/>
                      <a:pt x="6266" y="9032"/>
                      <a:pt x="7158" y="9276"/>
                    </a:cubicBezTo>
                    <a:cubicBezTo>
                      <a:pt x="7401" y="8954"/>
                      <a:pt x="7663" y="8816"/>
                      <a:pt x="7934" y="8816"/>
                    </a:cubicBezTo>
                    <a:cubicBezTo>
                      <a:pt x="9253" y="8816"/>
                      <a:pt x="10774" y="12077"/>
                      <a:pt x="11222" y="13089"/>
                    </a:cubicBezTo>
                    <a:cubicBezTo>
                      <a:pt x="12704" y="16453"/>
                      <a:pt x="14470" y="19688"/>
                      <a:pt x="16485" y="22763"/>
                    </a:cubicBezTo>
                    <a:cubicBezTo>
                      <a:pt x="16729" y="22532"/>
                      <a:pt x="16954" y="22275"/>
                      <a:pt x="17159" y="22012"/>
                    </a:cubicBezTo>
                    <a:cubicBezTo>
                      <a:pt x="16761" y="20934"/>
                      <a:pt x="16203" y="19676"/>
                      <a:pt x="15535" y="18327"/>
                    </a:cubicBezTo>
                    <a:cubicBezTo>
                      <a:pt x="12570" y="12287"/>
                      <a:pt x="7710" y="4545"/>
                      <a:pt x="7216" y="4314"/>
                    </a:cubicBezTo>
                    <a:cubicBezTo>
                      <a:pt x="6612" y="4025"/>
                      <a:pt x="1130" y="1"/>
                      <a:pt x="1130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59" name="Google Shape;1259;p8"/>
              <p:cNvSpPr/>
              <p:nvPr/>
            </p:nvSpPr>
            <p:spPr>
              <a:xfrm rot="9076706">
                <a:off x="676192" y="272498"/>
                <a:ext cx="354711" cy="548269"/>
              </a:xfrm>
              <a:custGeom>
                <a:avLst/>
                <a:gdLst/>
                <a:ahLst/>
                <a:cxnLst/>
                <a:rect l="l" t="t" r="r" b="b"/>
                <a:pathLst>
                  <a:path w="17153" h="26513" extrusionOk="0">
                    <a:moveTo>
                      <a:pt x="1136" y="1"/>
                    </a:moveTo>
                    <a:lnTo>
                      <a:pt x="0" y="611"/>
                    </a:lnTo>
                    <a:cubicBezTo>
                      <a:pt x="77" y="2177"/>
                      <a:pt x="706" y="9129"/>
                      <a:pt x="706" y="9129"/>
                    </a:cubicBezTo>
                    <a:cubicBezTo>
                      <a:pt x="905" y="9668"/>
                      <a:pt x="1162" y="10342"/>
                      <a:pt x="1470" y="11113"/>
                    </a:cubicBezTo>
                    <a:cubicBezTo>
                      <a:pt x="2837" y="14534"/>
                      <a:pt x="5078" y="19843"/>
                      <a:pt x="6528" y="23245"/>
                    </a:cubicBezTo>
                    <a:lnTo>
                      <a:pt x="7928" y="26512"/>
                    </a:lnTo>
                    <a:cubicBezTo>
                      <a:pt x="8839" y="26435"/>
                      <a:pt x="9745" y="26281"/>
                      <a:pt x="10624" y="26050"/>
                    </a:cubicBezTo>
                    <a:cubicBezTo>
                      <a:pt x="11959" y="25691"/>
                      <a:pt x="13230" y="25132"/>
                      <a:pt x="14398" y="24394"/>
                    </a:cubicBezTo>
                    <a:cubicBezTo>
                      <a:pt x="15150" y="23919"/>
                      <a:pt x="15849" y="23367"/>
                      <a:pt x="16478" y="22744"/>
                    </a:cubicBezTo>
                    <a:cubicBezTo>
                      <a:pt x="16722" y="22513"/>
                      <a:pt x="16947" y="22256"/>
                      <a:pt x="17152" y="21993"/>
                    </a:cubicBezTo>
                    <a:cubicBezTo>
                      <a:pt x="16754" y="20915"/>
                      <a:pt x="16196" y="19657"/>
                      <a:pt x="15535" y="18321"/>
                    </a:cubicBezTo>
                    <a:cubicBezTo>
                      <a:pt x="12575" y="12281"/>
                      <a:pt x="7716" y="4539"/>
                      <a:pt x="7222" y="4308"/>
                    </a:cubicBezTo>
                    <a:cubicBezTo>
                      <a:pt x="6618" y="4019"/>
                      <a:pt x="1136" y="1"/>
                      <a:pt x="113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60" name="Google Shape;1260;p8"/>
              <p:cNvSpPr/>
              <p:nvPr/>
            </p:nvSpPr>
            <p:spPr>
              <a:xfrm rot="9076706">
                <a:off x="955267" y="560692"/>
                <a:ext cx="149366" cy="188926"/>
              </a:xfrm>
              <a:custGeom>
                <a:avLst/>
                <a:gdLst/>
                <a:ahLst/>
                <a:cxnLst/>
                <a:rect l="l" t="t" r="r" b="b"/>
                <a:pathLst>
                  <a:path w="7223" h="9136" extrusionOk="0">
                    <a:moveTo>
                      <a:pt x="1137" y="1"/>
                    </a:moveTo>
                    <a:lnTo>
                      <a:pt x="219" y="502"/>
                    </a:lnTo>
                    <a:lnTo>
                      <a:pt x="1" y="624"/>
                    </a:lnTo>
                    <a:cubicBezTo>
                      <a:pt x="71" y="2183"/>
                      <a:pt x="700" y="9136"/>
                      <a:pt x="700" y="9136"/>
                    </a:cubicBezTo>
                    <a:cubicBezTo>
                      <a:pt x="700" y="9136"/>
                      <a:pt x="1875" y="9039"/>
                      <a:pt x="2690" y="8911"/>
                    </a:cubicBezTo>
                    <a:cubicBezTo>
                      <a:pt x="2953" y="8892"/>
                      <a:pt x="3210" y="8827"/>
                      <a:pt x="3448" y="8718"/>
                    </a:cubicBezTo>
                    <a:cubicBezTo>
                      <a:pt x="3692" y="8500"/>
                      <a:pt x="3653" y="6375"/>
                      <a:pt x="3955" y="6369"/>
                    </a:cubicBezTo>
                    <a:cubicBezTo>
                      <a:pt x="3956" y="6369"/>
                      <a:pt x="3956" y="6369"/>
                      <a:pt x="3957" y="6369"/>
                    </a:cubicBezTo>
                    <a:cubicBezTo>
                      <a:pt x="4261" y="6369"/>
                      <a:pt x="6154" y="7481"/>
                      <a:pt x="6461" y="7481"/>
                    </a:cubicBezTo>
                    <a:cubicBezTo>
                      <a:pt x="6467" y="7481"/>
                      <a:pt x="6473" y="7480"/>
                      <a:pt x="6478" y="7479"/>
                    </a:cubicBezTo>
                    <a:cubicBezTo>
                      <a:pt x="6728" y="7434"/>
                      <a:pt x="7222" y="4321"/>
                      <a:pt x="7222" y="4321"/>
                    </a:cubicBezTo>
                    <a:cubicBezTo>
                      <a:pt x="6619" y="4032"/>
                      <a:pt x="1137" y="1"/>
                      <a:pt x="113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61" name="Google Shape;1261;p8"/>
              <p:cNvSpPr/>
              <p:nvPr/>
            </p:nvSpPr>
            <p:spPr>
              <a:xfrm rot="9076706">
                <a:off x="956662" y="566141"/>
                <a:ext cx="144858" cy="184273"/>
              </a:xfrm>
              <a:custGeom>
                <a:avLst/>
                <a:gdLst/>
                <a:ahLst/>
                <a:cxnLst/>
                <a:rect l="l" t="t" r="r" b="b"/>
                <a:pathLst>
                  <a:path w="7005" h="8911" extrusionOk="0">
                    <a:moveTo>
                      <a:pt x="919" y="1"/>
                    </a:moveTo>
                    <a:lnTo>
                      <a:pt x="1" y="502"/>
                    </a:lnTo>
                    <a:cubicBezTo>
                      <a:pt x="1400" y="2331"/>
                      <a:pt x="2934" y="4045"/>
                      <a:pt x="4597" y="5637"/>
                    </a:cubicBezTo>
                    <a:cubicBezTo>
                      <a:pt x="4340" y="5717"/>
                      <a:pt x="4077" y="5757"/>
                      <a:pt x="3814" y="5757"/>
                    </a:cubicBezTo>
                    <a:cubicBezTo>
                      <a:pt x="3426" y="5757"/>
                      <a:pt x="3040" y="5671"/>
                      <a:pt x="2684" y="5502"/>
                    </a:cubicBezTo>
                    <a:cubicBezTo>
                      <a:pt x="2549" y="6638"/>
                      <a:pt x="2479" y="7775"/>
                      <a:pt x="2472" y="8911"/>
                    </a:cubicBezTo>
                    <a:cubicBezTo>
                      <a:pt x="2735" y="8892"/>
                      <a:pt x="2992" y="8827"/>
                      <a:pt x="3230" y="8718"/>
                    </a:cubicBezTo>
                    <a:cubicBezTo>
                      <a:pt x="3474" y="8500"/>
                      <a:pt x="3435" y="6375"/>
                      <a:pt x="3737" y="6369"/>
                    </a:cubicBezTo>
                    <a:cubicBezTo>
                      <a:pt x="3738" y="6369"/>
                      <a:pt x="3738" y="6369"/>
                      <a:pt x="3739" y="6369"/>
                    </a:cubicBezTo>
                    <a:cubicBezTo>
                      <a:pt x="4043" y="6369"/>
                      <a:pt x="5936" y="7481"/>
                      <a:pt x="6243" y="7481"/>
                    </a:cubicBezTo>
                    <a:cubicBezTo>
                      <a:pt x="6249" y="7481"/>
                      <a:pt x="6255" y="7480"/>
                      <a:pt x="6260" y="7479"/>
                    </a:cubicBezTo>
                    <a:cubicBezTo>
                      <a:pt x="6510" y="7434"/>
                      <a:pt x="7004" y="4321"/>
                      <a:pt x="7004" y="4321"/>
                    </a:cubicBezTo>
                    <a:cubicBezTo>
                      <a:pt x="6401" y="4032"/>
                      <a:pt x="919" y="1"/>
                      <a:pt x="919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62" name="Google Shape;1262;p8"/>
              <p:cNvSpPr/>
              <p:nvPr/>
            </p:nvSpPr>
            <p:spPr>
              <a:xfrm rot="9076706">
                <a:off x="980133" y="633967"/>
                <a:ext cx="93077" cy="80153"/>
              </a:xfrm>
              <a:custGeom>
                <a:avLst/>
                <a:gdLst/>
                <a:ahLst/>
                <a:cxnLst/>
                <a:rect l="l" t="t" r="r" b="b"/>
                <a:pathLst>
                  <a:path w="4501" h="3876" extrusionOk="0">
                    <a:moveTo>
                      <a:pt x="57" y="0"/>
                    </a:moveTo>
                    <a:cubicBezTo>
                      <a:pt x="41" y="0"/>
                      <a:pt x="27" y="4"/>
                      <a:pt x="19" y="9"/>
                    </a:cubicBezTo>
                    <a:cubicBezTo>
                      <a:pt x="0" y="28"/>
                      <a:pt x="19" y="80"/>
                      <a:pt x="58" y="112"/>
                    </a:cubicBezTo>
                    <a:cubicBezTo>
                      <a:pt x="449" y="407"/>
                      <a:pt x="783" y="721"/>
                      <a:pt x="1149" y="1023"/>
                    </a:cubicBezTo>
                    <a:cubicBezTo>
                      <a:pt x="1521" y="1325"/>
                      <a:pt x="1868" y="1639"/>
                      <a:pt x="2221" y="1948"/>
                    </a:cubicBezTo>
                    <a:cubicBezTo>
                      <a:pt x="2574" y="2249"/>
                      <a:pt x="2921" y="2564"/>
                      <a:pt x="3274" y="2885"/>
                    </a:cubicBezTo>
                    <a:lnTo>
                      <a:pt x="4327" y="3841"/>
                    </a:lnTo>
                    <a:cubicBezTo>
                      <a:pt x="4349" y="3863"/>
                      <a:pt x="4379" y="3876"/>
                      <a:pt x="4411" y="3876"/>
                    </a:cubicBezTo>
                    <a:cubicBezTo>
                      <a:pt x="4426" y="3876"/>
                      <a:pt x="4441" y="3873"/>
                      <a:pt x="4455" y="3867"/>
                    </a:cubicBezTo>
                    <a:cubicBezTo>
                      <a:pt x="4500" y="3848"/>
                      <a:pt x="4494" y="3783"/>
                      <a:pt x="4455" y="3738"/>
                    </a:cubicBezTo>
                    <a:cubicBezTo>
                      <a:pt x="4160" y="3360"/>
                      <a:pt x="3845" y="3000"/>
                      <a:pt x="3511" y="2666"/>
                    </a:cubicBezTo>
                    <a:cubicBezTo>
                      <a:pt x="3158" y="2320"/>
                      <a:pt x="2825" y="1986"/>
                      <a:pt x="2459" y="1678"/>
                    </a:cubicBezTo>
                    <a:cubicBezTo>
                      <a:pt x="2093" y="1376"/>
                      <a:pt x="1714" y="1087"/>
                      <a:pt x="1329" y="805"/>
                    </a:cubicBezTo>
                    <a:cubicBezTo>
                      <a:pt x="944" y="522"/>
                      <a:pt x="539" y="266"/>
                      <a:pt x="129" y="22"/>
                    </a:cubicBezTo>
                    <a:cubicBezTo>
                      <a:pt x="106" y="7"/>
                      <a:pt x="79" y="0"/>
                      <a:pt x="5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63" name="Google Shape;1263;p8"/>
              <p:cNvSpPr/>
              <p:nvPr/>
            </p:nvSpPr>
            <p:spPr>
              <a:xfrm rot="9076706">
                <a:off x="703999" y="273650"/>
                <a:ext cx="282768" cy="461975"/>
              </a:xfrm>
              <a:custGeom>
                <a:avLst/>
                <a:gdLst/>
                <a:ahLst/>
                <a:cxnLst/>
                <a:rect l="l" t="t" r="r" b="b"/>
                <a:pathLst>
                  <a:path w="13674" h="22340" extrusionOk="0">
                    <a:moveTo>
                      <a:pt x="1876" y="706"/>
                    </a:moveTo>
                    <a:cubicBezTo>
                      <a:pt x="1887" y="706"/>
                      <a:pt x="1897" y="706"/>
                      <a:pt x="1907" y="707"/>
                    </a:cubicBezTo>
                    <a:cubicBezTo>
                      <a:pt x="2613" y="707"/>
                      <a:pt x="3782" y="1541"/>
                      <a:pt x="5065" y="3583"/>
                    </a:cubicBezTo>
                    <a:cubicBezTo>
                      <a:pt x="5123" y="3692"/>
                      <a:pt x="10900" y="14399"/>
                      <a:pt x="12865" y="20183"/>
                    </a:cubicBezTo>
                    <a:cubicBezTo>
                      <a:pt x="11883" y="20786"/>
                      <a:pt x="10823" y="21248"/>
                      <a:pt x="9719" y="21569"/>
                    </a:cubicBezTo>
                    <a:cubicBezTo>
                      <a:pt x="8878" y="19624"/>
                      <a:pt x="3929" y="8185"/>
                      <a:pt x="1894" y="4501"/>
                    </a:cubicBezTo>
                    <a:cubicBezTo>
                      <a:pt x="893" y="2684"/>
                      <a:pt x="938" y="1156"/>
                      <a:pt x="1560" y="790"/>
                    </a:cubicBezTo>
                    <a:cubicBezTo>
                      <a:pt x="1655" y="737"/>
                      <a:pt x="1765" y="706"/>
                      <a:pt x="1876" y="706"/>
                    </a:cubicBezTo>
                    <a:close/>
                    <a:moveTo>
                      <a:pt x="1893" y="1"/>
                    </a:moveTo>
                    <a:cubicBezTo>
                      <a:pt x="1631" y="1"/>
                      <a:pt x="1398" y="66"/>
                      <a:pt x="1201" y="180"/>
                    </a:cubicBezTo>
                    <a:cubicBezTo>
                      <a:pt x="270" y="733"/>
                      <a:pt x="1" y="2511"/>
                      <a:pt x="1284" y="4834"/>
                    </a:cubicBezTo>
                    <a:cubicBezTo>
                      <a:pt x="3480" y="8821"/>
                      <a:pt x="9135" y="21993"/>
                      <a:pt x="9193" y="22128"/>
                    </a:cubicBezTo>
                    <a:cubicBezTo>
                      <a:pt x="9251" y="22256"/>
                      <a:pt x="9373" y="22340"/>
                      <a:pt x="9514" y="22340"/>
                    </a:cubicBezTo>
                    <a:cubicBezTo>
                      <a:pt x="9546" y="22340"/>
                      <a:pt x="9578" y="22333"/>
                      <a:pt x="9610" y="22327"/>
                    </a:cubicBezTo>
                    <a:cubicBezTo>
                      <a:pt x="10978" y="21961"/>
                      <a:pt x="12281" y="21390"/>
                      <a:pt x="13475" y="20626"/>
                    </a:cubicBezTo>
                    <a:cubicBezTo>
                      <a:pt x="13609" y="20542"/>
                      <a:pt x="13674" y="20375"/>
                      <a:pt x="13622" y="20221"/>
                    </a:cubicBezTo>
                    <a:cubicBezTo>
                      <a:pt x="11722" y="14444"/>
                      <a:pt x="5739" y="3352"/>
                      <a:pt x="5669" y="3223"/>
                    </a:cubicBezTo>
                    <a:cubicBezTo>
                      <a:pt x="4168" y="838"/>
                      <a:pt x="2835" y="1"/>
                      <a:pt x="18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64" name="Google Shape;1264;p8"/>
              <p:cNvSpPr/>
              <p:nvPr/>
            </p:nvSpPr>
            <p:spPr>
              <a:xfrm rot="9076706">
                <a:off x="711767" y="280197"/>
                <a:ext cx="269410" cy="447520"/>
              </a:xfrm>
              <a:custGeom>
                <a:avLst/>
                <a:gdLst/>
                <a:ahLst/>
                <a:cxnLst/>
                <a:rect l="l" t="t" r="r" b="b"/>
                <a:pathLst>
                  <a:path w="13028" h="21641" extrusionOk="0">
                    <a:moveTo>
                      <a:pt x="1643" y="1"/>
                    </a:moveTo>
                    <a:cubicBezTo>
                      <a:pt x="390" y="1"/>
                      <a:pt x="0" y="1905"/>
                      <a:pt x="1332" y="4315"/>
                    </a:cubicBezTo>
                    <a:cubicBezTo>
                      <a:pt x="3559" y="8365"/>
                      <a:pt x="9253" y="21640"/>
                      <a:pt x="9253" y="21640"/>
                    </a:cubicBezTo>
                    <a:cubicBezTo>
                      <a:pt x="10588" y="21281"/>
                      <a:pt x="11859" y="20722"/>
                      <a:pt x="13027" y="19984"/>
                    </a:cubicBezTo>
                    <a:cubicBezTo>
                      <a:pt x="11121" y="14168"/>
                      <a:pt x="5113" y="3063"/>
                      <a:pt x="5113" y="3063"/>
                    </a:cubicBezTo>
                    <a:cubicBezTo>
                      <a:pt x="3738" y="876"/>
                      <a:pt x="2492" y="1"/>
                      <a:pt x="164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65" name="Google Shape;1265;p8"/>
              <p:cNvSpPr/>
              <p:nvPr/>
            </p:nvSpPr>
            <p:spPr>
              <a:xfrm rot="9076706">
                <a:off x="993512" y="633291"/>
                <a:ext cx="40635" cy="38153"/>
              </a:xfrm>
              <a:custGeom>
                <a:avLst/>
                <a:gdLst/>
                <a:ahLst/>
                <a:cxnLst/>
                <a:rect l="l" t="t" r="r" b="b"/>
                <a:pathLst>
                  <a:path w="1965" h="1845" extrusionOk="0">
                    <a:moveTo>
                      <a:pt x="53" y="0"/>
                    </a:moveTo>
                    <a:cubicBezTo>
                      <a:pt x="41" y="0"/>
                      <a:pt x="30" y="3"/>
                      <a:pt x="20" y="10"/>
                    </a:cubicBezTo>
                    <a:cubicBezTo>
                      <a:pt x="1" y="29"/>
                      <a:pt x="1" y="61"/>
                      <a:pt x="20" y="74"/>
                    </a:cubicBezTo>
                    <a:cubicBezTo>
                      <a:pt x="135" y="260"/>
                      <a:pt x="257" y="433"/>
                      <a:pt x="392" y="600"/>
                    </a:cubicBezTo>
                    <a:cubicBezTo>
                      <a:pt x="527" y="767"/>
                      <a:pt x="662" y="934"/>
                      <a:pt x="822" y="1075"/>
                    </a:cubicBezTo>
                    <a:cubicBezTo>
                      <a:pt x="983" y="1217"/>
                      <a:pt x="1150" y="1358"/>
                      <a:pt x="1317" y="1486"/>
                    </a:cubicBezTo>
                    <a:cubicBezTo>
                      <a:pt x="1490" y="1615"/>
                      <a:pt x="1676" y="1730"/>
                      <a:pt x="1862" y="1839"/>
                    </a:cubicBezTo>
                    <a:cubicBezTo>
                      <a:pt x="1871" y="1843"/>
                      <a:pt x="1879" y="1844"/>
                      <a:pt x="1888" y="1844"/>
                    </a:cubicBezTo>
                    <a:cubicBezTo>
                      <a:pt x="1911" y="1844"/>
                      <a:pt x="1932" y="1832"/>
                      <a:pt x="1946" y="1814"/>
                    </a:cubicBezTo>
                    <a:cubicBezTo>
                      <a:pt x="1946" y="1782"/>
                      <a:pt x="1965" y="1743"/>
                      <a:pt x="1946" y="1717"/>
                    </a:cubicBezTo>
                    <a:cubicBezTo>
                      <a:pt x="1798" y="1563"/>
                      <a:pt x="1657" y="1409"/>
                      <a:pt x="1509" y="1262"/>
                    </a:cubicBezTo>
                    <a:lnTo>
                      <a:pt x="1053" y="825"/>
                    </a:lnTo>
                    <a:lnTo>
                      <a:pt x="578" y="414"/>
                    </a:lnTo>
                    <a:lnTo>
                      <a:pt x="91" y="10"/>
                    </a:lnTo>
                    <a:cubicBezTo>
                      <a:pt x="78" y="3"/>
                      <a:pt x="65" y="0"/>
                      <a:pt x="5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66" name="Google Shape;1266;p8"/>
              <p:cNvSpPr/>
              <p:nvPr/>
            </p:nvSpPr>
            <p:spPr>
              <a:xfrm rot="9076706">
                <a:off x="836317" y="372918"/>
                <a:ext cx="76886" cy="158734"/>
              </a:xfrm>
              <a:custGeom>
                <a:avLst/>
                <a:gdLst/>
                <a:ahLst/>
                <a:cxnLst/>
                <a:rect l="l" t="t" r="r" b="b"/>
                <a:pathLst>
                  <a:path w="3718" h="7676" extrusionOk="0">
                    <a:moveTo>
                      <a:pt x="40" y="1"/>
                    </a:moveTo>
                    <a:cubicBezTo>
                      <a:pt x="35" y="1"/>
                      <a:pt x="31" y="1"/>
                      <a:pt x="27" y="3"/>
                    </a:cubicBezTo>
                    <a:cubicBezTo>
                      <a:pt x="1" y="10"/>
                      <a:pt x="14" y="80"/>
                      <a:pt x="52" y="144"/>
                    </a:cubicBezTo>
                    <a:cubicBezTo>
                      <a:pt x="393" y="741"/>
                      <a:pt x="701" y="1345"/>
                      <a:pt x="1022" y="1955"/>
                    </a:cubicBezTo>
                    <a:cubicBezTo>
                      <a:pt x="1343" y="2558"/>
                      <a:pt x="1631" y="3174"/>
                      <a:pt x="1927" y="3784"/>
                    </a:cubicBezTo>
                    <a:cubicBezTo>
                      <a:pt x="2222" y="4400"/>
                      <a:pt x="2498" y="5029"/>
                      <a:pt x="2768" y="5652"/>
                    </a:cubicBezTo>
                    <a:cubicBezTo>
                      <a:pt x="3037" y="6275"/>
                      <a:pt x="3300" y="6904"/>
                      <a:pt x="3551" y="7546"/>
                    </a:cubicBezTo>
                    <a:cubicBezTo>
                      <a:pt x="3580" y="7616"/>
                      <a:pt x="3636" y="7676"/>
                      <a:pt x="3665" y="7676"/>
                    </a:cubicBezTo>
                    <a:cubicBezTo>
                      <a:pt x="3668" y="7676"/>
                      <a:pt x="3671" y="7675"/>
                      <a:pt x="3673" y="7674"/>
                    </a:cubicBezTo>
                    <a:cubicBezTo>
                      <a:pt x="3692" y="7661"/>
                      <a:pt x="3718" y="7584"/>
                      <a:pt x="3692" y="7501"/>
                    </a:cubicBezTo>
                    <a:cubicBezTo>
                      <a:pt x="3506" y="6833"/>
                      <a:pt x="3300" y="6178"/>
                      <a:pt x="3050" y="5537"/>
                    </a:cubicBezTo>
                    <a:cubicBezTo>
                      <a:pt x="2806" y="4895"/>
                      <a:pt x="2543" y="4253"/>
                      <a:pt x="2241" y="3636"/>
                    </a:cubicBezTo>
                    <a:cubicBezTo>
                      <a:pt x="1940" y="3020"/>
                      <a:pt x="1619" y="2410"/>
                      <a:pt x="1266" y="1820"/>
                    </a:cubicBezTo>
                    <a:cubicBezTo>
                      <a:pt x="912" y="1223"/>
                      <a:pt x="534" y="645"/>
                      <a:pt x="142" y="87"/>
                    </a:cubicBezTo>
                    <a:cubicBezTo>
                      <a:pt x="109" y="36"/>
                      <a:pt x="70" y="1"/>
                      <a:pt x="40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67" name="Google Shape;1267;p8"/>
              <p:cNvSpPr/>
              <p:nvPr/>
            </p:nvSpPr>
            <p:spPr>
              <a:xfrm rot="9076706">
                <a:off x="853841" y="497161"/>
                <a:ext cx="65471" cy="125275"/>
              </a:xfrm>
              <a:custGeom>
                <a:avLst/>
                <a:gdLst/>
                <a:ahLst/>
                <a:cxnLst/>
                <a:rect l="l" t="t" r="r" b="b"/>
                <a:pathLst>
                  <a:path w="3166" h="6058" extrusionOk="0">
                    <a:moveTo>
                      <a:pt x="51" y="0"/>
                    </a:moveTo>
                    <a:cubicBezTo>
                      <a:pt x="45" y="0"/>
                      <a:pt x="39" y="1"/>
                      <a:pt x="32" y="3"/>
                    </a:cubicBezTo>
                    <a:cubicBezTo>
                      <a:pt x="0" y="16"/>
                      <a:pt x="0" y="67"/>
                      <a:pt x="32" y="125"/>
                    </a:cubicBezTo>
                    <a:cubicBezTo>
                      <a:pt x="309" y="594"/>
                      <a:pt x="565" y="1082"/>
                      <a:pt x="828" y="1557"/>
                    </a:cubicBezTo>
                    <a:cubicBezTo>
                      <a:pt x="1092" y="2038"/>
                      <a:pt x="1342" y="2526"/>
                      <a:pt x="1580" y="3014"/>
                    </a:cubicBezTo>
                    <a:cubicBezTo>
                      <a:pt x="1830" y="3495"/>
                      <a:pt x="2067" y="3990"/>
                      <a:pt x="2305" y="4478"/>
                    </a:cubicBezTo>
                    <a:cubicBezTo>
                      <a:pt x="2536" y="4972"/>
                      <a:pt x="2767" y="5466"/>
                      <a:pt x="3005" y="5960"/>
                    </a:cubicBezTo>
                    <a:cubicBezTo>
                      <a:pt x="3028" y="6020"/>
                      <a:pt x="3074" y="6057"/>
                      <a:pt x="3106" y="6057"/>
                    </a:cubicBezTo>
                    <a:cubicBezTo>
                      <a:pt x="3109" y="6057"/>
                      <a:pt x="3111" y="6057"/>
                      <a:pt x="3114" y="6057"/>
                    </a:cubicBezTo>
                    <a:cubicBezTo>
                      <a:pt x="3146" y="6044"/>
                      <a:pt x="3165" y="5980"/>
                      <a:pt x="3146" y="5909"/>
                    </a:cubicBezTo>
                    <a:cubicBezTo>
                      <a:pt x="2985" y="5383"/>
                      <a:pt x="2799" y="4863"/>
                      <a:pt x="2587" y="4356"/>
                    </a:cubicBezTo>
                    <a:cubicBezTo>
                      <a:pt x="2369" y="3842"/>
                      <a:pt x="2144" y="3335"/>
                      <a:pt x="1888" y="2853"/>
                    </a:cubicBezTo>
                    <a:cubicBezTo>
                      <a:pt x="1631" y="2366"/>
                      <a:pt x="1361" y="1884"/>
                      <a:pt x="1066" y="1422"/>
                    </a:cubicBezTo>
                    <a:cubicBezTo>
                      <a:pt x="764" y="953"/>
                      <a:pt x="456" y="504"/>
                      <a:pt x="122" y="67"/>
                    </a:cubicBezTo>
                    <a:cubicBezTo>
                      <a:pt x="96" y="25"/>
                      <a:pt x="78" y="0"/>
                      <a:pt x="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68" name="Google Shape;1268;p8"/>
              <p:cNvSpPr/>
              <p:nvPr/>
            </p:nvSpPr>
            <p:spPr>
              <a:xfrm rot="9076706">
                <a:off x="782456" y="505934"/>
                <a:ext cx="99984" cy="170397"/>
              </a:xfrm>
              <a:custGeom>
                <a:avLst/>
                <a:gdLst/>
                <a:ahLst/>
                <a:cxnLst/>
                <a:rect l="l" t="t" r="r" b="b"/>
                <a:pathLst>
                  <a:path w="4835" h="8240" extrusionOk="0">
                    <a:moveTo>
                      <a:pt x="37" y="1"/>
                    </a:moveTo>
                    <a:cubicBezTo>
                      <a:pt x="33" y="1"/>
                      <a:pt x="29" y="2"/>
                      <a:pt x="26" y="3"/>
                    </a:cubicBezTo>
                    <a:cubicBezTo>
                      <a:pt x="0" y="16"/>
                      <a:pt x="20" y="80"/>
                      <a:pt x="65" y="157"/>
                    </a:cubicBezTo>
                    <a:cubicBezTo>
                      <a:pt x="488" y="799"/>
                      <a:pt x="886" y="1448"/>
                      <a:pt x="1291" y="2103"/>
                    </a:cubicBezTo>
                    <a:cubicBezTo>
                      <a:pt x="1689" y="2757"/>
                      <a:pt x="2074" y="3418"/>
                      <a:pt x="2452" y="4080"/>
                    </a:cubicBezTo>
                    <a:cubicBezTo>
                      <a:pt x="2838" y="4741"/>
                      <a:pt x="3197" y="5408"/>
                      <a:pt x="3576" y="6082"/>
                    </a:cubicBezTo>
                    <a:cubicBezTo>
                      <a:pt x="3961" y="6750"/>
                      <a:pt x="4308" y="7424"/>
                      <a:pt x="4661" y="8105"/>
                    </a:cubicBezTo>
                    <a:cubicBezTo>
                      <a:pt x="4703" y="8189"/>
                      <a:pt x="4751" y="8240"/>
                      <a:pt x="4789" y="8240"/>
                    </a:cubicBezTo>
                    <a:cubicBezTo>
                      <a:pt x="4791" y="8240"/>
                      <a:pt x="4793" y="8240"/>
                      <a:pt x="4796" y="8239"/>
                    </a:cubicBezTo>
                    <a:cubicBezTo>
                      <a:pt x="4834" y="8226"/>
                      <a:pt x="4834" y="8143"/>
                      <a:pt x="4796" y="8047"/>
                    </a:cubicBezTo>
                    <a:cubicBezTo>
                      <a:pt x="4507" y="7347"/>
                      <a:pt x="4192" y="6628"/>
                      <a:pt x="3845" y="5941"/>
                    </a:cubicBezTo>
                    <a:cubicBezTo>
                      <a:pt x="3505" y="5254"/>
                      <a:pt x="3152" y="4567"/>
                      <a:pt x="2754" y="3906"/>
                    </a:cubicBezTo>
                    <a:cubicBezTo>
                      <a:pt x="2356" y="3239"/>
                      <a:pt x="1945" y="2584"/>
                      <a:pt x="1515" y="1955"/>
                    </a:cubicBezTo>
                    <a:cubicBezTo>
                      <a:pt x="1079" y="1319"/>
                      <a:pt x="623" y="703"/>
                      <a:pt x="148" y="93"/>
                    </a:cubicBezTo>
                    <a:cubicBezTo>
                      <a:pt x="109" y="37"/>
                      <a:pt x="65" y="1"/>
                      <a:pt x="3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69" name="Google Shape;1269;p8"/>
              <p:cNvSpPr/>
              <p:nvPr/>
            </p:nvSpPr>
            <p:spPr>
              <a:xfrm rot="9076706">
                <a:off x="585484" y="320853"/>
                <a:ext cx="235909" cy="183983"/>
              </a:xfrm>
              <a:custGeom>
                <a:avLst/>
                <a:gdLst/>
                <a:ahLst/>
                <a:cxnLst/>
                <a:rect l="l" t="t" r="r" b="b"/>
                <a:pathLst>
                  <a:path w="11408" h="8897" extrusionOk="0">
                    <a:moveTo>
                      <a:pt x="9302" y="936"/>
                    </a:moveTo>
                    <a:cubicBezTo>
                      <a:pt x="9437" y="1232"/>
                      <a:pt x="9572" y="1514"/>
                      <a:pt x="9700" y="1797"/>
                    </a:cubicBezTo>
                    <a:lnTo>
                      <a:pt x="9726" y="1848"/>
                    </a:lnTo>
                    <a:cubicBezTo>
                      <a:pt x="9867" y="2156"/>
                      <a:pt x="10008" y="2451"/>
                      <a:pt x="10130" y="2753"/>
                    </a:cubicBezTo>
                    <a:cubicBezTo>
                      <a:pt x="10303" y="3145"/>
                      <a:pt x="10464" y="3536"/>
                      <a:pt x="10611" y="3909"/>
                    </a:cubicBezTo>
                    <a:cubicBezTo>
                      <a:pt x="9963" y="4435"/>
                      <a:pt x="9276" y="4923"/>
                      <a:pt x="8557" y="5353"/>
                    </a:cubicBezTo>
                    <a:cubicBezTo>
                      <a:pt x="6529" y="6611"/>
                      <a:pt x="4321" y="7548"/>
                      <a:pt x="2010" y="8132"/>
                    </a:cubicBezTo>
                    <a:lnTo>
                      <a:pt x="1689" y="7394"/>
                    </a:lnTo>
                    <a:cubicBezTo>
                      <a:pt x="1580" y="7131"/>
                      <a:pt x="1445" y="6817"/>
                      <a:pt x="1297" y="6470"/>
                    </a:cubicBezTo>
                    <a:cubicBezTo>
                      <a:pt x="1233" y="6335"/>
                      <a:pt x="1162" y="6162"/>
                      <a:pt x="1098" y="6001"/>
                    </a:cubicBezTo>
                    <a:cubicBezTo>
                      <a:pt x="1028" y="5834"/>
                      <a:pt x="957" y="5655"/>
                      <a:pt x="873" y="5475"/>
                    </a:cubicBezTo>
                    <a:cubicBezTo>
                      <a:pt x="1920" y="5083"/>
                      <a:pt x="5072" y="3838"/>
                      <a:pt x="7530" y="2265"/>
                    </a:cubicBezTo>
                    <a:cubicBezTo>
                      <a:pt x="8159" y="1880"/>
                      <a:pt x="8750" y="1437"/>
                      <a:pt x="9302" y="936"/>
                    </a:cubicBezTo>
                    <a:close/>
                    <a:moveTo>
                      <a:pt x="9416" y="1"/>
                    </a:moveTo>
                    <a:cubicBezTo>
                      <a:pt x="9323" y="1"/>
                      <a:pt x="9236" y="38"/>
                      <a:pt x="9167" y="102"/>
                    </a:cubicBezTo>
                    <a:cubicBezTo>
                      <a:pt x="8557" y="699"/>
                      <a:pt x="7883" y="1225"/>
                      <a:pt x="7158" y="1668"/>
                    </a:cubicBezTo>
                    <a:cubicBezTo>
                      <a:pt x="4250" y="3530"/>
                      <a:pt x="328" y="4929"/>
                      <a:pt x="289" y="4942"/>
                    </a:cubicBezTo>
                    <a:cubicBezTo>
                      <a:pt x="97" y="5013"/>
                      <a:pt x="0" y="5231"/>
                      <a:pt x="84" y="5417"/>
                    </a:cubicBezTo>
                    <a:cubicBezTo>
                      <a:pt x="212" y="5706"/>
                      <a:pt x="341" y="6008"/>
                      <a:pt x="450" y="6271"/>
                    </a:cubicBezTo>
                    <a:cubicBezTo>
                      <a:pt x="520" y="6451"/>
                      <a:pt x="591" y="6611"/>
                      <a:pt x="655" y="6752"/>
                    </a:cubicBezTo>
                    <a:cubicBezTo>
                      <a:pt x="803" y="7093"/>
                      <a:pt x="931" y="7401"/>
                      <a:pt x="1040" y="7670"/>
                    </a:cubicBezTo>
                    <a:lnTo>
                      <a:pt x="1483" y="8685"/>
                    </a:lnTo>
                    <a:cubicBezTo>
                      <a:pt x="1535" y="8813"/>
                      <a:pt x="1663" y="8896"/>
                      <a:pt x="1804" y="8896"/>
                    </a:cubicBezTo>
                    <a:cubicBezTo>
                      <a:pt x="1830" y="8896"/>
                      <a:pt x="1856" y="8890"/>
                      <a:pt x="1888" y="8884"/>
                    </a:cubicBezTo>
                    <a:cubicBezTo>
                      <a:pt x="4372" y="8287"/>
                      <a:pt x="6747" y="7298"/>
                      <a:pt x="8923" y="5950"/>
                    </a:cubicBezTo>
                    <a:cubicBezTo>
                      <a:pt x="9745" y="5456"/>
                      <a:pt x="10522" y="4904"/>
                      <a:pt x="11253" y="4287"/>
                    </a:cubicBezTo>
                    <a:cubicBezTo>
                      <a:pt x="11369" y="4191"/>
                      <a:pt x="11407" y="4037"/>
                      <a:pt x="11356" y="3896"/>
                    </a:cubicBezTo>
                    <a:cubicBezTo>
                      <a:pt x="11176" y="3440"/>
                      <a:pt x="10984" y="2959"/>
                      <a:pt x="10778" y="2484"/>
                    </a:cubicBezTo>
                    <a:cubicBezTo>
                      <a:pt x="10656" y="2182"/>
                      <a:pt x="10515" y="1874"/>
                      <a:pt x="10368" y="1559"/>
                    </a:cubicBezTo>
                    <a:lnTo>
                      <a:pt x="10342" y="1501"/>
                    </a:lnTo>
                    <a:cubicBezTo>
                      <a:pt x="10149" y="1084"/>
                      <a:pt x="9944" y="648"/>
                      <a:pt x="9726" y="198"/>
                    </a:cubicBezTo>
                    <a:cubicBezTo>
                      <a:pt x="9681" y="96"/>
                      <a:pt x="9584" y="25"/>
                      <a:pt x="9475" y="6"/>
                    </a:cubicBezTo>
                    <a:cubicBezTo>
                      <a:pt x="9455" y="2"/>
                      <a:pt x="9436" y="1"/>
                      <a:pt x="941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70" name="Google Shape;1270;p8"/>
              <p:cNvSpPr/>
              <p:nvPr/>
            </p:nvSpPr>
            <p:spPr>
              <a:xfrm rot="9076706">
                <a:off x="593475" y="328245"/>
                <a:ext cx="219593" cy="169405"/>
              </a:xfrm>
              <a:custGeom>
                <a:avLst/>
                <a:gdLst/>
                <a:ahLst/>
                <a:cxnLst/>
                <a:rect l="l" t="t" r="r" b="b"/>
                <a:pathLst>
                  <a:path w="10619" h="8192" extrusionOk="0">
                    <a:moveTo>
                      <a:pt x="9007" y="0"/>
                    </a:moveTo>
                    <a:cubicBezTo>
                      <a:pt x="8378" y="610"/>
                      <a:pt x="7685" y="1156"/>
                      <a:pt x="6940" y="1612"/>
                    </a:cubicBezTo>
                    <a:cubicBezTo>
                      <a:pt x="3962" y="3518"/>
                      <a:pt x="1" y="4924"/>
                      <a:pt x="1" y="4924"/>
                    </a:cubicBezTo>
                    <a:cubicBezTo>
                      <a:pt x="219" y="5412"/>
                      <a:pt x="418" y="5906"/>
                      <a:pt x="566" y="6259"/>
                    </a:cubicBezTo>
                    <a:cubicBezTo>
                      <a:pt x="720" y="6606"/>
                      <a:pt x="848" y="6914"/>
                      <a:pt x="957" y="7177"/>
                    </a:cubicBezTo>
                    <a:lnTo>
                      <a:pt x="1400" y="8191"/>
                    </a:lnTo>
                    <a:cubicBezTo>
                      <a:pt x="3846" y="7601"/>
                      <a:pt x="6189" y="6625"/>
                      <a:pt x="8339" y="5303"/>
                    </a:cubicBezTo>
                    <a:cubicBezTo>
                      <a:pt x="9142" y="4815"/>
                      <a:pt x="9899" y="4269"/>
                      <a:pt x="10618" y="3672"/>
                    </a:cubicBezTo>
                    <a:cubicBezTo>
                      <a:pt x="10458" y="3229"/>
                      <a:pt x="10265" y="2754"/>
                      <a:pt x="10047" y="2260"/>
                    </a:cubicBezTo>
                    <a:cubicBezTo>
                      <a:pt x="9919" y="1945"/>
                      <a:pt x="9771" y="1631"/>
                      <a:pt x="9623" y="1297"/>
                    </a:cubicBezTo>
                    <a:cubicBezTo>
                      <a:pt x="9424" y="880"/>
                      <a:pt x="9219" y="443"/>
                      <a:pt x="900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71" name="Google Shape;1271;p8"/>
              <p:cNvSpPr/>
              <p:nvPr/>
            </p:nvSpPr>
            <p:spPr>
              <a:xfrm rot="9076706">
                <a:off x="600114" y="345042"/>
                <a:ext cx="205118" cy="132244"/>
              </a:xfrm>
              <a:custGeom>
                <a:avLst/>
                <a:gdLst/>
                <a:ahLst/>
                <a:cxnLst/>
                <a:rect l="l" t="t" r="r" b="b"/>
                <a:pathLst>
                  <a:path w="9919" h="6395" extrusionOk="0">
                    <a:moveTo>
                      <a:pt x="9232" y="611"/>
                    </a:moveTo>
                    <a:cubicBezTo>
                      <a:pt x="9328" y="823"/>
                      <a:pt x="9418" y="1028"/>
                      <a:pt x="9508" y="1233"/>
                    </a:cubicBezTo>
                    <a:cubicBezTo>
                      <a:pt x="6876" y="3686"/>
                      <a:pt x="3319" y="5156"/>
                      <a:pt x="726" y="5971"/>
                    </a:cubicBezTo>
                    <a:cubicBezTo>
                      <a:pt x="668" y="5836"/>
                      <a:pt x="604" y="5688"/>
                      <a:pt x="540" y="5534"/>
                    </a:cubicBezTo>
                    <a:lnTo>
                      <a:pt x="469" y="5374"/>
                    </a:lnTo>
                    <a:cubicBezTo>
                      <a:pt x="3127" y="4533"/>
                      <a:pt x="6702" y="3044"/>
                      <a:pt x="9232" y="611"/>
                    </a:cubicBezTo>
                    <a:close/>
                    <a:moveTo>
                      <a:pt x="9341" y="1"/>
                    </a:moveTo>
                    <a:lnTo>
                      <a:pt x="9161" y="181"/>
                    </a:lnTo>
                    <a:cubicBezTo>
                      <a:pt x="6619" y="2729"/>
                      <a:pt x="2877" y="4263"/>
                      <a:pt x="180" y="5098"/>
                    </a:cubicBezTo>
                    <a:lnTo>
                      <a:pt x="1" y="5156"/>
                    </a:lnTo>
                    <a:lnTo>
                      <a:pt x="219" y="5669"/>
                    </a:lnTo>
                    <a:cubicBezTo>
                      <a:pt x="309" y="5881"/>
                      <a:pt x="392" y="6074"/>
                      <a:pt x="463" y="6247"/>
                    </a:cubicBezTo>
                    <a:lnTo>
                      <a:pt x="521" y="6394"/>
                    </a:lnTo>
                    <a:lnTo>
                      <a:pt x="675" y="6350"/>
                    </a:lnTo>
                    <a:cubicBezTo>
                      <a:pt x="3339" y="5528"/>
                      <a:pt x="7094" y="4000"/>
                      <a:pt x="9835" y="1394"/>
                    </a:cubicBezTo>
                    <a:lnTo>
                      <a:pt x="9918" y="1310"/>
                    </a:lnTo>
                    <a:lnTo>
                      <a:pt x="9873" y="1201"/>
                    </a:lnTo>
                    <a:cubicBezTo>
                      <a:pt x="9752" y="906"/>
                      <a:pt x="9617" y="604"/>
                      <a:pt x="9469" y="283"/>
                    </a:cubicBezTo>
                    <a:lnTo>
                      <a:pt x="934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72" name="Google Shape;1272;p8"/>
              <p:cNvSpPr/>
              <p:nvPr/>
            </p:nvSpPr>
            <p:spPr>
              <a:xfrm rot="9076706">
                <a:off x="603967" y="349699"/>
                <a:ext cx="195936" cy="121615"/>
              </a:xfrm>
              <a:custGeom>
                <a:avLst/>
                <a:gdLst/>
                <a:ahLst/>
                <a:cxnLst/>
                <a:rect l="l" t="t" r="r" b="b"/>
                <a:pathLst>
                  <a:path w="9475" h="5881" extrusionOk="0">
                    <a:moveTo>
                      <a:pt x="9051" y="1"/>
                    </a:moveTo>
                    <a:cubicBezTo>
                      <a:pt x="6419" y="2632"/>
                      <a:pt x="2497" y="4186"/>
                      <a:pt x="0" y="4963"/>
                    </a:cubicBezTo>
                    <a:cubicBezTo>
                      <a:pt x="148" y="5309"/>
                      <a:pt x="276" y="5617"/>
                      <a:pt x="385" y="5881"/>
                    </a:cubicBezTo>
                    <a:cubicBezTo>
                      <a:pt x="2908" y="5104"/>
                      <a:pt x="6728" y="3583"/>
                      <a:pt x="9475" y="970"/>
                    </a:cubicBezTo>
                    <a:cubicBezTo>
                      <a:pt x="9347" y="662"/>
                      <a:pt x="9199" y="341"/>
                      <a:pt x="90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73" name="Google Shape;1273;p8"/>
              <p:cNvSpPr/>
              <p:nvPr/>
            </p:nvSpPr>
            <p:spPr>
              <a:xfrm rot="9076706">
                <a:off x="496152" y="235089"/>
                <a:ext cx="254996" cy="223977"/>
              </a:xfrm>
              <a:custGeom>
                <a:avLst/>
                <a:gdLst/>
                <a:ahLst/>
                <a:cxnLst/>
                <a:rect l="l" t="t" r="r" b="b"/>
                <a:pathLst>
                  <a:path w="12331" h="10831" extrusionOk="0">
                    <a:moveTo>
                      <a:pt x="9526" y="868"/>
                    </a:moveTo>
                    <a:cubicBezTo>
                      <a:pt x="10046" y="1837"/>
                      <a:pt x="11432" y="4745"/>
                      <a:pt x="10784" y="7011"/>
                    </a:cubicBezTo>
                    <a:cubicBezTo>
                      <a:pt x="10501" y="8006"/>
                      <a:pt x="9847" y="8770"/>
                      <a:pt x="8839" y="9277"/>
                    </a:cubicBezTo>
                    <a:cubicBezTo>
                      <a:pt x="7727" y="9842"/>
                      <a:pt x="6734" y="10128"/>
                      <a:pt x="5865" y="10128"/>
                    </a:cubicBezTo>
                    <a:cubicBezTo>
                      <a:pt x="5746" y="10128"/>
                      <a:pt x="5628" y="10123"/>
                      <a:pt x="5514" y="10112"/>
                    </a:cubicBezTo>
                    <a:cubicBezTo>
                      <a:pt x="3254" y="9926"/>
                      <a:pt x="1951" y="7660"/>
                      <a:pt x="905" y="5137"/>
                    </a:cubicBezTo>
                    <a:cubicBezTo>
                      <a:pt x="1598" y="4983"/>
                      <a:pt x="3036" y="4559"/>
                      <a:pt x="5353" y="3436"/>
                    </a:cubicBezTo>
                    <a:cubicBezTo>
                      <a:pt x="6207" y="3006"/>
                      <a:pt x="7035" y="2531"/>
                      <a:pt x="7837" y="2011"/>
                    </a:cubicBezTo>
                    <a:cubicBezTo>
                      <a:pt x="8563" y="1549"/>
                      <a:pt x="9173" y="1118"/>
                      <a:pt x="9526" y="868"/>
                    </a:cubicBezTo>
                    <a:close/>
                    <a:moveTo>
                      <a:pt x="9637" y="0"/>
                    </a:moveTo>
                    <a:cubicBezTo>
                      <a:pt x="9566" y="0"/>
                      <a:pt x="9493" y="23"/>
                      <a:pt x="9429" y="72"/>
                    </a:cubicBezTo>
                    <a:cubicBezTo>
                      <a:pt x="9423" y="79"/>
                      <a:pt x="8588" y="701"/>
                      <a:pt x="7465" y="1420"/>
                    </a:cubicBezTo>
                    <a:cubicBezTo>
                      <a:pt x="6682" y="1927"/>
                      <a:pt x="5873" y="2389"/>
                      <a:pt x="5045" y="2807"/>
                    </a:cubicBezTo>
                    <a:cubicBezTo>
                      <a:pt x="1891" y="4332"/>
                      <a:pt x="414" y="4527"/>
                      <a:pt x="423" y="4527"/>
                    </a:cubicBezTo>
                    <a:lnTo>
                      <a:pt x="423" y="4527"/>
                    </a:lnTo>
                    <a:cubicBezTo>
                      <a:pt x="420" y="4527"/>
                      <a:pt x="417" y="4527"/>
                      <a:pt x="414" y="4527"/>
                    </a:cubicBezTo>
                    <a:cubicBezTo>
                      <a:pt x="169" y="4527"/>
                      <a:pt x="1" y="4780"/>
                      <a:pt x="96" y="5009"/>
                    </a:cubicBezTo>
                    <a:cubicBezTo>
                      <a:pt x="1251" y="7884"/>
                      <a:pt x="2702" y="10580"/>
                      <a:pt x="5456" y="10812"/>
                    </a:cubicBezTo>
                    <a:cubicBezTo>
                      <a:pt x="5584" y="10824"/>
                      <a:pt x="5719" y="10831"/>
                      <a:pt x="5854" y="10831"/>
                    </a:cubicBezTo>
                    <a:cubicBezTo>
                      <a:pt x="6836" y="10831"/>
                      <a:pt x="7940" y="10523"/>
                      <a:pt x="9153" y="9906"/>
                    </a:cubicBezTo>
                    <a:cubicBezTo>
                      <a:pt x="10347" y="9303"/>
                      <a:pt x="11124" y="8391"/>
                      <a:pt x="11464" y="7204"/>
                    </a:cubicBezTo>
                    <a:cubicBezTo>
                      <a:pt x="12331" y="4155"/>
                      <a:pt x="10039" y="329"/>
                      <a:pt x="9936" y="168"/>
                    </a:cubicBezTo>
                    <a:cubicBezTo>
                      <a:pt x="9869" y="61"/>
                      <a:pt x="9754" y="0"/>
                      <a:pt x="963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74" name="Google Shape;1274;p8"/>
              <p:cNvSpPr/>
              <p:nvPr/>
            </p:nvSpPr>
            <p:spPr>
              <a:xfrm rot="9076706">
                <a:off x="754451" y="439031"/>
                <a:ext cx="30150" cy="58460"/>
              </a:xfrm>
              <a:custGeom>
                <a:avLst/>
                <a:gdLst/>
                <a:ahLst/>
                <a:cxnLst/>
                <a:rect l="l" t="t" r="r" b="b"/>
                <a:pathLst>
                  <a:path w="1458" h="2827" extrusionOk="0">
                    <a:moveTo>
                      <a:pt x="73" y="1"/>
                    </a:moveTo>
                    <a:cubicBezTo>
                      <a:pt x="61" y="1"/>
                      <a:pt x="50" y="4"/>
                      <a:pt x="39" y="9"/>
                    </a:cubicBezTo>
                    <a:cubicBezTo>
                      <a:pt x="13" y="22"/>
                      <a:pt x="0" y="54"/>
                      <a:pt x="13" y="80"/>
                    </a:cubicBezTo>
                    <a:cubicBezTo>
                      <a:pt x="97" y="305"/>
                      <a:pt x="167" y="542"/>
                      <a:pt x="270" y="786"/>
                    </a:cubicBezTo>
                    <a:cubicBezTo>
                      <a:pt x="366" y="1024"/>
                      <a:pt x="456" y="1261"/>
                      <a:pt x="565" y="1486"/>
                    </a:cubicBezTo>
                    <a:cubicBezTo>
                      <a:pt x="681" y="1710"/>
                      <a:pt x="796" y="1942"/>
                      <a:pt x="918" y="2153"/>
                    </a:cubicBezTo>
                    <a:cubicBezTo>
                      <a:pt x="1040" y="2372"/>
                      <a:pt x="1175" y="2583"/>
                      <a:pt x="1323" y="2795"/>
                    </a:cubicBezTo>
                    <a:cubicBezTo>
                      <a:pt x="1337" y="2814"/>
                      <a:pt x="1358" y="2826"/>
                      <a:pt x="1381" y="2826"/>
                    </a:cubicBezTo>
                    <a:cubicBezTo>
                      <a:pt x="1389" y="2826"/>
                      <a:pt x="1398" y="2824"/>
                      <a:pt x="1406" y="2821"/>
                    </a:cubicBezTo>
                    <a:cubicBezTo>
                      <a:pt x="1438" y="2802"/>
                      <a:pt x="1458" y="2770"/>
                      <a:pt x="1451" y="2731"/>
                    </a:cubicBezTo>
                    <a:cubicBezTo>
                      <a:pt x="1374" y="2500"/>
                      <a:pt x="1291" y="2275"/>
                      <a:pt x="1188" y="2031"/>
                    </a:cubicBezTo>
                    <a:cubicBezTo>
                      <a:pt x="1092" y="1781"/>
                      <a:pt x="983" y="1550"/>
                      <a:pt x="880" y="1325"/>
                    </a:cubicBezTo>
                    <a:cubicBezTo>
                      <a:pt x="771" y="1101"/>
                      <a:pt x="655" y="876"/>
                      <a:pt x="527" y="664"/>
                    </a:cubicBezTo>
                    <a:cubicBezTo>
                      <a:pt x="398" y="446"/>
                      <a:pt x="257" y="234"/>
                      <a:pt x="122" y="22"/>
                    </a:cubicBezTo>
                    <a:cubicBezTo>
                      <a:pt x="107" y="7"/>
                      <a:pt x="90" y="1"/>
                      <a:pt x="7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75" name="Google Shape;1275;p8"/>
              <p:cNvSpPr/>
              <p:nvPr/>
            </p:nvSpPr>
            <p:spPr>
              <a:xfrm rot="9076706">
                <a:off x="468389" y="251653"/>
                <a:ext cx="276378" cy="209440"/>
              </a:xfrm>
              <a:custGeom>
                <a:avLst/>
                <a:gdLst/>
                <a:ahLst/>
                <a:cxnLst/>
                <a:rect l="l" t="t" r="r" b="b"/>
                <a:pathLst>
                  <a:path w="13365" h="10128" extrusionOk="0">
                    <a:moveTo>
                      <a:pt x="9218" y="1"/>
                    </a:moveTo>
                    <a:cubicBezTo>
                      <a:pt x="9218" y="1"/>
                      <a:pt x="8377" y="623"/>
                      <a:pt x="7235" y="1361"/>
                    </a:cubicBezTo>
                    <a:cubicBezTo>
                      <a:pt x="6439" y="1875"/>
                      <a:pt x="5617" y="2344"/>
                      <a:pt x="4776" y="2767"/>
                    </a:cubicBezTo>
                    <a:cubicBezTo>
                      <a:pt x="1554" y="4334"/>
                      <a:pt x="39" y="4520"/>
                      <a:pt x="0" y="4520"/>
                    </a:cubicBezTo>
                    <a:cubicBezTo>
                      <a:pt x="1239" y="7601"/>
                      <a:pt x="2638" y="9905"/>
                      <a:pt x="5065" y="10111"/>
                    </a:cubicBezTo>
                    <a:cubicBezTo>
                      <a:pt x="5186" y="10122"/>
                      <a:pt x="5311" y="10128"/>
                      <a:pt x="5439" y="10128"/>
                    </a:cubicBezTo>
                    <a:cubicBezTo>
                      <a:pt x="6329" y="10128"/>
                      <a:pt x="7369" y="9850"/>
                      <a:pt x="8576" y="9238"/>
                    </a:cubicBezTo>
                    <a:cubicBezTo>
                      <a:pt x="13365" y="6818"/>
                      <a:pt x="9218" y="1"/>
                      <a:pt x="921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76" name="Google Shape;1276;p8"/>
              <p:cNvSpPr/>
              <p:nvPr/>
            </p:nvSpPr>
            <p:spPr>
              <a:xfrm rot="9076706">
                <a:off x="616641" y="418757"/>
                <a:ext cx="76224" cy="109662"/>
              </a:xfrm>
              <a:custGeom>
                <a:avLst/>
                <a:gdLst/>
                <a:ahLst/>
                <a:cxnLst/>
                <a:rect l="l" t="t" r="r" b="b"/>
                <a:pathLst>
                  <a:path w="3686" h="5303" extrusionOk="0">
                    <a:moveTo>
                      <a:pt x="2068" y="0"/>
                    </a:moveTo>
                    <a:cubicBezTo>
                      <a:pt x="1439" y="617"/>
                      <a:pt x="745" y="1156"/>
                      <a:pt x="1" y="1618"/>
                    </a:cubicBezTo>
                    <a:cubicBezTo>
                      <a:pt x="604" y="2793"/>
                      <a:pt x="1073" y="4025"/>
                      <a:pt x="1406" y="5303"/>
                    </a:cubicBezTo>
                    <a:cubicBezTo>
                      <a:pt x="2209" y="4815"/>
                      <a:pt x="2966" y="4269"/>
                      <a:pt x="3685" y="3672"/>
                    </a:cubicBezTo>
                    <a:cubicBezTo>
                      <a:pt x="3525" y="3229"/>
                      <a:pt x="3332" y="2754"/>
                      <a:pt x="3108" y="2266"/>
                    </a:cubicBezTo>
                    <a:cubicBezTo>
                      <a:pt x="2979" y="1952"/>
                      <a:pt x="2832" y="1631"/>
                      <a:pt x="2684" y="1303"/>
                    </a:cubicBezTo>
                    <a:cubicBezTo>
                      <a:pt x="2485" y="880"/>
                      <a:pt x="2279" y="450"/>
                      <a:pt x="2068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77" name="Google Shape;1277;p8"/>
              <p:cNvSpPr/>
              <p:nvPr/>
            </p:nvSpPr>
            <p:spPr>
              <a:xfrm rot="9076706">
                <a:off x="474920" y="276788"/>
                <a:ext cx="171659" cy="209833"/>
              </a:xfrm>
              <a:custGeom>
                <a:avLst/>
                <a:gdLst/>
                <a:ahLst/>
                <a:cxnLst/>
                <a:rect l="l" t="t" r="r" b="b"/>
                <a:pathLst>
                  <a:path w="8301" h="10147" extrusionOk="0">
                    <a:moveTo>
                      <a:pt x="4161" y="0"/>
                    </a:moveTo>
                    <a:cubicBezTo>
                      <a:pt x="4160" y="0"/>
                      <a:pt x="3326" y="623"/>
                      <a:pt x="2177" y="1361"/>
                    </a:cubicBezTo>
                    <a:cubicBezTo>
                      <a:pt x="2813" y="2594"/>
                      <a:pt x="3230" y="3922"/>
                      <a:pt x="3422" y="5296"/>
                    </a:cubicBezTo>
                    <a:cubicBezTo>
                      <a:pt x="3570" y="6490"/>
                      <a:pt x="3525" y="7819"/>
                      <a:pt x="2742" y="8724"/>
                    </a:cubicBezTo>
                    <a:cubicBezTo>
                      <a:pt x="2061" y="9520"/>
                      <a:pt x="1009" y="9802"/>
                      <a:pt x="1" y="10130"/>
                    </a:cubicBezTo>
                    <a:cubicBezTo>
                      <a:pt x="122" y="10141"/>
                      <a:pt x="247" y="10147"/>
                      <a:pt x="375" y="10147"/>
                    </a:cubicBezTo>
                    <a:cubicBezTo>
                      <a:pt x="1265" y="10147"/>
                      <a:pt x="2305" y="9869"/>
                      <a:pt x="3512" y="9257"/>
                    </a:cubicBezTo>
                    <a:cubicBezTo>
                      <a:pt x="8301" y="6837"/>
                      <a:pt x="4161" y="1"/>
                      <a:pt x="416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78" name="Google Shape;1278;p8"/>
              <p:cNvSpPr/>
              <p:nvPr/>
            </p:nvSpPr>
            <p:spPr>
              <a:xfrm rot="9076706">
                <a:off x="641892" y="440981"/>
                <a:ext cx="20865" cy="41152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1990" extrusionOk="0">
                    <a:moveTo>
                      <a:pt x="74" y="1"/>
                    </a:moveTo>
                    <a:cubicBezTo>
                      <a:pt x="61" y="1"/>
                      <a:pt x="47" y="5"/>
                      <a:pt x="39" y="18"/>
                    </a:cubicBezTo>
                    <a:cubicBezTo>
                      <a:pt x="20" y="30"/>
                      <a:pt x="1" y="50"/>
                      <a:pt x="7" y="75"/>
                    </a:cubicBezTo>
                    <a:cubicBezTo>
                      <a:pt x="65" y="242"/>
                      <a:pt x="116" y="416"/>
                      <a:pt x="180" y="576"/>
                    </a:cubicBezTo>
                    <a:lnTo>
                      <a:pt x="379" y="1058"/>
                    </a:lnTo>
                    <a:lnTo>
                      <a:pt x="604" y="1526"/>
                    </a:lnTo>
                    <a:cubicBezTo>
                      <a:pt x="687" y="1674"/>
                      <a:pt x="777" y="1828"/>
                      <a:pt x="874" y="1976"/>
                    </a:cubicBezTo>
                    <a:cubicBezTo>
                      <a:pt x="883" y="1985"/>
                      <a:pt x="896" y="1990"/>
                      <a:pt x="910" y="1990"/>
                    </a:cubicBezTo>
                    <a:cubicBezTo>
                      <a:pt x="923" y="1990"/>
                      <a:pt x="938" y="1985"/>
                      <a:pt x="951" y="1976"/>
                    </a:cubicBezTo>
                    <a:cubicBezTo>
                      <a:pt x="983" y="1969"/>
                      <a:pt x="1008" y="1943"/>
                      <a:pt x="1008" y="1911"/>
                    </a:cubicBezTo>
                    <a:cubicBezTo>
                      <a:pt x="983" y="1738"/>
                      <a:pt x="944" y="1558"/>
                      <a:pt x="886" y="1391"/>
                    </a:cubicBezTo>
                    <a:cubicBezTo>
                      <a:pt x="829" y="1218"/>
                      <a:pt x="764" y="1058"/>
                      <a:pt x="694" y="897"/>
                    </a:cubicBezTo>
                    <a:cubicBezTo>
                      <a:pt x="610" y="737"/>
                      <a:pt x="521" y="583"/>
                      <a:pt x="424" y="435"/>
                    </a:cubicBezTo>
                    <a:cubicBezTo>
                      <a:pt x="322" y="281"/>
                      <a:pt x="212" y="140"/>
                      <a:pt x="97" y="5"/>
                    </a:cubicBezTo>
                    <a:cubicBezTo>
                      <a:pt x="90" y="2"/>
                      <a:pt x="82" y="1"/>
                      <a:pt x="7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79" name="Google Shape;1279;p8"/>
              <p:cNvSpPr/>
              <p:nvPr/>
            </p:nvSpPr>
            <p:spPr>
              <a:xfrm rot="9076706">
                <a:off x="639746" y="454236"/>
                <a:ext cx="22768" cy="48327"/>
              </a:xfrm>
              <a:custGeom>
                <a:avLst/>
                <a:gdLst/>
                <a:ahLst/>
                <a:cxnLst/>
                <a:rect l="l" t="t" r="r" b="b"/>
                <a:pathLst>
                  <a:path w="1101" h="2337" extrusionOk="0">
                    <a:moveTo>
                      <a:pt x="72" y="0"/>
                    </a:moveTo>
                    <a:cubicBezTo>
                      <a:pt x="35" y="0"/>
                      <a:pt x="1" y="36"/>
                      <a:pt x="15" y="75"/>
                    </a:cubicBezTo>
                    <a:cubicBezTo>
                      <a:pt x="105" y="255"/>
                      <a:pt x="189" y="448"/>
                      <a:pt x="266" y="627"/>
                    </a:cubicBezTo>
                    <a:cubicBezTo>
                      <a:pt x="349" y="813"/>
                      <a:pt x="413" y="1000"/>
                      <a:pt x="497" y="1186"/>
                    </a:cubicBezTo>
                    <a:cubicBezTo>
                      <a:pt x="574" y="1366"/>
                      <a:pt x="651" y="1552"/>
                      <a:pt x="721" y="1738"/>
                    </a:cubicBezTo>
                    <a:lnTo>
                      <a:pt x="946" y="2309"/>
                    </a:lnTo>
                    <a:cubicBezTo>
                      <a:pt x="962" y="2325"/>
                      <a:pt x="987" y="2336"/>
                      <a:pt x="1013" y="2336"/>
                    </a:cubicBezTo>
                    <a:cubicBezTo>
                      <a:pt x="1018" y="2336"/>
                      <a:pt x="1024" y="2336"/>
                      <a:pt x="1030" y="2335"/>
                    </a:cubicBezTo>
                    <a:cubicBezTo>
                      <a:pt x="1068" y="2328"/>
                      <a:pt x="1100" y="2303"/>
                      <a:pt x="1100" y="2277"/>
                    </a:cubicBezTo>
                    <a:cubicBezTo>
                      <a:pt x="1087" y="2065"/>
                      <a:pt x="1062" y="1853"/>
                      <a:pt x="1017" y="1648"/>
                    </a:cubicBezTo>
                    <a:cubicBezTo>
                      <a:pt x="965" y="1443"/>
                      <a:pt x="901" y="1237"/>
                      <a:pt x="818" y="1045"/>
                    </a:cubicBezTo>
                    <a:cubicBezTo>
                      <a:pt x="721" y="852"/>
                      <a:pt x="619" y="672"/>
                      <a:pt x="503" y="492"/>
                    </a:cubicBezTo>
                    <a:cubicBezTo>
                      <a:pt x="381" y="319"/>
                      <a:pt x="246" y="159"/>
                      <a:pt x="105" y="11"/>
                    </a:cubicBezTo>
                    <a:cubicBezTo>
                      <a:pt x="95" y="4"/>
                      <a:pt x="83" y="0"/>
                      <a:pt x="7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80" name="Google Shape;1280;p8"/>
              <p:cNvSpPr/>
              <p:nvPr/>
            </p:nvSpPr>
            <p:spPr>
              <a:xfrm rot="9076706">
                <a:off x="549384" y="305681"/>
                <a:ext cx="39849" cy="117872"/>
              </a:xfrm>
              <a:custGeom>
                <a:avLst/>
                <a:gdLst/>
                <a:ahLst/>
                <a:cxnLst/>
                <a:rect l="l" t="t" r="r" b="b"/>
                <a:pathLst>
                  <a:path w="1927" h="5700" extrusionOk="0">
                    <a:moveTo>
                      <a:pt x="874" y="0"/>
                    </a:moveTo>
                    <a:cubicBezTo>
                      <a:pt x="869" y="0"/>
                      <a:pt x="867" y="2"/>
                      <a:pt x="867" y="5"/>
                    </a:cubicBezTo>
                    <a:cubicBezTo>
                      <a:pt x="848" y="50"/>
                      <a:pt x="848" y="101"/>
                      <a:pt x="867" y="146"/>
                    </a:cubicBezTo>
                    <a:cubicBezTo>
                      <a:pt x="1060" y="634"/>
                      <a:pt x="1220" y="1141"/>
                      <a:pt x="1342" y="1655"/>
                    </a:cubicBezTo>
                    <a:cubicBezTo>
                      <a:pt x="1477" y="2156"/>
                      <a:pt x="1554" y="2676"/>
                      <a:pt x="1573" y="3196"/>
                    </a:cubicBezTo>
                    <a:cubicBezTo>
                      <a:pt x="1605" y="3696"/>
                      <a:pt x="1496" y="4203"/>
                      <a:pt x="1259" y="4653"/>
                    </a:cubicBezTo>
                    <a:cubicBezTo>
                      <a:pt x="1027" y="5108"/>
                      <a:pt x="610" y="5449"/>
                      <a:pt x="116" y="5590"/>
                    </a:cubicBezTo>
                    <a:cubicBezTo>
                      <a:pt x="65" y="5603"/>
                      <a:pt x="7" y="5622"/>
                      <a:pt x="7" y="5661"/>
                    </a:cubicBezTo>
                    <a:cubicBezTo>
                      <a:pt x="0" y="5699"/>
                      <a:pt x="52" y="5699"/>
                      <a:pt x="116" y="5699"/>
                    </a:cubicBezTo>
                    <a:cubicBezTo>
                      <a:pt x="681" y="5609"/>
                      <a:pt x="1175" y="5282"/>
                      <a:pt x="1477" y="4800"/>
                    </a:cubicBezTo>
                    <a:cubicBezTo>
                      <a:pt x="1772" y="4312"/>
                      <a:pt x="1926" y="3754"/>
                      <a:pt x="1907" y="3183"/>
                    </a:cubicBezTo>
                    <a:cubicBezTo>
                      <a:pt x="1888" y="2637"/>
                      <a:pt x="1791" y="2091"/>
                      <a:pt x="1624" y="1571"/>
                    </a:cubicBezTo>
                    <a:cubicBezTo>
                      <a:pt x="1464" y="1052"/>
                      <a:pt x="1246" y="557"/>
                      <a:pt x="983" y="82"/>
                    </a:cubicBezTo>
                    <a:cubicBezTo>
                      <a:pt x="951" y="35"/>
                      <a:pt x="893" y="0"/>
                      <a:pt x="87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81" name="Google Shape;1281;p8"/>
              <p:cNvSpPr/>
              <p:nvPr/>
            </p:nvSpPr>
            <p:spPr>
              <a:xfrm rot="9076706">
                <a:off x="577488" y="328479"/>
                <a:ext cx="12366" cy="77403"/>
              </a:xfrm>
              <a:custGeom>
                <a:avLst/>
                <a:gdLst/>
                <a:ahLst/>
                <a:cxnLst/>
                <a:rect l="l" t="t" r="r" b="b"/>
                <a:pathLst>
                  <a:path w="598" h="3743" extrusionOk="0">
                    <a:moveTo>
                      <a:pt x="97" y="0"/>
                    </a:moveTo>
                    <a:cubicBezTo>
                      <a:pt x="91" y="0"/>
                      <a:pt x="84" y="1"/>
                      <a:pt x="78" y="2"/>
                    </a:cubicBezTo>
                    <a:cubicBezTo>
                      <a:pt x="39" y="15"/>
                      <a:pt x="20" y="60"/>
                      <a:pt x="27" y="98"/>
                    </a:cubicBezTo>
                    <a:cubicBezTo>
                      <a:pt x="104" y="387"/>
                      <a:pt x="161" y="689"/>
                      <a:pt x="200" y="991"/>
                    </a:cubicBezTo>
                    <a:cubicBezTo>
                      <a:pt x="232" y="1286"/>
                      <a:pt x="251" y="1581"/>
                      <a:pt x="251" y="1876"/>
                    </a:cubicBezTo>
                    <a:cubicBezTo>
                      <a:pt x="251" y="2178"/>
                      <a:pt x="232" y="2480"/>
                      <a:pt x="193" y="2775"/>
                    </a:cubicBezTo>
                    <a:cubicBezTo>
                      <a:pt x="155" y="3077"/>
                      <a:pt x="91" y="3372"/>
                      <a:pt x="7" y="3667"/>
                    </a:cubicBezTo>
                    <a:cubicBezTo>
                      <a:pt x="1" y="3693"/>
                      <a:pt x="7" y="3719"/>
                      <a:pt x="33" y="3738"/>
                    </a:cubicBezTo>
                    <a:cubicBezTo>
                      <a:pt x="41" y="3741"/>
                      <a:pt x="50" y="3743"/>
                      <a:pt x="59" y="3743"/>
                    </a:cubicBezTo>
                    <a:cubicBezTo>
                      <a:pt x="83" y="3743"/>
                      <a:pt x="105" y="3730"/>
                      <a:pt x="110" y="3706"/>
                    </a:cubicBezTo>
                    <a:cubicBezTo>
                      <a:pt x="264" y="3423"/>
                      <a:pt x="380" y="3128"/>
                      <a:pt x="463" y="2826"/>
                    </a:cubicBezTo>
                    <a:cubicBezTo>
                      <a:pt x="540" y="2518"/>
                      <a:pt x="585" y="2204"/>
                      <a:pt x="598" y="1883"/>
                    </a:cubicBezTo>
                    <a:cubicBezTo>
                      <a:pt x="598" y="1562"/>
                      <a:pt x="566" y="1247"/>
                      <a:pt x="502" y="933"/>
                    </a:cubicBezTo>
                    <a:cubicBezTo>
                      <a:pt x="425" y="625"/>
                      <a:pt x="315" y="323"/>
                      <a:pt x="168" y="40"/>
                    </a:cubicBezTo>
                    <a:cubicBezTo>
                      <a:pt x="152" y="14"/>
                      <a:pt x="127" y="0"/>
                      <a:pt x="9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sp>
          <p:nvSpPr>
            <p:cNvPr id="1282" name="Google Shape;1282;p8"/>
            <p:cNvSpPr/>
            <p:nvPr/>
          </p:nvSpPr>
          <p:spPr>
            <a:xfrm rot="-10168333" flipH="1">
              <a:off x="8641920" y="4268285"/>
              <a:ext cx="103441" cy="10344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83" name="Google Shape;1283;p8"/>
            <p:cNvSpPr/>
            <p:nvPr/>
          </p:nvSpPr>
          <p:spPr>
            <a:xfrm rot="-10169047" flipH="1">
              <a:off x="7738280" y="3926808"/>
              <a:ext cx="641067" cy="64106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1284" name="Google Shape;1284;p8"/>
            <p:cNvGrpSpPr/>
            <p:nvPr/>
          </p:nvGrpSpPr>
          <p:grpSpPr>
            <a:xfrm rot="564852" flipH="1">
              <a:off x="1766080" y="4594750"/>
              <a:ext cx="180333" cy="270118"/>
              <a:chOff x="1459800" y="1512500"/>
              <a:chExt cx="131625" cy="197100"/>
            </a:xfrm>
          </p:grpSpPr>
          <p:sp>
            <p:nvSpPr>
              <p:cNvPr id="1285" name="Google Shape;1285;p8"/>
              <p:cNvSpPr/>
              <p:nvPr/>
            </p:nvSpPr>
            <p:spPr>
              <a:xfrm>
                <a:off x="1459800" y="1512500"/>
                <a:ext cx="131625" cy="197100"/>
              </a:xfrm>
              <a:custGeom>
                <a:avLst/>
                <a:gdLst/>
                <a:ahLst/>
                <a:cxnLst/>
                <a:rect l="l" t="t" r="r" b="b"/>
                <a:pathLst>
                  <a:path w="5265" h="7884" extrusionOk="0">
                    <a:moveTo>
                      <a:pt x="2706" y="3151"/>
                    </a:moveTo>
                    <a:cubicBezTo>
                      <a:pt x="2723" y="3222"/>
                      <a:pt x="2736" y="3292"/>
                      <a:pt x="2752" y="3362"/>
                    </a:cubicBezTo>
                    <a:lnTo>
                      <a:pt x="2796" y="3563"/>
                    </a:lnTo>
                    <a:cubicBezTo>
                      <a:pt x="2823" y="3690"/>
                      <a:pt x="2853" y="3813"/>
                      <a:pt x="2880" y="3941"/>
                    </a:cubicBezTo>
                    <a:cubicBezTo>
                      <a:pt x="2853" y="3944"/>
                      <a:pt x="2826" y="3947"/>
                      <a:pt x="2800" y="3951"/>
                    </a:cubicBezTo>
                    <a:lnTo>
                      <a:pt x="2669" y="3971"/>
                    </a:lnTo>
                    <a:cubicBezTo>
                      <a:pt x="2599" y="3981"/>
                      <a:pt x="2529" y="3991"/>
                      <a:pt x="2455" y="4001"/>
                    </a:cubicBezTo>
                    <a:lnTo>
                      <a:pt x="2362" y="4011"/>
                    </a:lnTo>
                    <a:cubicBezTo>
                      <a:pt x="2365" y="4001"/>
                      <a:pt x="2368" y="3987"/>
                      <a:pt x="2374" y="3974"/>
                    </a:cubicBezTo>
                    <a:lnTo>
                      <a:pt x="2462" y="3760"/>
                    </a:lnTo>
                    <a:cubicBezTo>
                      <a:pt x="2545" y="3560"/>
                      <a:pt x="2629" y="3359"/>
                      <a:pt x="2706" y="3151"/>
                    </a:cubicBezTo>
                    <a:close/>
                    <a:moveTo>
                      <a:pt x="2749" y="1934"/>
                    </a:moveTo>
                    <a:lnTo>
                      <a:pt x="2525" y="2613"/>
                    </a:lnTo>
                    <a:cubicBezTo>
                      <a:pt x="2411" y="2954"/>
                      <a:pt x="2271" y="3296"/>
                      <a:pt x="2138" y="3626"/>
                    </a:cubicBezTo>
                    <a:lnTo>
                      <a:pt x="2050" y="3844"/>
                    </a:lnTo>
                    <a:cubicBezTo>
                      <a:pt x="2017" y="3924"/>
                      <a:pt x="1984" y="4008"/>
                      <a:pt x="1953" y="4091"/>
                    </a:cubicBezTo>
                    <a:lnTo>
                      <a:pt x="1820" y="4435"/>
                    </a:lnTo>
                    <a:lnTo>
                      <a:pt x="2502" y="4349"/>
                    </a:lnTo>
                    <a:cubicBezTo>
                      <a:pt x="2575" y="4339"/>
                      <a:pt x="2649" y="4329"/>
                      <a:pt x="2723" y="4319"/>
                    </a:cubicBezTo>
                    <a:lnTo>
                      <a:pt x="2850" y="4299"/>
                    </a:lnTo>
                    <a:cubicBezTo>
                      <a:pt x="2896" y="4292"/>
                      <a:pt x="2947" y="4288"/>
                      <a:pt x="2993" y="4282"/>
                    </a:cubicBezTo>
                    <a:cubicBezTo>
                      <a:pt x="3033" y="4279"/>
                      <a:pt x="3077" y="4275"/>
                      <a:pt x="3117" y="4272"/>
                    </a:cubicBezTo>
                    <a:lnTo>
                      <a:pt x="3311" y="4248"/>
                    </a:lnTo>
                    <a:lnTo>
                      <a:pt x="3228" y="3887"/>
                    </a:lnTo>
                    <a:cubicBezTo>
                      <a:pt x="3197" y="3753"/>
                      <a:pt x="3167" y="3623"/>
                      <a:pt x="3137" y="3476"/>
                    </a:cubicBezTo>
                    <a:lnTo>
                      <a:pt x="3134" y="3456"/>
                    </a:lnTo>
                    <a:lnTo>
                      <a:pt x="2960" y="3496"/>
                    </a:lnTo>
                    <a:lnTo>
                      <a:pt x="3127" y="3429"/>
                    </a:lnTo>
                    <a:lnTo>
                      <a:pt x="3117" y="3382"/>
                    </a:lnTo>
                    <a:lnTo>
                      <a:pt x="3097" y="3285"/>
                    </a:lnTo>
                    <a:cubicBezTo>
                      <a:pt x="3050" y="3081"/>
                      <a:pt x="3004" y="2877"/>
                      <a:pt x="2956" y="2673"/>
                    </a:cubicBezTo>
                    <a:cubicBezTo>
                      <a:pt x="2940" y="2609"/>
                      <a:pt x="2923" y="2546"/>
                      <a:pt x="2907" y="2486"/>
                    </a:cubicBezTo>
                    <a:lnTo>
                      <a:pt x="2749" y="1934"/>
                    </a:lnTo>
                    <a:close/>
                    <a:moveTo>
                      <a:pt x="2855" y="352"/>
                    </a:moveTo>
                    <a:cubicBezTo>
                      <a:pt x="2879" y="352"/>
                      <a:pt x="2904" y="355"/>
                      <a:pt x="2930" y="359"/>
                    </a:cubicBezTo>
                    <a:cubicBezTo>
                      <a:pt x="3030" y="372"/>
                      <a:pt x="3144" y="449"/>
                      <a:pt x="3181" y="526"/>
                    </a:cubicBezTo>
                    <a:lnTo>
                      <a:pt x="3201" y="566"/>
                    </a:lnTo>
                    <a:cubicBezTo>
                      <a:pt x="3224" y="607"/>
                      <a:pt x="3241" y="640"/>
                      <a:pt x="3251" y="673"/>
                    </a:cubicBezTo>
                    <a:cubicBezTo>
                      <a:pt x="3257" y="697"/>
                      <a:pt x="3261" y="717"/>
                      <a:pt x="3268" y="740"/>
                    </a:cubicBezTo>
                    <a:cubicBezTo>
                      <a:pt x="3294" y="871"/>
                      <a:pt x="3322" y="1001"/>
                      <a:pt x="3345" y="1132"/>
                    </a:cubicBezTo>
                    <a:lnTo>
                      <a:pt x="3382" y="1315"/>
                    </a:lnTo>
                    <a:cubicBezTo>
                      <a:pt x="3448" y="1553"/>
                      <a:pt x="3522" y="1780"/>
                      <a:pt x="3609" y="2011"/>
                    </a:cubicBezTo>
                    <a:cubicBezTo>
                      <a:pt x="3686" y="2212"/>
                      <a:pt x="3753" y="2416"/>
                      <a:pt x="3819" y="2629"/>
                    </a:cubicBezTo>
                    <a:cubicBezTo>
                      <a:pt x="3856" y="2760"/>
                      <a:pt x="3899" y="2890"/>
                      <a:pt x="3940" y="3021"/>
                    </a:cubicBezTo>
                    <a:cubicBezTo>
                      <a:pt x="4017" y="3265"/>
                      <a:pt x="4097" y="3516"/>
                      <a:pt x="4164" y="3767"/>
                    </a:cubicBezTo>
                    <a:cubicBezTo>
                      <a:pt x="4248" y="4081"/>
                      <a:pt x="4311" y="4409"/>
                      <a:pt x="4371" y="4723"/>
                    </a:cubicBezTo>
                    <a:lnTo>
                      <a:pt x="4428" y="5004"/>
                    </a:lnTo>
                    <a:cubicBezTo>
                      <a:pt x="4461" y="5151"/>
                      <a:pt x="4495" y="5295"/>
                      <a:pt x="4542" y="5439"/>
                    </a:cubicBezTo>
                    <a:cubicBezTo>
                      <a:pt x="4595" y="5603"/>
                      <a:pt x="4649" y="5767"/>
                      <a:pt x="4699" y="5931"/>
                    </a:cubicBezTo>
                    <a:cubicBezTo>
                      <a:pt x="4739" y="6061"/>
                      <a:pt x="4776" y="6201"/>
                      <a:pt x="4816" y="6386"/>
                    </a:cubicBezTo>
                    <a:lnTo>
                      <a:pt x="4836" y="6476"/>
                    </a:lnTo>
                    <a:cubicBezTo>
                      <a:pt x="4856" y="6579"/>
                      <a:pt x="4880" y="6683"/>
                      <a:pt x="4900" y="6787"/>
                    </a:cubicBezTo>
                    <a:cubicBezTo>
                      <a:pt x="4907" y="6817"/>
                      <a:pt x="4907" y="6847"/>
                      <a:pt x="4910" y="6880"/>
                    </a:cubicBezTo>
                    <a:cubicBezTo>
                      <a:pt x="4910" y="6948"/>
                      <a:pt x="4907" y="7011"/>
                      <a:pt x="4893" y="7081"/>
                    </a:cubicBezTo>
                    <a:cubicBezTo>
                      <a:pt x="4876" y="7181"/>
                      <a:pt x="4833" y="7245"/>
                      <a:pt x="4766" y="7345"/>
                    </a:cubicBezTo>
                    <a:lnTo>
                      <a:pt x="4742" y="7375"/>
                    </a:lnTo>
                    <a:cubicBezTo>
                      <a:pt x="4689" y="7436"/>
                      <a:pt x="4626" y="7479"/>
                      <a:pt x="4552" y="7506"/>
                    </a:cubicBezTo>
                    <a:cubicBezTo>
                      <a:pt x="4499" y="7523"/>
                      <a:pt x="4448" y="7532"/>
                      <a:pt x="4396" y="7532"/>
                    </a:cubicBezTo>
                    <a:cubicBezTo>
                      <a:pt x="4366" y="7532"/>
                      <a:pt x="4336" y="7529"/>
                      <a:pt x="4305" y="7522"/>
                    </a:cubicBezTo>
                    <a:cubicBezTo>
                      <a:pt x="4217" y="7506"/>
                      <a:pt x="4144" y="7469"/>
                      <a:pt x="4080" y="7416"/>
                    </a:cubicBezTo>
                    <a:cubicBezTo>
                      <a:pt x="4027" y="7365"/>
                      <a:pt x="3987" y="7309"/>
                      <a:pt x="3956" y="7245"/>
                    </a:cubicBezTo>
                    <a:lnTo>
                      <a:pt x="3947" y="7225"/>
                    </a:lnTo>
                    <a:cubicBezTo>
                      <a:pt x="3927" y="7188"/>
                      <a:pt x="3907" y="7152"/>
                      <a:pt x="3896" y="7104"/>
                    </a:cubicBezTo>
                    <a:cubicBezTo>
                      <a:pt x="3879" y="7031"/>
                      <a:pt x="3859" y="6954"/>
                      <a:pt x="3850" y="6877"/>
                    </a:cubicBezTo>
                    <a:cubicBezTo>
                      <a:pt x="3843" y="6823"/>
                      <a:pt x="3833" y="6770"/>
                      <a:pt x="3823" y="6717"/>
                    </a:cubicBezTo>
                    <a:cubicBezTo>
                      <a:pt x="3810" y="6650"/>
                      <a:pt x="3796" y="6579"/>
                      <a:pt x="3783" y="6506"/>
                    </a:cubicBezTo>
                    <a:cubicBezTo>
                      <a:pt x="3746" y="6352"/>
                      <a:pt x="3699" y="6192"/>
                      <a:pt x="3639" y="5984"/>
                    </a:cubicBezTo>
                    <a:lnTo>
                      <a:pt x="3632" y="5968"/>
                    </a:lnTo>
                    <a:cubicBezTo>
                      <a:pt x="3609" y="5880"/>
                      <a:pt x="3582" y="5793"/>
                      <a:pt x="3558" y="5707"/>
                    </a:cubicBezTo>
                    <a:cubicBezTo>
                      <a:pt x="3518" y="5563"/>
                      <a:pt x="3492" y="5412"/>
                      <a:pt x="3468" y="5285"/>
                    </a:cubicBezTo>
                    <a:lnTo>
                      <a:pt x="3425" y="5017"/>
                    </a:lnTo>
                    <a:lnTo>
                      <a:pt x="3221" y="5061"/>
                    </a:lnTo>
                    <a:cubicBezTo>
                      <a:pt x="3174" y="5068"/>
                      <a:pt x="3124" y="5071"/>
                      <a:pt x="3074" y="5077"/>
                    </a:cubicBezTo>
                    <a:cubicBezTo>
                      <a:pt x="3010" y="5081"/>
                      <a:pt x="2947" y="5088"/>
                      <a:pt x="2883" y="5102"/>
                    </a:cubicBezTo>
                    <a:cubicBezTo>
                      <a:pt x="2769" y="5122"/>
                      <a:pt x="2655" y="5138"/>
                      <a:pt x="2545" y="5151"/>
                    </a:cubicBezTo>
                    <a:cubicBezTo>
                      <a:pt x="2374" y="5178"/>
                      <a:pt x="2204" y="5198"/>
                      <a:pt x="2033" y="5222"/>
                    </a:cubicBezTo>
                    <a:lnTo>
                      <a:pt x="1763" y="5255"/>
                    </a:lnTo>
                    <a:cubicBezTo>
                      <a:pt x="1756" y="5256"/>
                      <a:pt x="1748" y="5257"/>
                      <a:pt x="1738" y="5257"/>
                    </a:cubicBezTo>
                    <a:cubicBezTo>
                      <a:pt x="1727" y="5257"/>
                      <a:pt x="1716" y="5256"/>
                      <a:pt x="1703" y="5255"/>
                    </a:cubicBezTo>
                    <a:lnTo>
                      <a:pt x="1559" y="5242"/>
                    </a:lnTo>
                    <a:lnTo>
                      <a:pt x="1428" y="5679"/>
                    </a:lnTo>
                    <a:cubicBezTo>
                      <a:pt x="1358" y="5917"/>
                      <a:pt x="1275" y="6155"/>
                      <a:pt x="1195" y="6386"/>
                    </a:cubicBezTo>
                    <a:lnTo>
                      <a:pt x="1161" y="6479"/>
                    </a:lnTo>
                    <a:cubicBezTo>
                      <a:pt x="1124" y="6590"/>
                      <a:pt x="1090" y="6703"/>
                      <a:pt x="1060" y="6817"/>
                    </a:cubicBezTo>
                    <a:cubicBezTo>
                      <a:pt x="1030" y="6924"/>
                      <a:pt x="1007" y="7031"/>
                      <a:pt x="983" y="7141"/>
                    </a:cubicBezTo>
                    <a:lnTo>
                      <a:pt x="950" y="7275"/>
                    </a:lnTo>
                    <a:cubicBezTo>
                      <a:pt x="934" y="7362"/>
                      <a:pt x="890" y="7425"/>
                      <a:pt x="826" y="7469"/>
                    </a:cubicBezTo>
                    <a:cubicBezTo>
                      <a:pt x="779" y="7502"/>
                      <a:pt x="724" y="7519"/>
                      <a:pt x="668" y="7519"/>
                    </a:cubicBezTo>
                    <a:cubicBezTo>
                      <a:pt x="648" y="7519"/>
                      <a:pt x="628" y="7517"/>
                      <a:pt x="609" y="7513"/>
                    </a:cubicBezTo>
                    <a:cubicBezTo>
                      <a:pt x="536" y="7499"/>
                      <a:pt x="465" y="7449"/>
                      <a:pt x="418" y="7382"/>
                    </a:cubicBezTo>
                    <a:cubicBezTo>
                      <a:pt x="378" y="7315"/>
                      <a:pt x="365" y="7245"/>
                      <a:pt x="378" y="7178"/>
                    </a:cubicBezTo>
                    <a:cubicBezTo>
                      <a:pt x="392" y="7115"/>
                      <a:pt x="408" y="7054"/>
                      <a:pt x="422" y="6991"/>
                    </a:cubicBezTo>
                    <a:cubicBezTo>
                      <a:pt x="452" y="6840"/>
                      <a:pt x="485" y="6687"/>
                      <a:pt x="528" y="6542"/>
                    </a:cubicBezTo>
                    <a:cubicBezTo>
                      <a:pt x="589" y="6342"/>
                      <a:pt x="656" y="6141"/>
                      <a:pt x="719" y="5951"/>
                    </a:cubicBezTo>
                    <a:cubicBezTo>
                      <a:pt x="806" y="5663"/>
                      <a:pt x="894" y="5369"/>
                      <a:pt x="977" y="5077"/>
                    </a:cubicBezTo>
                    <a:lnTo>
                      <a:pt x="1067" y="4764"/>
                    </a:lnTo>
                    <a:cubicBezTo>
                      <a:pt x="1084" y="4707"/>
                      <a:pt x="1104" y="4653"/>
                      <a:pt x="1121" y="4596"/>
                    </a:cubicBezTo>
                    <a:lnTo>
                      <a:pt x="1187" y="4395"/>
                    </a:lnTo>
                    <a:cubicBezTo>
                      <a:pt x="1215" y="4312"/>
                      <a:pt x="1241" y="4228"/>
                      <a:pt x="1271" y="4148"/>
                    </a:cubicBezTo>
                    <a:lnTo>
                      <a:pt x="1325" y="4001"/>
                    </a:lnTo>
                    <a:cubicBezTo>
                      <a:pt x="1375" y="3867"/>
                      <a:pt x="1425" y="3730"/>
                      <a:pt x="1475" y="3597"/>
                    </a:cubicBezTo>
                    <a:lnTo>
                      <a:pt x="1485" y="3569"/>
                    </a:lnTo>
                    <a:cubicBezTo>
                      <a:pt x="1562" y="3372"/>
                      <a:pt x="1636" y="3171"/>
                      <a:pt x="1712" y="2974"/>
                    </a:cubicBezTo>
                    <a:cubicBezTo>
                      <a:pt x="1769" y="2824"/>
                      <a:pt x="1823" y="2669"/>
                      <a:pt x="1880" y="2509"/>
                    </a:cubicBezTo>
                    <a:lnTo>
                      <a:pt x="1900" y="2433"/>
                    </a:lnTo>
                    <a:cubicBezTo>
                      <a:pt x="1937" y="2322"/>
                      <a:pt x="1970" y="2208"/>
                      <a:pt x="2004" y="2095"/>
                    </a:cubicBezTo>
                    <a:cubicBezTo>
                      <a:pt x="2033" y="1994"/>
                      <a:pt x="2061" y="1891"/>
                      <a:pt x="2090" y="1791"/>
                    </a:cubicBezTo>
                    <a:cubicBezTo>
                      <a:pt x="2178" y="1476"/>
                      <a:pt x="2271" y="1152"/>
                      <a:pt x="2382" y="843"/>
                    </a:cubicBezTo>
                    <a:lnTo>
                      <a:pt x="2391" y="817"/>
                    </a:lnTo>
                    <a:cubicBezTo>
                      <a:pt x="2419" y="737"/>
                      <a:pt x="2448" y="656"/>
                      <a:pt x="2485" y="593"/>
                    </a:cubicBezTo>
                    <a:cubicBezTo>
                      <a:pt x="2539" y="506"/>
                      <a:pt x="2575" y="456"/>
                      <a:pt x="2632" y="419"/>
                    </a:cubicBezTo>
                    <a:cubicBezTo>
                      <a:pt x="2711" y="373"/>
                      <a:pt x="2780" y="352"/>
                      <a:pt x="2855" y="352"/>
                    </a:cubicBezTo>
                    <a:close/>
                    <a:moveTo>
                      <a:pt x="2851" y="0"/>
                    </a:moveTo>
                    <a:cubicBezTo>
                      <a:pt x="2711" y="0"/>
                      <a:pt x="2582" y="39"/>
                      <a:pt x="2451" y="118"/>
                    </a:cubicBezTo>
                    <a:cubicBezTo>
                      <a:pt x="2321" y="198"/>
                      <a:pt x="2248" y="309"/>
                      <a:pt x="2184" y="412"/>
                    </a:cubicBezTo>
                    <a:cubicBezTo>
                      <a:pt x="2127" y="506"/>
                      <a:pt x="2090" y="610"/>
                      <a:pt x="2061" y="700"/>
                    </a:cubicBezTo>
                    <a:lnTo>
                      <a:pt x="2050" y="727"/>
                    </a:lnTo>
                    <a:cubicBezTo>
                      <a:pt x="1937" y="1044"/>
                      <a:pt x="1843" y="1376"/>
                      <a:pt x="1752" y="1693"/>
                    </a:cubicBezTo>
                    <a:cubicBezTo>
                      <a:pt x="1723" y="1794"/>
                      <a:pt x="1696" y="1894"/>
                      <a:pt x="1666" y="1998"/>
                    </a:cubicBezTo>
                    <a:cubicBezTo>
                      <a:pt x="1632" y="2108"/>
                      <a:pt x="1599" y="2222"/>
                      <a:pt x="1565" y="2332"/>
                    </a:cubicBezTo>
                    <a:lnTo>
                      <a:pt x="1545" y="2402"/>
                    </a:lnTo>
                    <a:cubicBezTo>
                      <a:pt x="1491" y="2553"/>
                      <a:pt x="1442" y="2700"/>
                      <a:pt x="1385" y="2850"/>
                    </a:cubicBezTo>
                    <a:cubicBezTo>
                      <a:pt x="1308" y="3048"/>
                      <a:pt x="1235" y="3245"/>
                      <a:pt x="1158" y="3442"/>
                    </a:cubicBezTo>
                    <a:lnTo>
                      <a:pt x="1147" y="3469"/>
                    </a:lnTo>
                    <a:cubicBezTo>
                      <a:pt x="1094" y="3606"/>
                      <a:pt x="1044" y="3743"/>
                      <a:pt x="994" y="3881"/>
                    </a:cubicBezTo>
                    <a:lnTo>
                      <a:pt x="940" y="4024"/>
                    </a:lnTo>
                    <a:cubicBezTo>
                      <a:pt x="910" y="4111"/>
                      <a:pt x="880" y="4202"/>
                      <a:pt x="853" y="4288"/>
                    </a:cubicBezTo>
                    <a:lnTo>
                      <a:pt x="789" y="4483"/>
                    </a:lnTo>
                    <a:cubicBezTo>
                      <a:pt x="769" y="4543"/>
                      <a:pt x="749" y="4603"/>
                      <a:pt x="729" y="4667"/>
                    </a:cubicBezTo>
                    <a:lnTo>
                      <a:pt x="639" y="4981"/>
                    </a:lnTo>
                    <a:cubicBezTo>
                      <a:pt x="556" y="5272"/>
                      <a:pt x="472" y="5559"/>
                      <a:pt x="385" y="5844"/>
                    </a:cubicBezTo>
                    <a:cubicBezTo>
                      <a:pt x="321" y="6034"/>
                      <a:pt x="251" y="6235"/>
                      <a:pt x="191" y="6442"/>
                    </a:cubicBezTo>
                    <a:cubicBezTo>
                      <a:pt x="147" y="6599"/>
                      <a:pt x="111" y="6760"/>
                      <a:pt x="77" y="6914"/>
                    </a:cubicBezTo>
                    <a:cubicBezTo>
                      <a:pt x="64" y="6977"/>
                      <a:pt x="51" y="7038"/>
                      <a:pt x="37" y="7098"/>
                    </a:cubicBezTo>
                    <a:cubicBezTo>
                      <a:pt x="0" y="7258"/>
                      <a:pt x="31" y="7429"/>
                      <a:pt x="124" y="7573"/>
                    </a:cubicBezTo>
                    <a:cubicBezTo>
                      <a:pt x="221" y="7723"/>
                      <a:pt x="375" y="7827"/>
                      <a:pt x="542" y="7860"/>
                    </a:cubicBezTo>
                    <a:cubicBezTo>
                      <a:pt x="580" y="7867"/>
                      <a:pt x="619" y="7871"/>
                      <a:pt x="658" y="7871"/>
                    </a:cubicBezTo>
                    <a:cubicBezTo>
                      <a:pt x="787" y="7871"/>
                      <a:pt x="915" y="7832"/>
                      <a:pt x="1024" y="7760"/>
                    </a:cubicBezTo>
                    <a:cubicBezTo>
                      <a:pt x="1161" y="7666"/>
                      <a:pt x="1255" y="7526"/>
                      <a:pt x="1295" y="7355"/>
                    </a:cubicBezTo>
                    <a:lnTo>
                      <a:pt x="1325" y="7215"/>
                    </a:lnTo>
                    <a:cubicBezTo>
                      <a:pt x="1348" y="7115"/>
                      <a:pt x="1371" y="7011"/>
                      <a:pt x="1398" y="6911"/>
                    </a:cubicBezTo>
                    <a:cubicBezTo>
                      <a:pt x="1428" y="6800"/>
                      <a:pt x="1462" y="6693"/>
                      <a:pt x="1496" y="6590"/>
                    </a:cubicBezTo>
                    <a:lnTo>
                      <a:pt x="1525" y="6502"/>
                    </a:lnTo>
                    <a:cubicBezTo>
                      <a:pt x="1609" y="6269"/>
                      <a:pt x="1692" y="6025"/>
                      <a:pt x="1766" y="5780"/>
                    </a:cubicBezTo>
                    <a:lnTo>
                      <a:pt x="1817" y="5603"/>
                    </a:lnTo>
                    <a:lnTo>
                      <a:pt x="2081" y="5570"/>
                    </a:lnTo>
                    <a:cubicBezTo>
                      <a:pt x="2251" y="5546"/>
                      <a:pt x="2422" y="5526"/>
                      <a:pt x="2592" y="5499"/>
                    </a:cubicBezTo>
                    <a:cubicBezTo>
                      <a:pt x="2709" y="5486"/>
                      <a:pt x="2830" y="5466"/>
                      <a:pt x="2944" y="5446"/>
                    </a:cubicBezTo>
                    <a:cubicBezTo>
                      <a:pt x="2996" y="5435"/>
                      <a:pt x="3050" y="5432"/>
                      <a:pt x="3107" y="5426"/>
                    </a:cubicBezTo>
                    <a:lnTo>
                      <a:pt x="3137" y="5426"/>
                    </a:lnTo>
                    <a:cubicBezTo>
                      <a:pt x="3157" y="5543"/>
                      <a:pt x="3184" y="5670"/>
                      <a:pt x="3217" y="5800"/>
                    </a:cubicBezTo>
                    <a:cubicBezTo>
                      <a:pt x="3245" y="5891"/>
                      <a:pt x="3271" y="5977"/>
                      <a:pt x="3297" y="6068"/>
                    </a:cubicBezTo>
                    <a:lnTo>
                      <a:pt x="3302" y="6085"/>
                    </a:lnTo>
                    <a:cubicBezTo>
                      <a:pt x="3362" y="6285"/>
                      <a:pt x="3405" y="6442"/>
                      <a:pt x="3438" y="6582"/>
                    </a:cubicBezTo>
                    <a:cubicBezTo>
                      <a:pt x="3452" y="6650"/>
                      <a:pt x="3465" y="6713"/>
                      <a:pt x="3478" y="6780"/>
                    </a:cubicBezTo>
                    <a:cubicBezTo>
                      <a:pt x="3485" y="6830"/>
                      <a:pt x="3495" y="6880"/>
                      <a:pt x="3502" y="6931"/>
                    </a:cubicBezTo>
                    <a:cubicBezTo>
                      <a:pt x="3515" y="7014"/>
                      <a:pt x="3535" y="7101"/>
                      <a:pt x="3558" y="7201"/>
                    </a:cubicBezTo>
                    <a:cubicBezTo>
                      <a:pt x="3575" y="7275"/>
                      <a:pt x="3609" y="7339"/>
                      <a:pt x="3639" y="7392"/>
                    </a:cubicBezTo>
                    <a:cubicBezTo>
                      <a:pt x="3686" y="7499"/>
                      <a:pt x="3756" y="7596"/>
                      <a:pt x="3850" y="7680"/>
                    </a:cubicBezTo>
                    <a:cubicBezTo>
                      <a:pt x="3960" y="7777"/>
                      <a:pt x="4091" y="7840"/>
                      <a:pt x="4237" y="7867"/>
                    </a:cubicBezTo>
                    <a:cubicBezTo>
                      <a:pt x="4288" y="7877"/>
                      <a:pt x="4341" y="7884"/>
                      <a:pt x="4395" y="7884"/>
                    </a:cubicBezTo>
                    <a:cubicBezTo>
                      <a:pt x="4485" y="7884"/>
                      <a:pt x="4579" y="7867"/>
                      <a:pt x="4669" y="7837"/>
                    </a:cubicBezTo>
                    <a:cubicBezTo>
                      <a:pt x="4802" y="7786"/>
                      <a:pt x="4920" y="7710"/>
                      <a:pt x="5014" y="7603"/>
                    </a:cubicBezTo>
                    <a:lnTo>
                      <a:pt x="5057" y="7542"/>
                    </a:lnTo>
                    <a:cubicBezTo>
                      <a:pt x="5134" y="7425"/>
                      <a:pt x="5208" y="7319"/>
                      <a:pt x="5241" y="7141"/>
                    </a:cubicBezTo>
                    <a:cubicBezTo>
                      <a:pt x="5258" y="7048"/>
                      <a:pt x="5264" y="6961"/>
                      <a:pt x="5261" y="6871"/>
                    </a:cubicBezTo>
                    <a:cubicBezTo>
                      <a:pt x="5258" y="6820"/>
                      <a:pt x="5254" y="6770"/>
                      <a:pt x="5244" y="6720"/>
                    </a:cubicBezTo>
                    <a:cubicBezTo>
                      <a:pt x="5224" y="6613"/>
                      <a:pt x="5201" y="6509"/>
                      <a:pt x="5177" y="6402"/>
                    </a:cubicBezTo>
                    <a:lnTo>
                      <a:pt x="5157" y="6312"/>
                    </a:lnTo>
                    <a:cubicBezTo>
                      <a:pt x="5117" y="6121"/>
                      <a:pt x="5077" y="5968"/>
                      <a:pt x="5037" y="5827"/>
                    </a:cubicBezTo>
                    <a:cubicBezTo>
                      <a:pt x="4987" y="5659"/>
                      <a:pt x="4930" y="5492"/>
                      <a:pt x="4876" y="5325"/>
                    </a:cubicBezTo>
                    <a:cubicBezTo>
                      <a:pt x="4833" y="5202"/>
                      <a:pt x="4802" y="5071"/>
                      <a:pt x="4773" y="4934"/>
                    </a:cubicBezTo>
                    <a:lnTo>
                      <a:pt x="4719" y="4656"/>
                    </a:lnTo>
                    <a:cubicBezTo>
                      <a:pt x="4656" y="4335"/>
                      <a:pt x="4589" y="4001"/>
                      <a:pt x="4501" y="3677"/>
                    </a:cubicBezTo>
                    <a:cubicBezTo>
                      <a:pt x="4435" y="3419"/>
                      <a:pt x="4355" y="3165"/>
                      <a:pt x="4274" y="2917"/>
                    </a:cubicBezTo>
                    <a:lnTo>
                      <a:pt x="4154" y="2526"/>
                    </a:lnTo>
                    <a:cubicBezTo>
                      <a:pt x="4087" y="2308"/>
                      <a:pt x="4017" y="2095"/>
                      <a:pt x="3940" y="1887"/>
                    </a:cubicBezTo>
                    <a:cubicBezTo>
                      <a:pt x="3856" y="1666"/>
                      <a:pt x="3786" y="1445"/>
                      <a:pt x="3723" y="1232"/>
                    </a:cubicBezTo>
                    <a:lnTo>
                      <a:pt x="3692" y="1068"/>
                    </a:lnTo>
                    <a:cubicBezTo>
                      <a:pt x="3666" y="931"/>
                      <a:pt x="3639" y="797"/>
                      <a:pt x="3609" y="663"/>
                    </a:cubicBezTo>
                    <a:cubicBezTo>
                      <a:pt x="3606" y="636"/>
                      <a:pt x="3598" y="610"/>
                      <a:pt x="3592" y="583"/>
                    </a:cubicBezTo>
                    <a:cubicBezTo>
                      <a:pt x="3572" y="513"/>
                      <a:pt x="3542" y="456"/>
                      <a:pt x="3515" y="402"/>
                    </a:cubicBezTo>
                    <a:lnTo>
                      <a:pt x="3495" y="366"/>
                    </a:lnTo>
                    <a:cubicBezTo>
                      <a:pt x="3405" y="188"/>
                      <a:pt x="3194" y="41"/>
                      <a:pt x="2984" y="11"/>
                    </a:cubicBezTo>
                    <a:cubicBezTo>
                      <a:pt x="2938" y="4"/>
                      <a:pt x="2894" y="0"/>
                      <a:pt x="28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86" name="Google Shape;1286;p8"/>
              <p:cNvSpPr/>
              <p:nvPr/>
            </p:nvSpPr>
            <p:spPr>
              <a:xfrm>
                <a:off x="1463575" y="1516850"/>
                <a:ext cx="123425" cy="188350"/>
              </a:xfrm>
              <a:custGeom>
                <a:avLst/>
                <a:gdLst/>
                <a:ahLst/>
                <a:cxnLst/>
                <a:rect l="l" t="t" r="r" b="b"/>
                <a:pathLst>
                  <a:path w="4937" h="7534" extrusionOk="0">
                    <a:moveTo>
                      <a:pt x="2585" y="2359"/>
                    </a:moveTo>
                    <a:cubicBezTo>
                      <a:pt x="2601" y="2419"/>
                      <a:pt x="2618" y="2479"/>
                      <a:pt x="2635" y="2543"/>
                    </a:cubicBezTo>
                    <a:cubicBezTo>
                      <a:pt x="2682" y="2743"/>
                      <a:pt x="2729" y="2947"/>
                      <a:pt x="2772" y="3148"/>
                    </a:cubicBezTo>
                    <a:cubicBezTo>
                      <a:pt x="2782" y="3188"/>
                      <a:pt x="2793" y="3225"/>
                      <a:pt x="2799" y="3265"/>
                    </a:cubicBezTo>
                    <a:lnTo>
                      <a:pt x="2796" y="3245"/>
                    </a:lnTo>
                    <a:lnTo>
                      <a:pt x="2796" y="3245"/>
                    </a:lnTo>
                    <a:cubicBezTo>
                      <a:pt x="2799" y="3258"/>
                      <a:pt x="2802" y="3275"/>
                      <a:pt x="2805" y="3292"/>
                    </a:cubicBezTo>
                    <a:cubicBezTo>
                      <a:pt x="2805" y="3302"/>
                      <a:pt x="2809" y="3312"/>
                      <a:pt x="2809" y="3322"/>
                    </a:cubicBezTo>
                    <a:lnTo>
                      <a:pt x="2816" y="3338"/>
                    </a:lnTo>
                    <a:lnTo>
                      <a:pt x="2816" y="3352"/>
                    </a:lnTo>
                    <a:cubicBezTo>
                      <a:pt x="2859" y="3543"/>
                      <a:pt x="2902" y="3733"/>
                      <a:pt x="2946" y="3924"/>
                    </a:cubicBezTo>
                    <a:cubicBezTo>
                      <a:pt x="2856" y="3934"/>
                      <a:pt x="2762" y="3937"/>
                      <a:pt x="2672" y="3951"/>
                    </a:cubicBezTo>
                    <a:cubicBezTo>
                      <a:pt x="2558" y="3968"/>
                      <a:pt x="2444" y="3984"/>
                      <a:pt x="2328" y="4000"/>
                    </a:cubicBezTo>
                    <a:cubicBezTo>
                      <a:pt x="2197" y="4017"/>
                      <a:pt x="2067" y="4034"/>
                      <a:pt x="1939" y="4051"/>
                    </a:cubicBezTo>
                    <a:cubicBezTo>
                      <a:pt x="1979" y="3944"/>
                      <a:pt x="2020" y="3840"/>
                      <a:pt x="2060" y="3736"/>
                    </a:cubicBezTo>
                    <a:cubicBezTo>
                      <a:pt x="2227" y="3325"/>
                      <a:pt x="2401" y="2914"/>
                      <a:pt x="2541" y="2492"/>
                    </a:cubicBezTo>
                    <a:cubicBezTo>
                      <a:pt x="2555" y="2449"/>
                      <a:pt x="2572" y="2402"/>
                      <a:pt x="2585" y="2359"/>
                    </a:cubicBezTo>
                    <a:close/>
                    <a:moveTo>
                      <a:pt x="2705" y="1"/>
                    </a:moveTo>
                    <a:cubicBezTo>
                      <a:pt x="2595" y="1"/>
                      <a:pt x="2495" y="35"/>
                      <a:pt x="2391" y="95"/>
                    </a:cubicBezTo>
                    <a:cubicBezTo>
                      <a:pt x="2294" y="152"/>
                      <a:pt x="2240" y="235"/>
                      <a:pt x="2183" y="328"/>
                    </a:cubicBezTo>
                    <a:cubicBezTo>
                      <a:pt x="2130" y="416"/>
                      <a:pt x="2097" y="516"/>
                      <a:pt x="2063" y="609"/>
                    </a:cubicBezTo>
                    <a:cubicBezTo>
                      <a:pt x="1916" y="1024"/>
                      <a:pt x="1806" y="1449"/>
                      <a:pt x="1682" y="1870"/>
                    </a:cubicBezTo>
                    <a:cubicBezTo>
                      <a:pt x="1641" y="2011"/>
                      <a:pt x="1601" y="2148"/>
                      <a:pt x="1558" y="2285"/>
                    </a:cubicBezTo>
                    <a:cubicBezTo>
                      <a:pt x="1508" y="2435"/>
                      <a:pt x="1454" y="2586"/>
                      <a:pt x="1397" y="2736"/>
                    </a:cubicBezTo>
                    <a:cubicBezTo>
                      <a:pt x="1317" y="2944"/>
                      <a:pt x="1240" y="3151"/>
                      <a:pt x="1160" y="3358"/>
                    </a:cubicBezTo>
                    <a:cubicBezTo>
                      <a:pt x="1090" y="3543"/>
                      <a:pt x="1023" y="3727"/>
                      <a:pt x="956" y="3914"/>
                    </a:cubicBezTo>
                    <a:cubicBezTo>
                      <a:pt x="909" y="4034"/>
                      <a:pt x="873" y="4158"/>
                      <a:pt x="832" y="4278"/>
                    </a:cubicBezTo>
                    <a:cubicBezTo>
                      <a:pt x="806" y="4366"/>
                      <a:pt x="772" y="4452"/>
                      <a:pt x="749" y="4542"/>
                    </a:cubicBezTo>
                    <a:cubicBezTo>
                      <a:pt x="632" y="4937"/>
                      <a:pt x="522" y="5332"/>
                      <a:pt x="401" y="5726"/>
                    </a:cubicBezTo>
                    <a:cubicBezTo>
                      <a:pt x="334" y="5924"/>
                      <a:pt x="267" y="6118"/>
                      <a:pt x="210" y="6319"/>
                    </a:cubicBezTo>
                    <a:cubicBezTo>
                      <a:pt x="147" y="6529"/>
                      <a:pt x="107" y="6750"/>
                      <a:pt x="56" y="6964"/>
                    </a:cubicBezTo>
                    <a:cubicBezTo>
                      <a:pt x="0" y="7211"/>
                      <a:pt x="184" y="7466"/>
                      <a:pt x="425" y="7512"/>
                    </a:cubicBezTo>
                    <a:cubicBezTo>
                      <a:pt x="454" y="7518"/>
                      <a:pt x="483" y="7521"/>
                      <a:pt x="512" y="7521"/>
                    </a:cubicBezTo>
                    <a:cubicBezTo>
                      <a:pt x="605" y="7521"/>
                      <a:pt x="697" y="7493"/>
                      <a:pt x="775" y="7442"/>
                    </a:cubicBezTo>
                    <a:cubicBezTo>
                      <a:pt x="879" y="7368"/>
                      <a:pt x="943" y="7265"/>
                      <a:pt x="973" y="7141"/>
                    </a:cubicBezTo>
                    <a:cubicBezTo>
                      <a:pt x="1007" y="6990"/>
                      <a:pt x="1036" y="6837"/>
                      <a:pt x="1076" y="6689"/>
                    </a:cubicBezTo>
                    <a:cubicBezTo>
                      <a:pt x="1107" y="6576"/>
                      <a:pt x="1144" y="6469"/>
                      <a:pt x="1177" y="6359"/>
                    </a:cubicBezTo>
                    <a:cubicBezTo>
                      <a:pt x="1271" y="6091"/>
                      <a:pt x="1365" y="5827"/>
                      <a:pt x="1445" y="5556"/>
                    </a:cubicBezTo>
                    <a:lnTo>
                      <a:pt x="1535" y="5255"/>
                    </a:lnTo>
                    <a:cubicBezTo>
                      <a:pt x="1554" y="5257"/>
                      <a:pt x="1573" y="5259"/>
                      <a:pt x="1593" y="5259"/>
                    </a:cubicBezTo>
                    <a:cubicBezTo>
                      <a:pt x="1607" y="5259"/>
                      <a:pt x="1621" y="5258"/>
                      <a:pt x="1635" y="5255"/>
                    </a:cubicBezTo>
                    <a:cubicBezTo>
                      <a:pt x="1896" y="5221"/>
                      <a:pt x="2157" y="5188"/>
                      <a:pt x="2418" y="5151"/>
                    </a:cubicBezTo>
                    <a:cubicBezTo>
                      <a:pt x="2532" y="5138"/>
                      <a:pt x="2649" y="5118"/>
                      <a:pt x="2762" y="5098"/>
                    </a:cubicBezTo>
                    <a:cubicBezTo>
                      <a:pt x="2873" y="5078"/>
                      <a:pt x="2986" y="5078"/>
                      <a:pt x="3100" y="5061"/>
                    </a:cubicBezTo>
                    <a:cubicBezTo>
                      <a:pt x="3110" y="5058"/>
                      <a:pt x="3120" y="5054"/>
                      <a:pt x="3130" y="5054"/>
                    </a:cubicBezTo>
                    <a:cubicBezTo>
                      <a:pt x="3137" y="5081"/>
                      <a:pt x="3140" y="5111"/>
                      <a:pt x="3146" y="5138"/>
                    </a:cubicBezTo>
                    <a:cubicBezTo>
                      <a:pt x="3171" y="5285"/>
                      <a:pt x="3197" y="5436"/>
                      <a:pt x="3237" y="5579"/>
                    </a:cubicBezTo>
                    <a:cubicBezTo>
                      <a:pt x="3264" y="5673"/>
                      <a:pt x="3291" y="5766"/>
                      <a:pt x="3321" y="5860"/>
                    </a:cubicBezTo>
                    <a:cubicBezTo>
                      <a:pt x="3371" y="6031"/>
                      <a:pt x="3418" y="6201"/>
                      <a:pt x="3461" y="6372"/>
                    </a:cubicBezTo>
                    <a:cubicBezTo>
                      <a:pt x="3475" y="6439"/>
                      <a:pt x="3488" y="6509"/>
                      <a:pt x="3498" y="6576"/>
                    </a:cubicBezTo>
                    <a:cubicBezTo>
                      <a:pt x="3508" y="6626"/>
                      <a:pt x="3518" y="6677"/>
                      <a:pt x="3525" y="6730"/>
                    </a:cubicBezTo>
                    <a:cubicBezTo>
                      <a:pt x="3538" y="6817"/>
                      <a:pt x="3558" y="6904"/>
                      <a:pt x="3578" y="6987"/>
                    </a:cubicBezTo>
                    <a:cubicBezTo>
                      <a:pt x="3592" y="7041"/>
                      <a:pt x="3618" y="7091"/>
                      <a:pt x="3645" y="7138"/>
                    </a:cubicBezTo>
                    <a:cubicBezTo>
                      <a:pt x="3682" y="7228"/>
                      <a:pt x="3739" y="7305"/>
                      <a:pt x="3813" y="7372"/>
                    </a:cubicBezTo>
                    <a:cubicBezTo>
                      <a:pt x="3903" y="7449"/>
                      <a:pt x="4003" y="7499"/>
                      <a:pt x="4120" y="7523"/>
                    </a:cubicBezTo>
                    <a:cubicBezTo>
                      <a:pt x="4161" y="7530"/>
                      <a:pt x="4202" y="7534"/>
                      <a:pt x="4243" y="7534"/>
                    </a:cubicBezTo>
                    <a:cubicBezTo>
                      <a:pt x="4316" y="7534"/>
                      <a:pt x="4387" y="7522"/>
                      <a:pt x="4458" y="7496"/>
                    </a:cubicBezTo>
                    <a:cubicBezTo>
                      <a:pt x="4565" y="7459"/>
                      <a:pt x="4655" y="7396"/>
                      <a:pt x="4732" y="7311"/>
                    </a:cubicBezTo>
                    <a:cubicBezTo>
                      <a:pt x="4816" y="7185"/>
                      <a:pt x="4889" y="7095"/>
                      <a:pt x="4916" y="6937"/>
                    </a:cubicBezTo>
                    <a:cubicBezTo>
                      <a:pt x="4929" y="6860"/>
                      <a:pt x="4936" y="6783"/>
                      <a:pt x="4932" y="6700"/>
                    </a:cubicBezTo>
                    <a:cubicBezTo>
                      <a:pt x="4932" y="6660"/>
                      <a:pt x="4929" y="6620"/>
                      <a:pt x="4920" y="6579"/>
                    </a:cubicBezTo>
                    <a:cubicBezTo>
                      <a:pt x="4896" y="6445"/>
                      <a:pt x="4866" y="6308"/>
                      <a:pt x="4836" y="6175"/>
                    </a:cubicBezTo>
                    <a:cubicBezTo>
                      <a:pt x="4802" y="6018"/>
                      <a:pt x="4765" y="5860"/>
                      <a:pt x="4719" y="5706"/>
                    </a:cubicBezTo>
                    <a:cubicBezTo>
                      <a:pt x="4665" y="5539"/>
                      <a:pt x="4611" y="5372"/>
                      <a:pt x="4558" y="5208"/>
                    </a:cubicBezTo>
                    <a:cubicBezTo>
                      <a:pt x="4511" y="5071"/>
                      <a:pt x="4481" y="4934"/>
                      <a:pt x="4448" y="4794"/>
                    </a:cubicBezTo>
                    <a:cubicBezTo>
                      <a:pt x="4364" y="4375"/>
                      <a:pt x="4290" y="3957"/>
                      <a:pt x="4184" y="3546"/>
                    </a:cubicBezTo>
                    <a:cubicBezTo>
                      <a:pt x="4080" y="3162"/>
                      <a:pt x="3949" y="2787"/>
                      <a:pt x="3836" y="2406"/>
                    </a:cubicBezTo>
                    <a:cubicBezTo>
                      <a:pt x="3773" y="2191"/>
                      <a:pt x="3702" y="1984"/>
                      <a:pt x="3625" y="1777"/>
                    </a:cubicBezTo>
                    <a:cubicBezTo>
                      <a:pt x="3538" y="1549"/>
                      <a:pt x="3464" y="1325"/>
                      <a:pt x="3401" y="1091"/>
                    </a:cubicBezTo>
                    <a:cubicBezTo>
                      <a:pt x="3364" y="904"/>
                      <a:pt x="3331" y="714"/>
                      <a:pt x="3287" y="526"/>
                    </a:cubicBezTo>
                    <a:cubicBezTo>
                      <a:pt x="3281" y="502"/>
                      <a:pt x="3277" y="479"/>
                      <a:pt x="3271" y="456"/>
                    </a:cubicBezTo>
                    <a:cubicBezTo>
                      <a:pt x="3251" y="388"/>
                      <a:pt x="3220" y="336"/>
                      <a:pt x="3187" y="272"/>
                    </a:cubicBezTo>
                    <a:cubicBezTo>
                      <a:pt x="3120" y="135"/>
                      <a:pt x="2950" y="31"/>
                      <a:pt x="2805" y="11"/>
                    </a:cubicBezTo>
                    <a:cubicBezTo>
                      <a:pt x="2772" y="4"/>
                      <a:pt x="2739" y="1"/>
                      <a:pt x="270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87" name="Google Shape;1287;p8"/>
              <p:cNvSpPr/>
              <p:nvPr/>
            </p:nvSpPr>
            <p:spPr>
              <a:xfrm>
                <a:off x="1529350" y="1598125"/>
                <a:ext cx="9150" cy="4300"/>
              </a:xfrm>
              <a:custGeom>
                <a:avLst/>
                <a:gdLst/>
                <a:ahLst/>
                <a:cxnLst/>
                <a:rect l="l" t="t" r="r" b="b"/>
                <a:pathLst>
                  <a:path w="366" h="172" extrusionOk="0">
                    <a:moveTo>
                      <a:pt x="345" y="1"/>
                    </a:moveTo>
                    <a:lnTo>
                      <a:pt x="1" y="74"/>
                    </a:lnTo>
                    <a:lnTo>
                      <a:pt x="21" y="172"/>
                    </a:lnTo>
                    <a:lnTo>
                      <a:pt x="365" y="98"/>
                    </a:lnTo>
                    <a:lnTo>
                      <a:pt x="345" y="1"/>
                    </a:lnTo>
                    <a:close/>
                  </a:path>
                </a:pathLst>
              </a:custGeom>
              <a:solidFill>
                <a:srgbClr val="524A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288" name="Google Shape;1288;p8"/>
              <p:cNvSpPr/>
              <p:nvPr/>
            </p:nvSpPr>
            <p:spPr>
              <a:xfrm>
                <a:off x="1533625" y="1599050"/>
                <a:ext cx="600" cy="2450"/>
              </a:xfrm>
              <a:custGeom>
                <a:avLst/>
                <a:gdLst/>
                <a:ahLst/>
                <a:cxnLst/>
                <a:rect l="l" t="t" r="r" b="b"/>
                <a:pathLst>
                  <a:path w="24" h="98" extrusionOk="0">
                    <a:moveTo>
                      <a:pt x="0" y="1"/>
                    </a:moveTo>
                    <a:cubicBezTo>
                      <a:pt x="2" y="11"/>
                      <a:pt x="5" y="21"/>
                      <a:pt x="7" y="30"/>
                    </a:cubicBezTo>
                    <a:lnTo>
                      <a:pt x="7" y="30"/>
                    </a:lnTo>
                    <a:cubicBezTo>
                      <a:pt x="7" y="19"/>
                      <a:pt x="3" y="9"/>
                      <a:pt x="0" y="1"/>
                    </a:cubicBezTo>
                    <a:close/>
                    <a:moveTo>
                      <a:pt x="7" y="30"/>
                    </a:moveTo>
                    <a:lnTo>
                      <a:pt x="7" y="30"/>
                    </a:lnTo>
                    <a:cubicBezTo>
                      <a:pt x="7" y="32"/>
                      <a:pt x="7" y="33"/>
                      <a:pt x="7" y="34"/>
                    </a:cubicBezTo>
                    <a:cubicBezTo>
                      <a:pt x="11" y="47"/>
                      <a:pt x="14" y="64"/>
                      <a:pt x="17" y="81"/>
                    </a:cubicBezTo>
                    <a:lnTo>
                      <a:pt x="23" y="98"/>
                    </a:lnTo>
                    <a:cubicBezTo>
                      <a:pt x="19" y="74"/>
                      <a:pt x="13" y="53"/>
                      <a:pt x="7" y="30"/>
                    </a:cubicBezTo>
                    <a:close/>
                  </a:path>
                </a:pathLst>
              </a:custGeom>
              <a:solidFill>
                <a:srgbClr val="FB67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sp>
          <p:nvSpPr>
            <p:cNvPr id="1289" name="Google Shape;1289;p8"/>
            <p:cNvSpPr/>
            <p:nvPr/>
          </p:nvSpPr>
          <p:spPr>
            <a:xfrm rot="-10165507" flipH="1">
              <a:off x="282939" y="4792940"/>
              <a:ext cx="165104" cy="16510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290" name="Google Shape;1290;p8"/>
          <p:cNvSpPr txBox="1">
            <a:spLocks noGrp="1"/>
          </p:cNvSpPr>
          <p:nvPr>
            <p:ph type="title"/>
          </p:nvPr>
        </p:nvSpPr>
        <p:spPr>
          <a:xfrm>
            <a:off x="1850800" y="1742800"/>
            <a:ext cx="8490400" cy="337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11733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62206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1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92" name="Google Shape;1292;p9"/>
          <p:cNvGrpSpPr/>
          <p:nvPr/>
        </p:nvGrpSpPr>
        <p:grpSpPr>
          <a:xfrm>
            <a:off x="-66100" y="6033"/>
            <a:ext cx="12338000" cy="6852000"/>
            <a:chOff x="-49575" y="4525"/>
            <a:chExt cx="9253500" cy="5139000"/>
          </a:xfrm>
        </p:grpSpPr>
        <p:grpSp>
          <p:nvGrpSpPr>
            <p:cNvPr id="1293" name="Google Shape;1293;p9"/>
            <p:cNvGrpSpPr/>
            <p:nvPr/>
          </p:nvGrpSpPr>
          <p:grpSpPr>
            <a:xfrm>
              <a:off x="-49575" y="4525"/>
              <a:ext cx="9253500" cy="5139000"/>
              <a:chOff x="-49575" y="4525"/>
              <a:chExt cx="9253500" cy="5139000"/>
            </a:xfrm>
          </p:grpSpPr>
          <p:cxnSp>
            <p:nvCxnSpPr>
              <p:cNvPr id="1294" name="Google Shape;1294;p9"/>
              <p:cNvCxnSpPr/>
              <p:nvPr/>
            </p:nvCxnSpPr>
            <p:spPr>
              <a:xfrm>
                <a:off x="13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295" name="Google Shape;1295;p9"/>
              <p:cNvCxnSpPr/>
              <p:nvPr/>
            </p:nvCxnSpPr>
            <p:spPr>
              <a:xfrm>
                <a:off x="29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296" name="Google Shape;1296;p9"/>
              <p:cNvCxnSpPr/>
              <p:nvPr/>
            </p:nvCxnSpPr>
            <p:spPr>
              <a:xfrm>
                <a:off x="45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297" name="Google Shape;1297;p9"/>
              <p:cNvCxnSpPr/>
              <p:nvPr/>
            </p:nvCxnSpPr>
            <p:spPr>
              <a:xfrm>
                <a:off x="61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298" name="Google Shape;1298;p9"/>
              <p:cNvCxnSpPr/>
              <p:nvPr/>
            </p:nvCxnSpPr>
            <p:spPr>
              <a:xfrm>
                <a:off x="77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299" name="Google Shape;1299;p9"/>
              <p:cNvCxnSpPr/>
              <p:nvPr/>
            </p:nvCxnSpPr>
            <p:spPr>
              <a:xfrm>
                <a:off x="92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00" name="Google Shape;1300;p9"/>
              <p:cNvCxnSpPr/>
              <p:nvPr/>
            </p:nvCxnSpPr>
            <p:spPr>
              <a:xfrm>
                <a:off x="108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01" name="Google Shape;1301;p9"/>
              <p:cNvCxnSpPr/>
              <p:nvPr/>
            </p:nvCxnSpPr>
            <p:spPr>
              <a:xfrm>
                <a:off x="1246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02" name="Google Shape;1302;p9"/>
              <p:cNvCxnSpPr/>
              <p:nvPr/>
            </p:nvCxnSpPr>
            <p:spPr>
              <a:xfrm>
                <a:off x="1404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03" name="Google Shape;1303;p9"/>
              <p:cNvCxnSpPr/>
              <p:nvPr/>
            </p:nvCxnSpPr>
            <p:spPr>
              <a:xfrm>
                <a:off x="1563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04" name="Google Shape;1304;p9"/>
              <p:cNvCxnSpPr/>
              <p:nvPr/>
            </p:nvCxnSpPr>
            <p:spPr>
              <a:xfrm>
                <a:off x="1721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05" name="Google Shape;1305;p9"/>
              <p:cNvCxnSpPr/>
              <p:nvPr/>
            </p:nvCxnSpPr>
            <p:spPr>
              <a:xfrm>
                <a:off x="1880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06" name="Google Shape;1306;p9"/>
              <p:cNvCxnSpPr/>
              <p:nvPr/>
            </p:nvCxnSpPr>
            <p:spPr>
              <a:xfrm>
                <a:off x="2039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07" name="Google Shape;1307;p9"/>
              <p:cNvCxnSpPr/>
              <p:nvPr/>
            </p:nvCxnSpPr>
            <p:spPr>
              <a:xfrm>
                <a:off x="2197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08" name="Google Shape;1308;p9"/>
              <p:cNvCxnSpPr/>
              <p:nvPr/>
            </p:nvCxnSpPr>
            <p:spPr>
              <a:xfrm>
                <a:off x="2356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09" name="Google Shape;1309;p9"/>
              <p:cNvCxnSpPr/>
              <p:nvPr/>
            </p:nvCxnSpPr>
            <p:spPr>
              <a:xfrm>
                <a:off x="2514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10" name="Google Shape;1310;p9"/>
              <p:cNvCxnSpPr/>
              <p:nvPr/>
            </p:nvCxnSpPr>
            <p:spPr>
              <a:xfrm>
                <a:off x="2673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11" name="Google Shape;1311;p9"/>
              <p:cNvCxnSpPr/>
              <p:nvPr/>
            </p:nvCxnSpPr>
            <p:spPr>
              <a:xfrm>
                <a:off x="2832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12" name="Google Shape;1312;p9"/>
              <p:cNvCxnSpPr/>
              <p:nvPr/>
            </p:nvCxnSpPr>
            <p:spPr>
              <a:xfrm>
                <a:off x="2990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13" name="Google Shape;1313;p9"/>
              <p:cNvCxnSpPr/>
              <p:nvPr/>
            </p:nvCxnSpPr>
            <p:spPr>
              <a:xfrm>
                <a:off x="3149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14" name="Google Shape;1314;p9"/>
              <p:cNvCxnSpPr/>
              <p:nvPr/>
            </p:nvCxnSpPr>
            <p:spPr>
              <a:xfrm>
                <a:off x="3307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15" name="Google Shape;1315;p9"/>
              <p:cNvCxnSpPr/>
              <p:nvPr/>
            </p:nvCxnSpPr>
            <p:spPr>
              <a:xfrm>
                <a:off x="3466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16" name="Google Shape;1316;p9"/>
              <p:cNvCxnSpPr/>
              <p:nvPr/>
            </p:nvCxnSpPr>
            <p:spPr>
              <a:xfrm>
                <a:off x="3625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17" name="Google Shape;1317;p9"/>
              <p:cNvCxnSpPr/>
              <p:nvPr/>
            </p:nvCxnSpPr>
            <p:spPr>
              <a:xfrm>
                <a:off x="3783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18" name="Google Shape;1318;p9"/>
              <p:cNvCxnSpPr/>
              <p:nvPr/>
            </p:nvCxnSpPr>
            <p:spPr>
              <a:xfrm>
                <a:off x="3942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19" name="Google Shape;1319;p9"/>
              <p:cNvCxnSpPr/>
              <p:nvPr/>
            </p:nvCxnSpPr>
            <p:spPr>
              <a:xfrm>
                <a:off x="4100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20" name="Google Shape;1320;p9"/>
              <p:cNvCxnSpPr/>
              <p:nvPr/>
            </p:nvCxnSpPr>
            <p:spPr>
              <a:xfrm>
                <a:off x="4259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21" name="Google Shape;1321;p9"/>
              <p:cNvCxnSpPr/>
              <p:nvPr/>
            </p:nvCxnSpPr>
            <p:spPr>
              <a:xfrm>
                <a:off x="4418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22" name="Google Shape;1322;p9"/>
              <p:cNvCxnSpPr/>
              <p:nvPr/>
            </p:nvCxnSpPr>
            <p:spPr>
              <a:xfrm>
                <a:off x="4576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23" name="Google Shape;1323;p9"/>
              <p:cNvCxnSpPr/>
              <p:nvPr/>
            </p:nvCxnSpPr>
            <p:spPr>
              <a:xfrm>
                <a:off x="4735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24" name="Google Shape;1324;p9"/>
              <p:cNvCxnSpPr/>
              <p:nvPr/>
            </p:nvCxnSpPr>
            <p:spPr>
              <a:xfrm>
                <a:off x="4893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25" name="Google Shape;1325;p9"/>
              <p:cNvCxnSpPr/>
              <p:nvPr/>
            </p:nvCxnSpPr>
            <p:spPr>
              <a:xfrm>
                <a:off x="5052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26" name="Google Shape;1326;p9"/>
              <p:cNvCxnSpPr/>
              <p:nvPr/>
            </p:nvCxnSpPr>
            <p:spPr>
              <a:xfrm>
                <a:off x="5211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27" name="Google Shape;1327;p9"/>
              <p:cNvCxnSpPr/>
              <p:nvPr/>
            </p:nvCxnSpPr>
            <p:spPr>
              <a:xfrm>
                <a:off x="5369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28" name="Google Shape;1328;p9"/>
              <p:cNvCxnSpPr/>
              <p:nvPr/>
            </p:nvCxnSpPr>
            <p:spPr>
              <a:xfrm>
                <a:off x="5528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29" name="Google Shape;1329;p9"/>
              <p:cNvCxnSpPr/>
              <p:nvPr/>
            </p:nvCxnSpPr>
            <p:spPr>
              <a:xfrm>
                <a:off x="5686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30" name="Google Shape;1330;p9"/>
              <p:cNvCxnSpPr/>
              <p:nvPr/>
            </p:nvCxnSpPr>
            <p:spPr>
              <a:xfrm>
                <a:off x="5845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31" name="Google Shape;1331;p9"/>
              <p:cNvCxnSpPr/>
              <p:nvPr/>
            </p:nvCxnSpPr>
            <p:spPr>
              <a:xfrm>
                <a:off x="6004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32" name="Google Shape;1332;p9"/>
              <p:cNvCxnSpPr/>
              <p:nvPr/>
            </p:nvCxnSpPr>
            <p:spPr>
              <a:xfrm>
                <a:off x="6162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33" name="Google Shape;1333;p9"/>
              <p:cNvCxnSpPr/>
              <p:nvPr/>
            </p:nvCxnSpPr>
            <p:spPr>
              <a:xfrm>
                <a:off x="6321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34" name="Google Shape;1334;p9"/>
              <p:cNvCxnSpPr/>
              <p:nvPr/>
            </p:nvCxnSpPr>
            <p:spPr>
              <a:xfrm>
                <a:off x="6479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35" name="Google Shape;1335;p9"/>
              <p:cNvCxnSpPr/>
              <p:nvPr/>
            </p:nvCxnSpPr>
            <p:spPr>
              <a:xfrm>
                <a:off x="6638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36" name="Google Shape;1336;p9"/>
              <p:cNvCxnSpPr/>
              <p:nvPr/>
            </p:nvCxnSpPr>
            <p:spPr>
              <a:xfrm>
                <a:off x="6797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37" name="Google Shape;1337;p9"/>
              <p:cNvCxnSpPr/>
              <p:nvPr/>
            </p:nvCxnSpPr>
            <p:spPr>
              <a:xfrm>
                <a:off x="6955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38" name="Google Shape;1338;p9"/>
              <p:cNvCxnSpPr/>
              <p:nvPr/>
            </p:nvCxnSpPr>
            <p:spPr>
              <a:xfrm>
                <a:off x="7114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39" name="Google Shape;1339;p9"/>
              <p:cNvCxnSpPr/>
              <p:nvPr/>
            </p:nvCxnSpPr>
            <p:spPr>
              <a:xfrm>
                <a:off x="7272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40" name="Google Shape;1340;p9"/>
              <p:cNvCxnSpPr/>
              <p:nvPr/>
            </p:nvCxnSpPr>
            <p:spPr>
              <a:xfrm>
                <a:off x="7431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41" name="Google Shape;1341;p9"/>
              <p:cNvCxnSpPr/>
              <p:nvPr/>
            </p:nvCxnSpPr>
            <p:spPr>
              <a:xfrm>
                <a:off x="7590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42" name="Google Shape;1342;p9"/>
              <p:cNvCxnSpPr/>
              <p:nvPr/>
            </p:nvCxnSpPr>
            <p:spPr>
              <a:xfrm>
                <a:off x="7748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43" name="Google Shape;1343;p9"/>
              <p:cNvCxnSpPr/>
              <p:nvPr/>
            </p:nvCxnSpPr>
            <p:spPr>
              <a:xfrm>
                <a:off x="7907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44" name="Google Shape;1344;p9"/>
              <p:cNvCxnSpPr/>
              <p:nvPr/>
            </p:nvCxnSpPr>
            <p:spPr>
              <a:xfrm>
                <a:off x="806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45" name="Google Shape;1345;p9"/>
              <p:cNvCxnSpPr/>
              <p:nvPr/>
            </p:nvCxnSpPr>
            <p:spPr>
              <a:xfrm>
                <a:off x="822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46" name="Google Shape;1346;p9"/>
              <p:cNvCxnSpPr/>
              <p:nvPr/>
            </p:nvCxnSpPr>
            <p:spPr>
              <a:xfrm>
                <a:off x="838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47" name="Google Shape;1347;p9"/>
              <p:cNvCxnSpPr/>
              <p:nvPr/>
            </p:nvCxnSpPr>
            <p:spPr>
              <a:xfrm>
                <a:off x="854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48" name="Google Shape;1348;p9"/>
              <p:cNvCxnSpPr/>
              <p:nvPr/>
            </p:nvCxnSpPr>
            <p:spPr>
              <a:xfrm>
                <a:off x="870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49" name="Google Shape;1349;p9"/>
              <p:cNvCxnSpPr/>
              <p:nvPr/>
            </p:nvCxnSpPr>
            <p:spPr>
              <a:xfrm>
                <a:off x="885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50" name="Google Shape;1350;p9"/>
              <p:cNvCxnSpPr/>
              <p:nvPr/>
            </p:nvCxnSpPr>
            <p:spPr>
              <a:xfrm>
                <a:off x="901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51" name="Google Shape;1351;p9"/>
              <p:cNvCxnSpPr/>
              <p:nvPr/>
            </p:nvCxnSpPr>
            <p:spPr>
              <a:xfrm rot="10800000">
                <a:off x="-49575" y="170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52" name="Google Shape;1352;p9"/>
              <p:cNvCxnSpPr/>
              <p:nvPr/>
            </p:nvCxnSpPr>
            <p:spPr>
              <a:xfrm rot="10800000">
                <a:off x="-49575" y="329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53" name="Google Shape;1353;p9"/>
              <p:cNvCxnSpPr/>
              <p:nvPr/>
            </p:nvCxnSpPr>
            <p:spPr>
              <a:xfrm rot="10800000">
                <a:off x="-49575" y="487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54" name="Google Shape;1354;p9"/>
              <p:cNvCxnSpPr/>
              <p:nvPr/>
            </p:nvCxnSpPr>
            <p:spPr>
              <a:xfrm rot="10800000">
                <a:off x="-49575" y="646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55" name="Google Shape;1355;p9"/>
              <p:cNvCxnSpPr/>
              <p:nvPr/>
            </p:nvCxnSpPr>
            <p:spPr>
              <a:xfrm rot="10800000">
                <a:off x="-49575" y="805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56" name="Google Shape;1356;p9"/>
              <p:cNvCxnSpPr/>
              <p:nvPr/>
            </p:nvCxnSpPr>
            <p:spPr>
              <a:xfrm rot="10800000">
                <a:off x="-49575" y="963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57" name="Google Shape;1357;p9"/>
              <p:cNvCxnSpPr/>
              <p:nvPr/>
            </p:nvCxnSpPr>
            <p:spPr>
              <a:xfrm rot="10800000">
                <a:off x="-49575" y="1122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58" name="Google Shape;1358;p9"/>
              <p:cNvCxnSpPr/>
              <p:nvPr/>
            </p:nvCxnSpPr>
            <p:spPr>
              <a:xfrm rot="10800000">
                <a:off x="-49575" y="1281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59" name="Google Shape;1359;p9"/>
              <p:cNvCxnSpPr/>
              <p:nvPr/>
            </p:nvCxnSpPr>
            <p:spPr>
              <a:xfrm rot="10800000">
                <a:off x="-49575" y="1439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60" name="Google Shape;1360;p9"/>
              <p:cNvCxnSpPr/>
              <p:nvPr/>
            </p:nvCxnSpPr>
            <p:spPr>
              <a:xfrm rot="10800000">
                <a:off x="-49575" y="1598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61" name="Google Shape;1361;p9"/>
              <p:cNvCxnSpPr/>
              <p:nvPr/>
            </p:nvCxnSpPr>
            <p:spPr>
              <a:xfrm rot="10800000">
                <a:off x="-49575" y="1756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62" name="Google Shape;1362;p9"/>
              <p:cNvCxnSpPr/>
              <p:nvPr/>
            </p:nvCxnSpPr>
            <p:spPr>
              <a:xfrm rot="10800000">
                <a:off x="-49575" y="1915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63" name="Google Shape;1363;p9"/>
              <p:cNvCxnSpPr/>
              <p:nvPr/>
            </p:nvCxnSpPr>
            <p:spPr>
              <a:xfrm rot="10800000">
                <a:off x="-49575" y="2074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64" name="Google Shape;1364;p9"/>
              <p:cNvCxnSpPr/>
              <p:nvPr/>
            </p:nvCxnSpPr>
            <p:spPr>
              <a:xfrm rot="10800000">
                <a:off x="-49575" y="2232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65" name="Google Shape;1365;p9"/>
              <p:cNvCxnSpPr/>
              <p:nvPr/>
            </p:nvCxnSpPr>
            <p:spPr>
              <a:xfrm rot="10800000">
                <a:off x="-49575" y="2391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66" name="Google Shape;1366;p9"/>
              <p:cNvCxnSpPr/>
              <p:nvPr/>
            </p:nvCxnSpPr>
            <p:spPr>
              <a:xfrm rot="10800000">
                <a:off x="-49575" y="2550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67" name="Google Shape;1367;p9"/>
              <p:cNvCxnSpPr/>
              <p:nvPr/>
            </p:nvCxnSpPr>
            <p:spPr>
              <a:xfrm rot="10800000">
                <a:off x="-49575" y="2708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68" name="Google Shape;1368;p9"/>
              <p:cNvCxnSpPr/>
              <p:nvPr/>
            </p:nvCxnSpPr>
            <p:spPr>
              <a:xfrm rot="10800000">
                <a:off x="-49575" y="2867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69" name="Google Shape;1369;p9"/>
              <p:cNvCxnSpPr/>
              <p:nvPr/>
            </p:nvCxnSpPr>
            <p:spPr>
              <a:xfrm rot="10800000">
                <a:off x="-49575" y="3025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70" name="Google Shape;1370;p9"/>
              <p:cNvCxnSpPr/>
              <p:nvPr/>
            </p:nvCxnSpPr>
            <p:spPr>
              <a:xfrm rot="10800000">
                <a:off x="-49575" y="3184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71" name="Google Shape;1371;p9"/>
              <p:cNvCxnSpPr/>
              <p:nvPr/>
            </p:nvCxnSpPr>
            <p:spPr>
              <a:xfrm rot="10800000">
                <a:off x="-49575" y="3343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72" name="Google Shape;1372;p9"/>
              <p:cNvCxnSpPr/>
              <p:nvPr/>
            </p:nvCxnSpPr>
            <p:spPr>
              <a:xfrm rot="10800000">
                <a:off x="-49575" y="3501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73" name="Google Shape;1373;p9"/>
              <p:cNvCxnSpPr/>
              <p:nvPr/>
            </p:nvCxnSpPr>
            <p:spPr>
              <a:xfrm rot="10800000">
                <a:off x="-49575" y="3660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74" name="Google Shape;1374;p9"/>
              <p:cNvCxnSpPr/>
              <p:nvPr/>
            </p:nvCxnSpPr>
            <p:spPr>
              <a:xfrm rot="10800000">
                <a:off x="-49575" y="3819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75" name="Google Shape;1375;p9"/>
              <p:cNvCxnSpPr/>
              <p:nvPr/>
            </p:nvCxnSpPr>
            <p:spPr>
              <a:xfrm rot="10800000">
                <a:off x="-49575" y="3977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76" name="Google Shape;1376;p9"/>
              <p:cNvCxnSpPr/>
              <p:nvPr/>
            </p:nvCxnSpPr>
            <p:spPr>
              <a:xfrm rot="10800000">
                <a:off x="-49575" y="4136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77" name="Google Shape;1377;p9"/>
              <p:cNvCxnSpPr/>
              <p:nvPr/>
            </p:nvCxnSpPr>
            <p:spPr>
              <a:xfrm rot="10800000">
                <a:off x="-49575" y="4294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1378" name="Google Shape;1378;p9"/>
            <p:cNvCxnSpPr/>
            <p:nvPr/>
          </p:nvCxnSpPr>
          <p:spPr>
            <a:xfrm rot="10800000">
              <a:off x="-49575" y="44535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79" name="Google Shape;1379;p9"/>
            <p:cNvCxnSpPr/>
            <p:nvPr/>
          </p:nvCxnSpPr>
          <p:spPr>
            <a:xfrm rot="10800000">
              <a:off x="-49575" y="461215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80" name="Google Shape;1380;p9"/>
            <p:cNvCxnSpPr/>
            <p:nvPr/>
          </p:nvCxnSpPr>
          <p:spPr>
            <a:xfrm rot="10800000">
              <a:off x="-49575" y="477077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81" name="Google Shape;1381;p9"/>
            <p:cNvCxnSpPr/>
            <p:nvPr/>
          </p:nvCxnSpPr>
          <p:spPr>
            <a:xfrm rot="10800000">
              <a:off x="-49575" y="492940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82" name="Google Shape;1382;p9"/>
            <p:cNvCxnSpPr/>
            <p:nvPr/>
          </p:nvCxnSpPr>
          <p:spPr>
            <a:xfrm rot="10800000">
              <a:off x="-49575" y="50880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383" name="Google Shape;1383;p9"/>
          <p:cNvGrpSpPr/>
          <p:nvPr/>
        </p:nvGrpSpPr>
        <p:grpSpPr>
          <a:xfrm>
            <a:off x="302795" y="205557"/>
            <a:ext cx="11591167" cy="6423500"/>
            <a:chOff x="227096" y="154167"/>
            <a:chExt cx="8693375" cy="4817625"/>
          </a:xfrm>
        </p:grpSpPr>
        <p:sp>
          <p:nvSpPr>
            <p:cNvPr id="1384" name="Google Shape;1384;p9"/>
            <p:cNvSpPr/>
            <p:nvPr/>
          </p:nvSpPr>
          <p:spPr>
            <a:xfrm>
              <a:off x="848050" y="707200"/>
              <a:ext cx="7436055" cy="3660214"/>
            </a:xfrm>
            <a:custGeom>
              <a:avLst/>
              <a:gdLst/>
              <a:ahLst/>
              <a:cxnLst/>
              <a:rect l="l" t="t" r="r" b="b"/>
              <a:pathLst>
                <a:path w="40258" h="29674" extrusionOk="0">
                  <a:moveTo>
                    <a:pt x="36470" y="989"/>
                  </a:moveTo>
                  <a:cubicBezTo>
                    <a:pt x="36245" y="944"/>
                    <a:pt x="36017" y="903"/>
                    <a:pt x="35785" y="882"/>
                  </a:cubicBezTo>
                  <a:cubicBezTo>
                    <a:pt x="34672" y="778"/>
                    <a:pt x="33549" y="713"/>
                    <a:pt x="32429" y="685"/>
                  </a:cubicBezTo>
                  <a:cubicBezTo>
                    <a:pt x="30887" y="640"/>
                    <a:pt x="29346" y="654"/>
                    <a:pt x="27808" y="640"/>
                  </a:cubicBezTo>
                  <a:cubicBezTo>
                    <a:pt x="27210" y="636"/>
                    <a:pt x="26612" y="640"/>
                    <a:pt x="26014" y="630"/>
                  </a:cubicBezTo>
                  <a:cubicBezTo>
                    <a:pt x="25308" y="619"/>
                    <a:pt x="24607" y="598"/>
                    <a:pt x="23906" y="560"/>
                  </a:cubicBezTo>
                  <a:cubicBezTo>
                    <a:pt x="22416" y="477"/>
                    <a:pt x="20926" y="432"/>
                    <a:pt x="19447" y="260"/>
                  </a:cubicBezTo>
                  <a:cubicBezTo>
                    <a:pt x="17984" y="94"/>
                    <a:pt x="16529" y="18"/>
                    <a:pt x="15064" y="8"/>
                  </a:cubicBezTo>
                  <a:cubicBezTo>
                    <a:pt x="13765" y="0"/>
                    <a:pt x="12468" y="91"/>
                    <a:pt x="11172" y="198"/>
                  </a:cubicBezTo>
                  <a:cubicBezTo>
                    <a:pt x="10630" y="246"/>
                    <a:pt x="10080" y="177"/>
                    <a:pt x="9534" y="201"/>
                  </a:cubicBezTo>
                  <a:cubicBezTo>
                    <a:pt x="8593" y="239"/>
                    <a:pt x="7657" y="180"/>
                    <a:pt x="6720" y="94"/>
                  </a:cubicBezTo>
                  <a:cubicBezTo>
                    <a:pt x="6565" y="73"/>
                    <a:pt x="6406" y="73"/>
                    <a:pt x="6254" y="91"/>
                  </a:cubicBezTo>
                  <a:cubicBezTo>
                    <a:pt x="5286" y="270"/>
                    <a:pt x="4318" y="453"/>
                    <a:pt x="3347" y="640"/>
                  </a:cubicBezTo>
                  <a:cubicBezTo>
                    <a:pt x="2666" y="767"/>
                    <a:pt x="2078" y="1069"/>
                    <a:pt x="1674" y="1694"/>
                  </a:cubicBezTo>
                  <a:cubicBezTo>
                    <a:pt x="1339" y="2209"/>
                    <a:pt x="958" y="2720"/>
                    <a:pt x="810" y="3342"/>
                  </a:cubicBezTo>
                  <a:cubicBezTo>
                    <a:pt x="647" y="4010"/>
                    <a:pt x="499" y="4680"/>
                    <a:pt x="513" y="5400"/>
                  </a:cubicBezTo>
                  <a:cubicBezTo>
                    <a:pt x="516" y="5786"/>
                    <a:pt x="447" y="6170"/>
                    <a:pt x="412" y="6561"/>
                  </a:cubicBezTo>
                  <a:cubicBezTo>
                    <a:pt x="350" y="7283"/>
                    <a:pt x="277" y="8002"/>
                    <a:pt x="232" y="8731"/>
                  </a:cubicBezTo>
                  <a:cubicBezTo>
                    <a:pt x="184" y="9426"/>
                    <a:pt x="170" y="10128"/>
                    <a:pt x="149" y="10822"/>
                  </a:cubicBezTo>
                  <a:cubicBezTo>
                    <a:pt x="119" y="11915"/>
                    <a:pt x="74" y="13006"/>
                    <a:pt x="63" y="14096"/>
                  </a:cubicBezTo>
                  <a:cubicBezTo>
                    <a:pt x="57" y="15530"/>
                    <a:pt x="122" y="16961"/>
                    <a:pt x="63" y="18382"/>
                  </a:cubicBezTo>
                  <a:cubicBezTo>
                    <a:pt x="1" y="19844"/>
                    <a:pt x="12" y="21292"/>
                    <a:pt x="132" y="22750"/>
                  </a:cubicBezTo>
                  <a:cubicBezTo>
                    <a:pt x="212" y="23732"/>
                    <a:pt x="364" y="24700"/>
                    <a:pt x="706" y="25633"/>
                  </a:cubicBezTo>
                  <a:cubicBezTo>
                    <a:pt x="1194" y="26957"/>
                    <a:pt x="2027" y="27880"/>
                    <a:pt x="3250" y="28419"/>
                  </a:cubicBezTo>
                  <a:cubicBezTo>
                    <a:pt x="3855" y="28689"/>
                    <a:pt x="4477" y="28875"/>
                    <a:pt x="5106" y="29003"/>
                  </a:cubicBezTo>
                  <a:cubicBezTo>
                    <a:pt x="5787" y="29145"/>
                    <a:pt x="6478" y="29217"/>
                    <a:pt x="7167" y="29255"/>
                  </a:cubicBezTo>
                  <a:cubicBezTo>
                    <a:pt x="8963" y="29348"/>
                    <a:pt x="10764" y="29390"/>
                    <a:pt x="12565" y="29477"/>
                  </a:cubicBezTo>
                  <a:cubicBezTo>
                    <a:pt x="14234" y="29570"/>
                    <a:pt x="15897" y="29597"/>
                    <a:pt x="17566" y="29556"/>
                  </a:cubicBezTo>
                  <a:cubicBezTo>
                    <a:pt x="18635" y="29528"/>
                    <a:pt x="19702" y="29556"/>
                    <a:pt x="20771" y="29584"/>
                  </a:cubicBezTo>
                  <a:cubicBezTo>
                    <a:pt x="22388" y="29618"/>
                    <a:pt x="24006" y="29674"/>
                    <a:pt x="25616" y="29542"/>
                  </a:cubicBezTo>
                  <a:cubicBezTo>
                    <a:pt x="25979" y="29514"/>
                    <a:pt x="26345" y="29501"/>
                    <a:pt x="26709" y="29525"/>
                  </a:cubicBezTo>
                  <a:cubicBezTo>
                    <a:pt x="26768" y="29528"/>
                    <a:pt x="26830" y="29535"/>
                    <a:pt x="26889" y="29549"/>
                  </a:cubicBezTo>
                  <a:cubicBezTo>
                    <a:pt x="27130" y="29597"/>
                    <a:pt x="31195" y="28983"/>
                    <a:pt x="31319" y="28979"/>
                  </a:cubicBezTo>
                  <a:cubicBezTo>
                    <a:pt x="32332" y="28910"/>
                    <a:pt x="33348" y="28837"/>
                    <a:pt x="34361" y="28778"/>
                  </a:cubicBezTo>
                  <a:cubicBezTo>
                    <a:pt x="35371" y="28710"/>
                    <a:pt x="36379" y="28592"/>
                    <a:pt x="37396" y="28613"/>
                  </a:cubicBezTo>
                  <a:cubicBezTo>
                    <a:pt x="37942" y="28627"/>
                    <a:pt x="38353" y="28474"/>
                    <a:pt x="38710" y="28094"/>
                  </a:cubicBezTo>
                  <a:cubicBezTo>
                    <a:pt x="38871" y="27922"/>
                    <a:pt x="39024" y="27727"/>
                    <a:pt x="39148" y="27523"/>
                  </a:cubicBezTo>
                  <a:cubicBezTo>
                    <a:pt x="39556" y="26836"/>
                    <a:pt x="39805" y="26092"/>
                    <a:pt x="39857" y="25263"/>
                  </a:cubicBezTo>
                  <a:cubicBezTo>
                    <a:pt x="39978" y="23362"/>
                    <a:pt x="40109" y="21475"/>
                    <a:pt x="40223" y="19571"/>
                  </a:cubicBezTo>
                  <a:cubicBezTo>
                    <a:pt x="40257" y="19014"/>
                    <a:pt x="40254" y="18457"/>
                    <a:pt x="40251" y="17894"/>
                  </a:cubicBezTo>
                  <a:cubicBezTo>
                    <a:pt x="40251" y="16463"/>
                    <a:pt x="40223" y="15039"/>
                    <a:pt x="40219" y="13612"/>
                  </a:cubicBezTo>
                  <a:cubicBezTo>
                    <a:pt x="40216" y="12267"/>
                    <a:pt x="40144" y="10923"/>
                    <a:pt x="40029" y="9585"/>
                  </a:cubicBezTo>
                  <a:cubicBezTo>
                    <a:pt x="39943" y="8600"/>
                    <a:pt x="39912" y="7622"/>
                    <a:pt x="39839" y="6640"/>
                  </a:cubicBezTo>
                  <a:cubicBezTo>
                    <a:pt x="39791" y="6028"/>
                    <a:pt x="39742" y="5410"/>
                    <a:pt x="39653" y="4798"/>
                  </a:cubicBezTo>
                  <a:cubicBezTo>
                    <a:pt x="39493" y="3754"/>
                    <a:pt x="39134" y="2787"/>
                    <a:pt x="38530" y="1922"/>
                  </a:cubicBezTo>
                  <a:cubicBezTo>
                    <a:pt x="38287" y="1576"/>
                    <a:pt x="38011" y="1314"/>
                    <a:pt x="37606" y="1235"/>
                  </a:cubicBezTo>
                  <a:cubicBezTo>
                    <a:pt x="37596" y="1231"/>
                    <a:pt x="37582" y="1227"/>
                    <a:pt x="37569" y="1224"/>
                  </a:cubicBezTo>
                  <a:cubicBezTo>
                    <a:pt x="37499" y="1214"/>
                    <a:pt x="37430" y="1200"/>
                    <a:pt x="37362" y="1186"/>
                  </a:cubicBezTo>
                  <a:cubicBezTo>
                    <a:pt x="37064" y="1128"/>
                    <a:pt x="36767" y="1051"/>
                    <a:pt x="36470" y="989"/>
                  </a:cubicBez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85" name="Google Shape;1385;p9"/>
            <p:cNvSpPr/>
            <p:nvPr/>
          </p:nvSpPr>
          <p:spPr>
            <a:xfrm>
              <a:off x="8543671" y="973450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86" name="Google Shape;1386;p9"/>
            <p:cNvSpPr/>
            <p:nvPr/>
          </p:nvSpPr>
          <p:spPr>
            <a:xfrm>
              <a:off x="8175875" y="381900"/>
              <a:ext cx="367800" cy="3678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87" name="Google Shape;1387;p9"/>
            <p:cNvSpPr/>
            <p:nvPr/>
          </p:nvSpPr>
          <p:spPr>
            <a:xfrm rot="10169047">
              <a:off x="768218" y="3926808"/>
              <a:ext cx="641067" cy="64106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88" name="Google Shape;1388;p9"/>
            <p:cNvSpPr/>
            <p:nvPr/>
          </p:nvSpPr>
          <p:spPr>
            <a:xfrm rot="10164585">
              <a:off x="532190" y="3723095"/>
              <a:ext cx="215470" cy="2154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89" name="Google Shape;1389;p9"/>
            <p:cNvSpPr/>
            <p:nvPr/>
          </p:nvSpPr>
          <p:spPr>
            <a:xfrm rot="10168333">
              <a:off x="402204" y="4268285"/>
              <a:ext cx="103441" cy="10344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90" name="Google Shape;1390;p9"/>
            <p:cNvSpPr/>
            <p:nvPr/>
          </p:nvSpPr>
          <p:spPr>
            <a:xfrm rot="10165507">
              <a:off x="8685373" y="627590"/>
              <a:ext cx="165104" cy="16510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1391" name="Google Shape;1391;p9"/>
            <p:cNvGrpSpPr/>
            <p:nvPr/>
          </p:nvGrpSpPr>
          <p:grpSpPr>
            <a:xfrm rot="-564852">
              <a:off x="7201153" y="4594750"/>
              <a:ext cx="180333" cy="270118"/>
              <a:chOff x="1459800" y="1512500"/>
              <a:chExt cx="131625" cy="197100"/>
            </a:xfrm>
          </p:grpSpPr>
          <p:sp>
            <p:nvSpPr>
              <p:cNvPr id="1392" name="Google Shape;1392;p9"/>
              <p:cNvSpPr/>
              <p:nvPr/>
            </p:nvSpPr>
            <p:spPr>
              <a:xfrm>
                <a:off x="1533625" y="1599050"/>
                <a:ext cx="600" cy="2450"/>
              </a:xfrm>
              <a:custGeom>
                <a:avLst/>
                <a:gdLst/>
                <a:ahLst/>
                <a:cxnLst/>
                <a:rect l="l" t="t" r="r" b="b"/>
                <a:pathLst>
                  <a:path w="24" h="98" extrusionOk="0">
                    <a:moveTo>
                      <a:pt x="0" y="1"/>
                    </a:moveTo>
                    <a:cubicBezTo>
                      <a:pt x="2" y="11"/>
                      <a:pt x="5" y="21"/>
                      <a:pt x="7" y="30"/>
                    </a:cubicBezTo>
                    <a:lnTo>
                      <a:pt x="7" y="30"/>
                    </a:lnTo>
                    <a:cubicBezTo>
                      <a:pt x="7" y="19"/>
                      <a:pt x="3" y="9"/>
                      <a:pt x="0" y="1"/>
                    </a:cubicBezTo>
                    <a:close/>
                    <a:moveTo>
                      <a:pt x="7" y="30"/>
                    </a:moveTo>
                    <a:lnTo>
                      <a:pt x="7" y="30"/>
                    </a:lnTo>
                    <a:cubicBezTo>
                      <a:pt x="7" y="32"/>
                      <a:pt x="7" y="33"/>
                      <a:pt x="7" y="34"/>
                    </a:cubicBezTo>
                    <a:cubicBezTo>
                      <a:pt x="11" y="47"/>
                      <a:pt x="14" y="64"/>
                      <a:pt x="17" y="81"/>
                    </a:cubicBezTo>
                    <a:lnTo>
                      <a:pt x="23" y="98"/>
                    </a:lnTo>
                    <a:cubicBezTo>
                      <a:pt x="19" y="74"/>
                      <a:pt x="13" y="53"/>
                      <a:pt x="7" y="30"/>
                    </a:cubicBezTo>
                    <a:close/>
                  </a:path>
                </a:pathLst>
              </a:custGeom>
              <a:solidFill>
                <a:srgbClr val="FB67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393" name="Google Shape;1393;p9"/>
              <p:cNvSpPr/>
              <p:nvPr/>
            </p:nvSpPr>
            <p:spPr>
              <a:xfrm>
                <a:off x="1529350" y="1598125"/>
                <a:ext cx="9150" cy="4300"/>
              </a:xfrm>
              <a:custGeom>
                <a:avLst/>
                <a:gdLst/>
                <a:ahLst/>
                <a:cxnLst/>
                <a:rect l="l" t="t" r="r" b="b"/>
                <a:pathLst>
                  <a:path w="366" h="172" extrusionOk="0">
                    <a:moveTo>
                      <a:pt x="345" y="1"/>
                    </a:moveTo>
                    <a:lnTo>
                      <a:pt x="1" y="74"/>
                    </a:lnTo>
                    <a:lnTo>
                      <a:pt x="21" y="172"/>
                    </a:lnTo>
                    <a:lnTo>
                      <a:pt x="365" y="98"/>
                    </a:lnTo>
                    <a:lnTo>
                      <a:pt x="345" y="1"/>
                    </a:lnTo>
                    <a:close/>
                  </a:path>
                </a:pathLst>
              </a:custGeom>
              <a:solidFill>
                <a:srgbClr val="524A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394" name="Google Shape;1394;p9"/>
              <p:cNvSpPr/>
              <p:nvPr/>
            </p:nvSpPr>
            <p:spPr>
              <a:xfrm>
                <a:off x="1463575" y="1516850"/>
                <a:ext cx="123425" cy="188350"/>
              </a:xfrm>
              <a:custGeom>
                <a:avLst/>
                <a:gdLst/>
                <a:ahLst/>
                <a:cxnLst/>
                <a:rect l="l" t="t" r="r" b="b"/>
                <a:pathLst>
                  <a:path w="4937" h="7534" extrusionOk="0">
                    <a:moveTo>
                      <a:pt x="2585" y="2359"/>
                    </a:moveTo>
                    <a:cubicBezTo>
                      <a:pt x="2601" y="2419"/>
                      <a:pt x="2618" y="2479"/>
                      <a:pt x="2635" y="2543"/>
                    </a:cubicBezTo>
                    <a:cubicBezTo>
                      <a:pt x="2682" y="2743"/>
                      <a:pt x="2729" y="2947"/>
                      <a:pt x="2772" y="3148"/>
                    </a:cubicBezTo>
                    <a:cubicBezTo>
                      <a:pt x="2782" y="3188"/>
                      <a:pt x="2793" y="3225"/>
                      <a:pt x="2799" y="3265"/>
                    </a:cubicBezTo>
                    <a:lnTo>
                      <a:pt x="2796" y="3245"/>
                    </a:lnTo>
                    <a:lnTo>
                      <a:pt x="2796" y="3245"/>
                    </a:lnTo>
                    <a:cubicBezTo>
                      <a:pt x="2799" y="3258"/>
                      <a:pt x="2802" y="3275"/>
                      <a:pt x="2805" y="3292"/>
                    </a:cubicBezTo>
                    <a:cubicBezTo>
                      <a:pt x="2805" y="3302"/>
                      <a:pt x="2809" y="3312"/>
                      <a:pt x="2809" y="3322"/>
                    </a:cubicBezTo>
                    <a:lnTo>
                      <a:pt x="2816" y="3338"/>
                    </a:lnTo>
                    <a:lnTo>
                      <a:pt x="2816" y="3352"/>
                    </a:lnTo>
                    <a:cubicBezTo>
                      <a:pt x="2859" y="3543"/>
                      <a:pt x="2902" y="3733"/>
                      <a:pt x="2946" y="3924"/>
                    </a:cubicBezTo>
                    <a:cubicBezTo>
                      <a:pt x="2856" y="3934"/>
                      <a:pt x="2762" y="3937"/>
                      <a:pt x="2672" y="3951"/>
                    </a:cubicBezTo>
                    <a:cubicBezTo>
                      <a:pt x="2558" y="3968"/>
                      <a:pt x="2444" y="3984"/>
                      <a:pt x="2328" y="4000"/>
                    </a:cubicBezTo>
                    <a:cubicBezTo>
                      <a:pt x="2197" y="4017"/>
                      <a:pt x="2067" y="4034"/>
                      <a:pt x="1939" y="4051"/>
                    </a:cubicBezTo>
                    <a:cubicBezTo>
                      <a:pt x="1979" y="3944"/>
                      <a:pt x="2020" y="3840"/>
                      <a:pt x="2060" y="3736"/>
                    </a:cubicBezTo>
                    <a:cubicBezTo>
                      <a:pt x="2227" y="3325"/>
                      <a:pt x="2401" y="2914"/>
                      <a:pt x="2541" y="2492"/>
                    </a:cubicBezTo>
                    <a:cubicBezTo>
                      <a:pt x="2555" y="2449"/>
                      <a:pt x="2572" y="2402"/>
                      <a:pt x="2585" y="2359"/>
                    </a:cubicBezTo>
                    <a:close/>
                    <a:moveTo>
                      <a:pt x="2705" y="1"/>
                    </a:moveTo>
                    <a:cubicBezTo>
                      <a:pt x="2595" y="1"/>
                      <a:pt x="2495" y="35"/>
                      <a:pt x="2391" y="95"/>
                    </a:cubicBezTo>
                    <a:cubicBezTo>
                      <a:pt x="2294" y="152"/>
                      <a:pt x="2240" y="235"/>
                      <a:pt x="2183" y="328"/>
                    </a:cubicBezTo>
                    <a:cubicBezTo>
                      <a:pt x="2130" y="416"/>
                      <a:pt x="2097" y="516"/>
                      <a:pt x="2063" y="609"/>
                    </a:cubicBezTo>
                    <a:cubicBezTo>
                      <a:pt x="1916" y="1024"/>
                      <a:pt x="1806" y="1449"/>
                      <a:pt x="1682" y="1870"/>
                    </a:cubicBezTo>
                    <a:cubicBezTo>
                      <a:pt x="1641" y="2011"/>
                      <a:pt x="1601" y="2148"/>
                      <a:pt x="1558" y="2285"/>
                    </a:cubicBezTo>
                    <a:cubicBezTo>
                      <a:pt x="1508" y="2435"/>
                      <a:pt x="1454" y="2586"/>
                      <a:pt x="1397" y="2736"/>
                    </a:cubicBezTo>
                    <a:cubicBezTo>
                      <a:pt x="1317" y="2944"/>
                      <a:pt x="1240" y="3151"/>
                      <a:pt x="1160" y="3358"/>
                    </a:cubicBezTo>
                    <a:cubicBezTo>
                      <a:pt x="1090" y="3543"/>
                      <a:pt x="1023" y="3727"/>
                      <a:pt x="956" y="3914"/>
                    </a:cubicBezTo>
                    <a:cubicBezTo>
                      <a:pt x="909" y="4034"/>
                      <a:pt x="873" y="4158"/>
                      <a:pt x="832" y="4278"/>
                    </a:cubicBezTo>
                    <a:cubicBezTo>
                      <a:pt x="806" y="4366"/>
                      <a:pt x="772" y="4452"/>
                      <a:pt x="749" y="4542"/>
                    </a:cubicBezTo>
                    <a:cubicBezTo>
                      <a:pt x="632" y="4937"/>
                      <a:pt x="522" y="5332"/>
                      <a:pt x="401" y="5726"/>
                    </a:cubicBezTo>
                    <a:cubicBezTo>
                      <a:pt x="334" y="5924"/>
                      <a:pt x="267" y="6118"/>
                      <a:pt x="210" y="6319"/>
                    </a:cubicBezTo>
                    <a:cubicBezTo>
                      <a:pt x="147" y="6529"/>
                      <a:pt x="107" y="6750"/>
                      <a:pt x="56" y="6964"/>
                    </a:cubicBezTo>
                    <a:cubicBezTo>
                      <a:pt x="0" y="7211"/>
                      <a:pt x="184" y="7466"/>
                      <a:pt x="425" y="7512"/>
                    </a:cubicBezTo>
                    <a:cubicBezTo>
                      <a:pt x="454" y="7518"/>
                      <a:pt x="483" y="7521"/>
                      <a:pt x="512" y="7521"/>
                    </a:cubicBezTo>
                    <a:cubicBezTo>
                      <a:pt x="605" y="7521"/>
                      <a:pt x="697" y="7493"/>
                      <a:pt x="775" y="7442"/>
                    </a:cubicBezTo>
                    <a:cubicBezTo>
                      <a:pt x="879" y="7368"/>
                      <a:pt x="943" y="7265"/>
                      <a:pt x="973" y="7141"/>
                    </a:cubicBezTo>
                    <a:cubicBezTo>
                      <a:pt x="1007" y="6990"/>
                      <a:pt x="1036" y="6837"/>
                      <a:pt x="1076" y="6689"/>
                    </a:cubicBezTo>
                    <a:cubicBezTo>
                      <a:pt x="1107" y="6576"/>
                      <a:pt x="1144" y="6469"/>
                      <a:pt x="1177" y="6359"/>
                    </a:cubicBezTo>
                    <a:cubicBezTo>
                      <a:pt x="1271" y="6091"/>
                      <a:pt x="1365" y="5827"/>
                      <a:pt x="1445" y="5556"/>
                    </a:cubicBezTo>
                    <a:lnTo>
                      <a:pt x="1535" y="5255"/>
                    </a:lnTo>
                    <a:cubicBezTo>
                      <a:pt x="1554" y="5257"/>
                      <a:pt x="1573" y="5259"/>
                      <a:pt x="1593" y="5259"/>
                    </a:cubicBezTo>
                    <a:cubicBezTo>
                      <a:pt x="1607" y="5259"/>
                      <a:pt x="1621" y="5258"/>
                      <a:pt x="1635" y="5255"/>
                    </a:cubicBezTo>
                    <a:cubicBezTo>
                      <a:pt x="1896" y="5221"/>
                      <a:pt x="2157" y="5188"/>
                      <a:pt x="2418" y="5151"/>
                    </a:cubicBezTo>
                    <a:cubicBezTo>
                      <a:pt x="2532" y="5138"/>
                      <a:pt x="2649" y="5118"/>
                      <a:pt x="2762" y="5098"/>
                    </a:cubicBezTo>
                    <a:cubicBezTo>
                      <a:pt x="2873" y="5078"/>
                      <a:pt x="2986" y="5078"/>
                      <a:pt x="3100" y="5061"/>
                    </a:cubicBezTo>
                    <a:cubicBezTo>
                      <a:pt x="3110" y="5058"/>
                      <a:pt x="3120" y="5054"/>
                      <a:pt x="3130" y="5054"/>
                    </a:cubicBezTo>
                    <a:cubicBezTo>
                      <a:pt x="3137" y="5081"/>
                      <a:pt x="3140" y="5111"/>
                      <a:pt x="3146" y="5138"/>
                    </a:cubicBezTo>
                    <a:cubicBezTo>
                      <a:pt x="3171" y="5285"/>
                      <a:pt x="3197" y="5436"/>
                      <a:pt x="3237" y="5579"/>
                    </a:cubicBezTo>
                    <a:cubicBezTo>
                      <a:pt x="3264" y="5673"/>
                      <a:pt x="3291" y="5766"/>
                      <a:pt x="3321" y="5860"/>
                    </a:cubicBezTo>
                    <a:cubicBezTo>
                      <a:pt x="3371" y="6031"/>
                      <a:pt x="3418" y="6201"/>
                      <a:pt x="3461" y="6372"/>
                    </a:cubicBezTo>
                    <a:cubicBezTo>
                      <a:pt x="3475" y="6439"/>
                      <a:pt x="3488" y="6509"/>
                      <a:pt x="3498" y="6576"/>
                    </a:cubicBezTo>
                    <a:cubicBezTo>
                      <a:pt x="3508" y="6626"/>
                      <a:pt x="3518" y="6677"/>
                      <a:pt x="3525" y="6730"/>
                    </a:cubicBezTo>
                    <a:cubicBezTo>
                      <a:pt x="3538" y="6817"/>
                      <a:pt x="3558" y="6904"/>
                      <a:pt x="3578" y="6987"/>
                    </a:cubicBezTo>
                    <a:cubicBezTo>
                      <a:pt x="3592" y="7041"/>
                      <a:pt x="3618" y="7091"/>
                      <a:pt x="3645" y="7138"/>
                    </a:cubicBezTo>
                    <a:cubicBezTo>
                      <a:pt x="3682" y="7228"/>
                      <a:pt x="3739" y="7305"/>
                      <a:pt x="3813" y="7372"/>
                    </a:cubicBezTo>
                    <a:cubicBezTo>
                      <a:pt x="3903" y="7449"/>
                      <a:pt x="4003" y="7499"/>
                      <a:pt x="4120" y="7523"/>
                    </a:cubicBezTo>
                    <a:cubicBezTo>
                      <a:pt x="4161" y="7530"/>
                      <a:pt x="4202" y="7534"/>
                      <a:pt x="4243" y="7534"/>
                    </a:cubicBezTo>
                    <a:cubicBezTo>
                      <a:pt x="4316" y="7534"/>
                      <a:pt x="4387" y="7522"/>
                      <a:pt x="4458" y="7496"/>
                    </a:cubicBezTo>
                    <a:cubicBezTo>
                      <a:pt x="4565" y="7459"/>
                      <a:pt x="4655" y="7396"/>
                      <a:pt x="4732" y="7311"/>
                    </a:cubicBezTo>
                    <a:cubicBezTo>
                      <a:pt x="4816" y="7185"/>
                      <a:pt x="4889" y="7095"/>
                      <a:pt x="4916" y="6937"/>
                    </a:cubicBezTo>
                    <a:cubicBezTo>
                      <a:pt x="4929" y="6860"/>
                      <a:pt x="4936" y="6783"/>
                      <a:pt x="4932" y="6700"/>
                    </a:cubicBezTo>
                    <a:cubicBezTo>
                      <a:pt x="4932" y="6660"/>
                      <a:pt x="4929" y="6620"/>
                      <a:pt x="4920" y="6579"/>
                    </a:cubicBezTo>
                    <a:cubicBezTo>
                      <a:pt x="4896" y="6445"/>
                      <a:pt x="4866" y="6308"/>
                      <a:pt x="4836" y="6175"/>
                    </a:cubicBezTo>
                    <a:cubicBezTo>
                      <a:pt x="4802" y="6018"/>
                      <a:pt x="4765" y="5860"/>
                      <a:pt x="4719" y="5706"/>
                    </a:cubicBezTo>
                    <a:cubicBezTo>
                      <a:pt x="4665" y="5539"/>
                      <a:pt x="4611" y="5372"/>
                      <a:pt x="4558" y="5208"/>
                    </a:cubicBezTo>
                    <a:cubicBezTo>
                      <a:pt x="4511" y="5071"/>
                      <a:pt x="4481" y="4934"/>
                      <a:pt x="4448" y="4794"/>
                    </a:cubicBezTo>
                    <a:cubicBezTo>
                      <a:pt x="4364" y="4375"/>
                      <a:pt x="4290" y="3957"/>
                      <a:pt x="4184" y="3546"/>
                    </a:cubicBezTo>
                    <a:cubicBezTo>
                      <a:pt x="4080" y="3162"/>
                      <a:pt x="3949" y="2787"/>
                      <a:pt x="3836" y="2406"/>
                    </a:cubicBezTo>
                    <a:cubicBezTo>
                      <a:pt x="3773" y="2191"/>
                      <a:pt x="3702" y="1984"/>
                      <a:pt x="3625" y="1777"/>
                    </a:cubicBezTo>
                    <a:cubicBezTo>
                      <a:pt x="3538" y="1549"/>
                      <a:pt x="3464" y="1325"/>
                      <a:pt x="3401" y="1091"/>
                    </a:cubicBezTo>
                    <a:cubicBezTo>
                      <a:pt x="3364" y="904"/>
                      <a:pt x="3331" y="714"/>
                      <a:pt x="3287" y="526"/>
                    </a:cubicBezTo>
                    <a:cubicBezTo>
                      <a:pt x="3281" y="502"/>
                      <a:pt x="3277" y="479"/>
                      <a:pt x="3271" y="456"/>
                    </a:cubicBezTo>
                    <a:cubicBezTo>
                      <a:pt x="3251" y="388"/>
                      <a:pt x="3220" y="336"/>
                      <a:pt x="3187" y="272"/>
                    </a:cubicBezTo>
                    <a:cubicBezTo>
                      <a:pt x="3120" y="135"/>
                      <a:pt x="2950" y="31"/>
                      <a:pt x="2805" y="11"/>
                    </a:cubicBezTo>
                    <a:cubicBezTo>
                      <a:pt x="2772" y="4"/>
                      <a:pt x="2739" y="1"/>
                      <a:pt x="270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395" name="Google Shape;1395;p9"/>
              <p:cNvSpPr/>
              <p:nvPr/>
            </p:nvSpPr>
            <p:spPr>
              <a:xfrm>
                <a:off x="1459800" y="1512500"/>
                <a:ext cx="131625" cy="197100"/>
              </a:xfrm>
              <a:custGeom>
                <a:avLst/>
                <a:gdLst/>
                <a:ahLst/>
                <a:cxnLst/>
                <a:rect l="l" t="t" r="r" b="b"/>
                <a:pathLst>
                  <a:path w="5265" h="7884" extrusionOk="0">
                    <a:moveTo>
                      <a:pt x="2706" y="3151"/>
                    </a:moveTo>
                    <a:cubicBezTo>
                      <a:pt x="2723" y="3222"/>
                      <a:pt x="2736" y="3292"/>
                      <a:pt x="2752" y="3362"/>
                    </a:cubicBezTo>
                    <a:lnTo>
                      <a:pt x="2796" y="3563"/>
                    </a:lnTo>
                    <a:cubicBezTo>
                      <a:pt x="2823" y="3690"/>
                      <a:pt x="2853" y="3813"/>
                      <a:pt x="2880" y="3941"/>
                    </a:cubicBezTo>
                    <a:cubicBezTo>
                      <a:pt x="2853" y="3944"/>
                      <a:pt x="2826" y="3947"/>
                      <a:pt x="2800" y="3951"/>
                    </a:cubicBezTo>
                    <a:lnTo>
                      <a:pt x="2669" y="3971"/>
                    </a:lnTo>
                    <a:cubicBezTo>
                      <a:pt x="2599" y="3981"/>
                      <a:pt x="2529" y="3991"/>
                      <a:pt x="2455" y="4001"/>
                    </a:cubicBezTo>
                    <a:lnTo>
                      <a:pt x="2362" y="4011"/>
                    </a:lnTo>
                    <a:cubicBezTo>
                      <a:pt x="2365" y="4001"/>
                      <a:pt x="2368" y="3987"/>
                      <a:pt x="2374" y="3974"/>
                    </a:cubicBezTo>
                    <a:lnTo>
                      <a:pt x="2462" y="3760"/>
                    </a:lnTo>
                    <a:cubicBezTo>
                      <a:pt x="2545" y="3560"/>
                      <a:pt x="2629" y="3359"/>
                      <a:pt x="2706" y="3151"/>
                    </a:cubicBezTo>
                    <a:close/>
                    <a:moveTo>
                      <a:pt x="2749" y="1934"/>
                    </a:moveTo>
                    <a:lnTo>
                      <a:pt x="2525" y="2613"/>
                    </a:lnTo>
                    <a:cubicBezTo>
                      <a:pt x="2411" y="2954"/>
                      <a:pt x="2271" y="3296"/>
                      <a:pt x="2138" y="3626"/>
                    </a:cubicBezTo>
                    <a:lnTo>
                      <a:pt x="2050" y="3844"/>
                    </a:lnTo>
                    <a:cubicBezTo>
                      <a:pt x="2017" y="3924"/>
                      <a:pt x="1984" y="4008"/>
                      <a:pt x="1953" y="4091"/>
                    </a:cubicBezTo>
                    <a:lnTo>
                      <a:pt x="1820" y="4435"/>
                    </a:lnTo>
                    <a:lnTo>
                      <a:pt x="2502" y="4349"/>
                    </a:lnTo>
                    <a:cubicBezTo>
                      <a:pt x="2575" y="4339"/>
                      <a:pt x="2649" y="4329"/>
                      <a:pt x="2723" y="4319"/>
                    </a:cubicBezTo>
                    <a:lnTo>
                      <a:pt x="2850" y="4299"/>
                    </a:lnTo>
                    <a:cubicBezTo>
                      <a:pt x="2896" y="4292"/>
                      <a:pt x="2947" y="4288"/>
                      <a:pt x="2993" y="4282"/>
                    </a:cubicBezTo>
                    <a:cubicBezTo>
                      <a:pt x="3033" y="4279"/>
                      <a:pt x="3077" y="4275"/>
                      <a:pt x="3117" y="4272"/>
                    </a:cubicBezTo>
                    <a:lnTo>
                      <a:pt x="3311" y="4248"/>
                    </a:lnTo>
                    <a:lnTo>
                      <a:pt x="3228" y="3887"/>
                    </a:lnTo>
                    <a:cubicBezTo>
                      <a:pt x="3197" y="3753"/>
                      <a:pt x="3167" y="3623"/>
                      <a:pt x="3137" y="3476"/>
                    </a:cubicBezTo>
                    <a:lnTo>
                      <a:pt x="3134" y="3456"/>
                    </a:lnTo>
                    <a:lnTo>
                      <a:pt x="2960" y="3496"/>
                    </a:lnTo>
                    <a:lnTo>
                      <a:pt x="3127" y="3429"/>
                    </a:lnTo>
                    <a:lnTo>
                      <a:pt x="3117" y="3382"/>
                    </a:lnTo>
                    <a:lnTo>
                      <a:pt x="3097" y="3285"/>
                    </a:lnTo>
                    <a:cubicBezTo>
                      <a:pt x="3050" y="3081"/>
                      <a:pt x="3004" y="2877"/>
                      <a:pt x="2956" y="2673"/>
                    </a:cubicBezTo>
                    <a:cubicBezTo>
                      <a:pt x="2940" y="2609"/>
                      <a:pt x="2923" y="2546"/>
                      <a:pt x="2907" y="2486"/>
                    </a:cubicBezTo>
                    <a:lnTo>
                      <a:pt x="2749" y="1934"/>
                    </a:lnTo>
                    <a:close/>
                    <a:moveTo>
                      <a:pt x="2855" y="352"/>
                    </a:moveTo>
                    <a:cubicBezTo>
                      <a:pt x="2879" y="352"/>
                      <a:pt x="2904" y="355"/>
                      <a:pt x="2930" y="359"/>
                    </a:cubicBezTo>
                    <a:cubicBezTo>
                      <a:pt x="3030" y="372"/>
                      <a:pt x="3144" y="449"/>
                      <a:pt x="3181" y="526"/>
                    </a:cubicBezTo>
                    <a:lnTo>
                      <a:pt x="3201" y="566"/>
                    </a:lnTo>
                    <a:cubicBezTo>
                      <a:pt x="3224" y="607"/>
                      <a:pt x="3241" y="640"/>
                      <a:pt x="3251" y="673"/>
                    </a:cubicBezTo>
                    <a:cubicBezTo>
                      <a:pt x="3257" y="697"/>
                      <a:pt x="3261" y="717"/>
                      <a:pt x="3268" y="740"/>
                    </a:cubicBezTo>
                    <a:cubicBezTo>
                      <a:pt x="3294" y="871"/>
                      <a:pt x="3322" y="1001"/>
                      <a:pt x="3345" y="1132"/>
                    </a:cubicBezTo>
                    <a:lnTo>
                      <a:pt x="3382" y="1315"/>
                    </a:lnTo>
                    <a:cubicBezTo>
                      <a:pt x="3448" y="1553"/>
                      <a:pt x="3522" y="1780"/>
                      <a:pt x="3609" y="2011"/>
                    </a:cubicBezTo>
                    <a:cubicBezTo>
                      <a:pt x="3686" y="2212"/>
                      <a:pt x="3753" y="2416"/>
                      <a:pt x="3819" y="2629"/>
                    </a:cubicBezTo>
                    <a:cubicBezTo>
                      <a:pt x="3856" y="2760"/>
                      <a:pt x="3899" y="2890"/>
                      <a:pt x="3940" y="3021"/>
                    </a:cubicBezTo>
                    <a:cubicBezTo>
                      <a:pt x="4017" y="3265"/>
                      <a:pt x="4097" y="3516"/>
                      <a:pt x="4164" y="3767"/>
                    </a:cubicBezTo>
                    <a:cubicBezTo>
                      <a:pt x="4248" y="4081"/>
                      <a:pt x="4311" y="4409"/>
                      <a:pt x="4371" y="4723"/>
                    </a:cubicBezTo>
                    <a:lnTo>
                      <a:pt x="4428" y="5004"/>
                    </a:lnTo>
                    <a:cubicBezTo>
                      <a:pt x="4461" y="5151"/>
                      <a:pt x="4495" y="5295"/>
                      <a:pt x="4542" y="5439"/>
                    </a:cubicBezTo>
                    <a:cubicBezTo>
                      <a:pt x="4595" y="5603"/>
                      <a:pt x="4649" y="5767"/>
                      <a:pt x="4699" y="5931"/>
                    </a:cubicBezTo>
                    <a:cubicBezTo>
                      <a:pt x="4739" y="6061"/>
                      <a:pt x="4776" y="6201"/>
                      <a:pt x="4816" y="6386"/>
                    </a:cubicBezTo>
                    <a:lnTo>
                      <a:pt x="4836" y="6476"/>
                    </a:lnTo>
                    <a:cubicBezTo>
                      <a:pt x="4856" y="6579"/>
                      <a:pt x="4880" y="6683"/>
                      <a:pt x="4900" y="6787"/>
                    </a:cubicBezTo>
                    <a:cubicBezTo>
                      <a:pt x="4907" y="6817"/>
                      <a:pt x="4907" y="6847"/>
                      <a:pt x="4910" y="6880"/>
                    </a:cubicBezTo>
                    <a:cubicBezTo>
                      <a:pt x="4910" y="6948"/>
                      <a:pt x="4907" y="7011"/>
                      <a:pt x="4893" y="7081"/>
                    </a:cubicBezTo>
                    <a:cubicBezTo>
                      <a:pt x="4876" y="7181"/>
                      <a:pt x="4833" y="7245"/>
                      <a:pt x="4766" y="7345"/>
                    </a:cubicBezTo>
                    <a:lnTo>
                      <a:pt x="4742" y="7375"/>
                    </a:lnTo>
                    <a:cubicBezTo>
                      <a:pt x="4689" y="7436"/>
                      <a:pt x="4626" y="7479"/>
                      <a:pt x="4552" y="7506"/>
                    </a:cubicBezTo>
                    <a:cubicBezTo>
                      <a:pt x="4499" y="7523"/>
                      <a:pt x="4448" y="7532"/>
                      <a:pt x="4396" y="7532"/>
                    </a:cubicBezTo>
                    <a:cubicBezTo>
                      <a:pt x="4366" y="7532"/>
                      <a:pt x="4336" y="7529"/>
                      <a:pt x="4305" y="7522"/>
                    </a:cubicBezTo>
                    <a:cubicBezTo>
                      <a:pt x="4217" y="7506"/>
                      <a:pt x="4144" y="7469"/>
                      <a:pt x="4080" y="7416"/>
                    </a:cubicBezTo>
                    <a:cubicBezTo>
                      <a:pt x="4027" y="7365"/>
                      <a:pt x="3987" y="7309"/>
                      <a:pt x="3956" y="7245"/>
                    </a:cubicBezTo>
                    <a:lnTo>
                      <a:pt x="3947" y="7225"/>
                    </a:lnTo>
                    <a:cubicBezTo>
                      <a:pt x="3927" y="7188"/>
                      <a:pt x="3907" y="7152"/>
                      <a:pt x="3896" y="7104"/>
                    </a:cubicBezTo>
                    <a:cubicBezTo>
                      <a:pt x="3879" y="7031"/>
                      <a:pt x="3859" y="6954"/>
                      <a:pt x="3850" y="6877"/>
                    </a:cubicBezTo>
                    <a:cubicBezTo>
                      <a:pt x="3843" y="6823"/>
                      <a:pt x="3833" y="6770"/>
                      <a:pt x="3823" y="6717"/>
                    </a:cubicBezTo>
                    <a:cubicBezTo>
                      <a:pt x="3810" y="6650"/>
                      <a:pt x="3796" y="6579"/>
                      <a:pt x="3783" y="6506"/>
                    </a:cubicBezTo>
                    <a:cubicBezTo>
                      <a:pt x="3746" y="6352"/>
                      <a:pt x="3699" y="6192"/>
                      <a:pt x="3639" y="5984"/>
                    </a:cubicBezTo>
                    <a:lnTo>
                      <a:pt x="3632" y="5968"/>
                    </a:lnTo>
                    <a:cubicBezTo>
                      <a:pt x="3609" y="5880"/>
                      <a:pt x="3582" y="5793"/>
                      <a:pt x="3558" y="5707"/>
                    </a:cubicBezTo>
                    <a:cubicBezTo>
                      <a:pt x="3518" y="5563"/>
                      <a:pt x="3492" y="5412"/>
                      <a:pt x="3468" y="5285"/>
                    </a:cubicBezTo>
                    <a:lnTo>
                      <a:pt x="3425" y="5017"/>
                    </a:lnTo>
                    <a:lnTo>
                      <a:pt x="3221" y="5061"/>
                    </a:lnTo>
                    <a:cubicBezTo>
                      <a:pt x="3174" y="5068"/>
                      <a:pt x="3124" y="5071"/>
                      <a:pt x="3074" y="5077"/>
                    </a:cubicBezTo>
                    <a:cubicBezTo>
                      <a:pt x="3010" y="5081"/>
                      <a:pt x="2947" y="5088"/>
                      <a:pt x="2883" y="5102"/>
                    </a:cubicBezTo>
                    <a:cubicBezTo>
                      <a:pt x="2769" y="5122"/>
                      <a:pt x="2655" y="5138"/>
                      <a:pt x="2545" y="5151"/>
                    </a:cubicBezTo>
                    <a:cubicBezTo>
                      <a:pt x="2374" y="5178"/>
                      <a:pt x="2204" y="5198"/>
                      <a:pt x="2033" y="5222"/>
                    </a:cubicBezTo>
                    <a:lnTo>
                      <a:pt x="1763" y="5255"/>
                    </a:lnTo>
                    <a:cubicBezTo>
                      <a:pt x="1756" y="5256"/>
                      <a:pt x="1748" y="5257"/>
                      <a:pt x="1738" y="5257"/>
                    </a:cubicBezTo>
                    <a:cubicBezTo>
                      <a:pt x="1727" y="5257"/>
                      <a:pt x="1716" y="5256"/>
                      <a:pt x="1703" y="5255"/>
                    </a:cubicBezTo>
                    <a:lnTo>
                      <a:pt x="1559" y="5242"/>
                    </a:lnTo>
                    <a:lnTo>
                      <a:pt x="1428" y="5679"/>
                    </a:lnTo>
                    <a:cubicBezTo>
                      <a:pt x="1358" y="5917"/>
                      <a:pt x="1275" y="6155"/>
                      <a:pt x="1195" y="6386"/>
                    </a:cubicBezTo>
                    <a:lnTo>
                      <a:pt x="1161" y="6479"/>
                    </a:lnTo>
                    <a:cubicBezTo>
                      <a:pt x="1124" y="6590"/>
                      <a:pt x="1090" y="6703"/>
                      <a:pt x="1060" y="6817"/>
                    </a:cubicBezTo>
                    <a:cubicBezTo>
                      <a:pt x="1030" y="6924"/>
                      <a:pt x="1007" y="7031"/>
                      <a:pt x="983" y="7141"/>
                    </a:cubicBezTo>
                    <a:lnTo>
                      <a:pt x="950" y="7275"/>
                    </a:lnTo>
                    <a:cubicBezTo>
                      <a:pt x="934" y="7362"/>
                      <a:pt x="890" y="7425"/>
                      <a:pt x="826" y="7469"/>
                    </a:cubicBezTo>
                    <a:cubicBezTo>
                      <a:pt x="779" y="7502"/>
                      <a:pt x="724" y="7519"/>
                      <a:pt x="668" y="7519"/>
                    </a:cubicBezTo>
                    <a:cubicBezTo>
                      <a:pt x="648" y="7519"/>
                      <a:pt x="628" y="7517"/>
                      <a:pt x="609" y="7513"/>
                    </a:cubicBezTo>
                    <a:cubicBezTo>
                      <a:pt x="536" y="7499"/>
                      <a:pt x="465" y="7449"/>
                      <a:pt x="418" y="7382"/>
                    </a:cubicBezTo>
                    <a:cubicBezTo>
                      <a:pt x="378" y="7315"/>
                      <a:pt x="365" y="7245"/>
                      <a:pt x="378" y="7178"/>
                    </a:cubicBezTo>
                    <a:cubicBezTo>
                      <a:pt x="392" y="7115"/>
                      <a:pt x="408" y="7054"/>
                      <a:pt x="422" y="6991"/>
                    </a:cubicBezTo>
                    <a:cubicBezTo>
                      <a:pt x="452" y="6840"/>
                      <a:pt x="485" y="6687"/>
                      <a:pt x="528" y="6542"/>
                    </a:cubicBezTo>
                    <a:cubicBezTo>
                      <a:pt x="589" y="6342"/>
                      <a:pt x="656" y="6141"/>
                      <a:pt x="719" y="5951"/>
                    </a:cubicBezTo>
                    <a:cubicBezTo>
                      <a:pt x="806" y="5663"/>
                      <a:pt x="894" y="5369"/>
                      <a:pt x="977" y="5077"/>
                    </a:cubicBezTo>
                    <a:lnTo>
                      <a:pt x="1067" y="4764"/>
                    </a:lnTo>
                    <a:cubicBezTo>
                      <a:pt x="1084" y="4707"/>
                      <a:pt x="1104" y="4653"/>
                      <a:pt x="1121" y="4596"/>
                    </a:cubicBezTo>
                    <a:lnTo>
                      <a:pt x="1187" y="4395"/>
                    </a:lnTo>
                    <a:cubicBezTo>
                      <a:pt x="1215" y="4312"/>
                      <a:pt x="1241" y="4228"/>
                      <a:pt x="1271" y="4148"/>
                    </a:cubicBezTo>
                    <a:lnTo>
                      <a:pt x="1325" y="4001"/>
                    </a:lnTo>
                    <a:cubicBezTo>
                      <a:pt x="1375" y="3867"/>
                      <a:pt x="1425" y="3730"/>
                      <a:pt x="1475" y="3597"/>
                    </a:cubicBezTo>
                    <a:lnTo>
                      <a:pt x="1485" y="3569"/>
                    </a:lnTo>
                    <a:cubicBezTo>
                      <a:pt x="1562" y="3372"/>
                      <a:pt x="1636" y="3171"/>
                      <a:pt x="1712" y="2974"/>
                    </a:cubicBezTo>
                    <a:cubicBezTo>
                      <a:pt x="1769" y="2824"/>
                      <a:pt x="1823" y="2669"/>
                      <a:pt x="1880" y="2509"/>
                    </a:cubicBezTo>
                    <a:lnTo>
                      <a:pt x="1900" y="2433"/>
                    </a:lnTo>
                    <a:cubicBezTo>
                      <a:pt x="1937" y="2322"/>
                      <a:pt x="1970" y="2208"/>
                      <a:pt x="2004" y="2095"/>
                    </a:cubicBezTo>
                    <a:cubicBezTo>
                      <a:pt x="2033" y="1994"/>
                      <a:pt x="2061" y="1891"/>
                      <a:pt x="2090" y="1791"/>
                    </a:cubicBezTo>
                    <a:cubicBezTo>
                      <a:pt x="2178" y="1476"/>
                      <a:pt x="2271" y="1152"/>
                      <a:pt x="2382" y="843"/>
                    </a:cubicBezTo>
                    <a:lnTo>
                      <a:pt x="2391" y="817"/>
                    </a:lnTo>
                    <a:cubicBezTo>
                      <a:pt x="2419" y="737"/>
                      <a:pt x="2448" y="656"/>
                      <a:pt x="2485" y="593"/>
                    </a:cubicBezTo>
                    <a:cubicBezTo>
                      <a:pt x="2539" y="506"/>
                      <a:pt x="2575" y="456"/>
                      <a:pt x="2632" y="419"/>
                    </a:cubicBezTo>
                    <a:cubicBezTo>
                      <a:pt x="2711" y="373"/>
                      <a:pt x="2780" y="352"/>
                      <a:pt x="2855" y="352"/>
                    </a:cubicBezTo>
                    <a:close/>
                    <a:moveTo>
                      <a:pt x="2851" y="0"/>
                    </a:moveTo>
                    <a:cubicBezTo>
                      <a:pt x="2711" y="0"/>
                      <a:pt x="2582" y="39"/>
                      <a:pt x="2451" y="118"/>
                    </a:cubicBezTo>
                    <a:cubicBezTo>
                      <a:pt x="2321" y="198"/>
                      <a:pt x="2248" y="309"/>
                      <a:pt x="2184" y="412"/>
                    </a:cubicBezTo>
                    <a:cubicBezTo>
                      <a:pt x="2127" y="506"/>
                      <a:pt x="2090" y="610"/>
                      <a:pt x="2061" y="700"/>
                    </a:cubicBezTo>
                    <a:lnTo>
                      <a:pt x="2050" y="727"/>
                    </a:lnTo>
                    <a:cubicBezTo>
                      <a:pt x="1937" y="1044"/>
                      <a:pt x="1843" y="1376"/>
                      <a:pt x="1752" y="1693"/>
                    </a:cubicBezTo>
                    <a:cubicBezTo>
                      <a:pt x="1723" y="1794"/>
                      <a:pt x="1696" y="1894"/>
                      <a:pt x="1666" y="1998"/>
                    </a:cubicBezTo>
                    <a:cubicBezTo>
                      <a:pt x="1632" y="2108"/>
                      <a:pt x="1599" y="2222"/>
                      <a:pt x="1565" y="2332"/>
                    </a:cubicBezTo>
                    <a:lnTo>
                      <a:pt x="1545" y="2402"/>
                    </a:lnTo>
                    <a:cubicBezTo>
                      <a:pt x="1491" y="2553"/>
                      <a:pt x="1442" y="2700"/>
                      <a:pt x="1385" y="2850"/>
                    </a:cubicBezTo>
                    <a:cubicBezTo>
                      <a:pt x="1308" y="3048"/>
                      <a:pt x="1235" y="3245"/>
                      <a:pt x="1158" y="3442"/>
                    </a:cubicBezTo>
                    <a:lnTo>
                      <a:pt x="1147" y="3469"/>
                    </a:lnTo>
                    <a:cubicBezTo>
                      <a:pt x="1094" y="3606"/>
                      <a:pt x="1044" y="3743"/>
                      <a:pt x="994" y="3881"/>
                    </a:cubicBezTo>
                    <a:lnTo>
                      <a:pt x="940" y="4024"/>
                    </a:lnTo>
                    <a:cubicBezTo>
                      <a:pt x="910" y="4111"/>
                      <a:pt x="880" y="4202"/>
                      <a:pt x="853" y="4288"/>
                    </a:cubicBezTo>
                    <a:lnTo>
                      <a:pt x="789" y="4483"/>
                    </a:lnTo>
                    <a:cubicBezTo>
                      <a:pt x="769" y="4543"/>
                      <a:pt x="749" y="4603"/>
                      <a:pt x="729" y="4667"/>
                    </a:cubicBezTo>
                    <a:lnTo>
                      <a:pt x="639" y="4981"/>
                    </a:lnTo>
                    <a:cubicBezTo>
                      <a:pt x="556" y="5272"/>
                      <a:pt x="472" y="5559"/>
                      <a:pt x="385" y="5844"/>
                    </a:cubicBezTo>
                    <a:cubicBezTo>
                      <a:pt x="321" y="6034"/>
                      <a:pt x="251" y="6235"/>
                      <a:pt x="191" y="6442"/>
                    </a:cubicBezTo>
                    <a:cubicBezTo>
                      <a:pt x="147" y="6599"/>
                      <a:pt x="111" y="6760"/>
                      <a:pt x="77" y="6914"/>
                    </a:cubicBezTo>
                    <a:cubicBezTo>
                      <a:pt x="64" y="6977"/>
                      <a:pt x="51" y="7038"/>
                      <a:pt x="37" y="7098"/>
                    </a:cubicBezTo>
                    <a:cubicBezTo>
                      <a:pt x="0" y="7258"/>
                      <a:pt x="31" y="7429"/>
                      <a:pt x="124" y="7573"/>
                    </a:cubicBezTo>
                    <a:cubicBezTo>
                      <a:pt x="221" y="7723"/>
                      <a:pt x="375" y="7827"/>
                      <a:pt x="542" y="7860"/>
                    </a:cubicBezTo>
                    <a:cubicBezTo>
                      <a:pt x="580" y="7867"/>
                      <a:pt x="619" y="7871"/>
                      <a:pt x="658" y="7871"/>
                    </a:cubicBezTo>
                    <a:cubicBezTo>
                      <a:pt x="787" y="7871"/>
                      <a:pt x="915" y="7832"/>
                      <a:pt x="1024" y="7760"/>
                    </a:cubicBezTo>
                    <a:cubicBezTo>
                      <a:pt x="1161" y="7666"/>
                      <a:pt x="1255" y="7526"/>
                      <a:pt x="1295" y="7355"/>
                    </a:cubicBezTo>
                    <a:lnTo>
                      <a:pt x="1325" y="7215"/>
                    </a:lnTo>
                    <a:cubicBezTo>
                      <a:pt x="1348" y="7115"/>
                      <a:pt x="1371" y="7011"/>
                      <a:pt x="1398" y="6911"/>
                    </a:cubicBezTo>
                    <a:cubicBezTo>
                      <a:pt x="1428" y="6800"/>
                      <a:pt x="1462" y="6693"/>
                      <a:pt x="1496" y="6590"/>
                    </a:cubicBezTo>
                    <a:lnTo>
                      <a:pt x="1525" y="6502"/>
                    </a:lnTo>
                    <a:cubicBezTo>
                      <a:pt x="1609" y="6269"/>
                      <a:pt x="1692" y="6025"/>
                      <a:pt x="1766" y="5780"/>
                    </a:cubicBezTo>
                    <a:lnTo>
                      <a:pt x="1817" y="5603"/>
                    </a:lnTo>
                    <a:lnTo>
                      <a:pt x="2081" y="5570"/>
                    </a:lnTo>
                    <a:cubicBezTo>
                      <a:pt x="2251" y="5546"/>
                      <a:pt x="2422" y="5526"/>
                      <a:pt x="2592" y="5499"/>
                    </a:cubicBezTo>
                    <a:cubicBezTo>
                      <a:pt x="2709" y="5486"/>
                      <a:pt x="2830" y="5466"/>
                      <a:pt x="2944" y="5446"/>
                    </a:cubicBezTo>
                    <a:cubicBezTo>
                      <a:pt x="2996" y="5435"/>
                      <a:pt x="3050" y="5432"/>
                      <a:pt x="3107" y="5426"/>
                    </a:cubicBezTo>
                    <a:lnTo>
                      <a:pt x="3137" y="5426"/>
                    </a:lnTo>
                    <a:cubicBezTo>
                      <a:pt x="3157" y="5543"/>
                      <a:pt x="3184" y="5670"/>
                      <a:pt x="3217" y="5800"/>
                    </a:cubicBezTo>
                    <a:cubicBezTo>
                      <a:pt x="3245" y="5891"/>
                      <a:pt x="3271" y="5977"/>
                      <a:pt x="3297" y="6068"/>
                    </a:cubicBezTo>
                    <a:lnTo>
                      <a:pt x="3302" y="6085"/>
                    </a:lnTo>
                    <a:cubicBezTo>
                      <a:pt x="3362" y="6285"/>
                      <a:pt x="3405" y="6442"/>
                      <a:pt x="3438" y="6582"/>
                    </a:cubicBezTo>
                    <a:cubicBezTo>
                      <a:pt x="3452" y="6650"/>
                      <a:pt x="3465" y="6713"/>
                      <a:pt x="3478" y="6780"/>
                    </a:cubicBezTo>
                    <a:cubicBezTo>
                      <a:pt x="3485" y="6830"/>
                      <a:pt x="3495" y="6880"/>
                      <a:pt x="3502" y="6931"/>
                    </a:cubicBezTo>
                    <a:cubicBezTo>
                      <a:pt x="3515" y="7014"/>
                      <a:pt x="3535" y="7101"/>
                      <a:pt x="3558" y="7201"/>
                    </a:cubicBezTo>
                    <a:cubicBezTo>
                      <a:pt x="3575" y="7275"/>
                      <a:pt x="3609" y="7339"/>
                      <a:pt x="3639" y="7392"/>
                    </a:cubicBezTo>
                    <a:cubicBezTo>
                      <a:pt x="3686" y="7499"/>
                      <a:pt x="3756" y="7596"/>
                      <a:pt x="3850" y="7680"/>
                    </a:cubicBezTo>
                    <a:cubicBezTo>
                      <a:pt x="3960" y="7777"/>
                      <a:pt x="4091" y="7840"/>
                      <a:pt x="4237" y="7867"/>
                    </a:cubicBezTo>
                    <a:cubicBezTo>
                      <a:pt x="4288" y="7877"/>
                      <a:pt x="4341" y="7884"/>
                      <a:pt x="4395" y="7884"/>
                    </a:cubicBezTo>
                    <a:cubicBezTo>
                      <a:pt x="4485" y="7884"/>
                      <a:pt x="4579" y="7867"/>
                      <a:pt x="4669" y="7837"/>
                    </a:cubicBezTo>
                    <a:cubicBezTo>
                      <a:pt x="4802" y="7786"/>
                      <a:pt x="4920" y="7710"/>
                      <a:pt x="5014" y="7603"/>
                    </a:cubicBezTo>
                    <a:lnTo>
                      <a:pt x="5057" y="7542"/>
                    </a:lnTo>
                    <a:cubicBezTo>
                      <a:pt x="5134" y="7425"/>
                      <a:pt x="5208" y="7319"/>
                      <a:pt x="5241" y="7141"/>
                    </a:cubicBezTo>
                    <a:cubicBezTo>
                      <a:pt x="5258" y="7048"/>
                      <a:pt x="5264" y="6961"/>
                      <a:pt x="5261" y="6871"/>
                    </a:cubicBezTo>
                    <a:cubicBezTo>
                      <a:pt x="5258" y="6820"/>
                      <a:pt x="5254" y="6770"/>
                      <a:pt x="5244" y="6720"/>
                    </a:cubicBezTo>
                    <a:cubicBezTo>
                      <a:pt x="5224" y="6613"/>
                      <a:pt x="5201" y="6509"/>
                      <a:pt x="5177" y="6402"/>
                    </a:cubicBezTo>
                    <a:lnTo>
                      <a:pt x="5157" y="6312"/>
                    </a:lnTo>
                    <a:cubicBezTo>
                      <a:pt x="5117" y="6121"/>
                      <a:pt x="5077" y="5968"/>
                      <a:pt x="5037" y="5827"/>
                    </a:cubicBezTo>
                    <a:cubicBezTo>
                      <a:pt x="4987" y="5659"/>
                      <a:pt x="4930" y="5492"/>
                      <a:pt x="4876" y="5325"/>
                    </a:cubicBezTo>
                    <a:cubicBezTo>
                      <a:pt x="4833" y="5202"/>
                      <a:pt x="4802" y="5071"/>
                      <a:pt x="4773" y="4934"/>
                    </a:cubicBezTo>
                    <a:lnTo>
                      <a:pt x="4719" y="4656"/>
                    </a:lnTo>
                    <a:cubicBezTo>
                      <a:pt x="4656" y="4335"/>
                      <a:pt x="4589" y="4001"/>
                      <a:pt x="4501" y="3677"/>
                    </a:cubicBezTo>
                    <a:cubicBezTo>
                      <a:pt x="4435" y="3419"/>
                      <a:pt x="4355" y="3165"/>
                      <a:pt x="4274" y="2917"/>
                    </a:cubicBezTo>
                    <a:lnTo>
                      <a:pt x="4154" y="2526"/>
                    </a:lnTo>
                    <a:cubicBezTo>
                      <a:pt x="4087" y="2308"/>
                      <a:pt x="4017" y="2095"/>
                      <a:pt x="3940" y="1887"/>
                    </a:cubicBezTo>
                    <a:cubicBezTo>
                      <a:pt x="3856" y="1666"/>
                      <a:pt x="3786" y="1445"/>
                      <a:pt x="3723" y="1232"/>
                    </a:cubicBezTo>
                    <a:lnTo>
                      <a:pt x="3692" y="1068"/>
                    </a:lnTo>
                    <a:cubicBezTo>
                      <a:pt x="3666" y="931"/>
                      <a:pt x="3639" y="797"/>
                      <a:pt x="3609" y="663"/>
                    </a:cubicBezTo>
                    <a:cubicBezTo>
                      <a:pt x="3606" y="636"/>
                      <a:pt x="3598" y="610"/>
                      <a:pt x="3592" y="583"/>
                    </a:cubicBezTo>
                    <a:cubicBezTo>
                      <a:pt x="3572" y="513"/>
                      <a:pt x="3542" y="456"/>
                      <a:pt x="3515" y="402"/>
                    </a:cubicBezTo>
                    <a:lnTo>
                      <a:pt x="3495" y="366"/>
                    </a:lnTo>
                    <a:cubicBezTo>
                      <a:pt x="3405" y="188"/>
                      <a:pt x="3194" y="41"/>
                      <a:pt x="2984" y="11"/>
                    </a:cubicBezTo>
                    <a:cubicBezTo>
                      <a:pt x="2938" y="4"/>
                      <a:pt x="2894" y="0"/>
                      <a:pt x="28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1396" name="Google Shape;1396;p9"/>
            <p:cNvGrpSpPr/>
            <p:nvPr/>
          </p:nvGrpSpPr>
          <p:grpSpPr>
            <a:xfrm>
              <a:off x="8727954" y="3764858"/>
              <a:ext cx="192516" cy="227716"/>
              <a:chOff x="1824250" y="1008625"/>
              <a:chExt cx="144250" cy="170625"/>
            </a:xfrm>
          </p:grpSpPr>
          <p:sp>
            <p:nvSpPr>
              <p:cNvPr id="1397" name="Google Shape;1397;p9"/>
              <p:cNvSpPr/>
              <p:nvPr/>
            </p:nvSpPr>
            <p:spPr>
              <a:xfrm>
                <a:off x="1828675" y="1013025"/>
                <a:ext cx="135400" cy="161850"/>
              </a:xfrm>
              <a:custGeom>
                <a:avLst/>
                <a:gdLst/>
                <a:ahLst/>
                <a:cxnLst/>
                <a:rect l="l" t="t" r="r" b="b"/>
                <a:pathLst>
                  <a:path w="5416" h="6474" extrusionOk="0">
                    <a:moveTo>
                      <a:pt x="2356" y="0"/>
                    </a:moveTo>
                    <a:cubicBezTo>
                      <a:pt x="2252" y="0"/>
                      <a:pt x="2150" y="4"/>
                      <a:pt x="2047" y="21"/>
                    </a:cubicBezTo>
                    <a:cubicBezTo>
                      <a:pt x="1947" y="37"/>
                      <a:pt x="1847" y="67"/>
                      <a:pt x="1750" y="94"/>
                    </a:cubicBezTo>
                    <a:cubicBezTo>
                      <a:pt x="1690" y="107"/>
                      <a:pt x="1636" y="138"/>
                      <a:pt x="1579" y="161"/>
                    </a:cubicBezTo>
                    <a:cubicBezTo>
                      <a:pt x="1469" y="211"/>
                      <a:pt x="1362" y="274"/>
                      <a:pt x="1258" y="342"/>
                    </a:cubicBezTo>
                    <a:cubicBezTo>
                      <a:pt x="1164" y="402"/>
                      <a:pt x="1074" y="472"/>
                      <a:pt x="988" y="539"/>
                    </a:cubicBezTo>
                    <a:cubicBezTo>
                      <a:pt x="871" y="629"/>
                      <a:pt x="760" y="743"/>
                      <a:pt x="659" y="850"/>
                    </a:cubicBezTo>
                    <a:cubicBezTo>
                      <a:pt x="647" y="863"/>
                      <a:pt x="636" y="876"/>
                      <a:pt x="623" y="890"/>
                    </a:cubicBezTo>
                    <a:cubicBezTo>
                      <a:pt x="562" y="960"/>
                      <a:pt x="506" y="1034"/>
                      <a:pt x="456" y="1111"/>
                    </a:cubicBezTo>
                    <a:cubicBezTo>
                      <a:pt x="358" y="1265"/>
                      <a:pt x="272" y="1428"/>
                      <a:pt x="208" y="1599"/>
                    </a:cubicBezTo>
                    <a:cubicBezTo>
                      <a:pt x="141" y="1783"/>
                      <a:pt x="98" y="1973"/>
                      <a:pt x="65" y="2164"/>
                    </a:cubicBezTo>
                    <a:cubicBezTo>
                      <a:pt x="45" y="2291"/>
                      <a:pt x="28" y="2418"/>
                      <a:pt x="17" y="2546"/>
                    </a:cubicBezTo>
                    <a:cubicBezTo>
                      <a:pt x="1" y="2696"/>
                      <a:pt x="1" y="2850"/>
                      <a:pt x="5" y="3003"/>
                    </a:cubicBezTo>
                    <a:cubicBezTo>
                      <a:pt x="11" y="3144"/>
                      <a:pt x="51" y="3295"/>
                      <a:pt x="91" y="3429"/>
                    </a:cubicBezTo>
                    <a:cubicBezTo>
                      <a:pt x="151" y="3619"/>
                      <a:pt x="228" y="3803"/>
                      <a:pt x="306" y="3987"/>
                    </a:cubicBezTo>
                    <a:cubicBezTo>
                      <a:pt x="342" y="4077"/>
                      <a:pt x="382" y="4167"/>
                      <a:pt x="422" y="4258"/>
                    </a:cubicBezTo>
                    <a:cubicBezTo>
                      <a:pt x="489" y="4402"/>
                      <a:pt x="573" y="4539"/>
                      <a:pt x="656" y="4676"/>
                    </a:cubicBezTo>
                    <a:cubicBezTo>
                      <a:pt x="757" y="4846"/>
                      <a:pt x="867" y="5007"/>
                      <a:pt x="997" y="5150"/>
                    </a:cubicBezTo>
                    <a:cubicBezTo>
                      <a:pt x="1161" y="5331"/>
                      <a:pt x="1339" y="5505"/>
                      <a:pt x="1522" y="5666"/>
                    </a:cubicBezTo>
                    <a:cubicBezTo>
                      <a:pt x="1666" y="5793"/>
                      <a:pt x="1817" y="5917"/>
                      <a:pt x="1977" y="6024"/>
                    </a:cubicBezTo>
                    <a:cubicBezTo>
                      <a:pt x="2175" y="6161"/>
                      <a:pt x="2385" y="6285"/>
                      <a:pt x="2613" y="6362"/>
                    </a:cubicBezTo>
                    <a:cubicBezTo>
                      <a:pt x="2743" y="6405"/>
                      <a:pt x="2877" y="6442"/>
                      <a:pt x="3014" y="6459"/>
                    </a:cubicBezTo>
                    <a:cubicBezTo>
                      <a:pt x="3084" y="6469"/>
                      <a:pt x="3155" y="6473"/>
                      <a:pt x="3227" y="6473"/>
                    </a:cubicBezTo>
                    <a:cubicBezTo>
                      <a:pt x="3293" y="6473"/>
                      <a:pt x="3360" y="6470"/>
                      <a:pt x="3425" y="6465"/>
                    </a:cubicBezTo>
                    <a:cubicBezTo>
                      <a:pt x="3509" y="6459"/>
                      <a:pt x="3589" y="6445"/>
                      <a:pt x="3669" y="6428"/>
                    </a:cubicBezTo>
                    <a:cubicBezTo>
                      <a:pt x="3813" y="6395"/>
                      <a:pt x="3958" y="6362"/>
                      <a:pt x="4098" y="6311"/>
                    </a:cubicBezTo>
                    <a:cubicBezTo>
                      <a:pt x="4248" y="6261"/>
                      <a:pt x="4389" y="6184"/>
                      <a:pt x="4519" y="6094"/>
                    </a:cubicBezTo>
                    <a:cubicBezTo>
                      <a:pt x="4646" y="6007"/>
                      <a:pt x="4750" y="5886"/>
                      <a:pt x="4853" y="5769"/>
                    </a:cubicBezTo>
                    <a:cubicBezTo>
                      <a:pt x="4957" y="5652"/>
                      <a:pt x="5031" y="5528"/>
                      <a:pt x="5108" y="5391"/>
                    </a:cubicBezTo>
                    <a:cubicBezTo>
                      <a:pt x="5185" y="5251"/>
                      <a:pt x="5228" y="5097"/>
                      <a:pt x="5268" y="4943"/>
                    </a:cubicBezTo>
                    <a:cubicBezTo>
                      <a:pt x="5332" y="4706"/>
                      <a:pt x="5402" y="4465"/>
                      <a:pt x="5409" y="4218"/>
                    </a:cubicBezTo>
                    <a:cubicBezTo>
                      <a:pt x="5415" y="4054"/>
                      <a:pt x="5415" y="3886"/>
                      <a:pt x="5392" y="3722"/>
                    </a:cubicBezTo>
                    <a:cubicBezTo>
                      <a:pt x="5389" y="3699"/>
                      <a:pt x="5386" y="3676"/>
                      <a:pt x="5382" y="3649"/>
                    </a:cubicBezTo>
                    <a:cubicBezTo>
                      <a:pt x="5365" y="3579"/>
                      <a:pt x="5345" y="3512"/>
                      <a:pt x="5329" y="3442"/>
                    </a:cubicBezTo>
                    <a:cubicBezTo>
                      <a:pt x="5325" y="3429"/>
                      <a:pt x="5322" y="3415"/>
                      <a:pt x="5315" y="3401"/>
                    </a:cubicBezTo>
                    <a:cubicBezTo>
                      <a:pt x="5272" y="3324"/>
                      <a:pt x="5238" y="3244"/>
                      <a:pt x="5178" y="3181"/>
                    </a:cubicBezTo>
                    <a:cubicBezTo>
                      <a:pt x="5128" y="3128"/>
                      <a:pt x="5077" y="3071"/>
                      <a:pt x="5017" y="3027"/>
                    </a:cubicBezTo>
                    <a:cubicBezTo>
                      <a:pt x="4997" y="3014"/>
                      <a:pt x="4981" y="2997"/>
                      <a:pt x="4961" y="2983"/>
                    </a:cubicBezTo>
                    <a:cubicBezTo>
                      <a:pt x="4852" y="2900"/>
                      <a:pt x="4718" y="2857"/>
                      <a:pt x="4583" y="2857"/>
                    </a:cubicBezTo>
                    <a:cubicBezTo>
                      <a:pt x="4503" y="2857"/>
                      <a:pt x="4423" y="2872"/>
                      <a:pt x="4349" y="2903"/>
                    </a:cubicBezTo>
                    <a:cubicBezTo>
                      <a:pt x="4108" y="3000"/>
                      <a:pt x="3944" y="3251"/>
                      <a:pt x="3958" y="3512"/>
                    </a:cubicBezTo>
                    <a:lnTo>
                      <a:pt x="3958" y="3525"/>
                    </a:lnTo>
                    <a:cubicBezTo>
                      <a:pt x="3944" y="3602"/>
                      <a:pt x="3950" y="3682"/>
                      <a:pt x="3954" y="3759"/>
                    </a:cubicBezTo>
                    <a:cubicBezTo>
                      <a:pt x="3954" y="3803"/>
                      <a:pt x="3967" y="3850"/>
                      <a:pt x="3974" y="3890"/>
                    </a:cubicBezTo>
                    <a:cubicBezTo>
                      <a:pt x="3984" y="3950"/>
                      <a:pt x="3991" y="4011"/>
                      <a:pt x="3994" y="4067"/>
                    </a:cubicBezTo>
                    <a:cubicBezTo>
                      <a:pt x="3984" y="4207"/>
                      <a:pt x="3958" y="4345"/>
                      <a:pt x="3927" y="4482"/>
                    </a:cubicBezTo>
                    <a:cubicBezTo>
                      <a:pt x="3901" y="4576"/>
                      <a:pt x="3870" y="4669"/>
                      <a:pt x="3830" y="4759"/>
                    </a:cubicBezTo>
                    <a:cubicBezTo>
                      <a:pt x="3793" y="4813"/>
                      <a:pt x="3753" y="4863"/>
                      <a:pt x="3710" y="4914"/>
                    </a:cubicBezTo>
                    <a:cubicBezTo>
                      <a:pt x="3697" y="4923"/>
                      <a:pt x="3683" y="4934"/>
                      <a:pt x="3669" y="4943"/>
                    </a:cubicBezTo>
                    <a:cubicBezTo>
                      <a:pt x="3620" y="4967"/>
                      <a:pt x="3563" y="4987"/>
                      <a:pt x="3509" y="5004"/>
                    </a:cubicBezTo>
                    <a:cubicBezTo>
                      <a:pt x="3419" y="5024"/>
                      <a:pt x="3325" y="5040"/>
                      <a:pt x="3231" y="5047"/>
                    </a:cubicBezTo>
                    <a:cubicBezTo>
                      <a:pt x="3202" y="5044"/>
                      <a:pt x="3168" y="5037"/>
                      <a:pt x="3135" y="5034"/>
                    </a:cubicBezTo>
                    <a:cubicBezTo>
                      <a:pt x="3061" y="5007"/>
                      <a:pt x="2987" y="4977"/>
                      <a:pt x="2917" y="4940"/>
                    </a:cubicBezTo>
                    <a:cubicBezTo>
                      <a:pt x="2649" y="4773"/>
                      <a:pt x="2408" y="4562"/>
                      <a:pt x="2181" y="4345"/>
                    </a:cubicBezTo>
                    <a:cubicBezTo>
                      <a:pt x="2101" y="4261"/>
                      <a:pt x="2027" y="4174"/>
                      <a:pt x="1957" y="4084"/>
                    </a:cubicBezTo>
                    <a:cubicBezTo>
                      <a:pt x="1894" y="4000"/>
                      <a:pt x="1837" y="3910"/>
                      <a:pt x="1780" y="3820"/>
                    </a:cubicBezTo>
                    <a:cubicBezTo>
                      <a:pt x="1706" y="3679"/>
                      <a:pt x="1643" y="3532"/>
                      <a:pt x="1579" y="3385"/>
                    </a:cubicBezTo>
                    <a:cubicBezTo>
                      <a:pt x="1519" y="3241"/>
                      <a:pt x="1453" y="3094"/>
                      <a:pt x="1405" y="2947"/>
                    </a:cubicBezTo>
                    <a:cubicBezTo>
                      <a:pt x="1396" y="2883"/>
                      <a:pt x="1389" y="2823"/>
                      <a:pt x="1385" y="2759"/>
                    </a:cubicBezTo>
                    <a:cubicBezTo>
                      <a:pt x="1392" y="2552"/>
                      <a:pt x="1416" y="2345"/>
                      <a:pt x="1459" y="2140"/>
                    </a:cubicBezTo>
                    <a:cubicBezTo>
                      <a:pt x="1489" y="2047"/>
                      <a:pt x="1522" y="1957"/>
                      <a:pt x="1566" y="1867"/>
                    </a:cubicBezTo>
                    <a:cubicBezTo>
                      <a:pt x="1636" y="1759"/>
                      <a:pt x="1713" y="1659"/>
                      <a:pt x="1800" y="1562"/>
                    </a:cubicBezTo>
                    <a:cubicBezTo>
                      <a:pt x="1904" y="1462"/>
                      <a:pt x="2014" y="1368"/>
                      <a:pt x="2135" y="1291"/>
                    </a:cubicBezTo>
                    <a:cubicBezTo>
                      <a:pt x="2212" y="1251"/>
                      <a:pt x="2285" y="1217"/>
                      <a:pt x="2365" y="1188"/>
                    </a:cubicBezTo>
                    <a:cubicBezTo>
                      <a:pt x="2476" y="1171"/>
                      <a:pt x="2589" y="1168"/>
                      <a:pt x="2700" y="1168"/>
                    </a:cubicBezTo>
                    <a:lnTo>
                      <a:pt x="2914" y="1168"/>
                    </a:lnTo>
                    <a:cubicBezTo>
                      <a:pt x="3021" y="1154"/>
                      <a:pt x="3115" y="1117"/>
                      <a:pt x="3198" y="1050"/>
                    </a:cubicBezTo>
                    <a:cubicBezTo>
                      <a:pt x="3319" y="956"/>
                      <a:pt x="3399" y="816"/>
                      <a:pt x="3419" y="666"/>
                    </a:cubicBezTo>
                    <a:cubicBezTo>
                      <a:pt x="3439" y="512"/>
                      <a:pt x="3396" y="354"/>
                      <a:pt x="3302" y="234"/>
                    </a:cubicBezTo>
                    <a:cubicBezTo>
                      <a:pt x="3218" y="121"/>
                      <a:pt x="3064" y="13"/>
                      <a:pt x="2917" y="10"/>
                    </a:cubicBezTo>
                    <a:cubicBezTo>
                      <a:pt x="2803" y="7"/>
                      <a:pt x="2686" y="4"/>
                      <a:pt x="2573" y="4"/>
                    </a:cubicBezTo>
                    <a:cubicBezTo>
                      <a:pt x="2500" y="2"/>
                      <a:pt x="2428" y="0"/>
                      <a:pt x="23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398" name="Google Shape;1398;p9"/>
              <p:cNvSpPr/>
              <p:nvPr/>
            </p:nvSpPr>
            <p:spPr>
              <a:xfrm>
                <a:off x="1824250" y="1008625"/>
                <a:ext cx="144250" cy="170625"/>
              </a:xfrm>
              <a:custGeom>
                <a:avLst/>
                <a:gdLst/>
                <a:ahLst/>
                <a:cxnLst/>
                <a:rect l="l" t="t" r="r" b="b"/>
                <a:pathLst>
                  <a:path w="5770" h="6825" extrusionOk="0">
                    <a:moveTo>
                      <a:pt x="5328" y="3645"/>
                    </a:moveTo>
                    <a:lnTo>
                      <a:pt x="5328" y="3645"/>
                    </a:lnTo>
                    <a:cubicBezTo>
                      <a:pt x="5328" y="3645"/>
                      <a:pt x="5331" y="3651"/>
                      <a:pt x="5339" y="3661"/>
                    </a:cubicBezTo>
                    <a:cubicBezTo>
                      <a:pt x="5335" y="3655"/>
                      <a:pt x="5332" y="3650"/>
                      <a:pt x="5328" y="3645"/>
                    </a:cubicBezTo>
                    <a:close/>
                    <a:moveTo>
                      <a:pt x="2545" y="352"/>
                    </a:moveTo>
                    <a:cubicBezTo>
                      <a:pt x="2590" y="352"/>
                      <a:pt x="2636" y="353"/>
                      <a:pt x="2683" y="354"/>
                    </a:cubicBezTo>
                    <a:lnTo>
                      <a:pt x="2750" y="354"/>
                    </a:lnTo>
                    <a:cubicBezTo>
                      <a:pt x="2863" y="357"/>
                      <a:pt x="2977" y="357"/>
                      <a:pt x="3091" y="360"/>
                    </a:cubicBezTo>
                    <a:cubicBezTo>
                      <a:pt x="3164" y="364"/>
                      <a:pt x="3275" y="430"/>
                      <a:pt x="3342" y="518"/>
                    </a:cubicBezTo>
                    <a:cubicBezTo>
                      <a:pt x="3405" y="601"/>
                      <a:pt x="3436" y="711"/>
                      <a:pt x="3422" y="819"/>
                    </a:cubicBezTo>
                    <a:cubicBezTo>
                      <a:pt x="3408" y="925"/>
                      <a:pt x="3352" y="1023"/>
                      <a:pt x="3268" y="1089"/>
                    </a:cubicBezTo>
                    <a:cubicBezTo>
                      <a:pt x="3212" y="1129"/>
                      <a:pt x="3147" y="1157"/>
                      <a:pt x="3081" y="1169"/>
                    </a:cubicBezTo>
                    <a:lnTo>
                      <a:pt x="2877" y="1166"/>
                    </a:lnTo>
                    <a:cubicBezTo>
                      <a:pt x="2763" y="1166"/>
                      <a:pt x="2639" y="1169"/>
                      <a:pt x="2516" y="1189"/>
                    </a:cubicBezTo>
                    <a:lnTo>
                      <a:pt x="2482" y="1200"/>
                    </a:lnTo>
                    <a:cubicBezTo>
                      <a:pt x="2405" y="1226"/>
                      <a:pt x="2321" y="1263"/>
                      <a:pt x="2218" y="1320"/>
                    </a:cubicBezTo>
                    <a:cubicBezTo>
                      <a:pt x="2101" y="1393"/>
                      <a:pt x="1988" y="1487"/>
                      <a:pt x="1847" y="1621"/>
                    </a:cubicBezTo>
                    <a:cubicBezTo>
                      <a:pt x="1750" y="1728"/>
                      <a:pt x="1666" y="1839"/>
                      <a:pt x="1596" y="1949"/>
                    </a:cubicBezTo>
                    <a:lnTo>
                      <a:pt x="1586" y="1966"/>
                    </a:lnTo>
                    <a:cubicBezTo>
                      <a:pt x="1539" y="2060"/>
                      <a:pt x="1499" y="2160"/>
                      <a:pt x="1462" y="2280"/>
                    </a:cubicBezTo>
                    <a:cubicBezTo>
                      <a:pt x="1422" y="2474"/>
                      <a:pt x="1395" y="2685"/>
                      <a:pt x="1386" y="2946"/>
                    </a:cubicBezTo>
                    <a:cubicBezTo>
                      <a:pt x="1389" y="3016"/>
                      <a:pt x="1395" y="3083"/>
                      <a:pt x="1409" y="3150"/>
                    </a:cubicBezTo>
                    <a:lnTo>
                      <a:pt x="1415" y="3176"/>
                    </a:lnTo>
                    <a:cubicBezTo>
                      <a:pt x="1459" y="3313"/>
                      <a:pt x="1516" y="3444"/>
                      <a:pt x="1569" y="3571"/>
                    </a:cubicBezTo>
                    <a:lnTo>
                      <a:pt x="1596" y="3631"/>
                    </a:lnTo>
                    <a:cubicBezTo>
                      <a:pt x="1650" y="3755"/>
                      <a:pt x="1719" y="3919"/>
                      <a:pt x="1810" y="4089"/>
                    </a:cubicBezTo>
                    <a:cubicBezTo>
                      <a:pt x="1860" y="4173"/>
                      <a:pt x="1920" y="4273"/>
                      <a:pt x="1994" y="4367"/>
                    </a:cubicBezTo>
                    <a:cubicBezTo>
                      <a:pt x="2061" y="4457"/>
                      <a:pt x="2141" y="4548"/>
                      <a:pt x="2235" y="4648"/>
                    </a:cubicBezTo>
                    <a:cubicBezTo>
                      <a:pt x="2519" y="4919"/>
                      <a:pt x="2760" y="5113"/>
                      <a:pt x="3000" y="5266"/>
                    </a:cubicBezTo>
                    <a:lnTo>
                      <a:pt x="3017" y="5277"/>
                    </a:lnTo>
                    <a:cubicBezTo>
                      <a:pt x="3104" y="5317"/>
                      <a:pt x="3181" y="5350"/>
                      <a:pt x="3255" y="5374"/>
                    </a:cubicBezTo>
                    <a:lnTo>
                      <a:pt x="3278" y="5380"/>
                    </a:lnTo>
                    <a:cubicBezTo>
                      <a:pt x="3318" y="5387"/>
                      <a:pt x="3355" y="5394"/>
                      <a:pt x="3392" y="5397"/>
                    </a:cubicBezTo>
                    <a:lnTo>
                      <a:pt x="3408" y="5400"/>
                    </a:lnTo>
                    <a:lnTo>
                      <a:pt x="3425" y="5397"/>
                    </a:lnTo>
                    <a:cubicBezTo>
                      <a:pt x="3516" y="5391"/>
                      <a:pt x="3613" y="5377"/>
                      <a:pt x="3740" y="5346"/>
                    </a:cubicBezTo>
                    <a:cubicBezTo>
                      <a:pt x="3800" y="5330"/>
                      <a:pt x="3860" y="5306"/>
                      <a:pt x="3917" y="5283"/>
                    </a:cubicBezTo>
                    <a:lnTo>
                      <a:pt x="3950" y="5263"/>
                    </a:lnTo>
                    <a:cubicBezTo>
                      <a:pt x="3967" y="5250"/>
                      <a:pt x="3984" y="5240"/>
                      <a:pt x="3997" y="5226"/>
                    </a:cubicBezTo>
                    <a:lnTo>
                      <a:pt x="4017" y="5206"/>
                    </a:lnTo>
                    <a:cubicBezTo>
                      <a:pt x="4070" y="5146"/>
                      <a:pt x="4115" y="5090"/>
                      <a:pt x="4155" y="5036"/>
                    </a:cubicBezTo>
                    <a:lnTo>
                      <a:pt x="4168" y="5005"/>
                    </a:lnTo>
                    <a:cubicBezTo>
                      <a:pt x="4218" y="4899"/>
                      <a:pt x="4251" y="4789"/>
                      <a:pt x="4275" y="4698"/>
                    </a:cubicBezTo>
                    <a:cubicBezTo>
                      <a:pt x="4302" y="4581"/>
                      <a:pt x="4335" y="4423"/>
                      <a:pt x="4345" y="4256"/>
                    </a:cubicBezTo>
                    <a:lnTo>
                      <a:pt x="4345" y="4247"/>
                    </a:lnTo>
                    <a:lnTo>
                      <a:pt x="4345" y="4236"/>
                    </a:lnTo>
                    <a:cubicBezTo>
                      <a:pt x="4342" y="4170"/>
                      <a:pt x="4335" y="4102"/>
                      <a:pt x="4325" y="4039"/>
                    </a:cubicBezTo>
                    <a:cubicBezTo>
                      <a:pt x="4322" y="4019"/>
                      <a:pt x="4318" y="4002"/>
                      <a:pt x="4315" y="3982"/>
                    </a:cubicBezTo>
                    <a:cubicBezTo>
                      <a:pt x="4311" y="3966"/>
                      <a:pt x="4305" y="3942"/>
                      <a:pt x="4305" y="3935"/>
                    </a:cubicBezTo>
                    <a:lnTo>
                      <a:pt x="4305" y="3862"/>
                    </a:lnTo>
                    <a:cubicBezTo>
                      <a:pt x="4302" y="3815"/>
                      <a:pt x="4302" y="3768"/>
                      <a:pt x="4308" y="3715"/>
                    </a:cubicBezTo>
                    <a:lnTo>
                      <a:pt x="4311" y="3698"/>
                    </a:lnTo>
                    <a:lnTo>
                      <a:pt x="4311" y="3678"/>
                    </a:lnTo>
                    <a:cubicBezTo>
                      <a:pt x="4302" y="3494"/>
                      <a:pt x="4419" y="3310"/>
                      <a:pt x="4592" y="3243"/>
                    </a:cubicBezTo>
                    <a:cubicBezTo>
                      <a:pt x="4647" y="3221"/>
                      <a:pt x="4706" y="3209"/>
                      <a:pt x="4765" y="3209"/>
                    </a:cubicBezTo>
                    <a:cubicBezTo>
                      <a:pt x="4860" y="3209"/>
                      <a:pt x="4954" y="3239"/>
                      <a:pt x="5030" y="3296"/>
                    </a:cubicBezTo>
                    <a:lnTo>
                      <a:pt x="5091" y="3344"/>
                    </a:lnTo>
                    <a:cubicBezTo>
                      <a:pt x="5124" y="3370"/>
                      <a:pt x="5161" y="3407"/>
                      <a:pt x="5198" y="3444"/>
                    </a:cubicBezTo>
                    <a:lnTo>
                      <a:pt x="5231" y="3480"/>
                    </a:lnTo>
                    <a:cubicBezTo>
                      <a:pt x="5258" y="3508"/>
                      <a:pt x="5278" y="3551"/>
                      <a:pt x="5305" y="3601"/>
                    </a:cubicBezTo>
                    <a:cubicBezTo>
                      <a:pt x="5312" y="3615"/>
                      <a:pt x="5319" y="3630"/>
                      <a:pt x="5328" y="3645"/>
                    </a:cubicBezTo>
                    <a:lnTo>
                      <a:pt x="5328" y="3645"/>
                    </a:lnTo>
                    <a:lnTo>
                      <a:pt x="5499" y="3597"/>
                    </a:lnTo>
                    <a:lnTo>
                      <a:pt x="5499" y="3597"/>
                    </a:lnTo>
                    <a:lnTo>
                      <a:pt x="5335" y="3665"/>
                    </a:lnTo>
                    <a:lnTo>
                      <a:pt x="5342" y="3691"/>
                    </a:lnTo>
                    <a:cubicBezTo>
                      <a:pt x="5359" y="3748"/>
                      <a:pt x="5375" y="3801"/>
                      <a:pt x="5385" y="3858"/>
                    </a:cubicBezTo>
                    <a:cubicBezTo>
                      <a:pt x="5388" y="3882"/>
                      <a:pt x="5392" y="3902"/>
                      <a:pt x="5395" y="3926"/>
                    </a:cubicBezTo>
                    <a:cubicBezTo>
                      <a:pt x="5419" y="4073"/>
                      <a:pt x="5415" y="4230"/>
                      <a:pt x="5412" y="4390"/>
                    </a:cubicBezTo>
                    <a:cubicBezTo>
                      <a:pt x="5405" y="4591"/>
                      <a:pt x="5351" y="4792"/>
                      <a:pt x="5294" y="5005"/>
                    </a:cubicBezTo>
                    <a:lnTo>
                      <a:pt x="5274" y="5076"/>
                    </a:lnTo>
                    <a:cubicBezTo>
                      <a:pt x="5238" y="5220"/>
                      <a:pt x="5198" y="5360"/>
                      <a:pt x="5131" y="5481"/>
                    </a:cubicBezTo>
                    <a:cubicBezTo>
                      <a:pt x="5061" y="5607"/>
                      <a:pt x="4993" y="5725"/>
                      <a:pt x="4900" y="5828"/>
                    </a:cubicBezTo>
                    <a:lnTo>
                      <a:pt x="4873" y="5859"/>
                    </a:lnTo>
                    <a:cubicBezTo>
                      <a:pt x="4783" y="5959"/>
                      <a:pt x="4696" y="6059"/>
                      <a:pt x="4596" y="6126"/>
                    </a:cubicBezTo>
                    <a:cubicBezTo>
                      <a:pt x="4462" y="6217"/>
                      <a:pt x="4339" y="6283"/>
                      <a:pt x="4218" y="6323"/>
                    </a:cubicBezTo>
                    <a:cubicBezTo>
                      <a:pt x="4094" y="6363"/>
                      <a:pt x="3964" y="6397"/>
                      <a:pt x="3806" y="6434"/>
                    </a:cubicBezTo>
                    <a:cubicBezTo>
                      <a:pt x="3726" y="6450"/>
                      <a:pt x="3656" y="6461"/>
                      <a:pt x="3593" y="6467"/>
                    </a:cubicBezTo>
                    <a:cubicBezTo>
                      <a:pt x="3539" y="6471"/>
                      <a:pt x="3477" y="6474"/>
                      <a:pt x="3412" y="6474"/>
                    </a:cubicBezTo>
                    <a:cubicBezTo>
                      <a:pt x="3347" y="6474"/>
                      <a:pt x="3280" y="6471"/>
                      <a:pt x="3215" y="6461"/>
                    </a:cubicBezTo>
                    <a:cubicBezTo>
                      <a:pt x="3104" y="6447"/>
                      <a:pt x="2984" y="6417"/>
                      <a:pt x="2846" y="6370"/>
                    </a:cubicBezTo>
                    <a:cubicBezTo>
                      <a:pt x="2663" y="6310"/>
                      <a:pt x="2476" y="6209"/>
                      <a:pt x="2255" y="6056"/>
                    </a:cubicBezTo>
                    <a:cubicBezTo>
                      <a:pt x="2114" y="5962"/>
                      <a:pt x="1974" y="5848"/>
                      <a:pt x="1817" y="5712"/>
                    </a:cubicBezTo>
                    <a:cubicBezTo>
                      <a:pt x="1636" y="5551"/>
                      <a:pt x="1466" y="5383"/>
                      <a:pt x="1305" y="5210"/>
                    </a:cubicBezTo>
                    <a:cubicBezTo>
                      <a:pt x="1198" y="5090"/>
                      <a:pt x="1094" y="4949"/>
                      <a:pt x="984" y="4761"/>
                    </a:cubicBezTo>
                    <a:lnTo>
                      <a:pt x="964" y="4732"/>
                    </a:lnTo>
                    <a:cubicBezTo>
                      <a:pt x="890" y="4604"/>
                      <a:pt x="816" y="4488"/>
                      <a:pt x="759" y="4360"/>
                    </a:cubicBezTo>
                    <a:lnTo>
                      <a:pt x="739" y="4317"/>
                    </a:lnTo>
                    <a:cubicBezTo>
                      <a:pt x="710" y="4243"/>
                      <a:pt x="676" y="4170"/>
                      <a:pt x="646" y="4096"/>
                    </a:cubicBezTo>
                    <a:lnTo>
                      <a:pt x="616" y="4022"/>
                    </a:lnTo>
                    <a:cubicBezTo>
                      <a:pt x="549" y="3862"/>
                      <a:pt x="486" y="3708"/>
                      <a:pt x="435" y="3551"/>
                    </a:cubicBezTo>
                    <a:cubicBezTo>
                      <a:pt x="398" y="3427"/>
                      <a:pt x="362" y="3293"/>
                      <a:pt x="358" y="3173"/>
                    </a:cubicBezTo>
                    <a:cubicBezTo>
                      <a:pt x="355" y="3036"/>
                      <a:pt x="355" y="2885"/>
                      <a:pt x="369" y="2738"/>
                    </a:cubicBezTo>
                    <a:cubicBezTo>
                      <a:pt x="378" y="2637"/>
                      <a:pt x="392" y="2504"/>
                      <a:pt x="415" y="2370"/>
                    </a:cubicBezTo>
                    <a:cubicBezTo>
                      <a:pt x="452" y="2163"/>
                      <a:pt x="495" y="1989"/>
                      <a:pt x="549" y="1835"/>
                    </a:cubicBezTo>
                    <a:cubicBezTo>
                      <a:pt x="603" y="1688"/>
                      <a:pt x="683" y="1538"/>
                      <a:pt x="779" y="1380"/>
                    </a:cubicBezTo>
                    <a:cubicBezTo>
                      <a:pt x="824" y="1313"/>
                      <a:pt x="873" y="1250"/>
                      <a:pt x="934" y="1183"/>
                    </a:cubicBezTo>
                    <a:lnTo>
                      <a:pt x="967" y="1146"/>
                    </a:lnTo>
                    <a:cubicBezTo>
                      <a:pt x="1060" y="1043"/>
                      <a:pt x="1161" y="936"/>
                      <a:pt x="1272" y="856"/>
                    </a:cubicBezTo>
                    <a:lnTo>
                      <a:pt x="1312" y="825"/>
                    </a:lnTo>
                    <a:cubicBezTo>
                      <a:pt x="1386" y="765"/>
                      <a:pt x="1455" y="711"/>
                      <a:pt x="1529" y="665"/>
                    </a:cubicBezTo>
                    <a:cubicBezTo>
                      <a:pt x="1622" y="608"/>
                      <a:pt x="1727" y="544"/>
                      <a:pt x="1830" y="498"/>
                    </a:cubicBezTo>
                    <a:lnTo>
                      <a:pt x="1860" y="484"/>
                    </a:lnTo>
                    <a:cubicBezTo>
                      <a:pt x="1900" y="464"/>
                      <a:pt x="1940" y="447"/>
                      <a:pt x="1974" y="437"/>
                    </a:cubicBezTo>
                    <a:lnTo>
                      <a:pt x="2008" y="430"/>
                    </a:lnTo>
                    <a:cubicBezTo>
                      <a:pt x="2091" y="407"/>
                      <a:pt x="2171" y="384"/>
                      <a:pt x="2252" y="370"/>
                    </a:cubicBezTo>
                    <a:cubicBezTo>
                      <a:pt x="2346" y="356"/>
                      <a:pt x="2444" y="352"/>
                      <a:pt x="2545" y="352"/>
                    </a:cubicBezTo>
                    <a:close/>
                    <a:moveTo>
                      <a:pt x="2529" y="0"/>
                    </a:moveTo>
                    <a:cubicBezTo>
                      <a:pt x="2420" y="0"/>
                      <a:pt x="2309" y="5"/>
                      <a:pt x="2195" y="22"/>
                    </a:cubicBezTo>
                    <a:cubicBezTo>
                      <a:pt x="2097" y="39"/>
                      <a:pt x="2004" y="66"/>
                      <a:pt x="1914" y="89"/>
                    </a:cubicBezTo>
                    <a:lnTo>
                      <a:pt x="1880" y="99"/>
                    </a:lnTo>
                    <a:cubicBezTo>
                      <a:pt x="1817" y="116"/>
                      <a:pt x="1763" y="143"/>
                      <a:pt x="1713" y="166"/>
                    </a:cubicBezTo>
                    <a:lnTo>
                      <a:pt x="1687" y="176"/>
                    </a:lnTo>
                    <a:cubicBezTo>
                      <a:pt x="1562" y="233"/>
                      <a:pt x="1449" y="303"/>
                      <a:pt x="1341" y="367"/>
                    </a:cubicBezTo>
                    <a:cubicBezTo>
                      <a:pt x="1255" y="424"/>
                      <a:pt x="1174" y="484"/>
                      <a:pt x="1097" y="544"/>
                    </a:cubicBezTo>
                    <a:lnTo>
                      <a:pt x="1057" y="575"/>
                    </a:lnTo>
                    <a:cubicBezTo>
                      <a:pt x="927" y="675"/>
                      <a:pt x="813" y="791"/>
                      <a:pt x="706" y="909"/>
                    </a:cubicBezTo>
                    <a:lnTo>
                      <a:pt x="670" y="949"/>
                    </a:lnTo>
                    <a:cubicBezTo>
                      <a:pt x="596" y="1032"/>
                      <a:pt x="539" y="1109"/>
                      <a:pt x="486" y="1193"/>
                    </a:cubicBezTo>
                    <a:cubicBezTo>
                      <a:pt x="372" y="1367"/>
                      <a:pt x="282" y="1544"/>
                      <a:pt x="222" y="1714"/>
                    </a:cubicBezTo>
                    <a:cubicBezTo>
                      <a:pt x="157" y="1889"/>
                      <a:pt x="108" y="2083"/>
                      <a:pt x="68" y="2310"/>
                    </a:cubicBezTo>
                    <a:cubicBezTo>
                      <a:pt x="44" y="2454"/>
                      <a:pt x="27" y="2597"/>
                      <a:pt x="17" y="2705"/>
                    </a:cubicBezTo>
                    <a:cubicBezTo>
                      <a:pt x="1" y="2869"/>
                      <a:pt x="4" y="3032"/>
                      <a:pt x="7" y="3183"/>
                    </a:cubicBezTo>
                    <a:cubicBezTo>
                      <a:pt x="11" y="3347"/>
                      <a:pt x="54" y="3508"/>
                      <a:pt x="101" y="3654"/>
                    </a:cubicBezTo>
                    <a:cubicBezTo>
                      <a:pt x="154" y="3829"/>
                      <a:pt x="222" y="3996"/>
                      <a:pt x="288" y="4156"/>
                    </a:cubicBezTo>
                    <a:lnTo>
                      <a:pt x="322" y="4230"/>
                    </a:lnTo>
                    <a:cubicBezTo>
                      <a:pt x="352" y="4307"/>
                      <a:pt x="385" y="4383"/>
                      <a:pt x="418" y="4460"/>
                    </a:cubicBezTo>
                    <a:lnTo>
                      <a:pt x="438" y="4504"/>
                    </a:lnTo>
                    <a:cubicBezTo>
                      <a:pt x="506" y="4651"/>
                      <a:pt x="586" y="4785"/>
                      <a:pt x="663" y="4915"/>
                    </a:cubicBezTo>
                    <a:lnTo>
                      <a:pt x="683" y="4942"/>
                    </a:lnTo>
                    <a:cubicBezTo>
                      <a:pt x="807" y="5150"/>
                      <a:pt x="920" y="5306"/>
                      <a:pt x="1044" y="5444"/>
                    </a:cubicBezTo>
                    <a:cubicBezTo>
                      <a:pt x="1211" y="5627"/>
                      <a:pt x="1395" y="5808"/>
                      <a:pt x="1586" y="5976"/>
                    </a:cubicBezTo>
                    <a:cubicBezTo>
                      <a:pt x="1750" y="6119"/>
                      <a:pt x="1903" y="6243"/>
                      <a:pt x="2054" y="6347"/>
                    </a:cubicBezTo>
                    <a:cubicBezTo>
                      <a:pt x="2301" y="6518"/>
                      <a:pt x="2519" y="6635"/>
                      <a:pt x="2736" y="6705"/>
                    </a:cubicBezTo>
                    <a:cubicBezTo>
                      <a:pt x="2894" y="6758"/>
                      <a:pt x="3034" y="6791"/>
                      <a:pt x="3167" y="6811"/>
                    </a:cubicBezTo>
                    <a:cubicBezTo>
                      <a:pt x="3248" y="6822"/>
                      <a:pt x="3328" y="6825"/>
                      <a:pt x="3405" y="6825"/>
                    </a:cubicBezTo>
                    <a:cubicBezTo>
                      <a:pt x="3482" y="6825"/>
                      <a:pt x="3553" y="6822"/>
                      <a:pt x="3616" y="6819"/>
                    </a:cubicBezTo>
                    <a:cubicBezTo>
                      <a:pt x="3696" y="6811"/>
                      <a:pt x="3786" y="6798"/>
                      <a:pt x="3883" y="6775"/>
                    </a:cubicBezTo>
                    <a:cubicBezTo>
                      <a:pt x="4050" y="6738"/>
                      <a:pt x="4191" y="6701"/>
                      <a:pt x="4331" y="6655"/>
                    </a:cubicBezTo>
                    <a:cubicBezTo>
                      <a:pt x="4482" y="6604"/>
                      <a:pt x="4632" y="6527"/>
                      <a:pt x="4797" y="6417"/>
                    </a:cubicBezTo>
                    <a:cubicBezTo>
                      <a:pt x="4930" y="6323"/>
                      <a:pt x="5038" y="6206"/>
                      <a:pt x="5138" y="6089"/>
                    </a:cubicBezTo>
                    <a:lnTo>
                      <a:pt x="5161" y="6062"/>
                    </a:lnTo>
                    <a:cubicBezTo>
                      <a:pt x="5282" y="5932"/>
                      <a:pt x="5359" y="5788"/>
                      <a:pt x="5435" y="5651"/>
                    </a:cubicBezTo>
                    <a:cubicBezTo>
                      <a:pt x="5526" y="5494"/>
                      <a:pt x="5572" y="5326"/>
                      <a:pt x="5616" y="5166"/>
                    </a:cubicBezTo>
                    <a:lnTo>
                      <a:pt x="5636" y="5096"/>
                    </a:lnTo>
                    <a:cubicBezTo>
                      <a:pt x="5696" y="4872"/>
                      <a:pt x="5756" y="4644"/>
                      <a:pt x="5763" y="4397"/>
                    </a:cubicBezTo>
                    <a:cubicBezTo>
                      <a:pt x="5766" y="4230"/>
                      <a:pt x="5770" y="4049"/>
                      <a:pt x="5743" y="3875"/>
                    </a:cubicBezTo>
                    <a:cubicBezTo>
                      <a:pt x="5740" y="3849"/>
                      <a:pt x="5736" y="3821"/>
                      <a:pt x="5730" y="3795"/>
                    </a:cubicBezTo>
                    <a:cubicBezTo>
                      <a:pt x="5716" y="3728"/>
                      <a:pt x="5700" y="3661"/>
                      <a:pt x="5683" y="3597"/>
                    </a:cubicBezTo>
                    <a:lnTo>
                      <a:pt x="5673" y="3565"/>
                    </a:lnTo>
                    <a:cubicBezTo>
                      <a:pt x="5669" y="3548"/>
                      <a:pt x="5663" y="3520"/>
                      <a:pt x="5646" y="3491"/>
                    </a:cubicBezTo>
                    <a:cubicBezTo>
                      <a:pt x="5636" y="3474"/>
                      <a:pt x="5626" y="3457"/>
                      <a:pt x="5616" y="3437"/>
                    </a:cubicBezTo>
                    <a:cubicBezTo>
                      <a:pt x="5583" y="3374"/>
                      <a:pt x="5546" y="3300"/>
                      <a:pt x="5482" y="3236"/>
                    </a:cubicBezTo>
                    <a:lnTo>
                      <a:pt x="5452" y="3203"/>
                    </a:lnTo>
                    <a:cubicBezTo>
                      <a:pt x="5405" y="3156"/>
                      <a:pt x="5359" y="3106"/>
                      <a:pt x="5302" y="3063"/>
                    </a:cubicBezTo>
                    <a:lnTo>
                      <a:pt x="5245" y="3019"/>
                    </a:lnTo>
                    <a:cubicBezTo>
                      <a:pt x="5107" y="2913"/>
                      <a:pt x="4932" y="2857"/>
                      <a:pt x="4757" y="2857"/>
                    </a:cubicBezTo>
                    <a:cubicBezTo>
                      <a:pt x="4655" y="2857"/>
                      <a:pt x="4554" y="2876"/>
                      <a:pt x="4459" y="2915"/>
                    </a:cubicBezTo>
                    <a:cubicBezTo>
                      <a:pt x="4155" y="3039"/>
                      <a:pt x="3950" y="3350"/>
                      <a:pt x="3960" y="3675"/>
                    </a:cubicBezTo>
                    <a:cubicBezTo>
                      <a:pt x="3947" y="3748"/>
                      <a:pt x="3950" y="3815"/>
                      <a:pt x="3954" y="3875"/>
                    </a:cubicBezTo>
                    <a:lnTo>
                      <a:pt x="3954" y="3939"/>
                    </a:lnTo>
                    <a:cubicBezTo>
                      <a:pt x="3954" y="3982"/>
                      <a:pt x="3964" y="4026"/>
                      <a:pt x="3970" y="4059"/>
                    </a:cubicBezTo>
                    <a:cubicBezTo>
                      <a:pt x="3974" y="4073"/>
                      <a:pt x="3977" y="4082"/>
                      <a:pt x="3977" y="4096"/>
                    </a:cubicBezTo>
                    <a:cubicBezTo>
                      <a:pt x="3987" y="4142"/>
                      <a:pt x="3990" y="4193"/>
                      <a:pt x="3994" y="4243"/>
                    </a:cubicBezTo>
                    <a:cubicBezTo>
                      <a:pt x="3984" y="4380"/>
                      <a:pt x="3957" y="4517"/>
                      <a:pt x="3934" y="4611"/>
                    </a:cubicBezTo>
                    <a:cubicBezTo>
                      <a:pt x="3917" y="4678"/>
                      <a:pt x="3890" y="4765"/>
                      <a:pt x="3854" y="4849"/>
                    </a:cubicBezTo>
                    <a:cubicBezTo>
                      <a:pt x="3826" y="4889"/>
                      <a:pt x="3797" y="4925"/>
                      <a:pt x="3763" y="4962"/>
                    </a:cubicBezTo>
                    <a:cubicBezTo>
                      <a:pt x="3760" y="4965"/>
                      <a:pt x="3760" y="4965"/>
                      <a:pt x="3760" y="4969"/>
                    </a:cubicBezTo>
                    <a:cubicBezTo>
                      <a:pt x="3716" y="4985"/>
                      <a:pt x="3680" y="4999"/>
                      <a:pt x="3649" y="5009"/>
                    </a:cubicBezTo>
                    <a:cubicBezTo>
                      <a:pt x="3559" y="5025"/>
                      <a:pt x="3485" y="5039"/>
                      <a:pt x="3412" y="5045"/>
                    </a:cubicBezTo>
                    <a:cubicBezTo>
                      <a:pt x="3395" y="5042"/>
                      <a:pt x="3375" y="5039"/>
                      <a:pt x="3355" y="5039"/>
                    </a:cubicBezTo>
                    <a:cubicBezTo>
                      <a:pt x="3301" y="5019"/>
                      <a:pt x="3244" y="4992"/>
                      <a:pt x="3181" y="4962"/>
                    </a:cubicBezTo>
                    <a:cubicBezTo>
                      <a:pt x="2964" y="4825"/>
                      <a:pt x="2740" y="4644"/>
                      <a:pt x="2485" y="4397"/>
                    </a:cubicBezTo>
                    <a:cubicBezTo>
                      <a:pt x="2402" y="4313"/>
                      <a:pt x="2335" y="4233"/>
                      <a:pt x="2275" y="4153"/>
                    </a:cubicBezTo>
                    <a:cubicBezTo>
                      <a:pt x="2218" y="4079"/>
                      <a:pt x="2168" y="4002"/>
                      <a:pt x="2114" y="3915"/>
                    </a:cubicBezTo>
                    <a:cubicBezTo>
                      <a:pt x="2037" y="3765"/>
                      <a:pt x="1971" y="3611"/>
                      <a:pt x="1920" y="3494"/>
                    </a:cubicBezTo>
                    <a:lnTo>
                      <a:pt x="1894" y="3430"/>
                    </a:lnTo>
                    <a:cubicBezTo>
                      <a:pt x="1840" y="3310"/>
                      <a:pt x="1793" y="3196"/>
                      <a:pt x="1753" y="3079"/>
                    </a:cubicBezTo>
                    <a:cubicBezTo>
                      <a:pt x="1743" y="3029"/>
                      <a:pt x="1739" y="2979"/>
                      <a:pt x="1736" y="2946"/>
                    </a:cubicBezTo>
                    <a:cubicBezTo>
                      <a:pt x="1747" y="2722"/>
                      <a:pt x="1770" y="2527"/>
                      <a:pt x="1803" y="2370"/>
                    </a:cubicBezTo>
                    <a:cubicBezTo>
                      <a:pt x="1830" y="2287"/>
                      <a:pt x="1860" y="2206"/>
                      <a:pt x="1897" y="2129"/>
                    </a:cubicBezTo>
                    <a:cubicBezTo>
                      <a:pt x="1957" y="2035"/>
                      <a:pt x="2028" y="1946"/>
                      <a:pt x="2097" y="1865"/>
                    </a:cubicBezTo>
                    <a:cubicBezTo>
                      <a:pt x="2211" y="1759"/>
                      <a:pt x="2309" y="1678"/>
                      <a:pt x="2395" y="1625"/>
                    </a:cubicBezTo>
                    <a:cubicBezTo>
                      <a:pt x="2465" y="1584"/>
                      <a:pt x="2525" y="1558"/>
                      <a:pt x="2585" y="1538"/>
                    </a:cubicBezTo>
                    <a:cubicBezTo>
                      <a:pt x="2683" y="1521"/>
                      <a:pt x="2783" y="1518"/>
                      <a:pt x="2874" y="1518"/>
                    </a:cubicBezTo>
                    <a:lnTo>
                      <a:pt x="3091" y="1521"/>
                    </a:lnTo>
                    <a:lnTo>
                      <a:pt x="3114" y="1518"/>
                    </a:lnTo>
                    <a:cubicBezTo>
                      <a:pt x="3252" y="1501"/>
                      <a:pt x="3372" y="1450"/>
                      <a:pt x="3482" y="1367"/>
                    </a:cubicBezTo>
                    <a:cubicBezTo>
                      <a:pt x="3639" y="1246"/>
                      <a:pt x="3743" y="1063"/>
                      <a:pt x="3769" y="862"/>
                    </a:cubicBezTo>
                    <a:cubicBezTo>
                      <a:pt x="3797" y="665"/>
                      <a:pt x="3740" y="461"/>
                      <a:pt x="3619" y="303"/>
                    </a:cubicBezTo>
                    <a:cubicBezTo>
                      <a:pt x="3519" y="169"/>
                      <a:pt x="3322" y="16"/>
                      <a:pt x="3098" y="9"/>
                    </a:cubicBezTo>
                    <a:cubicBezTo>
                      <a:pt x="2984" y="6"/>
                      <a:pt x="2866" y="2"/>
                      <a:pt x="2753" y="2"/>
                    </a:cubicBezTo>
                    <a:lnTo>
                      <a:pt x="2686" y="2"/>
                    </a:lnTo>
                    <a:cubicBezTo>
                      <a:pt x="2634" y="1"/>
                      <a:pt x="2582" y="0"/>
                      <a:pt x="252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1399" name="Google Shape;1399;p9"/>
            <p:cNvGrpSpPr/>
            <p:nvPr/>
          </p:nvGrpSpPr>
          <p:grpSpPr>
            <a:xfrm>
              <a:off x="342884" y="1464606"/>
              <a:ext cx="222100" cy="248393"/>
              <a:chOff x="4791500" y="4541438"/>
              <a:chExt cx="163225" cy="182575"/>
            </a:xfrm>
          </p:grpSpPr>
          <p:sp>
            <p:nvSpPr>
              <p:cNvPr id="1400" name="Google Shape;1400;p9"/>
              <p:cNvSpPr/>
              <p:nvPr/>
            </p:nvSpPr>
            <p:spPr>
              <a:xfrm>
                <a:off x="4795950" y="4545838"/>
                <a:ext cx="154425" cy="173825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6953" extrusionOk="0">
                    <a:moveTo>
                      <a:pt x="3438" y="1267"/>
                    </a:moveTo>
                    <a:cubicBezTo>
                      <a:pt x="3458" y="1271"/>
                      <a:pt x="3475" y="1275"/>
                      <a:pt x="3495" y="1275"/>
                    </a:cubicBezTo>
                    <a:cubicBezTo>
                      <a:pt x="3575" y="1288"/>
                      <a:pt x="3652" y="1301"/>
                      <a:pt x="3733" y="1315"/>
                    </a:cubicBezTo>
                    <a:cubicBezTo>
                      <a:pt x="3849" y="1338"/>
                      <a:pt x="3969" y="1358"/>
                      <a:pt x="4087" y="1381"/>
                    </a:cubicBezTo>
                    <a:cubicBezTo>
                      <a:pt x="4190" y="1408"/>
                      <a:pt x="4294" y="1442"/>
                      <a:pt x="4391" y="1482"/>
                    </a:cubicBezTo>
                    <a:cubicBezTo>
                      <a:pt x="4491" y="1545"/>
                      <a:pt x="4585" y="1619"/>
                      <a:pt x="4676" y="1699"/>
                    </a:cubicBezTo>
                    <a:cubicBezTo>
                      <a:pt x="4776" y="1796"/>
                      <a:pt x="4876" y="1897"/>
                      <a:pt x="4960" y="2007"/>
                    </a:cubicBezTo>
                    <a:cubicBezTo>
                      <a:pt x="4966" y="2027"/>
                      <a:pt x="4977" y="2044"/>
                      <a:pt x="4986" y="2064"/>
                    </a:cubicBezTo>
                    <a:cubicBezTo>
                      <a:pt x="4983" y="2124"/>
                      <a:pt x="4980" y="2184"/>
                      <a:pt x="4970" y="2244"/>
                    </a:cubicBezTo>
                    <a:lnTo>
                      <a:pt x="4963" y="2264"/>
                    </a:lnTo>
                    <a:cubicBezTo>
                      <a:pt x="4920" y="2338"/>
                      <a:pt x="4866" y="2408"/>
                      <a:pt x="4812" y="2479"/>
                    </a:cubicBezTo>
                    <a:lnTo>
                      <a:pt x="4792" y="2495"/>
                    </a:lnTo>
                    <a:cubicBezTo>
                      <a:pt x="4702" y="2542"/>
                      <a:pt x="4608" y="2582"/>
                      <a:pt x="4515" y="2615"/>
                    </a:cubicBezTo>
                    <a:cubicBezTo>
                      <a:pt x="4408" y="2642"/>
                      <a:pt x="4298" y="2652"/>
                      <a:pt x="4190" y="2666"/>
                    </a:cubicBezTo>
                    <a:cubicBezTo>
                      <a:pt x="4114" y="2675"/>
                      <a:pt x="4034" y="2686"/>
                      <a:pt x="3953" y="2692"/>
                    </a:cubicBezTo>
                    <a:cubicBezTo>
                      <a:pt x="3816" y="2692"/>
                      <a:pt x="3679" y="2679"/>
                      <a:pt x="3538" y="2666"/>
                    </a:cubicBezTo>
                    <a:cubicBezTo>
                      <a:pt x="3415" y="2652"/>
                      <a:pt x="3291" y="2639"/>
                      <a:pt x="3167" y="2615"/>
                    </a:cubicBezTo>
                    <a:cubicBezTo>
                      <a:pt x="3074" y="2589"/>
                      <a:pt x="2983" y="2562"/>
                      <a:pt x="2886" y="2552"/>
                    </a:cubicBezTo>
                    <a:cubicBezTo>
                      <a:pt x="2864" y="2549"/>
                      <a:pt x="2843" y="2548"/>
                      <a:pt x="2822" y="2548"/>
                    </a:cubicBezTo>
                    <a:cubicBezTo>
                      <a:pt x="2763" y="2548"/>
                      <a:pt x="2705" y="2557"/>
                      <a:pt x="2649" y="2572"/>
                    </a:cubicBezTo>
                    <a:cubicBezTo>
                      <a:pt x="2665" y="2539"/>
                      <a:pt x="2679" y="2508"/>
                      <a:pt x="2692" y="2475"/>
                    </a:cubicBezTo>
                    <a:cubicBezTo>
                      <a:pt x="2742" y="2385"/>
                      <a:pt x="2789" y="2294"/>
                      <a:pt x="2842" y="2204"/>
                    </a:cubicBezTo>
                    <a:cubicBezTo>
                      <a:pt x="2923" y="2070"/>
                      <a:pt x="3000" y="1940"/>
                      <a:pt x="3080" y="1809"/>
                    </a:cubicBezTo>
                    <a:cubicBezTo>
                      <a:pt x="3157" y="1689"/>
                      <a:pt x="3231" y="1572"/>
                      <a:pt x="3311" y="1459"/>
                    </a:cubicBezTo>
                    <a:cubicBezTo>
                      <a:pt x="3355" y="1395"/>
                      <a:pt x="3395" y="1331"/>
                      <a:pt x="3438" y="1267"/>
                    </a:cubicBezTo>
                    <a:close/>
                    <a:moveTo>
                      <a:pt x="2228" y="3492"/>
                    </a:moveTo>
                    <a:cubicBezTo>
                      <a:pt x="2284" y="3609"/>
                      <a:pt x="2358" y="3675"/>
                      <a:pt x="2458" y="3759"/>
                    </a:cubicBezTo>
                    <a:lnTo>
                      <a:pt x="2461" y="3763"/>
                    </a:lnTo>
                    <a:cubicBezTo>
                      <a:pt x="2509" y="3796"/>
                      <a:pt x="2562" y="3826"/>
                      <a:pt x="2612" y="3853"/>
                    </a:cubicBezTo>
                    <a:cubicBezTo>
                      <a:pt x="2659" y="3879"/>
                      <a:pt x="2702" y="3907"/>
                      <a:pt x="2749" y="3933"/>
                    </a:cubicBezTo>
                    <a:cubicBezTo>
                      <a:pt x="2839" y="3984"/>
                      <a:pt x="2936" y="4037"/>
                      <a:pt x="3023" y="4097"/>
                    </a:cubicBezTo>
                    <a:cubicBezTo>
                      <a:pt x="3100" y="4147"/>
                      <a:pt x="3171" y="4204"/>
                      <a:pt x="3237" y="4261"/>
                    </a:cubicBezTo>
                    <a:cubicBezTo>
                      <a:pt x="3298" y="4321"/>
                      <a:pt x="3358" y="4385"/>
                      <a:pt x="3408" y="4452"/>
                    </a:cubicBezTo>
                    <a:cubicBezTo>
                      <a:pt x="3438" y="4509"/>
                      <a:pt x="3465" y="4572"/>
                      <a:pt x="3488" y="4635"/>
                    </a:cubicBezTo>
                    <a:cubicBezTo>
                      <a:pt x="3508" y="4709"/>
                      <a:pt x="3522" y="4786"/>
                      <a:pt x="3528" y="4863"/>
                    </a:cubicBezTo>
                    <a:cubicBezTo>
                      <a:pt x="3528" y="4900"/>
                      <a:pt x="3522" y="4933"/>
                      <a:pt x="3518" y="4967"/>
                    </a:cubicBezTo>
                    <a:cubicBezTo>
                      <a:pt x="3501" y="5020"/>
                      <a:pt x="3485" y="5074"/>
                      <a:pt x="3461" y="5128"/>
                    </a:cubicBezTo>
                    <a:cubicBezTo>
                      <a:pt x="3438" y="5168"/>
                      <a:pt x="3412" y="5208"/>
                      <a:pt x="3384" y="5244"/>
                    </a:cubicBezTo>
                    <a:cubicBezTo>
                      <a:pt x="3321" y="5301"/>
                      <a:pt x="3251" y="5355"/>
                      <a:pt x="3180" y="5401"/>
                    </a:cubicBezTo>
                    <a:cubicBezTo>
                      <a:pt x="3060" y="5472"/>
                      <a:pt x="2930" y="5525"/>
                      <a:pt x="2796" y="5572"/>
                    </a:cubicBezTo>
                    <a:cubicBezTo>
                      <a:pt x="2759" y="5582"/>
                      <a:pt x="2719" y="5592"/>
                      <a:pt x="2679" y="5599"/>
                    </a:cubicBezTo>
                    <a:cubicBezTo>
                      <a:pt x="2669" y="5599"/>
                      <a:pt x="2662" y="5595"/>
                      <a:pt x="2655" y="5595"/>
                    </a:cubicBezTo>
                    <a:cubicBezTo>
                      <a:pt x="2585" y="5575"/>
                      <a:pt x="2518" y="5555"/>
                      <a:pt x="2452" y="5535"/>
                    </a:cubicBezTo>
                    <a:cubicBezTo>
                      <a:pt x="2324" y="5495"/>
                      <a:pt x="2197" y="5458"/>
                      <a:pt x="2077" y="5404"/>
                    </a:cubicBezTo>
                    <a:cubicBezTo>
                      <a:pt x="1963" y="5341"/>
                      <a:pt x="1850" y="5274"/>
                      <a:pt x="1739" y="5204"/>
                    </a:cubicBezTo>
                    <a:cubicBezTo>
                      <a:pt x="1679" y="5168"/>
                      <a:pt x="1618" y="5123"/>
                      <a:pt x="1558" y="5087"/>
                    </a:cubicBezTo>
                    <a:cubicBezTo>
                      <a:pt x="1538" y="5077"/>
                      <a:pt x="1515" y="5063"/>
                      <a:pt x="1495" y="5050"/>
                    </a:cubicBezTo>
                    <a:cubicBezTo>
                      <a:pt x="1572" y="4873"/>
                      <a:pt x="1649" y="4696"/>
                      <a:pt x="1729" y="4518"/>
                    </a:cubicBezTo>
                    <a:cubicBezTo>
                      <a:pt x="1882" y="4171"/>
                      <a:pt x="2057" y="3833"/>
                      <a:pt x="2228" y="3492"/>
                    </a:cubicBezTo>
                    <a:close/>
                    <a:moveTo>
                      <a:pt x="3314" y="0"/>
                    </a:moveTo>
                    <a:cubicBezTo>
                      <a:pt x="3231" y="3"/>
                      <a:pt x="3151" y="3"/>
                      <a:pt x="3070" y="23"/>
                    </a:cubicBezTo>
                    <a:cubicBezTo>
                      <a:pt x="2997" y="40"/>
                      <a:pt x="2926" y="63"/>
                      <a:pt x="2859" y="87"/>
                    </a:cubicBezTo>
                    <a:cubicBezTo>
                      <a:pt x="2719" y="134"/>
                      <a:pt x="2589" y="224"/>
                      <a:pt x="2488" y="332"/>
                    </a:cubicBezTo>
                    <a:cubicBezTo>
                      <a:pt x="2381" y="445"/>
                      <a:pt x="2284" y="552"/>
                      <a:pt x="2204" y="686"/>
                    </a:cubicBezTo>
                    <a:cubicBezTo>
                      <a:pt x="2110" y="849"/>
                      <a:pt x="2023" y="1014"/>
                      <a:pt x="1933" y="1181"/>
                    </a:cubicBezTo>
                    <a:cubicBezTo>
                      <a:pt x="1726" y="1568"/>
                      <a:pt x="1518" y="1963"/>
                      <a:pt x="1361" y="2378"/>
                    </a:cubicBezTo>
                    <a:cubicBezTo>
                      <a:pt x="1291" y="2569"/>
                      <a:pt x="1228" y="2766"/>
                      <a:pt x="1144" y="2953"/>
                    </a:cubicBezTo>
                    <a:cubicBezTo>
                      <a:pt x="1053" y="3154"/>
                      <a:pt x="963" y="3354"/>
                      <a:pt x="870" y="3555"/>
                    </a:cubicBezTo>
                    <a:cubicBezTo>
                      <a:pt x="585" y="4180"/>
                      <a:pt x="325" y="4816"/>
                      <a:pt x="56" y="5449"/>
                    </a:cubicBezTo>
                    <a:cubicBezTo>
                      <a:pt x="0" y="5585"/>
                      <a:pt x="16" y="5759"/>
                      <a:pt x="76" y="5890"/>
                    </a:cubicBezTo>
                    <a:cubicBezTo>
                      <a:pt x="141" y="6031"/>
                      <a:pt x="264" y="6144"/>
                      <a:pt x="411" y="6197"/>
                    </a:cubicBezTo>
                    <a:cubicBezTo>
                      <a:pt x="473" y="6220"/>
                      <a:pt x="539" y="6231"/>
                      <a:pt x="605" y="6231"/>
                    </a:cubicBezTo>
                    <a:cubicBezTo>
                      <a:pt x="657" y="6231"/>
                      <a:pt x="709" y="6224"/>
                      <a:pt x="759" y="6211"/>
                    </a:cubicBezTo>
                    <a:cubicBezTo>
                      <a:pt x="783" y="6227"/>
                      <a:pt x="809" y="6244"/>
                      <a:pt x="836" y="6264"/>
                    </a:cubicBezTo>
                    <a:cubicBezTo>
                      <a:pt x="916" y="6318"/>
                      <a:pt x="1000" y="6368"/>
                      <a:pt x="1084" y="6418"/>
                    </a:cubicBezTo>
                    <a:cubicBezTo>
                      <a:pt x="1164" y="6468"/>
                      <a:pt x="1248" y="6515"/>
                      <a:pt x="1331" y="6562"/>
                    </a:cubicBezTo>
                    <a:cubicBezTo>
                      <a:pt x="1465" y="6639"/>
                      <a:pt x="1602" y="6706"/>
                      <a:pt x="1749" y="6753"/>
                    </a:cubicBezTo>
                    <a:cubicBezTo>
                      <a:pt x="1799" y="6769"/>
                      <a:pt x="1846" y="6786"/>
                      <a:pt x="1896" y="6799"/>
                    </a:cubicBezTo>
                    <a:cubicBezTo>
                      <a:pt x="1990" y="6826"/>
                      <a:pt x="2083" y="6856"/>
                      <a:pt x="2180" y="6880"/>
                    </a:cubicBezTo>
                    <a:cubicBezTo>
                      <a:pt x="2274" y="6900"/>
                      <a:pt x="2368" y="6923"/>
                      <a:pt x="2464" y="6940"/>
                    </a:cubicBezTo>
                    <a:cubicBezTo>
                      <a:pt x="2517" y="6949"/>
                      <a:pt x="2569" y="6953"/>
                      <a:pt x="2620" y="6953"/>
                    </a:cubicBezTo>
                    <a:cubicBezTo>
                      <a:pt x="2678" y="6953"/>
                      <a:pt x="2736" y="6949"/>
                      <a:pt x="2796" y="6943"/>
                    </a:cubicBezTo>
                    <a:cubicBezTo>
                      <a:pt x="2940" y="6937"/>
                      <a:pt x="3070" y="6886"/>
                      <a:pt x="3207" y="6843"/>
                    </a:cubicBezTo>
                    <a:cubicBezTo>
                      <a:pt x="3291" y="6816"/>
                      <a:pt x="3375" y="6779"/>
                      <a:pt x="3455" y="6742"/>
                    </a:cubicBezTo>
                    <a:cubicBezTo>
                      <a:pt x="3679" y="6639"/>
                      <a:pt x="3889" y="6508"/>
                      <a:pt x="4083" y="6355"/>
                    </a:cubicBezTo>
                    <a:cubicBezTo>
                      <a:pt x="4124" y="6321"/>
                      <a:pt x="4160" y="6287"/>
                      <a:pt x="4197" y="6254"/>
                    </a:cubicBezTo>
                    <a:cubicBezTo>
                      <a:pt x="4324" y="6127"/>
                      <a:pt x="4438" y="5994"/>
                      <a:pt x="4522" y="5836"/>
                    </a:cubicBezTo>
                    <a:cubicBezTo>
                      <a:pt x="4585" y="5719"/>
                      <a:pt x="4639" y="5605"/>
                      <a:pt x="4682" y="5478"/>
                    </a:cubicBezTo>
                    <a:cubicBezTo>
                      <a:pt x="4716" y="5384"/>
                      <a:pt x="4732" y="5284"/>
                      <a:pt x="4749" y="5188"/>
                    </a:cubicBezTo>
                    <a:cubicBezTo>
                      <a:pt x="4786" y="5007"/>
                      <a:pt x="4789" y="4827"/>
                      <a:pt x="4762" y="4642"/>
                    </a:cubicBezTo>
                    <a:cubicBezTo>
                      <a:pt x="4749" y="4546"/>
                      <a:pt x="4732" y="4452"/>
                      <a:pt x="4709" y="4358"/>
                    </a:cubicBezTo>
                    <a:cubicBezTo>
                      <a:pt x="4669" y="4211"/>
                      <a:pt x="4616" y="4074"/>
                      <a:pt x="4551" y="3940"/>
                    </a:cubicBezTo>
                    <a:cubicBezTo>
                      <a:pt x="4535" y="3910"/>
                      <a:pt x="4518" y="3879"/>
                      <a:pt x="4502" y="3850"/>
                    </a:cubicBezTo>
                    <a:cubicBezTo>
                      <a:pt x="4565" y="3839"/>
                      <a:pt x="4628" y="3830"/>
                      <a:pt x="4692" y="3816"/>
                    </a:cubicBezTo>
                    <a:cubicBezTo>
                      <a:pt x="4883" y="3783"/>
                      <a:pt x="5060" y="3703"/>
                      <a:pt x="5234" y="3623"/>
                    </a:cubicBezTo>
                    <a:cubicBezTo>
                      <a:pt x="5378" y="3558"/>
                      <a:pt x="5522" y="3475"/>
                      <a:pt x="5632" y="3354"/>
                    </a:cubicBezTo>
                    <a:cubicBezTo>
                      <a:pt x="5699" y="3281"/>
                      <a:pt x="5766" y="3208"/>
                      <a:pt x="5826" y="3127"/>
                    </a:cubicBezTo>
                    <a:cubicBezTo>
                      <a:pt x="5936" y="2980"/>
                      <a:pt x="6040" y="2823"/>
                      <a:pt x="6100" y="2649"/>
                    </a:cubicBezTo>
                    <a:cubicBezTo>
                      <a:pt x="6137" y="2539"/>
                      <a:pt x="6161" y="2414"/>
                      <a:pt x="6167" y="2298"/>
                    </a:cubicBezTo>
                    <a:cubicBezTo>
                      <a:pt x="6177" y="2161"/>
                      <a:pt x="6174" y="2027"/>
                      <a:pt x="6164" y="1886"/>
                    </a:cubicBezTo>
                    <a:cubicBezTo>
                      <a:pt x="6161" y="1860"/>
                      <a:pt x="6157" y="1833"/>
                      <a:pt x="6150" y="1806"/>
                    </a:cubicBezTo>
                    <a:cubicBezTo>
                      <a:pt x="6133" y="1739"/>
                      <a:pt x="6110" y="1672"/>
                      <a:pt x="6087" y="1609"/>
                    </a:cubicBezTo>
                    <a:cubicBezTo>
                      <a:pt x="6067" y="1556"/>
                      <a:pt x="6040" y="1508"/>
                      <a:pt x="6013" y="1459"/>
                    </a:cubicBezTo>
                    <a:cubicBezTo>
                      <a:pt x="5940" y="1338"/>
                      <a:pt x="5860" y="1224"/>
                      <a:pt x="5769" y="1117"/>
                    </a:cubicBezTo>
                    <a:cubicBezTo>
                      <a:pt x="5709" y="1047"/>
                      <a:pt x="5642" y="987"/>
                      <a:pt x="5575" y="923"/>
                    </a:cubicBezTo>
                    <a:cubicBezTo>
                      <a:pt x="5474" y="823"/>
                      <a:pt x="5368" y="729"/>
                      <a:pt x="5258" y="639"/>
                    </a:cubicBezTo>
                    <a:cubicBezTo>
                      <a:pt x="5241" y="625"/>
                      <a:pt x="5224" y="613"/>
                      <a:pt x="5207" y="599"/>
                    </a:cubicBezTo>
                    <a:cubicBezTo>
                      <a:pt x="5153" y="556"/>
                      <a:pt x="5104" y="515"/>
                      <a:pt x="5047" y="482"/>
                    </a:cubicBezTo>
                    <a:cubicBezTo>
                      <a:pt x="4846" y="361"/>
                      <a:pt x="4636" y="275"/>
                      <a:pt x="4408" y="214"/>
                    </a:cubicBezTo>
                    <a:cubicBezTo>
                      <a:pt x="4170" y="154"/>
                      <a:pt x="3929" y="107"/>
                      <a:pt x="3692" y="57"/>
                    </a:cubicBezTo>
                    <a:cubicBezTo>
                      <a:pt x="3602" y="37"/>
                      <a:pt x="3515" y="23"/>
                      <a:pt x="3428" y="7"/>
                    </a:cubicBezTo>
                    <a:cubicBezTo>
                      <a:pt x="3387" y="0"/>
                      <a:pt x="3351" y="0"/>
                      <a:pt x="3314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01" name="Google Shape;1401;p9"/>
              <p:cNvSpPr/>
              <p:nvPr/>
            </p:nvSpPr>
            <p:spPr>
              <a:xfrm>
                <a:off x="4791500" y="4541438"/>
                <a:ext cx="163225" cy="182575"/>
              </a:xfrm>
              <a:custGeom>
                <a:avLst/>
                <a:gdLst/>
                <a:ahLst/>
                <a:cxnLst/>
                <a:rect l="l" t="t" r="r" b="b"/>
                <a:pathLst>
                  <a:path w="6529" h="7303" extrusionOk="0">
                    <a:moveTo>
                      <a:pt x="3700" y="1635"/>
                    </a:moveTo>
                    <a:lnTo>
                      <a:pt x="3880" y="1664"/>
                    </a:lnTo>
                    <a:cubicBezTo>
                      <a:pt x="3997" y="1684"/>
                      <a:pt x="4111" y="1708"/>
                      <a:pt x="4221" y="1728"/>
                    </a:cubicBezTo>
                    <a:cubicBezTo>
                      <a:pt x="4325" y="1755"/>
                      <a:pt x="4412" y="1781"/>
                      <a:pt x="4489" y="1815"/>
                    </a:cubicBezTo>
                    <a:cubicBezTo>
                      <a:pt x="4582" y="1875"/>
                      <a:pt x="4669" y="1945"/>
                      <a:pt x="4733" y="2005"/>
                    </a:cubicBezTo>
                    <a:cubicBezTo>
                      <a:pt x="4817" y="2082"/>
                      <a:pt x="4907" y="2173"/>
                      <a:pt x="4987" y="2277"/>
                    </a:cubicBezTo>
                    <a:cubicBezTo>
                      <a:pt x="4984" y="2310"/>
                      <a:pt x="4981" y="2340"/>
                      <a:pt x="4977" y="2374"/>
                    </a:cubicBezTo>
                    <a:cubicBezTo>
                      <a:pt x="4947" y="2424"/>
                      <a:pt x="4907" y="2474"/>
                      <a:pt x="4867" y="2527"/>
                    </a:cubicBezTo>
                    <a:cubicBezTo>
                      <a:pt x="4797" y="2561"/>
                      <a:pt x="4723" y="2595"/>
                      <a:pt x="4643" y="2624"/>
                    </a:cubicBezTo>
                    <a:cubicBezTo>
                      <a:pt x="4566" y="2641"/>
                      <a:pt x="4489" y="2651"/>
                      <a:pt x="4405" y="2661"/>
                    </a:cubicBezTo>
                    <a:lnTo>
                      <a:pt x="4348" y="2668"/>
                    </a:lnTo>
                    <a:cubicBezTo>
                      <a:pt x="4272" y="2678"/>
                      <a:pt x="4195" y="2684"/>
                      <a:pt x="4131" y="2691"/>
                    </a:cubicBezTo>
                    <a:cubicBezTo>
                      <a:pt x="3991" y="2691"/>
                      <a:pt x="3854" y="2678"/>
                      <a:pt x="3736" y="2668"/>
                    </a:cubicBezTo>
                    <a:cubicBezTo>
                      <a:pt x="3596" y="2655"/>
                      <a:pt x="3485" y="2638"/>
                      <a:pt x="3385" y="2621"/>
                    </a:cubicBezTo>
                    <a:lnTo>
                      <a:pt x="3375" y="2618"/>
                    </a:lnTo>
                    <a:cubicBezTo>
                      <a:pt x="3295" y="2595"/>
                      <a:pt x="3215" y="2570"/>
                      <a:pt x="3121" y="2558"/>
                    </a:cubicBezTo>
                    <a:cubicBezTo>
                      <a:pt x="3138" y="2527"/>
                      <a:pt x="3155" y="2497"/>
                      <a:pt x="3171" y="2470"/>
                    </a:cubicBezTo>
                    <a:cubicBezTo>
                      <a:pt x="3252" y="2337"/>
                      <a:pt x="3329" y="2206"/>
                      <a:pt x="3409" y="2079"/>
                    </a:cubicBezTo>
                    <a:cubicBezTo>
                      <a:pt x="3482" y="1962"/>
                      <a:pt x="3556" y="1845"/>
                      <a:pt x="3633" y="1735"/>
                    </a:cubicBezTo>
                    <a:lnTo>
                      <a:pt x="3700" y="1635"/>
                    </a:lnTo>
                    <a:close/>
                    <a:moveTo>
                      <a:pt x="3536" y="1253"/>
                    </a:moveTo>
                    <a:lnTo>
                      <a:pt x="3345" y="1534"/>
                    </a:lnTo>
                    <a:cubicBezTo>
                      <a:pt x="3261" y="1651"/>
                      <a:pt x="3184" y="1772"/>
                      <a:pt x="3111" y="1892"/>
                    </a:cubicBezTo>
                    <a:cubicBezTo>
                      <a:pt x="3028" y="2022"/>
                      <a:pt x="2951" y="2156"/>
                      <a:pt x="2870" y="2289"/>
                    </a:cubicBezTo>
                    <a:cubicBezTo>
                      <a:pt x="2817" y="2380"/>
                      <a:pt x="2770" y="2470"/>
                      <a:pt x="2719" y="2561"/>
                    </a:cubicBezTo>
                    <a:lnTo>
                      <a:pt x="2509" y="3019"/>
                    </a:lnTo>
                    <a:lnTo>
                      <a:pt x="2874" y="2919"/>
                    </a:lnTo>
                    <a:cubicBezTo>
                      <a:pt x="2916" y="2906"/>
                      <a:pt x="2960" y="2899"/>
                      <a:pt x="3003" y="2899"/>
                    </a:cubicBezTo>
                    <a:cubicBezTo>
                      <a:pt x="3018" y="2899"/>
                      <a:pt x="3033" y="2900"/>
                      <a:pt x="3048" y="2902"/>
                    </a:cubicBezTo>
                    <a:cubicBezTo>
                      <a:pt x="3121" y="2908"/>
                      <a:pt x="3195" y="2932"/>
                      <a:pt x="3275" y="2956"/>
                    </a:cubicBezTo>
                    <a:lnTo>
                      <a:pt x="3312" y="2965"/>
                    </a:lnTo>
                    <a:cubicBezTo>
                      <a:pt x="3425" y="2985"/>
                      <a:pt x="3549" y="3002"/>
                      <a:pt x="3700" y="3016"/>
                    </a:cubicBezTo>
                    <a:cubicBezTo>
                      <a:pt x="3823" y="3029"/>
                      <a:pt x="3967" y="3042"/>
                      <a:pt x="4131" y="3042"/>
                    </a:cubicBezTo>
                    <a:lnTo>
                      <a:pt x="4144" y="3042"/>
                    </a:lnTo>
                    <a:cubicBezTo>
                      <a:pt x="4228" y="3036"/>
                      <a:pt x="4308" y="3029"/>
                      <a:pt x="4392" y="3016"/>
                    </a:cubicBezTo>
                    <a:lnTo>
                      <a:pt x="4452" y="3009"/>
                    </a:lnTo>
                    <a:cubicBezTo>
                      <a:pt x="4542" y="2999"/>
                      <a:pt x="4636" y="2985"/>
                      <a:pt x="4729" y="2965"/>
                    </a:cubicBezTo>
                    <a:lnTo>
                      <a:pt x="4753" y="2959"/>
                    </a:lnTo>
                    <a:cubicBezTo>
                      <a:pt x="4860" y="2919"/>
                      <a:pt x="4961" y="2875"/>
                      <a:pt x="5050" y="2828"/>
                    </a:cubicBezTo>
                    <a:lnTo>
                      <a:pt x="5124" y="2765"/>
                    </a:lnTo>
                    <a:cubicBezTo>
                      <a:pt x="5188" y="2688"/>
                      <a:pt x="5245" y="2607"/>
                      <a:pt x="5291" y="2534"/>
                    </a:cubicBezTo>
                    <a:lnTo>
                      <a:pt x="5322" y="2447"/>
                    </a:lnTo>
                    <a:cubicBezTo>
                      <a:pt x="5331" y="2380"/>
                      <a:pt x="5339" y="2310"/>
                      <a:pt x="5339" y="2243"/>
                    </a:cubicBezTo>
                    <a:lnTo>
                      <a:pt x="5339" y="2226"/>
                    </a:lnTo>
                    <a:lnTo>
                      <a:pt x="5322" y="2166"/>
                    </a:lnTo>
                    <a:cubicBezTo>
                      <a:pt x="5311" y="2143"/>
                      <a:pt x="5302" y="2123"/>
                      <a:pt x="5291" y="2102"/>
                    </a:cubicBezTo>
                    <a:lnTo>
                      <a:pt x="5278" y="2079"/>
                    </a:lnTo>
                    <a:cubicBezTo>
                      <a:pt x="5181" y="1948"/>
                      <a:pt x="5070" y="1838"/>
                      <a:pt x="4974" y="1748"/>
                    </a:cubicBezTo>
                    <a:lnTo>
                      <a:pt x="4967" y="1741"/>
                    </a:lnTo>
                    <a:cubicBezTo>
                      <a:pt x="4890" y="1675"/>
                      <a:pt x="4783" y="1584"/>
                      <a:pt x="4663" y="1511"/>
                    </a:cubicBezTo>
                    <a:lnTo>
                      <a:pt x="4639" y="1497"/>
                    </a:lnTo>
                    <a:cubicBezTo>
                      <a:pt x="4539" y="1454"/>
                      <a:pt x="4436" y="1420"/>
                      <a:pt x="4298" y="1387"/>
                    </a:cubicBezTo>
                    <a:cubicBezTo>
                      <a:pt x="4181" y="1363"/>
                      <a:pt x="4061" y="1340"/>
                      <a:pt x="3944" y="1320"/>
                    </a:cubicBezTo>
                    <a:cubicBezTo>
                      <a:pt x="3860" y="1303"/>
                      <a:pt x="3780" y="1290"/>
                      <a:pt x="3696" y="1277"/>
                    </a:cubicBezTo>
                    <a:lnTo>
                      <a:pt x="3536" y="1253"/>
                    </a:lnTo>
                    <a:close/>
                    <a:moveTo>
                      <a:pt x="2439" y="3995"/>
                    </a:moveTo>
                    <a:cubicBezTo>
                      <a:pt x="2466" y="4022"/>
                      <a:pt x="2496" y="4046"/>
                      <a:pt x="2526" y="4069"/>
                    </a:cubicBezTo>
                    <a:lnTo>
                      <a:pt x="2529" y="4072"/>
                    </a:lnTo>
                    <a:cubicBezTo>
                      <a:pt x="2576" y="4109"/>
                      <a:pt x="2622" y="4136"/>
                      <a:pt x="2662" y="4160"/>
                    </a:cubicBezTo>
                    <a:lnTo>
                      <a:pt x="2703" y="4183"/>
                    </a:lnTo>
                    <a:cubicBezTo>
                      <a:pt x="2747" y="4209"/>
                      <a:pt x="2793" y="4236"/>
                      <a:pt x="2840" y="4260"/>
                    </a:cubicBezTo>
                    <a:lnTo>
                      <a:pt x="2880" y="4287"/>
                    </a:lnTo>
                    <a:cubicBezTo>
                      <a:pt x="2957" y="4327"/>
                      <a:pt x="3034" y="4370"/>
                      <a:pt x="3104" y="4417"/>
                    </a:cubicBezTo>
                    <a:cubicBezTo>
                      <a:pt x="3168" y="4461"/>
                      <a:pt x="3232" y="4510"/>
                      <a:pt x="3292" y="4564"/>
                    </a:cubicBezTo>
                    <a:cubicBezTo>
                      <a:pt x="3352" y="4621"/>
                      <a:pt x="3399" y="4671"/>
                      <a:pt x="3439" y="4722"/>
                    </a:cubicBezTo>
                    <a:cubicBezTo>
                      <a:pt x="3459" y="4765"/>
                      <a:pt x="3479" y="4808"/>
                      <a:pt x="3499" y="4862"/>
                    </a:cubicBezTo>
                    <a:cubicBezTo>
                      <a:pt x="3512" y="4925"/>
                      <a:pt x="3522" y="4986"/>
                      <a:pt x="3533" y="5043"/>
                    </a:cubicBezTo>
                    <a:cubicBezTo>
                      <a:pt x="3529" y="5063"/>
                      <a:pt x="3525" y="5083"/>
                      <a:pt x="3522" y="5106"/>
                    </a:cubicBezTo>
                    <a:cubicBezTo>
                      <a:pt x="3512" y="5146"/>
                      <a:pt x="3499" y="5186"/>
                      <a:pt x="3482" y="5223"/>
                    </a:cubicBezTo>
                    <a:cubicBezTo>
                      <a:pt x="3465" y="5250"/>
                      <a:pt x="3449" y="5276"/>
                      <a:pt x="3429" y="5299"/>
                    </a:cubicBezTo>
                    <a:cubicBezTo>
                      <a:pt x="3385" y="5344"/>
                      <a:pt x="3332" y="5384"/>
                      <a:pt x="3275" y="5424"/>
                    </a:cubicBezTo>
                    <a:cubicBezTo>
                      <a:pt x="3171" y="5480"/>
                      <a:pt x="3054" y="5534"/>
                      <a:pt x="2931" y="5577"/>
                    </a:cubicBezTo>
                    <a:cubicBezTo>
                      <a:pt x="2903" y="5584"/>
                      <a:pt x="2880" y="5591"/>
                      <a:pt x="2854" y="5594"/>
                    </a:cubicBezTo>
                    <a:cubicBezTo>
                      <a:pt x="2810" y="5580"/>
                      <a:pt x="2767" y="5568"/>
                      <a:pt x="2723" y="5554"/>
                    </a:cubicBezTo>
                    <a:lnTo>
                      <a:pt x="2642" y="5531"/>
                    </a:lnTo>
                    <a:cubicBezTo>
                      <a:pt x="2532" y="5497"/>
                      <a:pt x="2426" y="5464"/>
                      <a:pt x="2338" y="5427"/>
                    </a:cubicBezTo>
                    <a:cubicBezTo>
                      <a:pt x="2228" y="5364"/>
                      <a:pt x="2121" y="5296"/>
                      <a:pt x="2011" y="5230"/>
                    </a:cubicBezTo>
                    <a:lnTo>
                      <a:pt x="1944" y="5186"/>
                    </a:lnTo>
                    <a:cubicBezTo>
                      <a:pt x="1927" y="5176"/>
                      <a:pt x="1910" y="5166"/>
                      <a:pt x="1897" y="5156"/>
                    </a:cubicBezTo>
                    <a:cubicBezTo>
                      <a:pt x="1954" y="5026"/>
                      <a:pt x="2011" y="4895"/>
                      <a:pt x="2068" y="4768"/>
                    </a:cubicBezTo>
                    <a:cubicBezTo>
                      <a:pt x="2181" y="4507"/>
                      <a:pt x="2309" y="4250"/>
                      <a:pt x="2439" y="3995"/>
                    </a:cubicBezTo>
                    <a:close/>
                    <a:moveTo>
                      <a:pt x="2409" y="3273"/>
                    </a:moveTo>
                    <a:lnTo>
                      <a:pt x="2228" y="3631"/>
                    </a:lnTo>
                    <a:cubicBezTo>
                      <a:pt x="2064" y="3952"/>
                      <a:pt x="1894" y="4287"/>
                      <a:pt x="1747" y="4624"/>
                    </a:cubicBezTo>
                    <a:cubicBezTo>
                      <a:pt x="1666" y="4802"/>
                      <a:pt x="1589" y="4978"/>
                      <a:pt x="1512" y="5156"/>
                    </a:cubicBezTo>
                    <a:lnTo>
                      <a:pt x="1449" y="5299"/>
                    </a:lnTo>
                    <a:lnTo>
                      <a:pt x="1646" y="5417"/>
                    </a:lnTo>
                    <a:cubicBezTo>
                      <a:pt x="1683" y="5437"/>
                      <a:pt x="1716" y="5460"/>
                      <a:pt x="1753" y="5480"/>
                    </a:cubicBezTo>
                    <a:lnTo>
                      <a:pt x="1827" y="5531"/>
                    </a:lnTo>
                    <a:cubicBezTo>
                      <a:pt x="1937" y="5600"/>
                      <a:pt x="2051" y="5668"/>
                      <a:pt x="2181" y="5741"/>
                    </a:cubicBezTo>
                    <a:cubicBezTo>
                      <a:pt x="2301" y="5795"/>
                      <a:pt x="2422" y="5832"/>
                      <a:pt x="2542" y="5869"/>
                    </a:cubicBezTo>
                    <a:lnTo>
                      <a:pt x="2619" y="5892"/>
                    </a:lnTo>
                    <a:cubicBezTo>
                      <a:pt x="2673" y="5909"/>
                      <a:pt x="2730" y="5926"/>
                      <a:pt x="2787" y="5942"/>
                    </a:cubicBezTo>
                    <a:lnTo>
                      <a:pt x="2863" y="5952"/>
                    </a:lnTo>
                    <a:lnTo>
                      <a:pt x="2887" y="5946"/>
                    </a:lnTo>
                    <a:cubicBezTo>
                      <a:pt x="2931" y="5938"/>
                      <a:pt x="2977" y="5929"/>
                      <a:pt x="3034" y="5912"/>
                    </a:cubicBezTo>
                    <a:cubicBezTo>
                      <a:pt x="3188" y="5858"/>
                      <a:pt x="3325" y="5798"/>
                      <a:pt x="3459" y="5721"/>
                    </a:cubicBezTo>
                    <a:cubicBezTo>
                      <a:pt x="3549" y="5661"/>
                      <a:pt x="3619" y="5605"/>
                      <a:pt x="3679" y="5548"/>
                    </a:cubicBezTo>
                    <a:lnTo>
                      <a:pt x="3700" y="5527"/>
                    </a:lnTo>
                    <a:cubicBezTo>
                      <a:pt x="3733" y="5484"/>
                      <a:pt x="3763" y="5440"/>
                      <a:pt x="3790" y="5393"/>
                    </a:cubicBezTo>
                    <a:lnTo>
                      <a:pt x="3803" y="5370"/>
                    </a:lnTo>
                    <a:cubicBezTo>
                      <a:pt x="3826" y="5310"/>
                      <a:pt x="3846" y="5253"/>
                      <a:pt x="3863" y="5190"/>
                    </a:cubicBezTo>
                    <a:lnTo>
                      <a:pt x="3870" y="5169"/>
                    </a:lnTo>
                    <a:cubicBezTo>
                      <a:pt x="3874" y="5129"/>
                      <a:pt x="3880" y="5092"/>
                      <a:pt x="3883" y="5052"/>
                    </a:cubicBezTo>
                    <a:lnTo>
                      <a:pt x="3883" y="5035"/>
                    </a:lnTo>
                    <a:lnTo>
                      <a:pt x="3883" y="5019"/>
                    </a:lnTo>
                    <a:cubicBezTo>
                      <a:pt x="3874" y="4942"/>
                      <a:pt x="3860" y="4858"/>
                      <a:pt x="3840" y="4771"/>
                    </a:cubicBezTo>
                    <a:lnTo>
                      <a:pt x="3834" y="4748"/>
                    </a:lnTo>
                    <a:cubicBezTo>
                      <a:pt x="3803" y="4674"/>
                      <a:pt x="3773" y="4608"/>
                      <a:pt x="3743" y="4544"/>
                    </a:cubicBezTo>
                    <a:lnTo>
                      <a:pt x="3726" y="4517"/>
                    </a:lnTo>
                    <a:cubicBezTo>
                      <a:pt x="3673" y="4453"/>
                      <a:pt x="3616" y="4387"/>
                      <a:pt x="3529" y="4303"/>
                    </a:cubicBezTo>
                    <a:cubicBezTo>
                      <a:pt x="3465" y="4250"/>
                      <a:pt x="3389" y="4186"/>
                      <a:pt x="3301" y="4126"/>
                    </a:cubicBezTo>
                    <a:cubicBezTo>
                      <a:pt x="3221" y="4072"/>
                      <a:pt x="3138" y="4026"/>
                      <a:pt x="3054" y="3979"/>
                    </a:cubicBezTo>
                    <a:lnTo>
                      <a:pt x="3011" y="3955"/>
                    </a:lnTo>
                    <a:cubicBezTo>
                      <a:pt x="2967" y="3929"/>
                      <a:pt x="2923" y="3905"/>
                      <a:pt x="2880" y="3879"/>
                    </a:cubicBezTo>
                    <a:lnTo>
                      <a:pt x="2837" y="3855"/>
                    </a:lnTo>
                    <a:cubicBezTo>
                      <a:pt x="2807" y="3839"/>
                      <a:pt x="2776" y="3822"/>
                      <a:pt x="2750" y="3802"/>
                    </a:cubicBezTo>
                    <a:lnTo>
                      <a:pt x="2639" y="3939"/>
                    </a:lnTo>
                    <a:lnTo>
                      <a:pt x="2747" y="3799"/>
                    </a:lnTo>
                    <a:cubicBezTo>
                      <a:pt x="2650" y="3718"/>
                      <a:pt x="2602" y="3674"/>
                      <a:pt x="2566" y="3591"/>
                    </a:cubicBezTo>
                    <a:lnTo>
                      <a:pt x="2409" y="3273"/>
                    </a:lnTo>
                    <a:close/>
                    <a:moveTo>
                      <a:pt x="3525" y="352"/>
                    </a:moveTo>
                    <a:cubicBezTo>
                      <a:pt x="3544" y="352"/>
                      <a:pt x="3562" y="354"/>
                      <a:pt x="3576" y="357"/>
                    </a:cubicBezTo>
                    <a:cubicBezTo>
                      <a:pt x="3663" y="370"/>
                      <a:pt x="3746" y="387"/>
                      <a:pt x="3834" y="403"/>
                    </a:cubicBezTo>
                    <a:lnTo>
                      <a:pt x="3980" y="434"/>
                    </a:lnTo>
                    <a:cubicBezTo>
                      <a:pt x="4167" y="474"/>
                      <a:pt x="4359" y="514"/>
                      <a:pt x="4542" y="561"/>
                    </a:cubicBezTo>
                    <a:cubicBezTo>
                      <a:pt x="4753" y="614"/>
                      <a:pt x="4944" y="698"/>
                      <a:pt x="5135" y="812"/>
                    </a:cubicBezTo>
                    <a:cubicBezTo>
                      <a:pt x="5184" y="838"/>
                      <a:pt x="5231" y="875"/>
                      <a:pt x="5275" y="912"/>
                    </a:cubicBezTo>
                    <a:lnTo>
                      <a:pt x="5325" y="952"/>
                    </a:lnTo>
                    <a:cubicBezTo>
                      <a:pt x="5432" y="1042"/>
                      <a:pt x="5536" y="1133"/>
                      <a:pt x="5632" y="1226"/>
                    </a:cubicBezTo>
                    <a:lnTo>
                      <a:pt x="5666" y="1256"/>
                    </a:lnTo>
                    <a:cubicBezTo>
                      <a:pt x="5720" y="1310"/>
                      <a:pt x="5770" y="1357"/>
                      <a:pt x="5813" y="1407"/>
                    </a:cubicBezTo>
                    <a:cubicBezTo>
                      <a:pt x="5893" y="1504"/>
                      <a:pt x="5967" y="1607"/>
                      <a:pt x="6038" y="1724"/>
                    </a:cubicBezTo>
                    <a:cubicBezTo>
                      <a:pt x="6061" y="1765"/>
                      <a:pt x="6084" y="1805"/>
                      <a:pt x="6101" y="1845"/>
                    </a:cubicBezTo>
                    <a:cubicBezTo>
                      <a:pt x="6121" y="1905"/>
                      <a:pt x="6141" y="1962"/>
                      <a:pt x="6154" y="2025"/>
                    </a:cubicBezTo>
                    <a:cubicBezTo>
                      <a:pt x="6161" y="2042"/>
                      <a:pt x="6164" y="2059"/>
                      <a:pt x="6168" y="2076"/>
                    </a:cubicBezTo>
                    <a:cubicBezTo>
                      <a:pt x="6178" y="2213"/>
                      <a:pt x="6178" y="2340"/>
                      <a:pt x="6171" y="2464"/>
                    </a:cubicBezTo>
                    <a:cubicBezTo>
                      <a:pt x="6164" y="2570"/>
                      <a:pt x="6141" y="2678"/>
                      <a:pt x="6111" y="2768"/>
                    </a:cubicBezTo>
                    <a:cubicBezTo>
                      <a:pt x="6058" y="2925"/>
                      <a:pt x="5957" y="3072"/>
                      <a:pt x="5863" y="3200"/>
                    </a:cubicBezTo>
                    <a:cubicBezTo>
                      <a:pt x="5820" y="3257"/>
                      <a:pt x="5770" y="3313"/>
                      <a:pt x="5713" y="3373"/>
                    </a:cubicBezTo>
                    <a:lnTo>
                      <a:pt x="5680" y="3413"/>
                    </a:lnTo>
                    <a:cubicBezTo>
                      <a:pt x="5603" y="3498"/>
                      <a:pt x="5496" y="3567"/>
                      <a:pt x="5339" y="3638"/>
                    </a:cubicBezTo>
                    <a:cubicBezTo>
                      <a:pt x="5175" y="3711"/>
                      <a:pt x="5007" y="3788"/>
                      <a:pt x="4840" y="3819"/>
                    </a:cubicBezTo>
                    <a:cubicBezTo>
                      <a:pt x="4777" y="3831"/>
                      <a:pt x="4716" y="3842"/>
                      <a:pt x="4653" y="3851"/>
                    </a:cubicBezTo>
                    <a:lnTo>
                      <a:pt x="4402" y="3892"/>
                    </a:lnTo>
                    <a:lnTo>
                      <a:pt x="4529" y="4112"/>
                    </a:lnTo>
                    <a:cubicBezTo>
                      <a:pt x="4542" y="4140"/>
                      <a:pt x="4556" y="4166"/>
                      <a:pt x="4569" y="4193"/>
                    </a:cubicBezTo>
                    <a:cubicBezTo>
                      <a:pt x="4633" y="4323"/>
                      <a:pt x="4683" y="4450"/>
                      <a:pt x="4716" y="4577"/>
                    </a:cubicBezTo>
                    <a:cubicBezTo>
                      <a:pt x="4740" y="4671"/>
                      <a:pt x="4757" y="4771"/>
                      <a:pt x="4766" y="4845"/>
                    </a:cubicBezTo>
                    <a:cubicBezTo>
                      <a:pt x="4794" y="5006"/>
                      <a:pt x="4786" y="5169"/>
                      <a:pt x="4757" y="5330"/>
                    </a:cubicBezTo>
                    <a:lnTo>
                      <a:pt x="4743" y="5393"/>
                    </a:lnTo>
                    <a:cubicBezTo>
                      <a:pt x="4729" y="5467"/>
                      <a:pt x="4716" y="5537"/>
                      <a:pt x="4696" y="5597"/>
                    </a:cubicBezTo>
                    <a:cubicBezTo>
                      <a:pt x="4660" y="5701"/>
                      <a:pt x="4613" y="5805"/>
                      <a:pt x="4546" y="5929"/>
                    </a:cubicBezTo>
                    <a:cubicBezTo>
                      <a:pt x="4476" y="6056"/>
                      <a:pt x="4382" y="6176"/>
                      <a:pt x="4252" y="6303"/>
                    </a:cubicBezTo>
                    <a:cubicBezTo>
                      <a:pt x="4218" y="6333"/>
                      <a:pt x="4188" y="6363"/>
                      <a:pt x="4151" y="6394"/>
                    </a:cubicBezTo>
                    <a:cubicBezTo>
                      <a:pt x="3971" y="6537"/>
                      <a:pt x="3770" y="6661"/>
                      <a:pt x="3559" y="6758"/>
                    </a:cubicBezTo>
                    <a:cubicBezTo>
                      <a:pt x="3472" y="6798"/>
                      <a:pt x="3399" y="6829"/>
                      <a:pt x="3332" y="6852"/>
                    </a:cubicBezTo>
                    <a:lnTo>
                      <a:pt x="3261" y="6872"/>
                    </a:lnTo>
                    <a:cubicBezTo>
                      <a:pt x="3158" y="6905"/>
                      <a:pt x="3057" y="6939"/>
                      <a:pt x="2954" y="6945"/>
                    </a:cubicBezTo>
                    <a:cubicBezTo>
                      <a:pt x="2899" y="6949"/>
                      <a:pt x="2847" y="6952"/>
                      <a:pt x="2798" y="6952"/>
                    </a:cubicBezTo>
                    <a:cubicBezTo>
                      <a:pt x="2755" y="6952"/>
                      <a:pt x="2713" y="6950"/>
                      <a:pt x="2673" y="6942"/>
                    </a:cubicBezTo>
                    <a:cubicBezTo>
                      <a:pt x="2579" y="6925"/>
                      <a:pt x="2489" y="6905"/>
                      <a:pt x="2395" y="6882"/>
                    </a:cubicBezTo>
                    <a:cubicBezTo>
                      <a:pt x="2335" y="6869"/>
                      <a:pt x="2275" y="6852"/>
                      <a:pt x="2215" y="6832"/>
                    </a:cubicBezTo>
                    <a:lnTo>
                      <a:pt x="2121" y="6804"/>
                    </a:lnTo>
                    <a:cubicBezTo>
                      <a:pt x="2085" y="6795"/>
                      <a:pt x="2044" y="6781"/>
                      <a:pt x="2004" y="6768"/>
                    </a:cubicBezTo>
                    <a:lnTo>
                      <a:pt x="1980" y="6761"/>
                    </a:lnTo>
                    <a:cubicBezTo>
                      <a:pt x="1840" y="6718"/>
                      <a:pt x="1710" y="6648"/>
                      <a:pt x="1596" y="6584"/>
                    </a:cubicBezTo>
                    <a:cubicBezTo>
                      <a:pt x="1512" y="6540"/>
                      <a:pt x="1432" y="6494"/>
                      <a:pt x="1352" y="6443"/>
                    </a:cubicBezTo>
                    <a:cubicBezTo>
                      <a:pt x="1268" y="6397"/>
                      <a:pt x="1191" y="6343"/>
                      <a:pt x="1111" y="6293"/>
                    </a:cubicBezTo>
                    <a:cubicBezTo>
                      <a:pt x="1084" y="6276"/>
                      <a:pt x="1061" y="6259"/>
                      <a:pt x="1041" y="6243"/>
                    </a:cubicBezTo>
                    <a:lnTo>
                      <a:pt x="970" y="6193"/>
                    </a:lnTo>
                    <a:lnTo>
                      <a:pt x="890" y="6216"/>
                    </a:lnTo>
                    <a:cubicBezTo>
                      <a:pt x="856" y="6225"/>
                      <a:pt x="820" y="6229"/>
                      <a:pt x="784" y="6229"/>
                    </a:cubicBezTo>
                    <a:cubicBezTo>
                      <a:pt x="737" y="6229"/>
                      <a:pt x="690" y="6222"/>
                      <a:pt x="646" y="6207"/>
                    </a:cubicBezTo>
                    <a:cubicBezTo>
                      <a:pt x="546" y="6170"/>
                      <a:pt x="459" y="6093"/>
                      <a:pt x="412" y="5992"/>
                    </a:cubicBezTo>
                    <a:cubicBezTo>
                      <a:pt x="368" y="5895"/>
                      <a:pt x="362" y="5771"/>
                      <a:pt x="395" y="5694"/>
                    </a:cubicBezTo>
                    <a:lnTo>
                      <a:pt x="569" y="5279"/>
                    </a:lnTo>
                    <a:cubicBezTo>
                      <a:pt x="776" y="4795"/>
                      <a:pt x="987" y="4293"/>
                      <a:pt x="1208" y="3805"/>
                    </a:cubicBezTo>
                    <a:cubicBezTo>
                      <a:pt x="1302" y="3604"/>
                      <a:pt x="1392" y="3404"/>
                      <a:pt x="1483" y="3200"/>
                    </a:cubicBezTo>
                    <a:cubicBezTo>
                      <a:pt x="1546" y="3052"/>
                      <a:pt x="1603" y="2899"/>
                      <a:pt x="1656" y="2751"/>
                    </a:cubicBezTo>
                    <a:lnTo>
                      <a:pt x="1707" y="2615"/>
                    </a:lnTo>
                    <a:cubicBezTo>
                      <a:pt x="1857" y="2209"/>
                      <a:pt x="2064" y="1818"/>
                      <a:pt x="2268" y="1437"/>
                    </a:cubicBezTo>
                    <a:lnTo>
                      <a:pt x="2298" y="1383"/>
                    </a:lnTo>
                    <a:cubicBezTo>
                      <a:pt x="2375" y="1240"/>
                      <a:pt x="2452" y="1093"/>
                      <a:pt x="2536" y="952"/>
                    </a:cubicBezTo>
                    <a:cubicBezTo>
                      <a:pt x="2606" y="835"/>
                      <a:pt x="2693" y="735"/>
                      <a:pt x="2793" y="628"/>
                    </a:cubicBezTo>
                    <a:cubicBezTo>
                      <a:pt x="2877" y="537"/>
                      <a:pt x="2984" y="467"/>
                      <a:pt x="3094" y="431"/>
                    </a:cubicBezTo>
                    <a:cubicBezTo>
                      <a:pt x="3158" y="407"/>
                      <a:pt x="3221" y="383"/>
                      <a:pt x="3289" y="370"/>
                    </a:cubicBezTo>
                    <a:cubicBezTo>
                      <a:pt x="3335" y="357"/>
                      <a:pt x="3385" y="357"/>
                      <a:pt x="3445" y="353"/>
                    </a:cubicBezTo>
                    <a:lnTo>
                      <a:pt x="3499" y="353"/>
                    </a:lnTo>
                    <a:cubicBezTo>
                      <a:pt x="3508" y="353"/>
                      <a:pt x="3516" y="352"/>
                      <a:pt x="3525" y="352"/>
                    </a:cubicBezTo>
                    <a:close/>
                    <a:moveTo>
                      <a:pt x="3528" y="1"/>
                    </a:moveTo>
                    <a:cubicBezTo>
                      <a:pt x="3515" y="1"/>
                      <a:pt x="3500" y="1"/>
                      <a:pt x="3485" y="2"/>
                    </a:cubicBezTo>
                    <a:lnTo>
                      <a:pt x="3435" y="2"/>
                    </a:lnTo>
                    <a:cubicBezTo>
                      <a:pt x="3362" y="6"/>
                      <a:pt x="3289" y="9"/>
                      <a:pt x="3208" y="26"/>
                    </a:cubicBezTo>
                    <a:cubicBezTo>
                      <a:pt x="3128" y="46"/>
                      <a:pt x="3054" y="69"/>
                      <a:pt x="2980" y="96"/>
                    </a:cubicBezTo>
                    <a:cubicBezTo>
                      <a:pt x="2817" y="153"/>
                      <a:pt x="2659" y="256"/>
                      <a:pt x="2536" y="387"/>
                    </a:cubicBezTo>
                    <a:cubicBezTo>
                      <a:pt x="2426" y="508"/>
                      <a:pt x="2318" y="624"/>
                      <a:pt x="2231" y="775"/>
                    </a:cubicBezTo>
                    <a:cubicBezTo>
                      <a:pt x="2148" y="919"/>
                      <a:pt x="2068" y="1069"/>
                      <a:pt x="1987" y="1216"/>
                    </a:cubicBezTo>
                    <a:lnTo>
                      <a:pt x="1957" y="1273"/>
                    </a:lnTo>
                    <a:cubicBezTo>
                      <a:pt x="1750" y="1661"/>
                      <a:pt x="1536" y="2066"/>
                      <a:pt x="1375" y="2494"/>
                    </a:cubicBezTo>
                    <a:lnTo>
                      <a:pt x="1325" y="2635"/>
                    </a:lnTo>
                    <a:cubicBezTo>
                      <a:pt x="1275" y="2775"/>
                      <a:pt x="1222" y="2922"/>
                      <a:pt x="1161" y="3056"/>
                    </a:cubicBezTo>
                    <a:lnTo>
                      <a:pt x="890" y="3658"/>
                    </a:lnTo>
                    <a:cubicBezTo>
                      <a:pt x="666" y="4149"/>
                      <a:pt x="452" y="4654"/>
                      <a:pt x="248" y="5143"/>
                    </a:cubicBezTo>
                    <a:lnTo>
                      <a:pt x="71" y="5557"/>
                    </a:lnTo>
                    <a:cubicBezTo>
                      <a:pt x="1" y="5728"/>
                      <a:pt x="7" y="5952"/>
                      <a:pt x="94" y="6139"/>
                    </a:cubicBezTo>
                    <a:cubicBezTo>
                      <a:pt x="178" y="6323"/>
                      <a:pt x="339" y="6471"/>
                      <a:pt x="529" y="6537"/>
                    </a:cubicBezTo>
                    <a:cubicBezTo>
                      <a:pt x="611" y="6568"/>
                      <a:pt x="698" y="6582"/>
                      <a:pt x="785" y="6582"/>
                    </a:cubicBezTo>
                    <a:cubicBezTo>
                      <a:pt x="822" y="6582"/>
                      <a:pt x="860" y="6579"/>
                      <a:pt x="897" y="6574"/>
                    </a:cubicBezTo>
                    <a:cubicBezTo>
                      <a:pt x="904" y="6577"/>
                      <a:pt x="910" y="6584"/>
                      <a:pt x="917" y="6588"/>
                    </a:cubicBezTo>
                    <a:cubicBezTo>
                      <a:pt x="1001" y="6641"/>
                      <a:pt x="1084" y="6695"/>
                      <a:pt x="1168" y="6744"/>
                    </a:cubicBezTo>
                    <a:cubicBezTo>
                      <a:pt x="1255" y="6795"/>
                      <a:pt x="1338" y="6845"/>
                      <a:pt x="1426" y="6892"/>
                    </a:cubicBezTo>
                    <a:cubicBezTo>
                      <a:pt x="1552" y="6962"/>
                      <a:pt x="1707" y="7042"/>
                      <a:pt x="1873" y="7096"/>
                    </a:cubicBezTo>
                    <a:lnTo>
                      <a:pt x="1897" y="7105"/>
                    </a:lnTo>
                    <a:cubicBezTo>
                      <a:pt x="1940" y="7119"/>
                      <a:pt x="1984" y="7133"/>
                      <a:pt x="2028" y="7142"/>
                    </a:cubicBezTo>
                    <a:lnTo>
                      <a:pt x="2114" y="7170"/>
                    </a:lnTo>
                    <a:cubicBezTo>
                      <a:pt x="2181" y="7190"/>
                      <a:pt x="2252" y="7210"/>
                      <a:pt x="2318" y="7226"/>
                    </a:cubicBezTo>
                    <a:cubicBezTo>
                      <a:pt x="2415" y="7250"/>
                      <a:pt x="2512" y="7270"/>
                      <a:pt x="2609" y="7286"/>
                    </a:cubicBezTo>
                    <a:cubicBezTo>
                      <a:pt x="2676" y="7300"/>
                      <a:pt x="2736" y="7303"/>
                      <a:pt x="2800" y="7303"/>
                    </a:cubicBezTo>
                    <a:cubicBezTo>
                      <a:pt x="2863" y="7303"/>
                      <a:pt x="2923" y="7300"/>
                      <a:pt x="2988" y="7297"/>
                    </a:cubicBezTo>
                    <a:cubicBezTo>
                      <a:pt x="3124" y="7286"/>
                      <a:pt x="3252" y="7246"/>
                      <a:pt x="3372" y="7206"/>
                    </a:cubicBezTo>
                    <a:lnTo>
                      <a:pt x="3435" y="7186"/>
                    </a:lnTo>
                    <a:cubicBezTo>
                      <a:pt x="3519" y="7159"/>
                      <a:pt x="3606" y="7126"/>
                      <a:pt x="3706" y="7079"/>
                    </a:cubicBezTo>
                    <a:cubicBezTo>
                      <a:pt x="3944" y="6969"/>
                      <a:pt x="4167" y="6832"/>
                      <a:pt x="4372" y="6668"/>
                    </a:cubicBezTo>
                    <a:cubicBezTo>
                      <a:pt x="4415" y="6634"/>
                      <a:pt x="4456" y="6594"/>
                      <a:pt x="4496" y="6557"/>
                    </a:cubicBezTo>
                    <a:cubicBezTo>
                      <a:pt x="4653" y="6403"/>
                      <a:pt x="4769" y="6253"/>
                      <a:pt x="4857" y="6096"/>
                    </a:cubicBezTo>
                    <a:cubicBezTo>
                      <a:pt x="4930" y="5955"/>
                      <a:pt x="4984" y="5835"/>
                      <a:pt x="5027" y="5714"/>
                    </a:cubicBezTo>
                    <a:cubicBezTo>
                      <a:pt x="5058" y="5628"/>
                      <a:pt x="5074" y="5540"/>
                      <a:pt x="5087" y="5460"/>
                    </a:cubicBezTo>
                    <a:lnTo>
                      <a:pt x="5101" y="5397"/>
                    </a:lnTo>
                    <a:cubicBezTo>
                      <a:pt x="5141" y="5199"/>
                      <a:pt x="5144" y="4995"/>
                      <a:pt x="5115" y="4791"/>
                    </a:cubicBezTo>
                    <a:cubicBezTo>
                      <a:pt x="5104" y="4708"/>
                      <a:pt x="5084" y="4601"/>
                      <a:pt x="5054" y="4487"/>
                    </a:cubicBezTo>
                    <a:cubicBezTo>
                      <a:pt x="5027" y="4376"/>
                      <a:pt x="4987" y="4270"/>
                      <a:pt x="4940" y="4156"/>
                    </a:cubicBezTo>
                    <a:cubicBezTo>
                      <a:pt x="5138" y="4116"/>
                      <a:pt x="5322" y="4032"/>
                      <a:pt x="5482" y="3959"/>
                    </a:cubicBezTo>
                    <a:cubicBezTo>
                      <a:pt x="5686" y="3868"/>
                      <a:pt x="5830" y="3768"/>
                      <a:pt x="5941" y="3648"/>
                    </a:cubicBezTo>
                    <a:lnTo>
                      <a:pt x="5973" y="3611"/>
                    </a:lnTo>
                    <a:cubicBezTo>
                      <a:pt x="6030" y="3547"/>
                      <a:pt x="6091" y="3481"/>
                      <a:pt x="6148" y="3407"/>
                    </a:cubicBezTo>
                    <a:cubicBezTo>
                      <a:pt x="6254" y="3260"/>
                      <a:pt x="6375" y="3089"/>
                      <a:pt x="6445" y="2882"/>
                    </a:cubicBezTo>
                    <a:cubicBezTo>
                      <a:pt x="6486" y="2761"/>
                      <a:pt x="6512" y="2624"/>
                      <a:pt x="6522" y="2484"/>
                    </a:cubicBezTo>
                    <a:cubicBezTo>
                      <a:pt x="6529" y="2346"/>
                      <a:pt x="6529" y="2203"/>
                      <a:pt x="6515" y="2053"/>
                    </a:cubicBezTo>
                    <a:cubicBezTo>
                      <a:pt x="6515" y="2013"/>
                      <a:pt x="6506" y="1976"/>
                      <a:pt x="6499" y="1939"/>
                    </a:cubicBezTo>
                    <a:cubicBezTo>
                      <a:pt x="6482" y="1875"/>
                      <a:pt x="6459" y="1805"/>
                      <a:pt x="6429" y="1724"/>
                    </a:cubicBezTo>
                    <a:cubicBezTo>
                      <a:pt x="6405" y="1658"/>
                      <a:pt x="6372" y="1601"/>
                      <a:pt x="6342" y="1547"/>
                    </a:cubicBezTo>
                    <a:cubicBezTo>
                      <a:pt x="6262" y="1411"/>
                      <a:pt x="6174" y="1290"/>
                      <a:pt x="6081" y="1179"/>
                    </a:cubicBezTo>
                    <a:cubicBezTo>
                      <a:pt x="6024" y="1116"/>
                      <a:pt x="5967" y="1059"/>
                      <a:pt x="5907" y="1002"/>
                    </a:cubicBezTo>
                    <a:lnTo>
                      <a:pt x="5877" y="972"/>
                    </a:lnTo>
                    <a:cubicBezTo>
                      <a:pt x="5773" y="875"/>
                      <a:pt x="5663" y="775"/>
                      <a:pt x="5546" y="681"/>
                    </a:cubicBezTo>
                    <a:lnTo>
                      <a:pt x="5496" y="638"/>
                    </a:lnTo>
                    <a:cubicBezTo>
                      <a:pt x="5442" y="594"/>
                      <a:pt x="5382" y="548"/>
                      <a:pt x="5315" y="508"/>
                    </a:cubicBezTo>
                    <a:cubicBezTo>
                      <a:pt x="5098" y="377"/>
                      <a:pt x="4874" y="283"/>
                      <a:pt x="4629" y="223"/>
                    </a:cubicBezTo>
                    <a:cubicBezTo>
                      <a:pt x="4439" y="173"/>
                      <a:pt x="4241" y="130"/>
                      <a:pt x="4054" y="93"/>
                    </a:cubicBezTo>
                    <a:lnTo>
                      <a:pt x="3907" y="59"/>
                    </a:lnTo>
                    <a:cubicBezTo>
                      <a:pt x="3817" y="42"/>
                      <a:pt x="3726" y="26"/>
                      <a:pt x="3633" y="9"/>
                    </a:cubicBezTo>
                    <a:cubicBezTo>
                      <a:pt x="3601" y="4"/>
                      <a:pt x="3567" y="1"/>
                      <a:pt x="352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1402" name="Google Shape;1402;p9"/>
            <p:cNvGrpSpPr/>
            <p:nvPr/>
          </p:nvGrpSpPr>
          <p:grpSpPr>
            <a:xfrm rot="-564885">
              <a:off x="1480204" y="236733"/>
              <a:ext cx="153769" cy="230340"/>
              <a:chOff x="1459800" y="1512500"/>
              <a:chExt cx="131625" cy="197100"/>
            </a:xfrm>
          </p:grpSpPr>
          <p:sp>
            <p:nvSpPr>
              <p:cNvPr id="1403" name="Google Shape;1403;p9"/>
              <p:cNvSpPr/>
              <p:nvPr/>
            </p:nvSpPr>
            <p:spPr>
              <a:xfrm>
                <a:off x="1533625" y="1599050"/>
                <a:ext cx="600" cy="2450"/>
              </a:xfrm>
              <a:custGeom>
                <a:avLst/>
                <a:gdLst/>
                <a:ahLst/>
                <a:cxnLst/>
                <a:rect l="l" t="t" r="r" b="b"/>
                <a:pathLst>
                  <a:path w="24" h="98" extrusionOk="0">
                    <a:moveTo>
                      <a:pt x="0" y="1"/>
                    </a:moveTo>
                    <a:cubicBezTo>
                      <a:pt x="2" y="11"/>
                      <a:pt x="5" y="21"/>
                      <a:pt x="7" y="30"/>
                    </a:cubicBezTo>
                    <a:lnTo>
                      <a:pt x="7" y="30"/>
                    </a:lnTo>
                    <a:cubicBezTo>
                      <a:pt x="7" y="19"/>
                      <a:pt x="3" y="9"/>
                      <a:pt x="0" y="1"/>
                    </a:cubicBezTo>
                    <a:close/>
                    <a:moveTo>
                      <a:pt x="7" y="30"/>
                    </a:moveTo>
                    <a:lnTo>
                      <a:pt x="7" y="30"/>
                    </a:lnTo>
                    <a:cubicBezTo>
                      <a:pt x="7" y="32"/>
                      <a:pt x="7" y="33"/>
                      <a:pt x="7" y="34"/>
                    </a:cubicBezTo>
                    <a:cubicBezTo>
                      <a:pt x="11" y="47"/>
                      <a:pt x="14" y="64"/>
                      <a:pt x="17" y="81"/>
                    </a:cubicBezTo>
                    <a:lnTo>
                      <a:pt x="23" y="98"/>
                    </a:lnTo>
                    <a:cubicBezTo>
                      <a:pt x="19" y="74"/>
                      <a:pt x="13" y="53"/>
                      <a:pt x="7" y="30"/>
                    </a:cubicBezTo>
                    <a:close/>
                  </a:path>
                </a:pathLst>
              </a:custGeom>
              <a:solidFill>
                <a:srgbClr val="FB67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04" name="Google Shape;1404;p9"/>
              <p:cNvSpPr/>
              <p:nvPr/>
            </p:nvSpPr>
            <p:spPr>
              <a:xfrm>
                <a:off x="1529350" y="1598125"/>
                <a:ext cx="9150" cy="4300"/>
              </a:xfrm>
              <a:custGeom>
                <a:avLst/>
                <a:gdLst/>
                <a:ahLst/>
                <a:cxnLst/>
                <a:rect l="l" t="t" r="r" b="b"/>
                <a:pathLst>
                  <a:path w="366" h="172" extrusionOk="0">
                    <a:moveTo>
                      <a:pt x="345" y="1"/>
                    </a:moveTo>
                    <a:lnTo>
                      <a:pt x="1" y="74"/>
                    </a:lnTo>
                    <a:lnTo>
                      <a:pt x="21" y="172"/>
                    </a:lnTo>
                    <a:lnTo>
                      <a:pt x="365" y="98"/>
                    </a:lnTo>
                    <a:lnTo>
                      <a:pt x="345" y="1"/>
                    </a:lnTo>
                    <a:close/>
                  </a:path>
                </a:pathLst>
              </a:custGeom>
              <a:solidFill>
                <a:srgbClr val="524A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05" name="Google Shape;1405;p9"/>
              <p:cNvSpPr/>
              <p:nvPr/>
            </p:nvSpPr>
            <p:spPr>
              <a:xfrm>
                <a:off x="1463575" y="1516850"/>
                <a:ext cx="123425" cy="188350"/>
              </a:xfrm>
              <a:custGeom>
                <a:avLst/>
                <a:gdLst/>
                <a:ahLst/>
                <a:cxnLst/>
                <a:rect l="l" t="t" r="r" b="b"/>
                <a:pathLst>
                  <a:path w="4937" h="7534" extrusionOk="0">
                    <a:moveTo>
                      <a:pt x="2585" y="2359"/>
                    </a:moveTo>
                    <a:cubicBezTo>
                      <a:pt x="2601" y="2419"/>
                      <a:pt x="2618" y="2479"/>
                      <a:pt x="2635" y="2543"/>
                    </a:cubicBezTo>
                    <a:cubicBezTo>
                      <a:pt x="2682" y="2743"/>
                      <a:pt x="2729" y="2947"/>
                      <a:pt x="2772" y="3148"/>
                    </a:cubicBezTo>
                    <a:cubicBezTo>
                      <a:pt x="2782" y="3188"/>
                      <a:pt x="2793" y="3225"/>
                      <a:pt x="2799" y="3265"/>
                    </a:cubicBezTo>
                    <a:lnTo>
                      <a:pt x="2796" y="3245"/>
                    </a:lnTo>
                    <a:lnTo>
                      <a:pt x="2796" y="3245"/>
                    </a:lnTo>
                    <a:cubicBezTo>
                      <a:pt x="2799" y="3258"/>
                      <a:pt x="2802" y="3275"/>
                      <a:pt x="2805" y="3292"/>
                    </a:cubicBezTo>
                    <a:cubicBezTo>
                      <a:pt x="2805" y="3302"/>
                      <a:pt x="2809" y="3312"/>
                      <a:pt x="2809" y="3322"/>
                    </a:cubicBezTo>
                    <a:lnTo>
                      <a:pt x="2816" y="3338"/>
                    </a:lnTo>
                    <a:lnTo>
                      <a:pt x="2816" y="3352"/>
                    </a:lnTo>
                    <a:cubicBezTo>
                      <a:pt x="2859" y="3543"/>
                      <a:pt x="2902" y="3733"/>
                      <a:pt x="2946" y="3924"/>
                    </a:cubicBezTo>
                    <a:cubicBezTo>
                      <a:pt x="2856" y="3934"/>
                      <a:pt x="2762" y="3937"/>
                      <a:pt x="2672" y="3951"/>
                    </a:cubicBezTo>
                    <a:cubicBezTo>
                      <a:pt x="2558" y="3968"/>
                      <a:pt x="2444" y="3984"/>
                      <a:pt x="2328" y="4000"/>
                    </a:cubicBezTo>
                    <a:cubicBezTo>
                      <a:pt x="2197" y="4017"/>
                      <a:pt x="2067" y="4034"/>
                      <a:pt x="1939" y="4051"/>
                    </a:cubicBezTo>
                    <a:cubicBezTo>
                      <a:pt x="1979" y="3944"/>
                      <a:pt x="2020" y="3840"/>
                      <a:pt x="2060" y="3736"/>
                    </a:cubicBezTo>
                    <a:cubicBezTo>
                      <a:pt x="2227" y="3325"/>
                      <a:pt x="2401" y="2914"/>
                      <a:pt x="2541" y="2492"/>
                    </a:cubicBezTo>
                    <a:cubicBezTo>
                      <a:pt x="2555" y="2449"/>
                      <a:pt x="2572" y="2402"/>
                      <a:pt x="2585" y="2359"/>
                    </a:cubicBezTo>
                    <a:close/>
                    <a:moveTo>
                      <a:pt x="2705" y="1"/>
                    </a:moveTo>
                    <a:cubicBezTo>
                      <a:pt x="2595" y="1"/>
                      <a:pt x="2495" y="35"/>
                      <a:pt x="2391" y="95"/>
                    </a:cubicBezTo>
                    <a:cubicBezTo>
                      <a:pt x="2294" y="152"/>
                      <a:pt x="2240" y="235"/>
                      <a:pt x="2183" y="328"/>
                    </a:cubicBezTo>
                    <a:cubicBezTo>
                      <a:pt x="2130" y="416"/>
                      <a:pt x="2097" y="516"/>
                      <a:pt x="2063" y="609"/>
                    </a:cubicBezTo>
                    <a:cubicBezTo>
                      <a:pt x="1916" y="1024"/>
                      <a:pt x="1806" y="1449"/>
                      <a:pt x="1682" y="1870"/>
                    </a:cubicBezTo>
                    <a:cubicBezTo>
                      <a:pt x="1641" y="2011"/>
                      <a:pt x="1601" y="2148"/>
                      <a:pt x="1558" y="2285"/>
                    </a:cubicBezTo>
                    <a:cubicBezTo>
                      <a:pt x="1508" y="2435"/>
                      <a:pt x="1454" y="2586"/>
                      <a:pt x="1397" y="2736"/>
                    </a:cubicBezTo>
                    <a:cubicBezTo>
                      <a:pt x="1317" y="2944"/>
                      <a:pt x="1240" y="3151"/>
                      <a:pt x="1160" y="3358"/>
                    </a:cubicBezTo>
                    <a:cubicBezTo>
                      <a:pt x="1090" y="3543"/>
                      <a:pt x="1023" y="3727"/>
                      <a:pt x="956" y="3914"/>
                    </a:cubicBezTo>
                    <a:cubicBezTo>
                      <a:pt x="909" y="4034"/>
                      <a:pt x="873" y="4158"/>
                      <a:pt x="832" y="4278"/>
                    </a:cubicBezTo>
                    <a:cubicBezTo>
                      <a:pt x="806" y="4366"/>
                      <a:pt x="772" y="4452"/>
                      <a:pt x="749" y="4542"/>
                    </a:cubicBezTo>
                    <a:cubicBezTo>
                      <a:pt x="632" y="4937"/>
                      <a:pt x="522" y="5332"/>
                      <a:pt x="401" y="5726"/>
                    </a:cubicBezTo>
                    <a:cubicBezTo>
                      <a:pt x="334" y="5924"/>
                      <a:pt x="267" y="6118"/>
                      <a:pt x="210" y="6319"/>
                    </a:cubicBezTo>
                    <a:cubicBezTo>
                      <a:pt x="147" y="6529"/>
                      <a:pt x="107" y="6750"/>
                      <a:pt x="56" y="6964"/>
                    </a:cubicBezTo>
                    <a:cubicBezTo>
                      <a:pt x="0" y="7211"/>
                      <a:pt x="184" y="7466"/>
                      <a:pt x="425" y="7512"/>
                    </a:cubicBezTo>
                    <a:cubicBezTo>
                      <a:pt x="454" y="7518"/>
                      <a:pt x="483" y="7521"/>
                      <a:pt x="512" y="7521"/>
                    </a:cubicBezTo>
                    <a:cubicBezTo>
                      <a:pt x="605" y="7521"/>
                      <a:pt x="697" y="7493"/>
                      <a:pt x="775" y="7442"/>
                    </a:cubicBezTo>
                    <a:cubicBezTo>
                      <a:pt x="879" y="7368"/>
                      <a:pt x="943" y="7265"/>
                      <a:pt x="973" y="7141"/>
                    </a:cubicBezTo>
                    <a:cubicBezTo>
                      <a:pt x="1007" y="6990"/>
                      <a:pt x="1036" y="6837"/>
                      <a:pt x="1076" y="6689"/>
                    </a:cubicBezTo>
                    <a:cubicBezTo>
                      <a:pt x="1107" y="6576"/>
                      <a:pt x="1144" y="6469"/>
                      <a:pt x="1177" y="6359"/>
                    </a:cubicBezTo>
                    <a:cubicBezTo>
                      <a:pt x="1271" y="6091"/>
                      <a:pt x="1365" y="5827"/>
                      <a:pt x="1445" y="5556"/>
                    </a:cubicBezTo>
                    <a:lnTo>
                      <a:pt x="1535" y="5255"/>
                    </a:lnTo>
                    <a:cubicBezTo>
                      <a:pt x="1554" y="5257"/>
                      <a:pt x="1573" y="5259"/>
                      <a:pt x="1593" y="5259"/>
                    </a:cubicBezTo>
                    <a:cubicBezTo>
                      <a:pt x="1607" y="5259"/>
                      <a:pt x="1621" y="5258"/>
                      <a:pt x="1635" y="5255"/>
                    </a:cubicBezTo>
                    <a:cubicBezTo>
                      <a:pt x="1896" y="5221"/>
                      <a:pt x="2157" y="5188"/>
                      <a:pt x="2418" y="5151"/>
                    </a:cubicBezTo>
                    <a:cubicBezTo>
                      <a:pt x="2532" y="5138"/>
                      <a:pt x="2649" y="5118"/>
                      <a:pt x="2762" y="5098"/>
                    </a:cubicBezTo>
                    <a:cubicBezTo>
                      <a:pt x="2873" y="5078"/>
                      <a:pt x="2986" y="5078"/>
                      <a:pt x="3100" y="5061"/>
                    </a:cubicBezTo>
                    <a:cubicBezTo>
                      <a:pt x="3110" y="5058"/>
                      <a:pt x="3120" y="5054"/>
                      <a:pt x="3130" y="5054"/>
                    </a:cubicBezTo>
                    <a:cubicBezTo>
                      <a:pt x="3137" y="5081"/>
                      <a:pt x="3140" y="5111"/>
                      <a:pt x="3146" y="5138"/>
                    </a:cubicBezTo>
                    <a:cubicBezTo>
                      <a:pt x="3171" y="5285"/>
                      <a:pt x="3197" y="5436"/>
                      <a:pt x="3237" y="5579"/>
                    </a:cubicBezTo>
                    <a:cubicBezTo>
                      <a:pt x="3264" y="5673"/>
                      <a:pt x="3291" y="5766"/>
                      <a:pt x="3321" y="5860"/>
                    </a:cubicBezTo>
                    <a:cubicBezTo>
                      <a:pt x="3371" y="6031"/>
                      <a:pt x="3418" y="6201"/>
                      <a:pt x="3461" y="6372"/>
                    </a:cubicBezTo>
                    <a:cubicBezTo>
                      <a:pt x="3475" y="6439"/>
                      <a:pt x="3488" y="6509"/>
                      <a:pt x="3498" y="6576"/>
                    </a:cubicBezTo>
                    <a:cubicBezTo>
                      <a:pt x="3508" y="6626"/>
                      <a:pt x="3518" y="6677"/>
                      <a:pt x="3525" y="6730"/>
                    </a:cubicBezTo>
                    <a:cubicBezTo>
                      <a:pt x="3538" y="6817"/>
                      <a:pt x="3558" y="6904"/>
                      <a:pt x="3578" y="6987"/>
                    </a:cubicBezTo>
                    <a:cubicBezTo>
                      <a:pt x="3592" y="7041"/>
                      <a:pt x="3618" y="7091"/>
                      <a:pt x="3645" y="7138"/>
                    </a:cubicBezTo>
                    <a:cubicBezTo>
                      <a:pt x="3682" y="7228"/>
                      <a:pt x="3739" y="7305"/>
                      <a:pt x="3813" y="7372"/>
                    </a:cubicBezTo>
                    <a:cubicBezTo>
                      <a:pt x="3903" y="7449"/>
                      <a:pt x="4003" y="7499"/>
                      <a:pt x="4120" y="7523"/>
                    </a:cubicBezTo>
                    <a:cubicBezTo>
                      <a:pt x="4161" y="7530"/>
                      <a:pt x="4202" y="7534"/>
                      <a:pt x="4243" y="7534"/>
                    </a:cubicBezTo>
                    <a:cubicBezTo>
                      <a:pt x="4316" y="7534"/>
                      <a:pt x="4387" y="7522"/>
                      <a:pt x="4458" y="7496"/>
                    </a:cubicBezTo>
                    <a:cubicBezTo>
                      <a:pt x="4565" y="7459"/>
                      <a:pt x="4655" y="7396"/>
                      <a:pt x="4732" y="7311"/>
                    </a:cubicBezTo>
                    <a:cubicBezTo>
                      <a:pt x="4816" y="7185"/>
                      <a:pt x="4889" y="7095"/>
                      <a:pt x="4916" y="6937"/>
                    </a:cubicBezTo>
                    <a:cubicBezTo>
                      <a:pt x="4929" y="6860"/>
                      <a:pt x="4936" y="6783"/>
                      <a:pt x="4932" y="6700"/>
                    </a:cubicBezTo>
                    <a:cubicBezTo>
                      <a:pt x="4932" y="6660"/>
                      <a:pt x="4929" y="6620"/>
                      <a:pt x="4920" y="6579"/>
                    </a:cubicBezTo>
                    <a:cubicBezTo>
                      <a:pt x="4896" y="6445"/>
                      <a:pt x="4866" y="6308"/>
                      <a:pt x="4836" y="6175"/>
                    </a:cubicBezTo>
                    <a:cubicBezTo>
                      <a:pt x="4802" y="6018"/>
                      <a:pt x="4765" y="5860"/>
                      <a:pt x="4719" y="5706"/>
                    </a:cubicBezTo>
                    <a:cubicBezTo>
                      <a:pt x="4665" y="5539"/>
                      <a:pt x="4611" y="5372"/>
                      <a:pt x="4558" y="5208"/>
                    </a:cubicBezTo>
                    <a:cubicBezTo>
                      <a:pt x="4511" y="5071"/>
                      <a:pt x="4481" y="4934"/>
                      <a:pt x="4448" y="4794"/>
                    </a:cubicBezTo>
                    <a:cubicBezTo>
                      <a:pt x="4364" y="4375"/>
                      <a:pt x="4290" y="3957"/>
                      <a:pt x="4184" y="3546"/>
                    </a:cubicBezTo>
                    <a:cubicBezTo>
                      <a:pt x="4080" y="3162"/>
                      <a:pt x="3949" y="2787"/>
                      <a:pt x="3836" y="2406"/>
                    </a:cubicBezTo>
                    <a:cubicBezTo>
                      <a:pt x="3773" y="2191"/>
                      <a:pt x="3702" y="1984"/>
                      <a:pt x="3625" y="1777"/>
                    </a:cubicBezTo>
                    <a:cubicBezTo>
                      <a:pt x="3538" y="1549"/>
                      <a:pt x="3464" y="1325"/>
                      <a:pt x="3401" y="1091"/>
                    </a:cubicBezTo>
                    <a:cubicBezTo>
                      <a:pt x="3364" y="904"/>
                      <a:pt x="3331" y="714"/>
                      <a:pt x="3287" y="526"/>
                    </a:cubicBezTo>
                    <a:cubicBezTo>
                      <a:pt x="3281" y="502"/>
                      <a:pt x="3277" y="479"/>
                      <a:pt x="3271" y="456"/>
                    </a:cubicBezTo>
                    <a:cubicBezTo>
                      <a:pt x="3251" y="388"/>
                      <a:pt x="3220" y="336"/>
                      <a:pt x="3187" y="272"/>
                    </a:cubicBezTo>
                    <a:cubicBezTo>
                      <a:pt x="3120" y="135"/>
                      <a:pt x="2950" y="31"/>
                      <a:pt x="2805" y="11"/>
                    </a:cubicBezTo>
                    <a:cubicBezTo>
                      <a:pt x="2772" y="4"/>
                      <a:pt x="2739" y="1"/>
                      <a:pt x="270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06" name="Google Shape;1406;p9"/>
              <p:cNvSpPr/>
              <p:nvPr/>
            </p:nvSpPr>
            <p:spPr>
              <a:xfrm>
                <a:off x="1459800" y="1512500"/>
                <a:ext cx="131625" cy="197100"/>
              </a:xfrm>
              <a:custGeom>
                <a:avLst/>
                <a:gdLst/>
                <a:ahLst/>
                <a:cxnLst/>
                <a:rect l="l" t="t" r="r" b="b"/>
                <a:pathLst>
                  <a:path w="5265" h="7884" extrusionOk="0">
                    <a:moveTo>
                      <a:pt x="2706" y="3151"/>
                    </a:moveTo>
                    <a:cubicBezTo>
                      <a:pt x="2723" y="3222"/>
                      <a:pt x="2736" y="3292"/>
                      <a:pt x="2752" y="3362"/>
                    </a:cubicBezTo>
                    <a:lnTo>
                      <a:pt x="2796" y="3563"/>
                    </a:lnTo>
                    <a:cubicBezTo>
                      <a:pt x="2823" y="3690"/>
                      <a:pt x="2853" y="3813"/>
                      <a:pt x="2880" y="3941"/>
                    </a:cubicBezTo>
                    <a:cubicBezTo>
                      <a:pt x="2853" y="3944"/>
                      <a:pt x="2826" y="3947"/>
                      <a:pt x="2800" y="3951"/>
                    </a:cubicBezTo>
                    <a:lnTo>
                      <a:pt x="2669" y="3971"/>
                    </a:lnTo>
                    <a:cubicBezTo>
                      <a:pt x="2599" y="3981"/>
                      <a:pt x="2529" y="3991"/>
                      <a:pt x="2455" y="4001"/>
                    </a:cubicBezTo>
                    <a:lnTo>
                      <a:pt x="2362" y="4011"/>
                    </a:lnTo>
                    <a:cubicBezTo>
                      <a:pt x="2365" y="4001"/>
                      <a:pt x="2368" y="3987"/>
                      <a:pt x="2374" y="3974"/>
                    </a:cubicBezTo>
                    <a:lnTo>
                      <a:pt x="2462" y="3760"/>
                    </a:lnTo>
                    <a:cubicBezTo>
                      <a:pt x="2545" y="3560"/>
                      <a:pt x="2629" y="3359"/>
                      <a:pt x="2706" y="3151"/>
                    </a:cubicBezTo>
                    <a:close/>
                    <a:moveTo>
                      <a:pt x="2749" y="1934"/>
                    </a:moveTo>
                    <a:lnTo>
                      <a:pt x="2525" y="2613"/>
                    </a:lnTo>
                    <a:cubicBezTo>
                      <a:pt x="2411" y="2954"/>
                      <a:pt x="2271" y="3296"/>
                      <a:pt x="2138" y="3626"/>
                    </a:cubicBezTo>
                    <a:lnTo>
                      <a:pt x="2050" y="3844"/>
                    </a:lnTo>
                    <a:cubicBezTo>
                      <a:pt x="2017" y="3924"/>
                      <a:pt x="1984" y="4008"/>
                      <a:pt x="1953" y="4091"/>
                    </a:cubicBezTo>
                    <a:lnTo>
                      <a:pt x="1820" y="4435"/>
                    </a:lnTo>
                    <a:lnTo>
                      <a:pt x="2502" y="4349"/>
                    </a:lnTo>
                    <a:cubicBezTo>
                      <a:pt x="2575" y="4339"/>
                      <a:pt x="2649" y="4329"/>
                      <a:pt x="2723" y="4319"/>
                    </a:cubicBezTo>
                    <a:lnTo>
                      <a:pt x="2850" y="4299"/>
                    </a:lnTo>
                    <a:cubicBezTo>
                      <a:pt x="2896" y="4292"/>
                      <a:pt x="2947" y="4288"/>
                      <a:pt x="2993" y="4282"/>
                    </a:cubicBezTo>
                    <a:cubicBezTo>
                      <a:pt x="3033" y="4279"/>
                      <a:pt x="3077" y="4275"/>
                      <a:pt x="3117" y="4272"/>
                    </a:cubicBezTo>
                    <a:lnTo>
                      <a:pt x="3311" y="4248"/>
                    </a:lnTo>
                    <a:lnTo>
                      <a:pt x="3228" y="3887"/>
                    </a:lnTo>
                    <a:cubicBezTo>
                      <a:pt x="3197" y="3753"/>
                      <a:pt x="3167" y="3623"/>
                      <a:pt x="3137" y="3476"/>
                    </a:cubicBezTo>
                    <a:lnTo>
                      <a:pt x="3134" y="3456"/>
                    </a:lnTo>
                    <a:lnTo>
                      <a:pt x="2960" y="3496"/>
                    </a:lnTo>
                    <a:lnTo>
                      <a:pt x="3127" y="3429"/>
                    </a:lnTo>
                    <a:lnTo>
                      <a:pt x="3117" y="3382"/>
                    </a:lnTo>
                    <a:lnTo>
                      <a:pt x="3097" y="3285"/>
                    </a:lnTo>
                    <a:cubicBezTo>
                      <a:pt x="3050" y="3081"/>
                      <a:pt x="3004" y="2877"/>
                      <a:pt x="2956" y="2673"/>
                    </a:cubicBezTo>
                    <a:cubicBezTo>
                      <a:pt x="2940" y="2609"/>
                      <a:pt x="2923" y="2546"/>
                      <a:pt x="2907" y="2486"/>
                    </a:cubicBezTo>
                    <a:lnTo>
                      <a:pt x="2749" y="1934"/>
                    </a:lnTo>
                    <a:close/>
                    <a:moveTo>
                      <a:pt x="2855" y="352"/>
                    </a:moveTo>
                    <a:cubicBezTo>
                      <a:pt x="2879" y="352"/>
                      <a:pt x="2904" y="355"/>
                      <a:pt x="2930" y="359"/>
                    </a:cubicBezTo>
                    <a:cubicBezTo>
                      <a:pt x="3030" y="372"/>
                      <a:pt x="3144" y="449"/>
                      <a:pt x="3181" y="526"/>
                    </a:cubicBezTo>
                    <a:lnTo>
                      <a:pt x="3201" y="566"/>
                    </a:lnTo>
                    <a:cubicBezTo>
                      <a:pt x="3224" y="607"/>
                      <a:pt x="3241" y="640"/>
                      <a:pt x="3251" y="673"/>
                    </a:cubicBezTo>
                    <a:cubicBezTo>
                      <a:pt x="3257" y="697"/>
                      <a:pt x="3261" y="717"/>
                      <a:pt x="3268" y="740"/>
                    </a:cubicBezTo>
                    <a:cubicBezTo>
                      <a:pt x="3294" y="871"/>
                      <a:pt x="3322" y="1001"/>
                      <a:pt x="3345" y="1132"/>
                    </a:cubicBezTo>
                    <a:lnTo>
                      <a:pt x="3382" y="1315"/>
                    </a:lnTo>
                    <a:cubicBezTo>
                      <a:pt x="3448" y="1553"/>
                      <a:pt x="3522" y="1780"/>
                      <a:pt x="3609" y="2011"/>
                    </a:cubicBezTo>
                    <a:cubicBezTo>
                      <a:pt x="3686" y="2212"/>
                      <a:pt x="3753" y="2416"/>
                      <a:pt x="3819" y="2629"/>
                    </a:cubicBezTo>
                    <a:cubicBezTo>
                      <a:pt x="3856" y="2760"/>
                      <a:pt x="3899" y="2890"/>
                      <a:pt x="3940" y="3021"/>
                    </a:cubicBezTo>
                    <a:cubicBezTo>
                      <a:pt x="4017" y="3265"/>
                      <a:pt x="4097" y="3516"/>
                      <a:pt x="4164" y="3767"/>
                    </a:cubicBezTo>
                    <a:cubicBezTo>
                      <a:pt x="4248" y="4081"/>
                      <a:pt x="4311" y="4409"/>
                      <a:pt x="4371" y="4723"/>
                    </a:cubicBezTo>
                    <a:lnTo>
                      <a:pt x="4428" y="5004"/>
                    </a:lnTo>
                    <a:cubicBezTo>
                      <a:pt x="4461" y="5151"/>
                      <a:pt x="4495" y="5295"/>
                      <a:pt x="4542" y="5439"/>
                    </a:cubicBezTo>
                    <a:cubicBezTo>
                      <a:pt x="4595" y="5603"/>
                      <a:pt x="4649" y="5767"/>
                      <a:pt x="4699" y="5931"/>
                    </a:cubicBezTo>
                    <a:cubicBezTo>
                      <a:pt x="4739" y="6061"/>
                      <a:pt x="4776" y="6201"/>
                      <a:pt x="4816" y="6386"/>
                    </a:cubicBezTo>
                    <a:lnTo>
                      <a:pt x="4836" y="6476"/>
                    </a:lnTo>
                    <a:cubicBezTo>
                      <a:pt x="4856" y="6579"/>
                      <a:pt x="4880" y="6683"/>
                      <a:pt x="4900" y="6787"/>
                    </a:cubicBezTo>
                    <a:cubicBezTo>
                      <a:pt x="4907" y="6817"/>
                      <a:pt x="4907" y="6847"/>
                      <a:pt x="4910" y="6880"/>
                    </a:cubicBezTo>
                    <a:cubicBezTo>
                      <a:pt x="4910" y="6948"/>
                      <a:pt x="4907" y="7011"/>
                      <a:pt x="4893" y="7081"/>
                    </a:cubicBezTo>
                    <a:cubicBezTo>
                      <a:pt x="4876" y="7181"/>
                      <a:pt x="4833" y="7245"/>
                      <a:pt x="4766" y="7345"/>
                    </a:cubicBezTo>
                    <a:lnTo>
                      <a:pt x="4742" y="7375"/>
                    </a:lnTo>
                    <a:cubicBezTo>
                      <a:pt x="4689" y="7436"/>
                      <a:pt x="4626" y="7479"/>
                      <a:pt x="4552" y="7506"/>
                    </a:cubicBezTo>
                    <a:cubicBezTo>
                      <a:pt x="4499" y="7523"/>
                      <a:pt x="4448" y="7532"/>
                      <a:pt x="4396" y="7532"/>
                    </a:cubicBezTo>
                    <a:cubicBezTo>
                      <a:pt x="4366" y="7532"/>
                      <a:pt x="4336" y="7529"/>
                      <a:pt x="4305" y="7522"/>
                    </a:cubicBezTo>
                    <a:cubicBezTo>
                      <a:pt x="4217" y="7506"/>
                      <a:pt x="4144" y="7469"/>
                      <a:pt x="4080" y="7416"/>
                    </a:cubicBezTo>
                    <a:cubicBezTo>
                      <a:pt x="4027" y="7365"/>
                      <a:pt x="3987" y="7309"/>
                      <a:pt x="3956" y="7245"/>
                    </a:cubicBezTo>
                    <a:lnTo>
                      <a:pt x="3947" y="7225"/>
                    </a:lnTo>
                    <a:cubicBezTo>
                      <a:pt x="3927" y="7188"/>
                      <a:pt x="3907" y="7152"/>
                      <a:pt x="3896" y="7104"/>
                    </a:cubicBezTo>
                    <a:cubicBezTo>
                      <a:pt x="3879" y="7031"/>
                      <a:pt x="3859" y="6954"/>
                      <a:pt x="3850" y="6877"/>
                    </a:cubicBezTo>
                    <a:cubicBezTo>
                      <a:pt x="3843" y="6823"/>
                      <a:pt x="3833" y="6770"/>
                      <a:pt x="3823" y="6717"/>
                    </a:cubicBezTo>
                    <a:cubicBezTo>
                      <a:pt x="3810" y="6650"/>
                      <a:pt x="3796" y="6579"/>
                      <a:pt x="3783" y="6506"/>
                    </a:cubicBezTo>
                    <a:cubicBezTo>
                      <a:pt x="3746" y="6352"/>
                      <a:pt x="3699" y="6192"/>
                      <a:pt x="3639" y="5984"/>
                    </a:cubicBezTo>
                    <a:lnTo>
                      <a:pt x="3632" y="5968"/>
                    </a:lnTo>
                    <a:cubicBezTo>
                      <a:pt x="3609" y="5880"/>
                      <a:pt x="3582" y="5793"/>
                      <a:pt x="3558" y="5707"/>
                    </a:cubicBezTo>
                    <a:cubicBezTo>
                      <a:pt x="3518" y="5563"/>
                      <a:pt x="3492" y="5412"/>
                      <a:pt x="3468" y="5285"/>
                    </a:cubicBezTo>
                    <a:lnTo>
                      <a:pt x="3425" y="5017"/>
                    </a:lnTo>
                    <a:lnTo>
                      <a:pt x="3221" y="5061"/>
                    </a:lnTo>
                    <a:cubicBezTo>
                      <a:pt x="3174" y="5068"/>
                      <a:pt x="3124" y="5071"/>
                      <a:pt x="3074" y="5077"/>
                    </a:cubicBezTo>
                    <a:cubicBezTo>
                      <a:pt x="3010" y="5081"/>
                      <a:pt x="2947" y="5088"/>
                      <a:pt x="2883" y="5102"/>
                    </a:cubicBezTo>
                    <a:cubicBezTo>
                      <a:pt x="2769" y="5122"/>
                      <a:pt x="2655" y="5138"/>
                      <a:pt x="2545" y="5151"/>
                    </a:cubicBezTo>
                    <a:cubicBezTo>
                      <a:pt x="2374" y="5178"/>
                      <a:pt x="2204" y="5198"/>
                      <a:pt x="2033" y="5222"/>
                    </a:cubicBezTo>
                    <a:lnTo>
                      <a:pt x="1763" y="5255"/>
                    </a:lnTo>
                    <a:cubicBezTo>
                      <a:pt x="1756" y="5256"/>
                      <a:pt x="1748" y="5257"/>
                      <a:pt x="1738" y="5257"/>
                    </a:cubicBezTo>
                    <a:cubicBezTo>
                      <a:pt x="1727" y="5257"/>
                      <a:pt x="1716" y="5256"/>
                      <a:pt x="1703" y="5255"/>
                    </a:cubicBezTo>
                    <a:lnTo>
                      <a:pt x="1559" y="5242"/>
                    </a:lnTo>
                    <a:lnTo>
                      <a:pt x="1428" y="5679"/>
                    </a:lnTo>
                    <a:cubicBezTo>
                      <a:pt x="1358" y="5917"/>
                      <a:pt x="1275" y="6155"/>
                      <a:pt x="1195" y="6386"/>
                    </a:cubicBezTo>
                    <a:lnTo>
                      <a:pt x="1161" y="6479"/>
                    </a:lnTo>
                    <a:cubicBezTo>
                      <a:pt x="1124" y="6590"/>
                      <a:pt x="1090" y="6703"/>
                      <a:pt x="1060" y="6817"/>
                    </a:cubicBezTo>
                    <a:cubicBezTo>
                      <a:pt x="1030" y="6924"/>
                      <a:pt x="1007" y="7031"/>
                      <a:pt x="983" y="7141"/>
                    </a:cubicBezTo>
                    <a:lnTo>
                      <a:pt x="950" y="7275"/>
                    </a:lnTo>
                    <a:cubicBezTo>
                      <a:pt x="934" y="7362"/>
                      <a:pt x="890" y="7425"/>
                      <a:pt x="826" y="7469"/>
                    </a:cubicBezTo>
                    <a:cubicBezTo>
                      <a:pt x="779" y="7502"/>
                      <a:pt x="724" y="7519"/>
                      <a:pt x="668" y="7519"/>
                    </a:cubicBezTo>
                    <a:cubicBezTo>
                      <a:pt x="648" y="7519"/>
                      <a:pt x="628" y="7517"/>
                      <a:pt x="609" y="7513"/>
                    </a:cubicBezTo>
                    <a:cubicBezTo>
                      <a:pt x="536" y="7499"/>
                      <a:pt x="465" y="7449"/>
                      <a:pt x="418" y="7382"/>
                    </a:cubicBezTo>
                    <a:cubicBezTo>
                      <a:pt x="378" y="7315"/>
                      <a:pt x="365" y="7245"/>
                      <a:pt x="378" y="7178"/>
                    </a:cubicBezTo>
                    <a:cubicBezTo>
                      <a:pt x="392" y="7115"/>
                      <a:pt x="408" y="7054"/>
                      <a:pt x="422" y="6991"/>
                    </a:cubicBezTo>
                    <a:cubicBezTo>
                      <a:pt x="452" y="6840"/>
                      <a:pt x="485" y="6687"/>
                      <a:pt x="528" y="6542"/>
                    </a:cubicBezTo>
                    <a:cubicBezTo>
                      <a:pt x="589" y="6342"/>
                      <a:pt x="656" y="6141"/>
                      <a:pt x="719" y="5951"/>
                    </a:cubicBezTo>
                    <a:cubicBezTo>
                      <a:pt x="806" y="5663"/>
                      <a:pt x="894" y="5369"/>
                      <a:pt x="977" y="5077"/>
                    </a:cubicBezTo>
                    <a:lnTo>
                      <a:pt x="1067" y="4764"/>
                    </a:lnTo>
                    <a:cubicBezTo>
                      <a:pt x="1084" y="4707"/>
                      <a:pt x="1104" y="4653"/>
                      <a:pt x="1121" y="4596"/>
                    </a:cubicBezTo>
                    <a:lnTo>
                      <a:pt x="1187" y="4395"/>
                    </a:lnTo>
                    <a:cubicBezTo>
                      <a:pt x="1215" y="4312"/>
                      <a:pt x="1241" y="4228"/>
                      <a:pt x="1271" y="4148"/>
                    </a:cubicBezTo>
                    <a:lnTo>
                      <a:pt x="1325" y="4001"/>
                    </a:lnTo>
                    <a:cubicBezTo>
                      <a:pt x="1375" y="3867"/>
                      <a:pt x="1425" y="3730"/>
                      <a:pt x="1475" y="3597"/>
                    </a:cubicBezTo>
                    <a:lnTo>
                      <a:pt x="1485" y="3569"/>
                    </a:lnTo>
                    <a:cubicBezTo>
                      <a:pt x="1562" y="3372"/>
                      <a:pt x="1636" y="3171"/>
                      <a:pt x="1712" y="2974"/>
                    </a:cubicBezTo>
                    <a:cubicBezTo>
                      <a:pt x="1769" y="2824"/>
                      <a:pt x="1823" y="2669"/>
                      <a:pt x="1880" y="2509"/>
                    </a:cubicBezTo>
                    <a:lnTo>
                      <a:pt x="1900" y="2433"/>
                    </a:lnTo>
                    <a:cubicBezTo>
                      <a:pt x="1937" y="2322"/>
                      <a:pt x="1970" y="2208"/>
                      <a:pt x="2004" y="2095"/>
                    </a:cubicBezTo>
                    <a:cubicBezTo>
                      <a:pt x="2033" y="1994"/>
                      <a:pt x="2061" y="1891"/>
                      <a:pt x="2090" y="1791"/>
                    </a:cubicBezTo>
                    <a:cubicBezTo>
                      <a:pt x="2178" y="1476"/>
                      <a:pt x="2271" y="1152"/>
                      <a:pt x="2382" y="843"/>
                    </a:cubicBezTo>
                    <a:lnTo>
                      <a:pt x="2391" y="817"/>
                    </a:lnTo>
                    <a:cubicBezTo>
                      <a:pt x="2419" y="737"/>
                      <a:pt x="2448" y="656"/>
                      <a:pt x="2485" y="593"/>
                    </a:cubicBezTo>
                    <a:cubicBezTo>
                      <a:pt x="2539" y="506"/>
                      <a:pt x="2575" y="456"/>
                      <a:pt x="2632" y="419"/>
                    </a:cubicBezTo>
                    <a:cubicBezTo>
                      <a:pt x="2711" y="373"/>
                      <a:pt x="2780" y="352"/>
                      <a:pt x="2855" y="352"/>
                    </a:cubicBezTo>
                    <a:close/>
                    <a:moveTo>
                      <a:pt x="2851" y="0"/>
                    </a:moveTo>
                    <a:cubicBezTo>
                      <a:pt x="2711" y="0"/>
                      <a:pt x="2582" y="39"/>
                      <a:pt x="2451" y="118"/>
                    </a:cubicBezTo>
                    <a:cubicBezTo>
                      <a:pt x="2321" y="198"/>
                      <a:pt x="2248" y="309"/>
                      <a:pt x="2184" y="412"/>
                    </a:cubicBezTo>
                    <a:cubicBezTo>
                      <a:pt x="2127" y="506"/>
                      <a:pt x="2090" y="610"/>
                      <a:pt x="2061" y="700"/>
                    </a:cubicBezTo>
                    <a:lnTo>
                      <a:pt x="2050" y="727"/>
                    </a:lnTo>
                    <a:cubicBezTo>
                      <a:pt x="1937" y="1044"/>
                      <a:pt x="1843" y="1376"/>
                      <a:pt x="1752" y="1693"/>
                    </a:cubicBezTo>
                    <a:cubicBezTo>
                      <a:pt x="1723" y="1794"/>
                      <a:pt x="1696" y="1894"/>
                      <a:pt x="1666" y="1998"/>
                    </a:cubicBezTo>
                    <a:cubicBezTo>
                      <a:pt x="1632" y="2108"/>
                      <a:pt x="1599" y="2222"/>
                      <a:pt x="1565" y="2332"/>
                    </a:cubicBezTo>
                    <a:lnTo>
                      <a:pt x="1545" y="2402"/>
                    </a:lnTo>
                    <a:cubicBezTo>
                      <a:pt x="1491" y="2553"/>
                      <a:pt x="1442" y="2700"/>
                      <a:pt x="1385" y="2850"/>
                    </a:cubicBezTo>
                    <a:cubicBezTo>
                      <a:pt x="1308" y="3048"/>
                      <a:pt x="1235" y="3245"/>
                      <a:pt x="1158" y="3442"/>
                    </a:cubicBezTo>
                    <a:lnTo>
                      <a:pt x="1147" y="3469"/>
                    </a:lnTo>
                    <a:cubicBezTo>
                      <a:pt x="1094" y="3606"/>
                      <a:pt x="1044" y="3743"/>
                      <a:pt x="994" y="3881"/>
                    </a:cubicBezTo>
                    <a:lnTo>
                      <a:pt x="940" y="4024"/>
                    </a:lnTo>
                    <a:cubicBezTo>
                      <a:pt x="910" y="4111"/>
                      <a:pt x="880" y="4202"/>
                      <a:pt x="853" y="4288"/>
                    </a:cubicBezTo>
                    <a:lnTo>
                      <a:pt x="789" y="4483"/>
                    </a:lnTo>
                    <a:cubicBezTo>
                      <a:pt x="769" y="4543"/>
                      <a:pt x="749" y="4603"/>
                      <a:pt x="729" y="4667"/>
                    </a:cubicBezTo>
                    <a:lnTo>
                      <a:pt x="639" y="4981"/>
                    </a:lnTo>
                    <a:cubicBezTo>
                      <a:pt x="556" y="5272"/>
                      <a:pt x="472" y="5559"/>
                      <a:pt x="385" y="5844"/>
                    </a:cubicBezTo>
                    <a:cubicBezTo>
                      <a:pt x="321" y="6034"/>
                      <a:pt x="251" y="6235"/>
                      <a:pt x="191" y="6442"/>
                    </a:cubicBezTo>
                    <a:cubicBezTo>
                      <a:pt x="147" y="6599"/>
                      <a:pt x="111" y="6760"/>
                      <a:pt x="77" y="6914"/>
                    </a:cubicBezTo>
                    <a:cubicBezTo>
                      <a:pt x="64" y="6977"/>
                      <a:pt x="51" y="7038"/>
                      <a:pt x="37" y="7098"/>
                    </a:cubicBezTo>
                    <a:cubicBezTo>
                      <a:pt x="0" y="7258"/>
                      <a:pt x="31" y="7429"/>
                      <a:pt x="124" y="7573"/>
                    </a:cubicBezTo>
                    <a:cubicBezTo>
                      <a:pt x="221" y="7723"/>
                      <a:pt x="375" y="7827"/>
                      <a:pt x="542" y="7860"/>
                    </a:cubicBezTo>
                    <a:cubicBezTo>
                      <a:pt x="580" y="7867"/>
                      <a:pt x="619" y="7871"/>
                      <a:pt x="658" y="7871"/>
                    </a:cubicBezTo>
                    <a:cubicBezTo>
                      <a:pt x="787" y="7871"/>
                      <a:pt x="915" y="7832"/>
                      <a:pt x="1024" y="7760"/>
                    </a:cubicBezTo>
                    <a:cubicBezTo>
                      <a:pt x="1161" y="7666"/>
                      <a:pt x="1255" y="7526"/>
                      <a:pt x="1295" y="7355"/>
                    </a:cubicBezTo>
                    <a:lnTo>
                      <a:pt x="1325" y="7215"/>
                    </a:lnTo>
                    <a:cubicBezTo>
                      <a:pt x="1348" y="7115"/>
                      <a:pt x="1371" y="7011"/>
                      <a:pt x="1398" y="6911"/>
                    </a:cubicBezTo>
                    <a:cubicBezTo>
                      <a:pt x="1428" y="6800"/>
                      <a:pt x="1462" y="6693"/>
                      <a:pt x="1496" y="6590"/>
                    </a:cubicBezTo>
                    <a:lnTo>
                      <a:pt x="1525" y="6502"/>
                    </a:lnTo>
                    <a:cubicBezTo>
                      <a:pt x="1609" y="6269"/>
                      <a:pt x="1692" y="6025"/>
                      <a:pt x="1766" y="5780"/>
                    </a:cubicBezTo>
                    <a:lnTo>
                      <a:pt x="1817" y="5603"/>
                    </a:lnTo>
                    <a:lnTo>
                      <a:pt x="2081" y="5570"/>
                    </a:lnTo>
                    <a:cubicBezTo>
                      <a:pt x="2251" y="5546"/>
                      <a:pt x="2422" y="5526"/>
                      <a:pt x="2592" y="5499"/>
                    </a:cubicBezTo>
                    <a:cubicBezTo>
                      <a:pt x="2709" y="5486"/>
                      <a:pt x="2830" y="5466"/>
                      <a:pt x="2944" y="5446"/>
                    </a:cubicBezTo>
                    <a:cubicBezTo>
                      <a:pt x="2996" y="5435"/>
                      <a:pt x="3050" y="5432"/>
                      <a:pt x="3107" y="5426"/>
                    </a:cubicBezTo>
                    <a:lnTo>
                      <a:pt x="3137" y="5426"/>
                    </a:lnTo>
                    <a:cubicBezTo>
                      <a:pt x="3157" y="5543"/>
                      <a:pt x="3184" y="5670"/>
                      <a:pt x="3217" y="5800"/>
                    </a:cubicBezTo>
                    <a:cubicBezTo>
                      <a:pt x="3245" y="5891"/>
                      <a:pt x="3271" y="5977"/>
                      <a:pt x="3297" y="6068"/>
                    </a:cubicBezTo>
                    <a:lnTo>
                      <a:pt x="3302" y="6085"/>
                    </a:lnTo>
                    <a:cubicBezTo>
                      <a:pt x="3362" y="6285"/>
                      <a:pt x="3405" y="6442"/>
                      <a:pt x="3438" y="6582"/>
                    </a:cubicBezTo>
                    <a:cubicBezTo>
                      <a:pt x="3452" y="6650"/>
                      <a:pt x="3465" y="6713"/>
                      <a:pt x="3478" y="6780"/>
                    </a:cubicBezTo>
                    <a:cubicBezTo>
                      <a:pt x="3485" y="6830"/>
                      <a:pt x="3495" y="6880"/>
                      <a:pt x="3502" y="6931"/>
                    </a:cubicBezTo>
                    <a:cubicBezTo>
                      <a:pt x="3515" y="7014"/>
                      <a:pt x="3535" y="7101"/>
                      <a:pt x="3558" y="7201"/>
                    </a:cubicBezTo>
                    <a:cubicBezTo>
                      <a:pt x="3575" y="7275"/>
                      <a:pt x="3609" y="7339"/>
                      <a:pt x="3639" y="7392"/>
                    </a:cubicBezTo>
                    <a:cubicBezTo>
                      <a:pt x="3686" y="7499"/>
                      <a:pt x="3756" y="7596"/>
                      <a:pt x="3850" y="7680"/>
                    </a:cubicBezTo>
                    <a:cubicBezTo>
                      <a:pt x="3960" y="7777"/>
                      <a:pt x="4091" y="7840"/>
                      <a:pt x="4237" y="7867"/>
                    </a:cubicBezTo>
                    <a:cubicBezTo>
                      <a:pt x="4288" y="7877"/>
                      <a:pt x="4341" y="7884"/>
                      <a:pt x="4395" y="7884"/>
                    </a:cubicBezTo>
                    <a:cubicBezTo>
                      <a:pt x="4485" y="7884"/>
                      <a:pt x="4579" y="7867"/>
                      <a:pt x="4669" y="7837"/>
                    </a:cubicBezTo>
                    <a:cubicBezTo>
                      <a:pt x="4802" y="7786"/>
                      <a:pt x="4920" y="7710"/>
                      <a:pt x="5014" y="7603"/>
                    </a:cubicBezTo>
                    <a:lnTo>
                      <a:pt x="5057" y="7542"/>
                    </a:lnTo>
                    <a:cubicBezTo>
                      <a:pt x="5134" y="7425"/>
                      <a:pt x="5208" y="7319"/>
                      <a:pt x="5241" y="7141"/>
                    </a:cubicBezTo>
                    <a:cubicBezTo>
                      <a:pt x="5258" y="7048"/>
                      <a:pt x="5264" y="6961"/>
                      <a:pt x="5261" y="6871"/>
                    </a:cubicBezTo>
                    <a:cubicBezTo>
                      <a:pt x="5258" y="6820"/>
                      <a:pt x="5254" y="6770"/>
                      <a:pt x="5244" y="6720"/>
                    </a:cubicBezTo>
                    <a:cubicBezTo>
                      <a:pt x="5224" y="6613"/>
                      <a:pt x="5201" y="6509"/>
                      <a:pt x="5177" y="6402"/>
                    </a:cubicBezTo>
                    <a:lnTo>
                      <a:pt x="5157" y="6312"/>
                    </a:lnTo>
                    <a:cubicBezTo>
                      <a:pt x="5117" y="6121"/>
                      <a:pt x="5077" y="5968"/>
                      <a:pt x="5037" y="5827"/>
                    </a:cubicBezTo>
                    <a:cubicBezTo>
                      <a:pt x="4987" y="5659"/>
                      <a:pt x="4930" y="5492"/>
                      <a:pt x="4876" y="5325"/>
                    </a:cubicBezTo>
                    <a:cubicBezTo>
                      <a:pt x="4833" y="5202"/>
                      <a:pt x="4802" y="5071"/>
                      <a:pt x="4773" y="4934"/>
                    </a:cubicBezTo>
                    <a:lnTo>
                      <a:pt x="4719" y="4656"/>
                    </a:lnTo>
                    <a:cubicBezTo>
                      <a:pt x="4656" y="4335"/>
                      <a:pt x="4589" y="4001"/>
                      <a:pt x="4501" y="3677"/>
                    </a:cubicBezTo>
                    <a:cubicBezTo>
                      <a:pt x="4435" y="3419"/>
                      <a:pt x="4355" y="3165"/>
                      <a:pt x="4274" y="2917"/>
                    </a:cubicBezTo>
                    <a:lnTo>
                      <a:pt x="4154" y="2526"/>
                    </a:lnTo>
                    <a:cubicBezTo>
                      <a:pt x="4087" y="2308"/>
                      <a:pt x="4017" y="2095"/>
                      <a:pt x="3940" y="1887"/>
                    </a:cubicBezTo>
                    <a:cubicBezTo>
                      <a:pt x="3856" y="1666"/>
                      <a:pt x="3786" y="1445"/>
                      <a:pt x="3723" y="1232"/>
                    </a:cubicBezTo>
                    <a:lnTo>
                      <a:pt x="3692" y="1068"/>
                    </a:lnTo>
                    <a:cubicBezTo>
                      <a:pt x="3666" y="931"/>
                      <a:pt x="3639" y="797"/>
                      <a:pt x="3609" y="663"/>
                    </a:cubicBezTo>
                    <a:cubicBezTo>
                      <a:pt x="3606" y="636"/>
                      <a:pt x="3598" y="610"/>
                      <a:pt x="3592" y="583"/>
                    </a:cubicBezTo>
                    <a:cubicBezTo>
                      <a:pt x="3572" y="513"/>
                      <a:pt x="3542" y="456"/>
                      <a:pt x="3515" y="402"/>
                    </a:cubicBezTo>
                    <a:lnTo>
                      <a:pt x="3495" y="366"/>
                    </a:lnTo>
                    <a:cubicBezTo>
                      <a:pt x="3405" y="188"/>
                      <a:pt x="3194" y="41"/>
                      <a:pt x="2984" y="11"/>
                    </a:cubicBezTo>
                    <a:cubicBezTo>
                      <a:pt x="2938" y="4"/>
                      <a:pt x="2894" y="0"/>
                      <a:pt x="28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1407" name="Google Shape;1407;p9"/>
            <p:cNvGrpSpPr/>
            <p:nvPr/>
          </p:nvGrpSpPr>
          <p:grpSpPr>
            <a:xfrm rot="4496035">
              <a:off x="7738335" y="3972091"/>
              <a:ext cx="632437" cy="525536"/>
              <a:chOff x="3478568" y="540468"/>
              <a:chExt cx="511644" cy="425160"/>
            </a:xfrm>
          </p:grpSpPr>
          <p:sp>
            <p:nvSpPr>
              <p:cNvPr id="1408" name="Google Shape;1408;p9"/>
              <p:cNvSpPr/>
              <p:nvPr/>
            </p:nvSpPr>
            <p:spPr>
              <a:xfrm>
                <a:off x="3501543" y="547189"/>
                <a:ext cx="481637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3290" h="19117" extrusionOk="0">
                    <a:moveTo>
                      <a:pt x="17814" y="0"/>
                    </a:moveTo>
                    <a:cubicBezTo>
                      <a:pt x="12614" y="2857"/>
                      <a:pt x="2908" y="11048"/>
                      <a:pt x="2722" y="11645"/>
                    </a:cubicBezTo>
                    <a:cubicBezTo>
                      <a:pt x="2542" y="12248"/>
                      <a:pt x="0" y="18154"/>
                      <a:pt x="0" y="18154"/>
                    </a:cubicBezTo>
                    <a:lnTo>
                      <a:pt x="732" y="19117"/>
                    </a:lnTo>
                    <a:cubicBezTo>
                      <a:pt x="2176" y="18834"/>
                      <a:pt x="8101" y="17043"/>
                      <a:pt x="8101" y="17043"/>
                    </a:cubicBezTo>
                    <a:cubicBezTo>
                      <a:pt x="8519" y="16819"/>
                      <a:pt x="9039" y="16523"/>
                      <a:pt x="9629" y="16177"/>
                    </a:cubicBezTo>
                    <a:cubicBezTo>
                      <a:pt x="14283" y="13500"/>
                      <a:pt x="23289" y="7954"/>
                      <a:pt x="23289" y="7954"/>
                    </a:cubicBezTo>
                    <a:cubicBezTo>
                      <a:pt x="23090" y="7119"/>
                      <a:pt x="22821" y="6304"/>
                      <a:pt x="22487" y="5521"/>
                    </a:cubicBezTo>
                    <a:cubicBezTo>
                      <a:pt x="22269" y="5020"/>
                      <a:pt x="22018" y="4532"/>
                      <a:pt x="21742" y="4064"/>
                    </a:cubicBezTo>
                    <a:cubicBezTo>
                      <a:pt x="21357" y="3415"/>
                      <a:pt x="20921" y="2805"/>
                      <a:pt x="20426" y="2234"/>
                    </a:cubicBezTo>
                    <a:cubicBezTo>
                      <a:pt x="19695" y="1348"/>
                      <a:pt x="18809" y="591"/>
                      <a:pt x="1781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09" name="Google Shape;1409;p9"/>
              <p:cNvSpPr/>
              <p:nvPr/>
            </p:nvSpPr>
            <p:spPr>
              <a:xfrm>
                <a:off x="3494367" y="540468"/>
                <a:ext cx="495844" cy="408844"/>
              </a:xfrm>
              <a:custGeom>
                <a:avLst/>
                <a:gdLst/>
                <a:ahLst/>
                <a:cxnLst/>
                <a:rect l="l" t="t" r="r" b="b"/>
                <a:pathLst>
                  <a:path w="23977" h="19770" extrusionOk="0">
                    <a:moveTo>
                      <a:pt x="18154" y="697"/>
                    </a:moveTo>
                    <a:cubicBezTo>
                      <a:pt x="19053" y="1256"/>
                      <a:pt x="19855" y="1956"/>
                      <a:pt x="20529" y="2771"/>
                    </a:cubicBezTo>
                    <a:cubicBezTo>
                      <a:pt x="21011" y="3329"/>
                      <a:pt x="21435" y="3920"/>
                      <a:pt x="21807" y="4549"/>
                    </a:cubicBezTo>
                    <a:cubicBezTo>
                      <a:pt x="22077" y="5011"/>
                      <a:pt x="22320" y="5480"/>
                      <a:pt x="22532" y="5968"/>
                    </a:cubicBezTo>
                    <a:cubicBezTo>
                      <a:pt x="22834" y="6667"/>
                      <a:pt x="23078" y="7393"/>
                      <a:pt x="23264" y="8131"/>
                    </a:cubicBezTo>
                    <a:cubicBezTo>
                      <a:pt x="21910" y="8959"/>
                      <a:pt x="14027" y="13799"/>
                      <a:pt x="9816" y="16226"/>
                    </a:cubicBezTo>
                    <a:lnTo>
                      <a:pt x="9675" y="16303"/>
                    </a:lnTo>
                    <a:cubicBezTo>
                      <a:pt x="9148" y="16611"/>
                      <a:pt x="8699" y="16868"/>
                      <a:pt x="8320" y="17067"/>
                    </a:cubicBezTo>
                    <a:cubicBezTo>
                      <a:pt x="7890" y="17195"/>
                      <a:pt x="2838" y="18723"/>
                      <a:pt x="1208" y="19089"/>
                    </a:cubicBezTo>
                    <a:lnTo>
                      <a:pt x="713" y="18434"/>
                    </a:lnTo>
                    <a:cubicBezTo>
                      <a:pt x="1137" y="17445"/>
                      <a:pt x="3153" y="12746"/>
                      <a:pt x="3364" y="12092"/>
                    </a:cubicBezTo>
                    <a:cubicBezTo>
                      <a:pt x="3852" y="11321"/>
                      <a:pt x="13032" y="3573"/>
                      <a:pt x="18154" y="697"/>
                    </a:cubicBezTo>
                    <a:close/>
                    <a:moveTo>
                      <a:pt x="18165" y="0"/>
                    </a:moveTo>
                    <a:cubicBezTo>
                      <a:pt x="18111" y="0"/>
                      <a:pt x="18057" y="15"/>
                      <a:pt x="18007" y="43"/>
                    </a:cubicBezTo>
                    <a:cubicBezTo>
                      <a:pt x="13128" y="2726"/>
                      <a:pt x="3018" y="11039"/>
                      <a:pt x="2755" y="11880"/>
                    </a:cubicBezTo>
                    <a:cubicBezTo>
                      <a:pt x="2613" y="12355"/>
                      <a:pt x="752" y="16714"/>
                      <a:pt x="46" y="18350"/>
                    </a:cubicBezTo>
                    <a:cubicBezTo>
                      <a:pt x="1" y="18460"/>
                      <a:pt x="20" y="18582"/>
                      <a:pt x="91" y="18671"/>
                    </a:cubicBezTo>
                    <a:lnTo>
                      <a:pt x="822" y="19641"/>
                    </a:lnTo>
                    <a:cubicBezTo>
                      <a:pt x="880" y="19718"/>
                      <a:pt x="976" y="19769"/>
                      <a:pt x="1079" y="19769"/>
                    </a:cubicBezTo>
                    <a:cubicBezTo>
                      <a:pt x="1098" y="19769"/>
                      <a:pt x="1118" y="19769"/>
                      <a:pt x="1137" y="19763"/>
                    </a:cubicBezTo>
                    <a:cubicBezTo>
                      <a:pt x="2581" y="19480"/>
                      <a:pt x="8294" y="17747"/>
                      <a:pt x="8538" y="17676"/>
                    </a:cubicBezTo>
                    <a:cubicBezTo>
                      <a:pt x="8558" y="17670"/>
                      <a:pt x="8577" y="17664"/>
                      <a:pt x="8590" y="17657"/>
                    </a:cubicBezTo>
                    <a:cubicBezTo>
                      <a:pt x="8988" y="17452"/>
                      <a:pt x="9456" y="17176"/>
                      <a:pt x="9996" y="16861"/>
                    </a:cubicBezTo>
                    <a:lnTo>
                      <a:pt x="10137" y="16784"/>
                    </a:lnTo>
                    <a:cubicBezTo>
                      <a:pt x="14739" y="14133"/>
                      <a:pt x="23713" y="8612"/>
                      <a:pt x="23803" y="8555"/>
                    </a:cubicBezTo>
                    <a:cubicBezTo>
                      <a:pt x="23919" y="8484"/>
                      <a:pt x="23977" y="8343"/>
                      <a:pt x="23945" y="8208"/>
                    </a:cubicBezTo>
                    <a:cubicBezTo>
                      <a:pt x="23746" y="7354"/>
                      <a:pt x="23469" y="6520"/>
                      <a:pt x="23123" y="5717"/>
                    </a:cubicBezTo>
                    <a:cubicBezTo>
                      <a:pt x="22905" y="5204"/>
                      <a:pt x="22648" y="4703"/>
                      <a:pt x="22365" y="4222"/>
                    </a:cubicBezTo>
                    <a:cubicBezTo>
                      <a:pt x="21974" y="3560"/>
                      <a:pt x="21524" y="2938"/>
                      <a:pt x="21024" y="2354"/>
                    </a:cubicBezTo>
                    <a:cubicBezTo>
                      <a:pt x="20266" y="1436"/>
                      <a:pt x="19355" y="653"/>
                      <a:pt x="18328" y="49"/>
                    </a:cubicBezTo>
                    <a:cubicBezTo>
                      <a:pt x="18278" y="16"/>
                      <a:pt x="18222" y="0"/>
                      <a:pt x="1816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10" name="Google Shape;1410;p9"/>
              <p:cNvSpPr/>
              <p:nvPr/>
            </p:nvSpPr>
            <p:spPr>
              <a:xfrm>
                <a:off x="3478568" y="922469"/>
                <a:ext cx="37989" cy="43159"/>
              </a:xfrm>
              <a:custGeom>
                <a:avLst/>
                <a:gdLst/>
                <a:ahLst/>
                <a:cxnLst/>
                <a:rect l="l" t="t" r="r" b="b"/>
                <a:pathLst>
                  <a:path w="1837" h="2087" extrusionOk="0">
                    <a:moveTo>
                      <a:pt x="1111" y="0"/>
                    </a:moveTo>
                    <a:lnTo>
                      <a:pt x="1" y="1753"/>
                    </a:lnTo>
                    <a:lnTo>
                      <a:pt x="296" y="2087"/>
                    </a:lnTo>
                    <a:lnTo>
                      <a:pt x="1837" y="970"/>
                    </a:lnTo>
                    <a:lnTo>
                      <a:pt x="111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11" name="Google Shape;1411;p9"/>
              <p:cNvSpPr/>
              <p:nvPr/>
            </p:nvSpPr>
            <p:spPr>
              <a:xfrm>
                <a:off x="3555994" y="593119"/>
                <a:ext cx="410725" cy="293801"/>
              </a:xfrm>
              <a:custGeom>
                <a:avLst/>
                <a:gdLst/>
                <a:ahLst/>
                <a:cxnLst/>
                <a:rect l="l" t="t" r="r" b="b"/>
                <a:pathLst>
                  <a:path w="19861" h="14207" extrusionOk="0">
                    <a:moveTo>
                      <a:pt x="17813" y="0"/>
                    </a:moveTo>
                    <a:cubicBezTo>
                      <a:pt x="12658" y="2581"/>
                      <a:pt x="3151" y="9680"/>
                      <a:pt x="3151" y="9680"/>
                    </a:cubicBezTo>
                    <a:cubicBezTo>
                      <a:pt x="0" y="12374"/>
                      <a:pt x="359" y="14206"/>
                      <a:pt x="2022" y="14206"/>
                    </a:cubicBezTo>
                    <a:cubicBezTo>
                      <a:pt x="2765" y="14206"/>
                      <a:pt x="3767" y="13841"/>
                      <a:pt x="4833" y="13025"/>
                    </a:cubicBezTo>
                    <a:cubicBezTo>
                      <a:pt x="8293" y="10387"/>
                      <a:pt x="19860" y="3287"/>
                      <a:pt x="19860" y="3287"/>
                    </a:cubicBezTo>
                    <a:cubicBezTo>
                      <a:pt x="19353" y="2093"/>
                      <a:pt x="18660" y="989"/>
                      <a:pt x="178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12" name="Google Shape;1412;p9"/>
              <p:cNvSpPr/>
              <p:nvPr/>
            </p:nvSpPr>
            <p:spPr>
              <a:xfrm>
                <a:off x="3558351" y="586460"/>
                <a:ext cx="415792" cy="307077"/>
              </a:xfrm>
              <a:custGeom>
                <a:avLst/>
                <a:gdLst/>
                <a:ahLst/>
                <a:cxnLst/>
                <a:rect l="l" t="t" r="r" b="b"/>
                <a:pathLst>
                  <a:path w="20106" h="14849" extrusionOk="0">
                    <a:moveTo>
                      <a:pt x="17615" y="727"/>
                    </a:moveTo>
                    <a:lnTo>
                      <a:pt x="17615" y="733"/>
                    </a:lnTo>
                    <a:cubicBezTo>
                      <a:pt x="18309" y="1568"/>
                      <a:pt x="18886" y="2492"/>
                      <a:pt x="19342" y="3481"/>
                    </a:cubicBezTo>
                    <a:cubicBezTo>
                      <a:pt x="17660" y="4514"/>
                      <a:pt x="7678" y="10683"/>
                      <a:pt x="4526" y="13090"/>
                    </a:cubicBezTo>
                    <a:cubicBezTo>
                      <a:pt x="3513" y="13861"/>
                      <a:pt x="2560" y="14202"/>
                      <a:pt x="1898" y="14202"/>
                    </a:cubicBezTo>
                    <a:cubicBezTo>
                      <a:pt x="1541" y="14202"/>
                      <a:pt x="1269" y="14103"/>
                      <a:pt x="1118" y="13918"/>
                    </a:cubicBezTo>
                    <a:cubicBezTo>
                      <a:pt x="694" y="13385"/>
                      <a:pt x="1176" y="12012"/>
                      <a:pt x="3223" y="10253"/>
                    </a:cubicBezTo>
                    <a:cubicBezTo>
                      <a:pt x="3320" y="10189"/>
                      <a:pt x="12499" y="3352"/>
                      <a:pt x="17615" y="727"/>
                    </a:cubicBezTo>
                    <a:close/>
                    <a:moveTo>
                      <a:pt x="17694" y="1"/>
                    </a:moveTo>
                    <a:cubicBezTo>
                      <a:pt x="17646" y="1"/>
                      <a:pt x="17597" y="11"/>
                      <a:pt x="17551" y="33"/>
                    </a:cubicBezTo>
                    <a:cubicBezTo>
                      <a:pt x="12435" y="2601"/>
                      <a:pt x="2934" y="9669"/>
                      <a:pt x="2825" y="9752"/>
                    </a:cubicBezTo>
                    <a:cubicBezTo>
                      <a:pt x="251" y="11954"/>
                      <a:pt x="1" y="13559"/>
                      <a:pt x="617" y="14323"/>
                    </a:cubicBezTo>
                    <a:cubicBezTo>
                      <a:pt x="887" y="14656"/>
                      <a:pt x="1336" y="14849"/>
                      <a:pt x="1920" y="14849"/>
                    </a:cubicBezTo>
                    <a:cubicBezTo>
                      <a:pt x="2723" y="14849"/>
                      <a:pt x="3769" y="14483"/>
                      <a:pt x="4912" y="13604"/>
                    </a:cubicBezTo>
                    <a:cubicBezTo>
                      <a:pt x="8320" y="11004"/>
                      <a:pt x="19804" y="3962"/>
                      <a:pt x="19920" y="3885"/>
                    </a:cubicBezTo>
                    <a:cubicBezTo>
                      <a:pt x="20055" y="3801"/>
                      <a:pt x="20106" y="3635"/>
                      <a:pt x="20048" y="3487"/>
                    </a:cubicBezTo>
                    <a:cubicBezTo>
                      <a:pt x="19522" y="2261"/>
                      <a:pt x="18809" y="1125"/>
                      <a:pt x="17936" y="117"/>
                    </a:cubicBezTo>
                    <a:cubicBezTo>
                      <a:pt x="17877" y="41"/>
                      <a:pt x="17787" y="1"/>
                      <a:pt x="1769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13" name="Google Shape;1413;p9"/>
              <p:cNvSpPr/>
              <p:nvPr/>
            </p:nvSpPr>
            <p:spPr>
              <a:xfrm>
                <a:off x="3501398" y="547189"/>
                <a:ext cx="449790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1750" h="19117" extrusionOk="0">
                    <a:moveTo>
                      <a:pt x="17821" y="0"/>
                    </a:moveTo>
                    <a:cubicBezTo>
                      <a:pt x="12621" y="2857"/>
                      <a:pt x="2909" y="11048"/>
                      <a:pt x="2723" y="11645"/>
                    </a:cubicBezTo>
                    <a:cubicBezTo>
                      <a:pt x="2543" y="12248"/>
                      <a:pt x="1" y="18154"/>
                      <a:pt x="1" y="18154"/>
                    </a:cubicBezTo>
                    <a:lnTo>
                      <a:pt x="733" y="19117"/>
                    </a:lnTo>
                    <a:cubicBezTo>
                      <a:pt x="2177" y="18834"/>
                      <a:pt x="8102" y="17043"/>
                      <a:pt x="8102" y="17043"/>
                    </a:cubicBezTo>
                    <a:cubicBezTo>
                      <a:pt x="8526" y="16819"/>
                      <a:pt x="9039" y="16523"/>
                      <a:pt x="9630" y="16177"/>
                    </a:cubicBezTo>
                    <a:cubicBezTo>
                      <a:pt x="9232" y="15060"/>
                      <a:pt x="8949" y="13911"/>
                      <a:pt x="8789" y="12736"/>
                    </a:cubicBezTo>
                    <a:lnTo>
                      <a:pt x="6940" y="12678"/>
                    </a:lnTo>
                    <a:cubicBezTo>
                      <a:pt x="6600" y="12004"/>
                      <a:pt x="6645" y="11195"/>
                      <a:pt x="7062" y="10560"/>
                    </a:cubicBezTo>
                    <a:cubicBezTo>
                      <a:pt x="7479" y="9944"/>
                      <a:pt x="8006" y="9411"/>
                      <a:pt x="8616" y="8987"/>
                    </a:cubicBezTo>
                    <a:cubicBezTo>
                      <a:pt x="11504" y="6715"/>
                      <a:pt x="14451" y="4519"/>
                      <a:pt x="17461" y="2401"/>
                    </a:cubicBezTo>
                    <a:cubicBezTo>
                      <a:pt x="17718" y="2189"/>
                      <a:pt x="18026" y="2041"/>
                      <a:pt x="18354" y="1971"/>
                    </a:cubicBezTo>
                    <a:cubicBezTo>
                      <a:pt x="18382" y="1970"/>
                      <a:pt x="18411" y="1969"/>
                      <a:pt x="18439" y="1969"/>
                    </a:cubicBezTo>
                    <a:cubicBezTo>
                      <a:pt x="18828" y="1969"/>
                      <a:pt x="19211" y="2090"/>
                      <a:pt x="19528" y="2318"/>
                    </a:cubicBezTo>
                    <a:cubicBezTo>
                      <a:pt x="20324" y="2818"/>
                      <a:pt x="21069" y="3402"/>
                      <a:pt x="21749" y="4057"/>
                    </a:cubicBezTo>
                    <a:cubicBezTo>
                      <a:pt x="21364" y="3409"/>
                      <a:pt x="20928" y="2805"/>
                      <a:pt x="20433" y="2234"/>
                    </a:cubicBezTo>
                    <a:cubicBezTo>
                      <a:pt x="19702" y="1348"/>
                      <a:pt x="18816" y="591"/>
                      <a:pt x="1782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14" name="Google Shape;1414;p9"/>
              <p:cNvSpPr/>
              <p:nvPr/>
            </p:nvSpPr>
            <p:spPr>
              <a:xfrm>
                <a:off x="3501543" y="787987"/>
                <a:ext cx="16742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8096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3794" y="6690"/>
                      <a:pt x="8095" y="5399"/>
                      <a:pt x="8095" y="5399"/>
                    </a:cubicBezTo>
                    <a:cubicBezTo>
                      <a:pt x="8095" y="5399"/>
                      <a:pt x="7582" y="3114"/>
                      <a:pt x="7338" y="2915"/>
                    </a:cubicBezTo>
                    <a:cubicBezTo>
                      <a:pt x="7271" y="2859"/>
                      <a:pt x="7077" y="2843"/>
                      <a:pt x="6829" y="2843"/>
                    </a:cubicBezTo>
                    <a:cubicBezTo>
                      <a:pt x="6476" y="2843"/>
                      <a:pt x="6012" y="2876"/>
                      <a:pt x="5652" y="2876"/>
                    </a:cubicBezTo>
                    <a:cubicBezTo>
                      <a:pt x="5336" y="2876"/>
                      <a:pt x="5100" y="2850"/>
                      <a:pt x="5084" y="2755"/>
                    </a:cubicBezTo>
                    <a:cubicBezTo>
                      <a:pt x="5046" y="2549"/>
                      <a:pt x="5495" y="1381"/>
                      <a:pt x="5688" y="713"/>
                    </a:cubicBezTo>
                    <a:cubicBezTo>
                      <a:pt x="5746" y="566"/>
                      <a:pt x="5771" y="418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15" name="Google Shape;1415;p9"/>
              <p:cNvSpPr/>
              <p:nvPr/>
            </p:nvSpPr>
            <p:spPr>
              <a:xfrm>
                <a:off x="3493850" y="781225"/>
                <a:ext cx="182935" cy="168749"/>
              </a:xfrm>
              <a:custGeom>
                <a:avLst/>
                <a:gdLst/>
                <a:ahLst/>
                <a:cxnLst/>
                <a:rect l="l" t="t" r="r" b="b"/>
                <a:pathLst>
                  <a:path w="8846" h="8160" extrusionOk="0">
                    <a:moveTo>
                      <a:pt x="3312" y="655"/>
                    </a:moveTo>
                    <a:cubicBezTo>
                      <a:pt x="4295" y="674"/>
                      <a:pt x="5367" y="726"/>
                      <a:pt x="5790" y="803"/>
                    </a:cubicBezTo>
                    <a:cubicBezTo>
                      <a:pt x="5784" y="854"/>
                      <a:pt x="5765" y="899"/>
                      <a:pt x="5745" y="950"/>
                    </a:cubicBezTo>
                    <a:cubicBezTo>
                      <a:pt x="5681" y="1181"/>
                      <a:pt x="5585" y="1477"/>
                      <a:pt x="5482" y="1766"/>
                    </a:cubicBezTo>
                    <a:cubicBezTo>
                      <a:pt x="5193" y="2626"/>
                      <a:pt x="5097" y="2947"/>
                      <a:pt x="5135" y="3139"/>
                    </a:cubicBezTo>
                    <a:cubicBezTo>
                      <a:pt x="5187" y="3454"/>
                      <a:pt x="5490" y="3525"/>
                      <a:pt x="5995" y="3525"/>
                    </a:cubicBezTo>
                    <a:cubicBezTo>
                      <a:pt x="6179" y="3525"/>
                      <a:pt x="6390" y="3516"/>
                      <a:pt x="6625" y="3505"/>
                    </a:cubicBezTo>
                    <a:cubicBezTo>
                      <a:pt x="6809" y="3501"/>
                      <a:pt x="7042" y="3492"/>
                      <a:pt x="7233" y="3492"/>
                    </a:cubicBezTo>
                    <a:cubicBezTo>
                      <a:pt x="7348" y="3492"/>
                      <a:pt x="7448" y="3496"/>
                      <a:pt x="7511" y="3505"/>
                    </a:cubicBezTo>
                    <a:cubicBezTo>
                      <a:pt x="7639" y="3756"/>
                      <a:pt x="7889" y="4654"/>
                      <a:pt x="8088" y="5508"/>
                    </a:cubicBezTo>
                    <a:cubicBezTo>
                      <a:pt x="7087" y="5803"/>
                      <a:pt x="3730" y="6798"/>
                      <a:pt x="1919" y="7280"/>
                    </a:cubicBezTo>
                    <a:cubicBezTo>
                      <a:pt x="1663" y="7344"/>
                      <a:pt x="1425" y="7402"/>
                      <a:pt x="1233" y="7447"/>
                    </a:cubicBezTo>
                    <a:lnTo>
                      <a:pt x="738" y="6792"/>
                    </a:lnTo>
                    <a:cubicBezTo>
                      <a:pt x="1130" y="5880"/>
                      <a:pt x="2889" y="1778"/>
                      <a:pt x="3312" y="655"/>
                    </a:cubicBezTo>
                    <a:close/>
                    <a:moveTo>
                      <a:pt x="2857" y="0"/>
                    </a:moveTo>
                    <a:lnTo>
                      <a:pt x="2786" y="231"/>
                    </a:lnTo>
                    <a:cubicBezTo>
                      <a:pt x="2638" y="713"/>
                      <a:pt x="777" y="5072"/>
                      <a:pt x="71" y="6708"/>
                    </a:cubicBezTo>
                    <a:lnTo>
                      <a:pt x="0" y="6882"/>
                    </a:lnTo>
                    <a:lnTo>
                      <a:pt x="969" y="8159"/>
                    </a:lnTo>
                    <a:lnTo>
                      <a:pt x="1162" y="8114"/>
                    </a:lnTo>
                    <a:cubicBezTo>
                      <a:pt x="1393" y="8069"/>
                      <a:pt x="1720" y="7992"/>
                      <a:pt x="2080" y="7896"/>
                    </a:cubicBezTo>
                    <a:cubicBezTo>
                      <a:pt x="4224" y="7331"/>
                      <a:pt x="8518" y="6041"/>
                      <a:pt x="8557" y="6028"/>
                    </a:cubicBezTo>
                    <a:lnTo>
                      <a:pt x="8846" y="5945"/>
                    </a:lnTo>
                    <a:lnTo>
                      <a:pt x="8782" y="5649"/>
                    </a:lnTo>
                    <a:cubicBezTo>
                      <a:pt x="8249" y="3261"/>
                      <a:pt x="7998" y="3056"/>
                      <a:pt x="7915" y="2985"/>
                    </a:cubicBezTo>
                    <a:cubicBezTo>
                      <a:pt x="7782" y="2874"/>
                      <a:pt x="7588" y="2840"/>
                      <a:pt x="7215" y="2840"/>
                    </a:cubicBezTo>
                    <a:cubicBezTo>
                      <a:pt x="7049" y="2840"/>
                      <a:pt x="6847" y="2847"/>
                      <a:pt x="6599" y="2857"/>
                    </a:cubicBezTo>
                    <a:cubicBezTo>
                      <a:pt x="6440" y="2866"/>
                      <a:pt x="6217" y="2875"/>
                      <a:pt x="6025" y="2875"/>
                    </a:cubicBezTo>
                    <a:cubicBezTo>
                      <a:pt x="5946" y="2875"/>
                      <a:pt x="5872" y="2873"/>
                      <a:pt x="5809" y="2870"/>
                    </a:cubicBezTo>
                    <a:cubicBezTo>
                      <a:pt x="5874" y="2639"/>
                      <a:pt x="6002" y="2247"/>
                      <a:pt x="6098" y="1971"/>
                    </a:cubicBezTo>
                    <a:cubicBezTo>
                      <a:pt x="6201" y="1669"/>
                      <a:pt x="6304" y="1368"/>
                      <a:pt x="6362" y="1149"/>
                    </a:cubicBezTo>
                    <a:cubicBezTo>
                      <a:pt x="6432" y="963"/>
                      <a:pt x="6464" y="771"/>
                      <a:pt x="6458" y="578"/>
                    </a:cubicBezTo>
                    <a:lnTo>
                      <a:pt x="6458" y="520"/>
                    </a:lnTo>
                    <a:lnTo>
                      <a:pt x="6445" y="469"/>
                    </a:lnTo>
                    <a:cubicBezTo>
                      <a:pt x="6362" y="257"/>
                      <a:pt x="6278" y="39"/>
                      <a:pt x="309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16" name="Google Shape;1416;p9"/>
              <p:cNvSpPr/>
              <p:nvPr/>
            </p:nvSpPr>
            <p:spPr>
              <a:xfrm>
                <a:off x="3501543" y="787987"/>
                <a:ext cx="11936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5772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2209" y="5849"/>
                      <a:pt x="2703" y="4379"/>
                      <a:pt x="3300" y="2998"/>
                    </a:cubicBezTo>
                    <a:cubicBezTo>
                      <a:pt x="3942" y="1535"/>
                      <a:pt x="4763" y="964"/>
                      <a:pt x="5688" y="707"/>
                    </a:cubicBezTo>
                    <a:cubicBezTo>
                      <a:pt x="5746" y="566"/>
                      <a:pt x="5771" y="412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17" name="Google Shape;1417;p9"/>
              <p:cNvSpPr/>
              <p:nvPr/>
            </p:nvSpPr>
            <p:spPr>
              <a:xfrm>
                <a:off x="3694963" y="606768"/>
                <a:ext cx="140996" cy="86877"/>
              </a:xfrm>
              <a:custGeom>
                <a:avLst/>
                <a:gdLst/>
                <a:ahLst/>
                <a:cxnLst/>
                <a:rect l="l" t="t" r="r" b="b"/>
                <a:pathLst>
                  <a:path w="6818" h="4201" extrusionOk="0">
                    <a:moveTo>
                      <a:pt x="6764" y="1"/>
                    </a:moveTo>
                    <a:cubicBezTo>
                      <a:pt x="6734" y="1"/>
                      <a:pt x="6694" y="10"/>
                      <a:pt x="6651" y="27"/>
                    </a:cubicBezTo>
                    <a:cubicBezTo>
                      <a:pt x="6073" y="316"/>
                      <a:pt x="5502" y="598"/>
                      <a:pt x="4937" y="919"/>
                    </a:cubicBezTo>
                    <a:cubicBezTo>
                      <a:pt x="4378" y="1247"/>
                      <a:pt x="3807" y="1542"/>
                      <a:pt x="3274" y="1889"/>
                    </a:cubicBezTo>
                    <a:cubicBezTo>
                      <a:pt x="2735" y="2235"/>
                      <a:pt x="2189" y="2588"/>
                      <a:pt x="1656" y="2948"/>
                    </a:cubicBezTo>
                    <a:cubicBezTo>
                      <a:pt x="1124" y="3307"/>
                      <a:pt x="610" y="3686"/>
                      <a:pt x="90" y="4071"/>
                    </a:cubicBezTo>
                    <a:cubicBezTo>
                      <a:pt x="39" y="4110"/>
                      <a:pt x="0" y="4161"/>
                      <a:pt x="7" y="4187"/>
                    </a:cubicBezTo>
                    <a:cubicBezTo>
                      <a:pt x="11" y="4196"/>
                      <a:pt x="21" y="4200"/>
                      <a:pt x="35" y="4200"/>
                    </a:cubicBezTo>
                    <a:cubicBezTo>
                      <a:pt x="61" y="4200"/>
                      <a:pt x="100" y="4186"/>
                      <a:pt x="141" y="4161"/>
                    </a:cubicBezTo>
                    <a:lnTo>
                      <a:pt x="1785" y="3173"/>
                    </a:lnTo>
                    <a:lnTo>
                      <a:pt x="3435" y="2178"/>
                    </a:lnTo>
                    <a:lnTo>
                      <a:pt x="5078" y="1170"/>
                    </a:lnTo>
                    <a:lnTo>
                      <a:pt x="6715" y="155"/>
                    </a:lnTo>
                    <a:cubicBezTo>
                      <a:pt x="6779" y="117"/>
                      <a:pt x="6817" y="66"/>
                      <a:pt x="6811" y="27"/>
                    </a:cubicBezTo>
                    <a:cubicBezTo>
                      <a:pt x="6808" y="9"/>
                      <a:pt x="6790" y="1"/>
                      <a:pt x="676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18" name="Google Shape;1418;p9"/>
              <p:cNvSpPr/>
              <p:nvPr/>
            </p:nvSpPr>
            <p:spPr>
              <a:xfrm>
                <a:off x="3640802" y="756802"/>
                <a:ext cx="63860" cy="47316"/>
              </a:xfrm>
              <a:custGeom>
                <a:avLst/>
                <a:gdLst/>
                <a:ahLst/>
                <a:cxnLst/>
                <a:rect l="l" t="t" r="r" b="b"/>
                <a:pathLst>
                  <a:path w="3088" h="2288" extrusionOk="0">
                    <a:moveTo>
                      <a:pt x="3020" y="0"/>
                    </a:moveTo>
                    <a:cubicBezTo>
                      <a:pt x="3003" y="0"/>
                      <a:pt x="2985" y="7"/>
                      <a:pt x="2972" y="19"/>
                    </a:cubicBezTo>
                    <a:cubicBezTo>
                      <a:pt x="2709" y="180"/>
                      <a:pt x="2446" y="328"/>
                      <a:pt x="2189" y="501"/>
                    </a:cubicBezTo>
                    <a:cubicBezTo>
                      <a:pt x="1939" y="674"/>
                      <a:pt x="1688" y="848"/>
                      <a:pt x="1438" y="1027"/>
                    </a:cubicBezTo>
                    <a:lnTo>
                      <a:pt x="726" y="1599"/>
                    </a:lnTo>
                    <a:cubicBezTo>
                      <a:pt x="488" y="1798"/>
                      <a:pt x="257" y="1997"/>
                      <a:pt x="32" y="2202"/>
                    </a:cubicBezTo>
                    <a:cubicBezTo>
                      <a:pt x="7" y="2221"/>
                      <a:pt x="0" y="2247"/>
                      <a:pt x="7" y="2273"/>
                    </a:cubicBezTo>
                    <a:cubicBezTo>
                      <a:pt x="19" y="2282"/>
                      <a:pt x="34" y="2287"/>
                      <a:pt x="48" y="2287"/>
                    </a:cubicBezTo>
                    <a:cubicBezTo>
                      <a:pt x="63" y="2287"/>
                      <a:pt x="77" y="2282"/>
                      <a:pt x="90" y="2273"/>
                    </a:cubicBezTo>
                    <a:cubicBezTo>
                      <a:pt x="353" y="2112"/>
                      <a:pt x="616" y="1958"/>
                      <a:pt x="873" y="1791"/>
                    </a:cubicBezTo>
                    <a:lnTo>
                      <a:pt x="1631" y="1278"/>
                    </a:lnTo>
                    <a:cubicBezTo>
                      <a:pt x="1875" y="1091"/>
                      <a:pt x="2125" y="905"/>
                      <a:pt x="2356" y="713"/>
                    </a:cubicBezTo>
                    <a:cubicBezTo>
                      <a:pt x="2594" y="520"/>
                      <a:pt x="2825" y="315"/>
                      <a:pt x="3056" y="116"/>
                    </a:cubicBezTo>
                    <a:cubicBezTo>
                      <a:pt x="3081" y="90"/>
                      <a:pt x="3088" y="52"/>
                      <a:pt x="3069" y="19"/>
                    </a:cubicBezTo>
                    <a:cubicBezTo>
                      <a:pt x="3056" y="7"/>
                      <a:pt x="3038" y="0"/>
                      <a:pt x="302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19" name="Google Shape;1419;p9"/>
              <p:cNvSpPr/>
              <p:nvPr/>
            </p:nvSpPr>
            <p:spPr>
              <a:xfrm>
                <a:off x="3732125" y="639670"/>
                <a:ext cx="181757" cy="101187"/>
              </a:xfrm>
              <a:custGeom>
                <a:avLst/>
                <a:gdLst/>
                <a:ahLst/>
                <a:cxnLst/>
                <a:rect l="l" t="t" r="r" b="b"/>
                <a:pathLst>
                  <a:path w="8789" h="4893" extrusionOk="0">
                    <a:moveTo>
                      <a:pt x="8714" y="1"/>
                    </a:moveTo>
                    <a:cubicBezTo>
                      <a:pt x="8678" y="1"/>
                      <a:pt x="8631" y="12"/>
                      <a:pt x="8583" y="34"/>
                    </a:cubicBezTo>
                    <a:cubicBezTo>
                      <a:pt x="7839" y="349"/>
                      <a:pt x="7100" y="676"/>
                      <a:pt x="6375" y="1036"/>
                    </a:cubicBezTo>
                    <a:cubicBezTo>
                      <a:pt x="5643" y="1395"/>
                      <a:pt x="4924" y="1761"/>
                      <a:pt x="4218" y="2159"/>
                    </a:cubicBezTo>
                    <a:cubicBezTo>
                      <a:pt x="3518" y="2557"/>
                      <a:pt x="2819" y="2968"/>
                      <a:pt x="2132" y="3398"/>
                    </a:cubicBezTo>
                    <a:cubicBezTo>
                      <a:pt x="1451" y="3828"/>
                      <a:pt x="777" y="4278"/>
                      <a:pt x="116" y="4746"/>
                    </a:cubicBezTo>
                    <a:cubicBezTo>
                      <a:pt x="58" y="4791"/>
                      <a:pt x="1" y="4855"/>
                      <a:pt x="7" y="4881"/>
                    </a:cubicBezTo>
                    <a:cubicBezTo>
                      <a:pt x="11" y="4889"/>
                      <a:pt x="20" y="4893"/>
                      <a:pt x="34" y="4893"/>
                    </a:cubicBezTo>
                    <a:cubicBezTo>
                      <a:pt x="64" y="4893"/>
                      <a:pt x="114" y="4874"/>
                      <a:pt x="168" y="4843"/>
                    </a:cubicBezTo>
                    <a:cubicBezTo>
                      <a:pt x="861" y="4425"/>
                      <a:pt x="1567" y="4027"/>
                      <a:pt x="2267" y="3629"/>
                    </a:cubicBezTo>
                    <a:lnTo>
                      <a:pt x="4379" y="2455"/>
                    </a:lnTo>
                    <a:cubicBezTo>
                      <a:pt x="5078" y="2057"/>
                      <a:pt x="5791" y="1678"/>
                      <a:pt x="6503" y="1299"/>
                    </a:cubicBezTo>
                    <a:lnTo>
                      <a:pt x="8641" y="176"/>
                    </a:lnTo>
                    <a:cubicBezTo>
                      <a:pt x="8731" y="124"/>
                      <a:pt x="8789" y="79"/>
                      <a:pt x="8782" y="34"/>
                    </a:cubicBezTo>
                    <a:cubicBezTo>
                      <a:pt x="8776" y="12"/>
                      <a:pt x="8750" y="1"/>
                      <a:pt x="871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20" name="Google Shape;1420;p9"/>
              <p:cNvSpPr/>
              <p:nvPr/>
            </p:nvSpPr>
            <p:spPr>
              <a:xfrm>
                <a:off x="3684065" y="791151"/>
                <a:ext cx="123625" cy="75854"/>
              </a:xfrm>
              <a:custGeom>
                <a:avLst/>
                <a:gdLst/>
                <a:ahLst/>
                <a:cxnLst/>
                <a:rect l="l" t="t" r="r" b="b"/>
                <a:pathLst>
                  <a:path w="5978" h="3668" extrusionOk="0">
                    <a:moveTo>
                      <a:pt x="5900" y="0"/>
                    </a:moveTo>
                    <a:cubicBezTo>
                      <a:pt x="5873" y="0"/>
                      <a:pt x="5839" y="11"/>
                      <a:pt x="5804" y="34"/>
                    </a:cubicBezTo>
                    <a:lnTo>
                      <a:pt x="4385" y="926"/>
                    </a:lnTo>
                    <a:cubicBezTo>
                      <a:pt x="3929" y="1228"/>
                      <a:pt x="3429" y="1510"/>
                      <a:pt x="2960" y="1812"/>
                    </a:cubicBezTo>
                    <a:cubicBezTo>
                      <a:pt x="2492" y="2114"/>
                      <a:pt x="2004" y="2403"/>
                      <a:pt x="1529" y="2691"/>
                    </a:cubicBezTo>
                    <a:cubicBezTo>
                      <a:pt x="1054" y="2974"/>
                      <a:pt x="572" y="3263"/>
                      <a:pt x="84" y="3545"/>
                    </a:cubicBezTo>
                    <a:cubicBezTo>
                      <a:pt x="33" y="3577"/>
                      <a:pt x="1" y="3622"/>
                      <a:pt x="7" y="3648"/>
                    </a:cubicBezTo>
                    <a:cubicBezTo>
                      <a:pt x="10" y="3661"/>
                      <a:pt x="27" y="3667"/>
                      <a:pt x="49" y="3667"/>
                    </a:cubicBezTo>
                    <a:cubicBezTo>
                      <a:pt x="71" y="3667"/>
                      <a:pt x="100" y="3661"/>
                      <a:pt x="129" y="3648"/>
                    </a:cubicBezTo>
                    <a:cubicBezTo>
                      <a:pt x="643" y="3423"/>
                      <a:pt x="1143" y="3186"/>
                      <a:pt x="1651" y="2923"/>
                    </a:cubicBezTo>
                    <a:cubicBezTo>
                      <a:pt x="2158" y="2659"/>
                      <a:pt x="2646" y="2396"/>
                      <a:pt x="3127" y="2101"/>
                    </a:cubicBezTo>
                    <a:cubicBezTo>
                      <a:pt x="3608" y="1806"/>
                      <a:pt x="4083" y="1497"/>
                      <a:pt x="4546" y="1176"/>
                    </a:cubicBezTo>
                    <a:cubicBezTo>
                      <a:pt x="5008" y="856"/>
                      <a:pt x="5451" y="515"/>
                      <a:pt x="5887" y="156"/>
                    </a:cubicBezTo>
                    <a:cubicBezTo>
                      <a:pt x="5958" y="111"/>
                      <a:pt x="5977" y="79"/>
                      <a:pt x="5958" y="34"/>
                    </a:cubicBezTo>
                    <a:cubicBezTo>
                      <a:pt x="5948" y="11"/>
                      <a:pt x="5927" y="0"/>
                      <a:pt x="590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21" name="Google Shape;1421;p9"/>
              <p:cNvSpPr/>
              <p:nvPr/>
            </p:nvSpPr>
            <p:spPr>
              <a:xfrm>
                <a:off x="3906830" y="680947"/>
                <a:ext cx="66155" cy="40264"/>
              </a:xfrm>
              <a:custGeom>
                <a:avLst/>
                <a:gdLst/>
                <a:ahLst/>
                <a:cxnLst/>
                <a:rect l="l" t="t" r="r" b="b"/>
                <a:pathLst>
                  <a:path w="3199" h="1947" extrusionOk="0">
                    <a:moveTo>
                      <a:pt x="3093" y="1"/>
                    </a:moveTo>
                    <a:cubicBezTo>
                      <a:pt x="3077" y="1"/>
                      <a:pt x="3060" y="7"/>
                      <a:pt x="3043" y="22"/>
                    </a:cubicBezTo>
                    <a:cubicBezTo>
                      <a:pt x="2799" y="183"/>
                      <a:pt x="2549" y="343"/>
                      <a:pt x="2305" y="503"/>
                    </a:cubicBezTo>
                    <a:cubicBezTo>
                      <a:pt x="2061" y="670"/>
                      <a:pt x="1804" y="818"/>
                      <a:pt x="1560" y="972"/>
                    </a:cubicBezTo>
                    <a:cubicBezTo>
                      <a:pt x="1316" y="1126"/>
                      <a:pt x="1066" y="1274"/>
                      <a:pt x="809" y="1421"/>
                    </a:cubicBezTo>
                    <a:cubicBezTo>
                      <a:pt x="552" y="1569"/>
                      <a:pt x="302" y="1717"/>
                      <a:pt x="39" y="1852"/>
                    </a:cubicBezTo>
                    <a:cubicBezTo>
                      <a:pt x="0" y="1864"/>
                      <a:pt x="0" y="1890"/>
                      <a:pt x="7" y="1909"/>
                    </a:cubicBezTo>
                    <a:cubicBezTo>
                      <a:pt x="16" y="1933"/>
                      <a:pt x="36" y="1946"/>
                      <a:pt x="57" y="1946"/>
                    </a:cubicBezTo>
                    <a:cubicBezTo>
                      <a:pt x="64" y="1946"/>
                      <a:pt x="71" y="1945"/>
                      <a:pt x="77" y="1941"/>
                    </a:cubicBezTo>
                    <a:cubicBezTo>
                      <a:pt x="366" y="1858"/>
                      <a:pt x="649" y="1762"/>
                      <a:pt x="925" y="1646"/>
                    </a:cubicBezTo>
                    <a:cubicBezTo>
                      <a:pt x="1201" y="1524"/>
                      <a:pt x="1464" y="1389"/>
                      <a:pt x="1727" y="1242"/>
                    </a:cubicBezTo>
                    <a:cubicBezTo>
                      <a:pt x="1984" y="1088"/>
                      <a:pt x="2228" y="921"/>
                      <a:pt x="2472" y="735"/>
                    </a:cubicBezTo>
                    <a:cubicBezTo>
                      <a:pt x="2703" y="548"/>
                      <a:pt x="2928" y="349"/>
                      <a:pt x="3133" y="131"/>
                    </a:cubicBezTo>
                    <a:cubicBezTo>
                      <a:pt x="3199" y="86"/>
                      <a:pt x="3153" y="1"/>
                      <a:pt x="30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22" name="Google Shape;1422;p9"/>
              <p:cNvSpPr/>
              <p:nvPr/>
            </p:nvSpPr>
            <p:spPr>
              <a:xfrm>
                <a:off x="3844831" y="577982"/>
                <a:ext cx="23513" cy="11932"/>
              </a:xfrm>
              <a:custGeom>
                <a:avLst/>
                <a:gdLst/>
                <a:ahLst/>
                <a:cxnLst/>
                <a:rect l="l" t="t" r="r" b="b"/>
                <a:pathLst>
                  <a:path w="1137" h="577" extrusionOk="0">
                    <a:moveTo>
                      <a:pt x="1047" y="0"/>
                    </a:moveTo>
                    <a:cubicBezTo>
                      <a:pt x="951" y="33"/>
                      <a:pt x="854" y="58"/>
                      <a:pt x="777" y="97"/>
                    </a:cubicBezTo>
                    <a:lnTo>
                      <a:pt x="521" y="199"/>
                    </a:lnTo>
                    <a:lnTo>
                      <a:pt x="277" y="328"/>
                    </a:lnTo>
                    <a:lnTo>
                      <a:pt x="26" y="463"/>
                    </a:lnTo>
                    <a:cubicBezTo>
                      <a:pt x="7" y="475"/>
                      <a:pt x="1" y="495"/>
                      <a:pt x="1" y="520"/>
                    </a:cubicBezTo>
                    <a:cubicBezTo>
                      <a:pt x="7" y="540"/>
                      <a:pt x="20" y="552"/>
                      <a:pt x="33" y="572"/>
                    </a:cubicBezTo>
                    <a:cubicBezTo>
                      <a:pt x="84" y="575"/>
                      <a:pt x="137" y="577"/>
                      <a:pt x="191" y="577"/>
                    </a:cubicBezTo>
                    <a:cubicBezTo>
                      <a:pt x="244" y="577"/>
                      <a:pt x="299" y="575"/>
                      <a:pt x="354" y="572"/>
                    </a:cubicBezTo>
                    <a:cubicBezTo>
                      <a:pt x="456" y="552"/>
                      <a:pt x="553" y="533"/>
                      <a:pt x="655" y="501"/>
                    </a:cubicBezTo>
                    <a:cubicBezTo>
                      <a:pt x="745" y="450"/>
                      <a:pt x="835" y="398"/>
                      <a:pt x="918" y="341"/>
                    </a:cubicBezTo>
                    <a:cubicBezTo>
                      <a:pt x="996" y="270"/>
                      <a:pt x="1066" y="193"/>
                      <a:pt x="1130" y="110"/>
                    </a:cubicBezTo>
                    <a:cubicBezTo>
                      <a:pt x="1137" y="97"/>
                      <a:pt x="1130" y="71"/>
                      <a:pt x="1105" y="45"/>
                    </a:cubicBezTo>
                    <a:cubicBezTo>
                      <a:pt x="1092" y="26"/>
                      <a:pt x="1066" y="7"/>
                      <a:pt x="104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1423" name="Google Shape;1423;p9"/>
            <p:cNvGrpSpPr/>
            <p:nvPr/>
          </p:nvGrpSpPr>
          <p:grpSpPr>
            <a:xfrm>
              <a:off x="492281" y="438593"/>
              <a:ext cx="1192948" cy="1134821"/>
              <a:chOff x="435062" y="187598"/>
              <a:chExt cx="730347" cy="694803"/>
            </a:xfrm>
          </p:grpSpPr>
          <p:sp>
            <p:nvSpPr>
              <p:cNvPr id="1424" name="Google Shape;1424;p9"/>
              <p:cNvSpPr/>
              <p:nvPr/>
            </p:nvSpPr>
            <p:spPr>
              <a:xfrm rot="9076706">
                <a:off x="676192" y="272498"/>
                <a:ext cx="354711" cy="548269"/>
              </a:xfrm>
              <a:custGeom>
                <a:avLst/>
                <a:gdLst/>
                <a:ahLst/>
                <a:cxnLst/>
                <a:rect l="l" t="t" r="r" b="b"/>
                <a:pathLst>
                  <a:path w="17153" h="26513" extrusionOk="0">
                    <a:moveTo>
                      <a:pt x="1136" y="1"/>
                    </a:moveTo>
                    <a:lnTo>
                      <a:pt x="0" y="611"/>
                    </a:lnTo>
                    <a:cubicBezTo>
                      <a:pt x="77" y="2177"/>
                      <a:pt x="706" y="9129"/>
                      <a:pt x="706" y="9129"/>
                    </a:cubicBezTo>
                    <a:cubicBezTo>
                      <a:pt x="905" y="9668"/>
                      <a:pt x="1162" y="10342"/>
                      <a:pt x="1470" y="11113"/>
                    </a:cubicBezTo>
                    <a:cubicBezTo>
                      <a:pt x="2837" y="14534"/>
                      <a:pt x="5078" y="19843"/>
                      <a:pt x="6528" y="23245"/>
                    </a:cubicBezTo>
                    <a:lnTo>
                      <a:pt x="7928" y="26512"/>
                    </a:lnTo>
                    <a:cubicBezTo>
                      <a:pt x="8839" y="26435"/>
                      <a:pt x="9745" y="26281"/>
                      <a:pt x="10624" y="26050"/>
                    </a:cubicBezTo>
                    <a:cubicBezTo>
                      <a:pt x="11959" y="25691"/>
                      <a:pt x="13230" y="25132"/>
                      <a:pt x="14398" y="24394"/>
                    </a:cubicBezTo>
                    <a:cubicBezTo>
                      <a:pt x="15150" y="23919"/>
                      <a:pt x="15849" y="23367"/>
                      <a:pt x="16478" y="22744"/>
                    </a:cubicBezTo>
                    <a:cubicBezTo>
                      <a:pt x="16722" y="22513"/>
                      <a:pt x="16947" y="22256"/>
                      <a:pt x="17152" y="21993"/>
                    </a:cubicBezTo>
                    <a:cubicBezTo>
                      <a:pt x="16754" y="20915"/>
                      <a:pt x="16196" y="19657"/>
                      <a:pt x="15535" y="18321"/>
                    </a:cubicBezTo>
                    <a:cubicBezTo>
                      <a:pt x="12575" y="12281"/>
                      <a:pt x="7716" y="4539"/>
                      <a:pt x="7222" y="4308"/>
                    </a:cubicBezTo>
                    <a:cubicBezTo>
                      <a:pt x="6618" y="4019"/>
                      <a:pt x="1136" y="1"/>
                      <a:pt x="1136" y="1"/>
                    </a:cubicBezTo>
                    <a:close/>
                  </a:path>
                </a:pathLst>
              </a:custGeom>
              <a:solidFill>
                <a:srgbClr val="FFBE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25" name="Google Shape;1425;p9"/>
              <p:cNvSpPr/>
              <p:nvPr/>
            </p:nvSpPr>
            <p:spPr>
              <a:xfrm rot="9076706">
                <a:off x="668378" y="265331"/>
                <a:ext cx="369849" cy="562828"/>
              </a:xfrm>
              <a:custGeom>
                <a:avLst/>
                <a:gdLst/>
                <a:ahLst/>
                <a:cxnLst/>
                <a:rect l="l" t="t" r="r" b="b"/>
                <a:pathLst>
                  <a:path w="17885" h="27217" extrusionOk="0">
                    <a:moveTo>
                      <a:pt x="1464" y="756"/>
                    </a:moveTo>
                    <a:cubicBezTo>
                      <a:pt x="2504" y="1520"/>
                      <a:pt x="6740" y="4614"/>
                      <a:pt x="7401" y="4954"/>
                    </a:cubicBezTo>
                    <a:cubicBezTo>
                      <a:pt x="8024" y="5487"/>
                      <a:pt x="12684" y="12921"/>
                      <a:pt x="15573" y="18820"/>
                    </a:cubicBezTo>
                    <a:cubicBezTo>
                      <a:pt x="16196" y="20072"/>
                      <a:pt x="16722" y="21259"/>
                      <a:pt x="17114" y="22274"/>
                    </a:cubicBezTo>
                    <a:cubicBezTo>
                      <a:pt x="16947" y="22473"/>
                      <a:pt x="16774" y="22665"/>
                      <a:pt x="16587" y="22838"/>
                    </a:cubicBezTo>
                    <a:cubicBezTo>
                      <a:pt x="15971" y="23448"/>
                      <a:pt x="15297" y="23987"/>
                      <a:pt x="14565" y="24443"/>
                    </a:cubicBezTo>
                    <a:cubicBezTo>
                      <a:pt x="13429" y="25169"/>
                      <a:pt x="12190" y="25714"/>
                      <a:pt x="10893" y="26061"/>
                    </a:cubicBezTo>
                    <a:cubicBezTo>
                      <a:pt x="10110" y="26266"/>
                      <a:pt x="9314" y="26408"/>
                      <a:pt x="8512" y="26491"/>
                    </a:cubicBezTo>
                    <a:lnTo>
                      <a:pt x="7209" y="23455"/>
                    </a:lnTo>
                    <a:cubicBezTo>
                      <a:pt x="6182" y="21067"/>
                      <a:pt x="3653" y="15110"/>
                      <a:pt x="2150" y="11335"/>
                    </a:cubicBezTo>
                    <a:cubicBezTo>
                      <a:pt x="1881" y="10674"/>
                      <a:pt x="1624" y="10006"/>
                      <a:pt x="1399" y="9403"/>
                    </a:cubicBezTo>
                    <a:cubicBezTo>
                      <a:pt x="1348" y="8819"/>
                      <a:pt x="822" y="2964"/>
                      <a:pt x="719" y="1161"/>
                    </a:cubicBezTo>
                    <a:lnTo>
                      <a:pt x="1464" y="756"/>
                    </a:lnTo>
                    <a:close/>
                    <a:moveTo>
                      <a:pt x="1495" y="0"/>
                    </a:moveTo>
                    <a:cubicBezTo>
                      <a:pt x="1436" y="0"/>
                      <a:pt x="1377" y="15"/>
                      <a:pt x="1322" y="44"/>
                    </a:cubicBezTo>
                    <a:lnTo>
                      <a:pt x="193" y="660"/>
                    </a:lnTo>
                    <a:cubicBezTo>
                      <a:pt x="71" y="724"/>
                      <a:pt x="0" y="852"/>
                      <a:pt x="6" y="981"/>
                    </a:cubicBezTo>
                    <a:cubicBezTo>
                      <a:pt x="83" y="2534"/>
                      <a:pt x="687" y="9230"/>
                      <a:pt x="713" y="9512"/>
                    </a:cubicBezTo>
                    <a:cubicBezTo>
                      <a:pt x="713" y="9544"/>
                      <a:pt x="719" y="9576"/>
                      <a:pt x="732" y="9602"/>
                    </a:cubicBezTo>
                    <a:cubicBezTo>
                      <a:pt x="963" y="10225"/>
                      <a:pt x="1233" y="10918"/>
                      <a:pt x="1502" y="11598"/>
                    </a:cubicBezTo>
                    <a:cubicBezTo>
                      <a:pt x="3004" y="15379"/>
                      <a:pt x="5540" y="21343"/>
                      <a:pt x="6561" y="23737"/>
                    </a:cubicBezTo>
                    <a:lnTo>
                      <a:pt x="7960" y="27005"/>
                    </a:lnTo>
                    <a:cubicBezTo>
                      <a:pt x="8018" y="27133"/>
                      <a:pt x="8146" y="27216"/>
                      <a:pt x="8281" y="27216"/>
                    </a:cubicBezTo>
                    <a:lnTo>
                      <a:pt x="8313" y="27216"/>
                    </a:lnTo>
                    <a:cubicBezTo>
                      <a:pt x="9250" y="27139"/>
                      <a:pt x="10168" y="26985"/>
                      <a:pt x="11073" y="26741"/>
                    </a:cubicBezTo>
                    <a:cubicBezTo>
                      <a:pt x="12441" y="26382"/>
                      <a:pt x="13744" y="25804"/>
                      <a:pt x="14938" y="25047"/>
                    </a:cubicBezTo>
                    <a:cubicBezTo>
                      <a:pt x="15714" y="24559"/>
                      <a:pt x="16427" y="23994"/>
                      <a:pt x="17075" y="23352"/>
                    </a:cubicBezTo>
                    <a:cubicBezTo>
                      <a:pt x="17332" y="23108"/>
                      <a:pt x="17570" y="22838"/>
                      <a:pt x="17788" y="22562"/>
                    </a:cubicBezTo>
                    <a:cubicBezTo>
                      <a:pt x="17865" y="22460"/>
                      <a:pt x="17884" y="22338"/>
                      <a:pt x="17839" y="22222"/>
                    </a:cubicBezTo>
                    <a:cubicBezTo>
                      <a:pt x="17435" y="21150"/>
                      <a:pt x="16870" y="19866"/>
                      <a:pt x="16209" y="18525"/>
                    </a:cubicBezTo>
                    <a:cubicBezTo>
                      <a:pt x="13532" y="13075"/>
                      <a:pt x="8429" y="4678"/>
                      <a:pt x="7729" y="4345"/>
                    </a:cubicBezTo>
                    <a:cubicBezTo>
                      <a:pt x="7305" y="4146"/>
                      <a:pt x="3890" y="1674"/>
                      <a:pt x="1701" y="69"/>
                    </a:cubicBezTo>
                    <a:cubicBezTo>
                      <a:pt x="1641" y="23"/>
                      <a:pt x="1568" y="0"/>
                      <a:pt x="149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26" name="Google Shape;1426;p9"/>
              <p:cNvSpPr/>
              <p:nvPr/>
            </p:nvSpPr>
            <p:spPr>
              <a:xfrm rot="9076706">
                <a:off x="1122277" y="690921"/>
                <a:ext cx="34803" cy="43571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2107" extrusionOk="0">
                    <a:moveTo>
                      <a:pt x="399" y="1"/>
                    </a:moveTo>
                    <a:lnTo>
                      <a:pt x="1" y="257"/>
                    </a:lnTo>
                    <a:lnTo>
                      <a:pt x="547" y="2106"/>
                    </a:lnTo>
                    <a:lnTo>
                      <a:pt x="1683" y="1490"/>
                    </a:lnTo>
                    <a:lnTo>
                      <a:pt x="399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27" name="Google Shape;1427;p9"/>
              <p:cNvSpPr/>
              <p:nvPr/>
            </p:nvSpPr>
            <p:spPr>
              <a:xfrm rot="9076706">
                <a:off x="711767" y="280197"/>
                <a:ext cx="269410" cy="447520"/>
              </a:xfrm>
              <a:custGeom>
                <a:avLst/>
                <a:gdLst/>
                <a:ahLst/>
                <a:cxnLst/>
                <a:rect l="l" t="t" r="r" b="b"/>
                <a:pathLst>
                  <a:path w="13028" h="21641" extrusionOk="0">
                    <a:moveTo>
                      <a:pt x="1643" y="1"/>
                    </a:moveTo>
                    <a:cubicBezTo>
                      <a:pt x="390" y="1"/>
                      <a:pt x="0" y="1905"/>
                      <a:pt x="1332" y="4315"/>
                    </a:cubicBezTo>
                    <a:cubicBezTo>
                      <a:pt x="3559" y="8365"/>
                      <a:pt x="9253" y="21640"/>
                      <a:pt x="9253" y="21640"/>
                    </a:cubicBezTo>
                    <a:cubicBezTo>
                      <a:pt x="10588" y="21281"/>
                      <a:pt x="11859" y="20722"/>
                      <a:pt x="13027" y="19984"/>
                    </a:cubicBezTo>
                    <a:cubicBezTo>
                      <a:pt x="11121" y="14168"/>
                      <a:pt x="5113" y="3063"/>
                      <a:pt x="5113" y="3063"/>
                    </a:cubicBezTo>
                    <a:cubicBezTo>
                      <a:pt x="3738" y="876"/>
                      <a:pt x="2492" y="1"/>
                      <a:pt x="164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28" name="Google Shape;1428;p9"/>
              <p:cNvSpPr/>
              <p:nvPr/>
            </p:nvSpPr>
            <p:spPr>
              <a:xfrm rot="9076706">
                <a:off x="703999" y="273650"/>
                <a:ext cx="282768" cy="461975"/>
              </a:xfrm>
              <a:custGeom>
                <a:avLst/>
                <a:gdLst/>
                <a:ahLst/>
                <a:cxnLst/>
                <a:rect l="l" t="t" r="r" b="b"/>
                <a:pathLst>
                  <a:path w="13674" h="22340" extrusionOk="0">
                    <a:moveTo>
                      <a:pt x="1876" y="706"/>
                    </a:moveTo>
                    <a:cubicBezTo>
                      <a:pt x="1887" y="706"/>
                      <a:pt x="1897" y="706"/>
                      <a:pt x="1907" y="707"/>
                    </a:cubicBezTo>
                    <a:cubicBezTo>
                      <a:pt x="2613" y="707"/>
                      <a:pt x="3782" y="1541"/>
                      <a:pt x="5065" y="3583"/>
                    </a:cubicBezTo>
                    <a:cubicBezTo>
                      <a:pt x="5123" y="3692"/>
                      <a:pt x="10900" y="14399"/>
                      <a:pt x="12865" y="20183"/>
                    </a:cubicBezTo>
                    <a:cubicBezTo>
                      <a:pt x="11883" y="20786"/>
                      <a:pt x="10823" y="21248"/>
                      <a:pt x="9719" y="21569"/>
                    </a:cubicBezTo>
                    <a:cubicBezTo>
                      <a:pt x="8878" y="19624"/>
                      <a:pt x="3929" y="8185"/>
                      <a:pt x="1894" y="4501"/>
                    </a:cubicBezTo>
                    <a:cubicBezTo>
                      <a:pt x="893" y="2684"/>
                      <a:pt x="938" y="1156"/>
                      <a:pt x="1560" y="790"/>
                    </a:cubicBezTo>
                    <a:cubicBezTo>
                      <a:pt x="1655" y="737"/>
                      <a:pt x="1765" y="706"/>
                      <a:pt x="1876" y="706"/>
                    </a:cubicBezTo>
                    <a:close/>
                    <a:moveTo>
                      <a:pt x="1893" y="1"/>
                    </a:moveTo>
                    <a:cubicBezTo>
                      <a:pt x="1631" y="1"/>
                      <a:pt x="1398" y="66"/>
                      <a:pt x="1201" y="180"/>
                    </a:cubicBezTo>
                    <a:cubicBezTo>
                      <a:pt x="270" y="733"/>
                      <a:pt x="1" y="2511"/>
                      <a:pt x="1284" y="4834"/>
                    </a:cubicBezTo>
                    <a:cubicBezTo>
                      <a:pt x="3480" y="8821"/>
                      <a:pt x="9135" y="21993"/>
                      <a:pt x="9193" y="22128"/>
                    </a:cubicBezTo>
                    <a:cubicBezTo>
                      <a:pt x="9251" y="22256"/>
                      <a:pt x="9373" y="22340"/>
                      <a:pt x="9514" y="22340"/>
                    </a:cubicBezTo>
                    <a:cubicBezTo>
                      <a:pt x="9546" y="22340"/>
                      <a:pt x="9578" y="22333"/>
                      <a:pt x="9610" y="22327"/>
                    </a:cubicBezTo>
                    <a:cubicBezTo>
                      <a:pt x="10978" y="21961"/>
                      <a:pt x="12281" y="21390"/>
                      <a:pt x="13475" y="20626"/>
                    </a:cubicBezTo>
                    <a:cubicBezTo>
                      <a:pt x="13609" y="20542"/>
                      <a:pt x="13674" y="20375"/>
                      <a:pt x="13622" y="20221"/>
                    </a:cubicBezTo>
                    <a:cubicBezTo>
                      <a:pt x="11722" y="14444"/>
                      <a:pt x="5739" y="3352"/>
                      <a:pt x="5669" y="3223"/>
                    </a:cubicBezTo>
                    <a:cubicBezTo>
                      <a:pt x="4168" y="838"/>
                      <a:pt x="2835" y="1"/>
                      <a:pt x="18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29" name="Google Shape;1429;p9"/>
              <p:cNvSpPr/>
              <p:nvPr/>
            </p:nvSpPr>
            <p:spPr>
              <a:xfrm rot="9076706">
                <a:off x="694999" y="345565"/>
                <a:ext cx="354856" cy="470743"/>
              </a:xfrm>
              <a:custGeom>
                <a:avLst/>
                <a:gdLst/>
                <a:ahLst/>
                <a:cxnLst/>
                <a:rect l="l" t="t" r="r" b="b"/>
                <a:pathLst>
                  <a:path w="17160" h="22764" extrusionOk="0">
                    <a:moveTo>
                      <a:pt x="1130" y="1"/>
                    </a:moveTo>
                    <a:lnTo>
                      <a:pt x="1" y="623"/>
                    </a:lnTo>
                    <a:cubicBezTo>
                      <a:pt x="71" y="2183"/>
                      <a:pt x="700" y="9135"/>
                      <a:pt x="700" y="9135"/>
                    </a:cubicBezTo>
                    <a:cubicBezTo>
                      <a:pt x="899" y="9674"/>
                      <a:pt x="1163" y="10348"/>
                      <a:pt x="1471" y="11119"/>
                    </a:cubicBezTo>
                    <a:cubicBezTo>
                      <a:pt x="3114" y="11003"/>
                      <a:pt x="4494" y="10329"/>
                      <a:pt x="4443" y="8577"/>
                    </a:cubicBezTo>
                    <a:lnTo>
                      <a:pt x="4443" y="8577"/>
                    </a:lnTo>
                    <a:cubicBezTo>
                      <a:pt x="5354" y="8737"/>
                      <a:pt x="6266" y="9032"/>
                      <a:pt x="7158" y="9276"/>
                    </a:cubicBezTo>
                    <a:cubicBezTo>
                      <a:pt x="7401" y="8954"/>
                      <a:pt x="7663" y="8816"/>
                      <a:pt x="7934" y="8816"/>
                    </a:cubicBezTo>
                    <a:cubicBezTo>
                      <a:pt x="9253" y="8816"/>
                      <a:pt x="10774" y="12077"/>
                      <a:pt x="11222" y="13089"/>
                    </a:cubicBezTo>
                    <a:cubicBezTo>
                      <a:pt x="12704" y="16453"/>
                      <a:pt x="14470" y="19688"/>
                      <a:pt x="16485" y="22763"/>
                    </a:cubicBezTo>
                    <a:cubicBezTo>
                      <a:pt x="16729" y="22532"/>
                      <a:pt x="16954" y="22275"/>
                      <a:pt x="17159" y="22012"/>
                    </a:cubicBezTo>
                    <a:cubicBezTo>
                      <a:pt x="16761" y="20934"/>
                      <a:pt x="16203" y="19676"/>
                      <a:pt x="15535" y="18327"/>
                    </a:cubicBezTo>
                    <a:cubicBezTo>
                      <a:pt x="12570" y="12287"/>
                      <a:pt x="7710" y="4545"/>
                      <a:pt x="7216" y="4314"/>
                    </a:cubicBezTo>
                    <a:cubicBezTo>
                      <a:pt x="6612" y="4025"/>
                      <a:pt x="1130" y="1"/>
                      <a:pt x="1130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30" name="Google Shape;1430;p9"/>
              <p:cNvSpPr/>
              <p:nvPr/>
            </p:nvSpPr>
            <p:spPr>
              <a:xfrm rot="9076706">
                <a:off x="955267" y="560692"/>
                <a:ext cx="149366" cy="188926"/>
              </a:xfrm>
              <a:custGeom>
                <a:avLst/>
                <a:gdLst/>
                <a:ahLst/>
                <a:cxnLst/>
                <a:rect l="l" t="t" r="r" b="b"/>
                <a:pathLst>
                  <a:path w="7223" h="9136" extrusionOk="0">
                    <a:moveTo>
                      <a:pt x="1137" y="1"/>
                    </a:moveTo>
                    <a:lnTo>
                      <a:pt x="219" y="502"/>
                    </a:lnTo>
                    <a:lnTo>
                      <a:pt x="1" y="624"/>
                    </a:lnTo>
                    <a:cubicBezTo>
                      <a:pt x="71" y="2183"/>
                      <a:pt x="700" y="9136"/>
                      <a:pt x="700" y="9136"/>
                    </a:cubicBezTo>
                    <a:cubicBezTo>
                      <a:pt x="700" y="9136"/>
                      <a:pt x="1875" y="9039"/>
                      <a:pt x="2690" y="8911"/>
                    </a:cubicBezTo>
                    <a:cubicBezTo>
                      <a:pt x="2953" y="8892"/>
                      <a:pt x="3210" y="8827"/>
                      <a:pt x="3448" y="8718"/>
                    </a:cubicBezTo>
                    <a:cubicBezTo>
                      <a:pt x="3692" y="8500"/>
                      <a:pt x="3653" y="6375"/>
                      <a:pt x="3955" y="6369"/>
                    </a:cubicBezTo>
                    <a:cubicBezTo>
                      <a:pt x="3956" y="6369"/>
                      <a:pt x="3956" y="6369"/>
                      <a:pt x="3957" y="6369"/>
                    </a:cubicBezTo>
                    <a:cubicBezTo>
                      <a:pt x="4261" y="6369"/>
                      <a:pt x="6154" y="7481"/>
                      <a:pt x="6461" y="7481"/>
                    </a:cubicBezTo>
                    <a:cubicBezTo>
                      <a:pt x="6467" y="7481"/>
                      <a:pt x="6473" y="7480"/>
                      <a:pt x="6478" y="7479"/>
                    </a:cubicBezTo>
                    <a:cubicBezTo>
                      <a:pt x="6728" y="7434"/>
                      <a:pt x="7222" y="4321"/>
                      <a:pt x="7222" y="4321"/>
                    </a:cubicBezTo>
                    <a:cubicBezTo>
                      <a:pt x="6619" y="4032"/>
                      <a:pt x="1137" y="1"/>
                      <a:pt x="113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31" name="Google Shape;1431;p9"/>
              <p:cNvSpPr/>
              <p:nvPr/>
            </p:nvSpPr>
            <p:spPr>
              <a:xfrm rot="9076706">
                <a:off x="947493" y="552945"/>
                <a:ext cx="164752" cy="205242"/>
              </a:xfrm>
              <a:custGeom>
                <a:avLst/>
                <a:gdLst/>
                <a:ahLst/>
                <a:cxnLst/>
                <a:rect l="l" t="t" r="r" b="b"/>
                <a:pathLst>
                  <a:path w="7967" h="9925" extrusionOk="0">
                    <a:moveTo>
                      <a:pt x="1464" y="828"/>
                    </a:moveTo>
                    <a:cubicBezTo>
                      <a:pt x="2433" y="1534"/>
                      <a:pt x="6118" y="4230"/>
                      <a:pt x="7196" y="4904"/>
                    </a:cubicBezTo>
                    <a:cubicBezTo>
                      <a:pt x="7029" y="5925"/>
                      <a:pt x="6804" y="7029"/>
                      <a:pt x="6663" y="7472"/>
                    </a:cubicBezTo>
                    <a:cubicBezTo>
                      <a:pt x="6419" y="7369"/>
                      <a:pt x="6008" y="7164"/>
                      <a:pt x="5713" y="7016"/>
                    </a:cubicBezTo>
                    <a:cubicBezTo>
                      <a:pt x="4895" y="6607"/>
                      <a:pt x="4550" y="6432"/>
                      <a:pt x="4324" y="6432"/>
                    </a:cubicBezTo>
                    <a:cubicBezTo>
                      <a:pt x="4316" y="6432"/>
                      <a:pt x="4309" y="6432"/>
                      <a:pt x="4301" y="6432"/>
                    </a:cubicBezTo>
                    <a:cubicBezTo>
                      <a:pt x="3832" y="6439"/>
                      <a:pt x="3775" y="7016"/>
                      <a:pt x="3678" y="7966"/>
                    </a:cubicBezTo>
                    <a:cubicBezTo>
                      <a:pt x="3653" y="8262"/>
                      <a:pt x="3614" y="8557"/>
                      <a:pt x="3556" y="8852"/>
                    </a:cubicBezTo>
                    <a:cubicBezTo>
                      <a:pt x="3377" y="8923"/>
                      <a:pt x="3184" y="8961"/>
                      <a:pt x="2991" y="8974"/>
                    </a:cubicBezTo>
                    <a:cubicBezTo>
                      <a:pt x="2471" y="9058"/>
                      <a:pt x="1785" y="9128"/>
                      <a:pt x="1380" y="9167"/>
                    </a:cubicBezTo>
                    <a:cubicBezTo>
                      <a:pt x="1258" y="7806"/>
                      <a:pt x="815" y="2857"/>
                      <a:pt x="719" y="1233"/>
                    </a:cubicBezTo>
                    <a:lnTo>
                      <a:pt x="1464" y="828"/>
                    </a:lnTo>
                    <a:close/>
                    <a:moveTo>
                      <a:pt x="1521" y="0"/>
                    </a:moveTo>
                    <a:lnTo>
                      <a:pt x="0" y="835"/>
                    </a:lnTo>
                    <a:lnTo>
                      <a:pt x="6" y="1053"/>
                    </a:lnTo>
                    <a:cubicBezTo>
                      <a:pt x="77" y="2600"/>
                      <a:pt x="680" y="9295"/>
                      <a:pt x="713" y="9578"/>
                    </a:cubicBezTo>
                    <a:lnTo>
                      <a:pt x="738" y="9924"/>
                    </a:lnTo>
                    <a:lnTo>
                      <a:pt x="1085" y="9899"/>
                    </a:lnTo>
                    <a:cubicBezTo>
                      <a:pt x="1136" y="9892"/>
                      <a:pt x="2285" y="9802"/>
                      <a:pt x="3075" y="9674"/>
                    </a:cubicBezTo>
                    <a:cubicBezTo>
                      <a:pt x="3377" y="9648"/>
                      <a:pt x="3672" y="9578"/>
                      <a:pt x="3948" y="9449"/>
                    </a:cubicBezTo>
                    <a:lnTo>
                      <a:pt x="4038" y="9391"/>
                    </a:lnTo>
                    <a:cubicBezTo>
                      <a:pt x="4237" y="9212"/>
                      <a:pt x="4288" y="8878"/>
                      <a:pt x="4372" y="8037"/>
                    </a:cubicBezTo>
                    <a:cubicBezTo>
                      <a:pt x="4404" y="7793"/>
                      <a:pt x="4436" y="7427"/>
                      <a:pt x="4481" y="7203"/>
                    </a:cubicBezTo>
                    <a:cubicBezTo>
                      <a:pt x="4725" y="7305"/>
                      <a:pt x="5116" y="7504"/>
                      <a:pt x="5399" y="7645"/>
                    </a:cubicBezTo>
                    <a:cubicBezTo>
                      <a:pt x="6289" y="8096"/>
                      <a:pt x="6606" y="8243"/>
                      <a:pt x="6818" y="8243"/>
                    </a:cubicBezTo>
                    <a:cubicBezTo>
                      <a:pt x="6845" y="8243"/>
                      <a:pt x="6870" y="8240"/>
                      <a:pt x="6894" y="8236"/>
                    </a:cubicBezTo>
                    <a:cubicBezTo>
                      <a:pt x="7138" y="8191"/>
                      <a:pt x="7395" y="8140"/>
                      <a:pt x="7921" y="4782"/>
                    </a:cubicBezTo>
                    <a:lnTo>
                      <a:pt x="7966" y="4526"/>
                    </a:lnTo>
                    <a:lnTo>
                      <a:pt x="7729" y="4410"/>
                    </a:lnTo>
                    <a:cubicBezTo>
                      <a:pt x="7305" y="4211"/>
                      <a:pt x="3897" y="1740"/>
                      <a:pt x="1701" y="129"/>
                    </a:cubicBezTo>
                    <a:lnTo>
                      <a:pt x="152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32" name="Google Shape;1432;p9"/>
              <p:cNvSpPr/>
              <p:nvPr/>
            </p:nvSpPr>
            <p:spPr>
              <a:xfrm rot="9076706">
                <a:off x="956662" y="566141"/>
                <a:ext cx="144858" cy="184273"/>
              </a:xfrm>
              <a:custGeom>
                <a:avLst/>
                <a:gdLst/>
                <a:ahLst/>
                <a:cxnLst/>
                <a:rect l="l" t="t" r="r" b="b"/>
                <a:pathLst>
                  <a:path w="7005" h="8911" extrusionOk="0">
                    <a:moveTo>
                      <a:pt x="919" y="1"/>
                    </a:moveTo>
                    <a:lnTo>
                      <a:pt x="1" y="502"/>
                    </a:lnTo>
                    <a:cubicBezTo>
                      <a:pt x="1400" y="2331"/>
                      <a:pt x="2934" y="4045"/>
                      <a:pt x="4597" y="5637"/>
                    </a:cubicBezTo>
                    <a:cubicBezTo>
                      <a:pt x="4340" y="5717"/>
                      <a:pt x="4077" y="5757"/>
                      <a:pt x="3814" y="5757"/>
                    </a:cubicBezTo>
                    <a:cubicBezTo>
                      <a:pt x="3426" y="5757"/>
                      <a:pt x="3040" y="5671"/>
                      <a:pt x="2684" y="5502"/>
                    </a:cubicBezTo>
                    <a:cubicBezTo>
                      <a:pt x="2549" y="6638"/>
                      <a:pt x="2479" y="7775"/>
                      <a:pt x="2472" y="8911"/>
                    </a:cubicBezTo>
                    <a:cubicBezTo>
                      <a:pt x="2735" y="8892"/>
                      <a:pt x="2992" y="8827"/>
                      <a:pt x="3230" y="8718"/>
                    </a:cubicBezTo>
                    <a:cubicBezTo>
                      <a:pt x="3474" y="8500"/>
                      <a:pt x="3435" y="6375"/>
                      <a:pt x="3737" y="6369"/>
                    </a:cubicBezTo>
                    <a:cubicBezTo>
                      <a:pt x="3738" y="6369"/>
                      <a:pt x="3738" y="6369"/>
                      <a:pt x="3739" y="6369"/>
                    </a:cubicBezTo>
                    <a:cubicBezTo>
                      <a:pt x="4043" y="6369"/>
                      <a:pt x="5936" y="7481"/>
                      <a:pt x="6243" y="7481"/>
                    </a:cubicBezTo>
                    <a:cubicBezTo>
                      <a:pt x="6249" y="7481"/>
                      <a:pt x="6255" y="7480"/>
                      <a:pt x="6260" y="7479"/>
                    </a:cubicBezTo>
                    <a:cubicBezTo>
                      <a:pt x="6510" y="7434"/>
                      <a:pt x="7004" y="4321"/>
                      <a:pt x="7004" y="4321"/>
                    </a:cubicBezTo>
                    <a:cubicBezTo>
                      <a:pt x="6401" y="4032"/>
                      <a:pt x="919" y="1"/>
                      <a:pt x="919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33" name="Google Shape;1433;p9"/>
              <p:cNvSpPr/>
              <p:nvPr/>
            </p:nvSpPr>
            <p:spPr>
              <a:xfrm rot="9076706">
                <a:off x="468389" y="251653"/>
                <a:ext cx="276378" cy="209440"/>
              </a:xfrm>
              <a:custGeom>
                <a:avLst/>
                <a:gdLst/>
                <a:ahLst/>
                <a:cxnLst/>
                <a:rect l="l" t="t" r="r" b="b"/>
                <a:pathLst>
                  <a:path w="13365" h="10128" extrusionOk="0">
                    <a:moveTo>
                      <a:pt x="9218" y="1"/>
                    </a:moveTo>
                    <a:cubicBezTo>
                      <a:pt x="9218" y="1"/>
                      <a:pt x="8377" y="623"/>
                      <a:pt x="7235" y="1361"/>
                    </a:cubicBezTo>
                    <a:cubicBezTo>
                      <a:pt x="6439" y="1875"/>
                      <a:pt x="5617" y="2344"/>
                      <a:pt x="4776" y="2767"/>
                    </a:cubicBezTo>
                    <a:cubicBezTo>
                      <a:pt x="1554" y="4334"/>
                      <a:pt x="39" y="4520"/>
                      <a:pt x="0" y="4520"/>
                    </a:cubicBezTo>
                    <a:cubicBezTo>
                      <a:pt x="1239" y="7601"/>
                      <a:pt x="2638" y="9905"/>
                      <a:pt x="5065" y="10111"/>
                    </a:cubicBezTo>
                    <a:cubicBezTo>
                      <a:pt x="5186" y="10122"/>
                      <a:pt x="5311" y="10128"/>
                      <a:pt x="5439" y="10128"/>
                    </a:cubicBezTo>
                    <a:cubicBezTo>
                      <a:pt x="6329" y="10128"/>
                      <a:pt x="7369" y="9850"/>
                      <a:pt x="8576" y="9238"/>
                    </a:cubicBezTo>
                    <a:cubicBezTo>
                      <a:pt x="13365" y="6818"/>
                      <a:pt x="9218" y="1"/>
                      <a:pt x="921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34" name="Google Shape;1434;p9"/>
              <p:cNvSpPr/>
              <p:nvPr/>
            </p:nvSpPr>
            <p:spPr>
              <a:xfrm rot="9076706">
                <a:off x="496152" y="235089"/>
                <a:ext cx="254996" cy="223977"/>
              </a:xfrm>
              <a:custGeom>
                <a:avLst/>
                <a:gdLst/>
                <a:ahLst/>
                <a:cxnLst/>
                <a:rect l="l" t="t" r="r" b="b"/>
                <a:pathLst>
                  <a:path w="12331" h="10831" extrusionOk="0">
                    <a:moveTo>
                      <a:pt x="9526" y="868"/>
                    </a:moveTo>
                    <a:cubicBezTo>
                      <a:pt x="10046" y="1837"/>
                      <a:pt x="11432" y="4745"/>
                      <a:pt x="10784" y="7011"/>
                    </a:cubicBezTo>
                    <a:cubicBezTo>
                      <a:pt x="10501" y="8006"/>
                      <a:pt x="9847" y="8770"/>
                      <a:pt x="8839" y="9277"/>
                    </a:cubicBezTo>
                    <a:cubicBezTo>
                      <a:pt x="7727" y="9842"/>
                      <a:pt x="6734" y="10128"/>
                      <a:pt x="5865" y="10128"/>
                    </a:cubicBezTo>
                    <a:cubicBezTo>
                      <a:pt x="5746" y="10128"/>
                      <a:pt x="5628" y="10123"/>
                      <a:pt x="5514" y="10112"/>
                    </a:cubicBezTo>
                    <a:cubicBezTo>
                      <a:pt x="3254" y="9926"/>
                      <a:pt x="1951" y="7660"/>
                      <a:pt x="905" y="5137"/>
                    </a:cubicBezTo>
                    <a:cubicBezTo>
                      <a:pt x="1598" y="4983"/>
                      <a:pt x="3036" y="4559"/>
                      <a:pt x="5353" y="3436"/>
                    </a:cubicBezTo>
                    <a:cubicBezTo>
                      <a:pt x="6207" y="3006"/>
                      <a:pt x="7035" y="2531"/>
                      <a:pt x="7837" y="2011"/>
                    </a:cubicBezTo>
                    <a:cubicBezTo>
                      <a:pt x="8563" y="1549"/>
                      <a:pt x="9173" y="1118"/>
                      <a:pt x="9526" y="868"/>
                    </a:cubicBezTo>
                    <a:close/>
                    <a:moveTo>
                      <a:pt x="9637" y="0"/>
                    </a:moveTo>
                    <a:cubicBezTo>
                      <a:pt x="9566" y="0"/>
                      <a:pt x="9493" y="23"/>
                      <a:pt x="9429" y="72"/>
                    </a:cubicBezTo>
                    <a:cubicBezTo>
                      <a:pt x="9423" y="79"/>
                      <a:pt x="8588" y="701"/>
                      <a:pt x="7465" y="1420"/>
                    </a:cubicBezTo>
                    <a:cubicBezTo>
                      <a:pt x="6682" y="1927"/>
                      <a:pt x="5873" y="2389"/>
                      <a:pt x="5045" y="2807"/>
                    </a:cubicBezTo>
                    <a:cubicBezTo>
                      <a:pt x="1891" y="4332"/>
                      <a:pt x="414" y="4527"/>
                      <a:pt x="423" y="4527"/>
                    </a:cubicBezTo>
                    <a:lnTo>
                      <a:pt x="423" y="4527"/>
                    </a:lnTo>
                    <a:cubicBezTo>
                      <a:pt x="420" y="4527"/>
                      <a:pt x="417" y="4527"/>
                      <a:pt x="414" y="4527"/>
                    </a:cubicBezTo>
                    <a:cubicBezTo>
                      <a:pt x="169" y="4527"/>
                      <a:pt x="1" y="4780"/>
                      <a:pt x="96" y="5009"/>
                    </a:cubicBezTo>
                    <a:cubicBezTo>
                      <a:pt x="1251" y="7884"/>
                      <a:pt x="2702" y="10580"/>
                      <a:pt x="5456" y="10812"/>
                    </a:cubicBezTo>
                    <a:cubicBezTo>
                      <a:pt x="5584" y="10824"/>
                      <a:pt x="5719" y="10831"/>
                      <a:pt x="5854" y="10831"/>
                    </a:cubicBezTo>
                    <a:cubicBezTo>
                      <a:pt x="6836" y="10831"/>
                      <a:pt x="7940" y="10523"/>
                      <a:pt x="9153" y="9906"/>
                    </a:cubicBezTo>
                    <a:cubicBezTo>
                      <a:pt x="10347" y="9303"/>
                      <a:pt x="11124" y="8391"/>
                      <a:pt x="11464" y="7204"/>
                    </a:cubicBezTo>
                    <a:cubicBezTo>
                      <a:pt x="12331" y="4155"/>
                      <a:pt x="10039" y="329"/>
                      <a:pt x="9936" y="168"/>
                    </a:cubicBezTo>
                    <a:cubicBezTo>
                      <a:pt x="9869" y="61"/>
                      <a:pt x="9754" y="0"/>
                      <a:pt x="963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35" name="Google Shape;1435;p9"/>
              <p:cNvSpPr/>
              <p:nvPr/>
            </p:nvSpPr>
            <p:spPr>
              <a:xfrm rot="9076706">
                <a:off x="474920" y="276788"/>
                <a:ext cx="171659" cy="209833"/>
              </a:xfrm>
              <a:custGeom>
                <a:avLst/>
                <a:gdLst/>
                <a:ahLst/>
                <a:cxnLst/>
                <a:rect l="l" t="t" r="r" b="b"/>
                <a:pathLst>
                  <a:path w="8301" h="10147" extrusionOk="0">
                    <a:moveTo>
                      <a:pt x="4161" y="0"/>
                    </a:moveTo>
                    <a:cubicBezTo>
                      <a:pt x="4160" y="0"/>
                      <a:pt x="3326" y="623"/>
                      <a:pt x="2177" y="1361"/>
                    </a:cubicBezTo>
                    <a:cubicBezTo>
                      <a:pt x="2813" y="2594"/>
                      <a:pt x="3230" y="3922"/>
                      <a:pt x="3422" y="5296"/>
                    </a:cubicBezTo>
                    <a:cubicBezTo>
                      <a:pt x="3570" y="6490"/>
                      <a:pt x="3525" y="7819"/>
                      <a:pt x="2742" y="8724"/>
                    </a:cubicBezTo>
                    <a:cubicBezTo>
                      <a:pt x="2061" y="9520"/>
                      <a:pt x="1009" y="9802"/>
                      <a:pt x="1" y="10130"/>
                    </a:cubicBezTo>
                    <a:cubicBezTo>
                      <a:pt x="122" y="10141"/>
                      <a:pt x="247" y="10147"/>
                      <a:pt x="375" y="10147"/>
                    </a:cubicBezTo>
                    <a:cubicBezTo>
                      <a:pt x="1265" y="10147"/>
                      <a:pt x="2305" y="9869"/>
                      <a:pt x="3512" y="9257"/>
                    </a:cubicBezTo>
                    <a:cubicBezTo>
                      <a:pt x="8301" y="6837"/>
                      <a:pt x="4161" y="1"/>
                      <a:pt x="416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36" name="Google Shape;1436;p9"/>
              <p:cNvSpPr/>
              <p:nvPr/>
            </p:nvSpPr>
            <p:spPr>
              <a:xfrm rot="9076706">
                <a:off x="593475" y="328245"/>
                <a:ext cx="219593" cy="169405"/>
              </a:xfrm>
              <a:custGeom>
                <a:avLst/>
                <a:gdLst/>
                <a:ahLst/>
                <a:cxnLst/>
                <a:rect l="l" t="t" r="r" b="b"/>
                <a:pathLst>
                  <a:path w="10619" h="8192" extrusionOk="0">
                    <a:moveTo>
                      <a:pt x="9007" y="0"/>
                    </a:moveTo>
                    <a:cubicBezTo>
                      <a:pt x="8378" y="610"/>
                      <a:pt x="7685" y="1156"/>
                      <a:pt x="6940" y="1612"/>
                    </a:cubicBezTo>
                    <a:cubicBezTo>
                      <a:pt x="3962" y="3518"/>
                      <a:pt x="1" y="4924"/>
                      <a:pt x="1" y="4924"/>
                    </a:cubicBezTo>
                    <a:cubicBezTo>
                      <a:pt x="219" y="5412"/>
                      <a:pt x="418" y="5906"/>
                      <a:pt x="566" y="6259"/>
                    </a:cubicBezTo>
                    <a:cubicBezTo>
                      <a:pt x="720" y="6606"/>
                      <a:pt x="848" y="6914"/>
                      <a:pt x="957" y="7177"/>
                    </a:cubicBezTo>
                    <a:lnTo>
                      <a:pt x="1400" y="8191"/>
                    </a:lnTo>
                    <a:cubicBezTo>
                      <a:pt x="3846" y="7601"/>
                      <a:pt x="6189" y="6625"/>
                      <a:pt x="8339" y="5303"/>
                    </a:cubicBezTo>
                    <a:cubicBezTo>
                      <a:pt x="9142" y="4815"/>
                      <a:pt x="9899" y="4269"/>
                      <a:pt x="10618" y="3672"/>
                    </a:cubicBezTo>
                    <a:cubicBezTo>
                      <a:pt x="10458" y="3229"/>
                      <a:pt x="10265" y="2754"/>
                      <a:pt x="10047" y="2260"/>
                    </a:cubicBezTo>
                    <a:cubicBezTo>
                      <a:pt x="9919" y="1945"/>
                      <a:pt x="9771" y="1631"/>
                      <a:pt x="9623" y="1297"/>
                    </a:cubicBezTo>
                    <a:cubicBezTo>
                      <a:pt x="9424" y="880"/>
                      <a:pt x="9219" y="443"/>
                      <a:pt x="90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37" name="Google Shape;1437;p9"/>
              <p:cNvSpPr/>
              <p:nvPr/>
            </p:nvSpPr>
            <p:spPr>
              <a:xfrm rot="9076706">
                <a:off x="585484" y="320853"/>
                <a:ext cx="235909" cy="183983"/>
              </a:xfrm>
              <a:custGeom>
                <a:avLst/>
                <a:gdLst/>
                <a:ahLst/>
                <a:cxnLst/>
                <a:rect l="l" t="t" r="r" b="b"/>
                <a:pathLst>
                  <a:path w="11408" h="8897" extrusionOk="0">
                    <a:moveTo>
                      <a:pt x="9302" y="936"/>
                    </a:moveTo>
                    <a:cubicBezTo>
                      <a:pt x="9437" y="1232"/>
                      <a:pt x="9572" y="1514"/>
                      <a:pt x="9700" y="1797"/>
                    </a:cubicBezTo>
                    <a:lnTo>
                      <a:pt x="9726" y="1848"/>
                    </a:lnTo>
                    <a:cubicBezTo>
                      <a:pt x="9867" y="2156"/>
                      <a:pt x="10008" y="2451"/>
                      <a:pt x="10130" y="2753"/>
                    </a:cubicBezTo>
                    <a:cubicBezTo>
                      <a:pt x="10303" y="3145"/>
                      <a:pt x="10464" y="3536"/>
                      <a:pt x="10611" y="3909"/>
                    </a:cubicBezTo>
                    <a:cubicBezTo>
                      <a:pt x="9963" y="4435"/>
                      <a:pt x="9276" y="4923"/>
                      <a:pt x="8557" y="5353"/>
                    </a:cubicBezTo>
                    <a:cubicBezTo>
                      <a:pt x="6529" y="6611"/>
                      <a:pt x="4321" y="7548"/>
                      <a:pt x="2010" y="8132"/>
                    </a:cubicBezTo>
                    <a:lnTo>
                      <a:pt x="1689" y="7394"/>
                    </a:lnTo>
                    <a:cubicBezTo>
                      <a:pt x="1580" y="7131"/>
                      <a:pt x="1445" y="6817"/>
                      <a:pt x="1297" y="6470"/>
                    </a:cubicBezTo>
                    <a:cubicBezTo>
                      <a:pt x="1233" y="6335"/>
                      <a:pt x="1162" y="6162"/>
                      <a:pt x="1098" y="6001"/>
                    </a:cubicBezTo>
                    <a:cubicBezTo>
                      <a:pt x="1028" y="5834"/>
                      <a:pt x="957" y="5655"/>
                      <a:pt x="873" y="5475"/>
                    </a:cubicBezTo>
                    <a:cubicBezTo>
                      <a:pt x="1920" y="5083"/>
                      <a:pt x="5072" y="3838"/>
                      <a:pt x="7530" y="2265"/>
                    </a:cubicBezTo>
                    <a:cubicBezTo>
                      <a:pt x="8159" y="1880"/>
                      <a:pt x="8750" y="1437"/>
                      <a:pt x="9302" y="936"/>
                    </a:cubicBezTo>
                    <a:close/>
                    <a:moveTo>
                      <a:pt x="9416" y="1"/>
                    </a:moveTo>
                    <a:cubicBezTo>
                      <a:pt x="9323" y="1"/>
                      <a:pt x="9236" y="38"/>
                      <a:pt x="9167" y="102"/>
                    </a:cubicBezTo>
                    <a:cubicBezTo>
                      <a:pt x="8557" y="699"/>
                      <a:pt x="7883" y="1225"/>
                      <a:pt x="7158" y="1668"/>
                    </a:cubicBezTo>
                    <a:cubicBezTo>
                      <a:pt x="4250" y="3530"/>
                      <a:pt x="328" y="4929"/>
                      <a:pt x="289" y="4942"/>
                    </a:cubicBezTo>
                    <a:cubicBezTo>
                      <a:pt x="97" y="5013"/>
                      <a:pt x="0" y="5231"/>
                      <a:pt x="84" y="5417"/>
                    </a:cubicBezTo>
                    <a:cubicBezTo>
                      <a:pt x="212" y="5706"/>
                      <a:pt x="341" y="6008"/>
                      <a:pt x="450" y="6271"/>
                    </a:cubicBezTo>
                    <a:cubicBezTo>
                      <a:pt x="520" y="6451"/>
                      <a:pt x="591" y="6611"/>
                      <a:pt x="655" y="6752"/>
                    </a:cubicBezTo>
                    <a:cubicBezTo>
                      <a:pt x="803" y="7093"/>
                      <a:pt x="931" y="7401"/>
                      <a:pt x="1040" y="7670"/>
                    </a:cubicBezTo>
                    <a:lnTo>
                      <a:pt x="1483" y="8685"/>
                    </a:lnTo>
                    <a:cubicBezTo>
                      <a:pt x="1535" y="8813"/>
                      <a:pt x="1663" y="8896"/>
                      <a:pt x="1804" y="8896"/>
                    </a:cubicBezTo>
                    <a:cubicBezTo>
                      <a:pt x="1830" y="8896"/>
                      <a:pt x="1856" y="8890"/>
                      <a:pt x="1888" y="8884"/>
                    </a:cubicBezTo>
                    <a:cubicBezTo>
                      <a:pt x="4372" y="8287"/>
                      <a:pt x="6747" y="7298"/>
                      <a:pt x="8923" y="5950"/>
                    </a:cubicBezTo>
                    <a:cubicBezTo>
                      <a:pt x="9745" y="5456"/>
                      <a:pt x="10522" y="4904"/>
                      <a:pt x="11253" y="4287"/>
                    </a:cubicBezTo>
                    <a:cubicBezTo>
                      <a:pt x="11369" y="4191"/>
                      <a:pt x="11407" y="4037"/>
                      <a:pt x="11356" y="3896"/>
                    </a:cubicBezTo>
                    <a:cubicBezTo>
                      <a:pt x="11176" y="3440"/>
                      <a:pt x="10984" y="2959"/>
                      <a:pt x="10778" y="2484"/>
                    </a:cubicBezTo>
                    <a:cubicBezTo>
                      <a:pt x="10656" y="2182"/>
                      <a:pt x="10515" y="1874"/>
                      <a:pt x="10368" y="1559"/>
                    </a:cubicBezTo>
                    <a:lnTo>
                      <a:pt x="10342" y="1501"/>
                    </a:lnTo>
                    <a:cubicBezTo>
                      <a:pt x="10149" y="1084"/>
                      <a:pt x="9944" y="648"/>
                      <a:pt x="9726" y="198"/>
                    </a:cubicBezTo>
                    <a:cubicBezTo>
                      <a:pt x="9681" y="96"/>
                      <a:pt x="9584" y="25"/>
                      <a:pt x="9475" y="6"/>
                    </a:cubicBezTo>
                    <a:cubicBezTo>
                      <a:pt x="9455" y="2"/>
                      <a:pt x="9436" y="1"/>
                      <a:pt x="941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38" name="Google Shape;1438;p9"/>
              <p:cNvSpPr/>
              <p:nvPr/>
            </p:nvSpPr>
            <p:spPr>
              <a:xfrm rot="9076706">
                <a:off x="603967" y="349699"/>
                <a:ext cx="195936" cy="121615"/>
              </a:xfrm>
              <a:custGeom>
                <a:avLst/>
                <a:gdLst/>
                <a:ahLst/>
                <a:cxnLst/>
                <a:rect l="l" t="t" r="r" b="b"/>
                <a:pathLst>
                  <a:path w="9475" h="5881" extrusionOk="0">
                    <a:moveTo>
                      <a:pt x="9051" y="1"/>
                    </a:moveTo>
                    <a:cubicBezTo>
                      <a:pt x="6419" y="2632"/>
                      <a:pt x="2497" y="4186"/>
                      <a:pt x="0" y="4963"/>
                    </a:cubicBezTo>
                    <a:cubicBezTo>
                      <a:pt x="148" y="5309"/>
                      <a:pt x="276" y="5617"/>
                      <a:pt x="385" y="5881"/>
                    </a:cubicBezTo>
                    <a:cubicBezTo>
                      <a:pt x="2908" y="5104"/>
                      <a:pt x="6728" y="3583"/>
                      <a:pt x="9475" y="970"/>
                    </a:cubicBezTo>
                    <a:cubicBezTo>
                      <a:pt x="9347" y="662"/>
                      <a:pt x="9199" y="341"/>
                      <a:pt x="90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39" name="Google Shape;1439;p9"/>
              <p:cNvSpPr/>
              <p:nvPr/>
            </p:nvSpPr>
            <p:spPr>
              <a:xfrm rot="9076706">
                <a:off x="600114" y="345042"/>
                <a:ext cx="205118" cy="132244"/>
              </a:xfrm>
              <a:custGeom>
                <a:avLst/>
                <a:gdLst/>
                <a:ahLst/>
                <a:cxnLst/>
                <a:rect l="l" t="t" r="r" b="b"/>
                <a:pathLst>
                  <a:path w="9919" h="6395" extrusionOk="0">
                    <a:moveTo>
                      <a:pt x="9232" y="611"/>
                    </a:moveTo>
                    <a:cubicBezTo>
                      <a:pt x="9328" y="823"/>
                      <a:pt x="9418" y="1028"/>
                      <a:pt x="9508" y="1233"/>
                    </a:cubicBezTo>
                    <a:cubicBezTo>
                      <a:pt x="6876" y="3686"/>
                      <a:pt x="3319" y="5156"/>
                      <a:pt x="726" y="5971"/>
                    </a:cubicBezTo>
                    <a:cubicBezTo>
                      <a:pt x="668" y="5836"/>
                      <a:pt x="604" y="5688"/>
                      <a:pt x="540" y="5534"/>
                    </a:cubicBezTo>
                    <a:lnTo>
                      <a:pt x="469" y="5374"/>
                    </a:lnTo>
                    <a:cubicBezTo>
                      <a:pt x="3127" y="4533"/>
                      <a:pt x="6702" y="3044"/>
                      <a:pt x="9232" y="611"/>
                    </a:cubicBezTo>
                    <a:close/>
                    <a:moveTo>
                      <a:pt x="9341" y="1"/>
                    </a:moveTo>
                    <a:lnTo>
                      <a:pt x="9161" y="181"/>
                    </a:lnTo>
                    <a:cubicBezTo>
                      <a:pt x="6619" y="2729"/>
                      <a:pt x="2877" y="4263"/>
                      <a:pt x="180" y="5098"/>
                    </a:cubicBezTo>
                    <a:lnTo>
                      <a:pt x="1" y="5156"/>
                    </a:lnTo>
                    <a:lnTo>
                      <a:pt x="219" y="5669"/>
                    </a:lnTo>
                    <a:cubicBezTo>
                      <a:pt x="309" y="5881"/>
                      <a:pt x="392" y="6074"/>
                      <a:pt x="463" y="6247"/>
                    </a:cubicBezTo>
                    <a:lnTo>
                      <a:pt x="521" y="6394"/>
                    </a:lnTo>
                    <a:lnTo>
                      <a:pt x="675" y="6350"/>
                    </a:lnTo>
                    <a:cubicBezTo>
                      <a:pt x="3339" y="5528"/>
                      <a:pt x="7094" y="4000"/>
                      <a:pt x="9835" y="1394"/>
                    </a:cubicBezTo>
                    <a:lnTo>
                      <a:pt x="9918" y="1310"/>
                    </a:lnTo>
                    <a:lnTo>
                      <a:pt x="9873" y="1201"/>
                    </a:lnTo>
                    <a:cubicBezTo>
                      <a:pt x="9752" y="906"/>
                      <a:pt x="9617" y="604"/>
                      <a:pt x="9469" y="283"/>
                    </a:cubicBezTo>
                    <a:lnTo>
                      <a:pt x="934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40" name="Google Shape;1440;p9"/>
              <p:cNvSpPr/>
              <p:nvPr/>
            </p:nvSpPr>
            <p:spPr>
              <a:xfrm rot="9076706">
                <a:off x="616641" y="418757"/>
                <a:ext cx="76224" cy="109662"/>
              </a:xfrm>
              <a:custGeom>
                <a:avLst/>
                <a:gdLst/>
                <a:ahLst/>
                <a:cxnLst/>
                <a:rect l="l" t="t" r="r" b="b"/>
                <a:pathLst>
                  <a:path w="3686" h="5303" extrusionOk="0">
                    <a:moveTo>
                      <a:pt x="2068" y="0"/>
                    </a:moveTo>
                    <a:cubicBezTo>
                      <a:pt x="1439" y="617"/>
                      <a:pt x="745" y="1156"/>
                      <a:pt x="1" y="1618"/>
                    </a:cubicBezTo>
                    <a:cubicBezTo>
                      <a:pt x="604" y="2793"/>
                      <a:pt x="1073" y="4025"/>
                      <a:pt x="1406" y="5303"/>
                    </a:cubicBezTo>
                    <a:cubicBezTo>
                      <a:pt x="2209" y="4815"/>
                      <a:pt x="2966" y="4269"/>
                      <a:pt x="3685" y="3672"/>
                    </a:cubicBezTo>
                    <a:cubicBezTo>
                      <a:pt x="3525" y="3229"/>
                      <a:pt x="3332" y="2754"/>
                      <a:pt x="3108" y="2266"/>
                    </a:cubicBezTo>
                    <a:cubicBezTo>
                      <a:pt x="2979" y="1952"/>
                      <a:pt x="2832" y="1631"/>
                      <a:pt x="2684" y="1303"/>
                    </a:cubicBezTo>
                    <a:cubicBezTo>
                      <a:pt x="2485" y="880"/>
                      <a:pt x="2279" y="450"/>
                      <a:pt x="2068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41" name="Google Shape;1441;p9"/>
              <p:cNvSpPr/>
              <p:nvPr/>
            </p:nvSpPr>
            <p:spPr>
              <a:xfrm rot="9076706">
                <a:off x="980133" y="633967"/>
                <a:ext cx="93077" cy="80153"/>
              </a:xfrm>
              <a:custGeom>
                <a:avLst/>
                <a:gdLst/>
                <a:ahLst/>
                <a:cxnLst/>
                <a:rect l="l" t="t" r="r" b="b"/>
                <a:pathLst>
                  <a:path w="4501" h="3876" extrusionOk="0">
                    <a:moveTo>
                      <a:pt x="57" y="0"/>
                    </a:moveTo>
                    <a:cubicBezTo>
                      <a:pt x="41" y="0"/>
                      <a:pt x="27" y="4"/>
                      <a:pt x="19" y="9"/>
                    </a:cubicBezTo>
                    <a:cubicBezTo>
                      <a:pt x="0" y="28"/>
                      <a:pt x="19" y="80"/>
                      <a:pt x="58" y="112"/>
                    </a:cubicBezTo>
                    <a:cubicBezTo>
                      <a:pt x="449" y="407"/>
                      <a:pt x="783" y="721"/>
                      <a:pt x="1149" y="1023"/>
                    </a:cubicBezTo>
                    <a:cubicBezTo>
                      <a:pt x="1521" y="1325"/>
                      <a:pt x="1868" y="1639"/>
                      <a:pt x="2221" y="1948"/>
                    </a:cubicBezTo>
                    <a:cubicBezTo>
                      <a:pt x="2574" y="2249"/>
                      <a:pt x="2921" y="2564"/>
                      <a:pt x="3274" y="2885"/>
                    </a:cubicBezTo>
                    <a:lnTo>
                      <a:pt x="4327" y="3841"/>
                    </a:lnTo>
                    <a:cubicBezTo>
                      <a:pt x="4349" y="3863"/>
                      <a:pt x="4379" y="3876"/>
                      <a:pt x="4411" y="3876"/>
                    </a:cubicBezTo>
                    <a:cubicBezTo>
                      <a:pt x="4426" y="3876"/>
                      <a:pt x="4441" y="3873"/>
                      <a:pt x="4455" y="3867"/>
                    </a:cubicBezTo>
                    <a:cubicBezTo>
                      <a:pt x="4500" y="3848"/>
                      <a:pt x="4494" y="3783"/>
                      <a:pt x="4455" y="3738"/>
                    </a:cubicBezTo>
                    <a:cubicBezTo>
                      <a:pt x="4160" y="3360"/>
                      <a:pt x="3845" y="3000"/>
                      <a:pt x="3511" y="2666"/>
                    </a:cubicBezTo>
                    <a:cubicBezTo>
                      <a:pt x="3158" y="2320"/>
                      <a:pt x="2825" y="1986"/>
                      <a:pt x="2459" y="1678"/>
                    </a:cubicBezTo>
                    <a:cubicBezTo>
                      <a:pt x="2093" y="1376"/>
                      <a:pt x="1714" y="1087"/>
                      <a:pt x="1329" y="805"/>
                    </a:cubicBezTo>
                    <a:cubicBezTo>
                      <a:pt x="944" y="522"/>
                      <a:pt x="539" y="266"/>
                      <a:pt x="129" y="22"/>
                    </a:cubicBezTo>
                    <a:cubicBezTo>
                      <a:pt x="106" y="7"/>
                      <a:pt x="79" y="0"/>
                      <a:pt x="5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42" name="Google Shape;1442;p9"/>
              <p:cNvSpPr/>
              <p:nvPr/>
            </p:nvSpPr>
            <p:spPr>
              <a:xfrm rot="9076706">
                <a:off x="993512" y="633291"/>
                <a:ext cx="40635" cy="38153"/>
              </a:xfrm>
              <a:custGeom>
                <a:avLst/>
                <a:gdLst/>
                <a:ahLst/>
                <a:cxnLst/>
                <a:rect l="l" t="t" r="r" b="b"/>
                <a:pathLst>
                  <a:path w="1965" h="1845" extrusionOk="0">
                    <a:moveTo>
                      <a:pt x="53" y="0"/>
                    </a:moveTo>
                    <a:cubicBezTo>
                      <a:pt x="41" y="0"/>
                      <a:pt x="30" y="3"/>
                      <a:pt x="20" y="10"/>
                    </a:cubicBezTo>
                    <a:cubicBezTo>
                      <a:pt x="1" y="29"/>
                      <a:pt x="1" y="61"/>
                      <a:pt x="20" y="74"/>
                    </a:cubicBezTo>
                    <a:cubicBezTo>
                      <a:pt x="135" y="260"/>
                      <a:pt x="257" y="433"/>
                      <a:pt x="392" y="600"/>
                    </a:cubicBezTo>
                    <a:cubicBezTo>
                      <a:pt x="527" y="767"/>
                      <a:pt x="662" y="934"/>
                      <a:pt x="822" y="1075"/>
                    </a:cubicBezTo>
                    <a:cubicBezTo>
                      <a:pt x="983" y="1217"/>
                      <a:pt x="1150" y="1358"/>
                      <a:pt x="1317" y="1486"/>
                    </a:cubicBezTo>
                    <a:cubicBezTo>
                      <a:pt x="1490" y="1615"/>
                      <a:pt x="1676" y="1730"/>
                      <a:pt x="1862" y="1839"/>
                    </a:cubicBezTo>
                    <a:cubicBezTo>
                      <a:pt x="1871" y="1843"/>
                      <a:pt x="1879" y="1844"/>
                      <a:pt x="1888" y="1844"/>
                    </a:cubicBezTo>
                    <a:cubicBezTo>
                      <a:pt x="1911" y="1844"/>
                      <a:pt x="1932" y="1832"/>
                      <a:pt x="1946" y="1814"/>
                    </a:cubicBezTo>
                    <a:cubicBezTo>
                      <a:pt x="1946" y="1782"/>
                      <a:pt x="1965" y="1743"/>
                      <a:pt x="1946" y="1717"/>
                    </a:cubicBezTo>
                    <a:cubicBezTo>
                      <a:pt x="1798" y="1563"/>
                      <a:pt x="1657" y="1409"/>
                      <a:pt x="1509" y="1262"/>
                    </a:cubicBezTo>
                    <a:lnTo>
                      <a:pt x="1053" y="825"/>
                    </a:lnTo>
                    <a:lnTo>
                      <a:pt x="578" y="414"/>
                    </a:lnTo>
                    <a:lnTo>
                      <a:pt x="91" y="10"/>
                    </a:lnTo>
                    <a:cubicBezTo>
                      <a:pt x="78" y="3"/>
                      <a:pt x="65" y="0"/>
                      <a:pt x="5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43" name="Google Shape;1443;p9"/>
              <p:cNvSpPr/>
              <p:nvPr/>
            </p:nvSpPr>
            <p:spPr>
              <a:xfrm rot="9076706">
                <a:off x="782456" y="505934"/>
                <a:ext cx="99984" cy="170397"/>
              </a:xfrm>
              <a:custGeom>
                <a:avLst/>
                <a:gdLst/>
                <a:ahLst/>
                <a:cxnLst/>
                <a:rect l="l" t="t" r="r" b="b"/>
                <a:pathLst>
                  <a:path w="4835" h="8240" extrusionOk="0">
                    <a:moveTo>
                      <a:pt x="37" y="1"/>
                    </a:moveTo>
                    <a:cubicBezTo>
                      <a:pt x="33" y="1"/>
                      <a:pt x="29" y="2"/>
                      <a:pt x="26" y="3"/>
                    </a:cubicBezTo>
                    <a:cubicBezTo>
                      <a:pt x="0" y="16"/>
                      <a:pt x="20" y="80"/>
                      <a:pt x="65" y="157"/>
                    </a:cubicBezTo>
                    <a:cubicBezTo>
                      <a:pt x="488" y="799"/>
                      <a:pt x="886" y="1448"/>
                      <a:pt x="1291" y="2103"/>
                    </a:cubicBezTo>
                    <a:cubicBezTo>
                      <a:pt x="1689" y="2757"/>
                      <a:pt x="2074" y="3418"/>
                      <a:pt x="2452" y="4080"/>
                    </a:cubicBezTo>
                    <a:cubicBezTo>
                      <a:pt x="2838" y="4741"/>
                      <a:pt x="3197" y="5408"/>
                      <a:pt x="3576" y="6082"/>
                    </a:cubicBezTo>
                    <a:cubicBezTo>
                      <a:pt x="3961" y="6750"/>
                      <a:pt x="4308" y="7424"/>
                      <a:pt x="4661" y="8105"/>
                    </a:cubicBezTo>
                    <a:cubicBezTo>
                      <a:pt x="4703" y="8189"/>
                      <a:pt x="4751" y="8240"/>
                      <a:pt x="4789" y="8240"/>
                    </a:cubicBezTo>
                    <a:cubicBezTo>
                      <a:pt x="4791" y="8240"/>
                      <a:pt x="4793" y="8240"/>
                      <a:pt x="4796" y="8239"/>
                    </a:cubicBezTo>
                    <a:cubicBezTo>
                      <a:pt x="4834" y="8226"/>
                      <a:pt x="4834" y="8143"/>
                      <a:pt x="4796" y="8047"/>
                    </a:cubicBezTo>
                    <a:cubicBezTo>
                      <a:pt x="4507" y="7347"/>
                      <a:pt x="4192" y="6628"/>
                      <a:pt x="3845" y="5941"/>
                    </a:cubicBezTo>
                    <a:cubicBezTo>
                      <a:pt x="3505" y="5254"/>
                      <a:pt x="3152" y="4567"/>
                      <a:pt x="2754" y="3906"/>
                    </a:cubicBezTo>
                    <a:cubicBezTo>
                      <a:pt x="2356" y="3239"/>
                      <a:pt x="1945" y="2584"/>
                      <a:pt x="1515" y="1955"/>
                    </a:cubicBezTo>
                    <a:cubicBezTo>
                      <a:pt x="1079" y="1319"/>
                      <a:pt x="623" y="703"/>
                      <a:pt x="148" y="93"/>
                    </a:cubicBezTo>
                    <a:cubicBezTo>
                      <a:pt x="109" y="37"/>
                      <a:pt x="65" y="1"/>
                      <a:pt x="3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44" name="Google Shape;1444;p9"/>
              <p:cNvSpPr/>
              <p:nvPr/>
            </p:nvSpPr>
            <p:spPr>
              <a:xfrm rot="9076706">
                <a:off x="754451" y="439031"/>
                <a:ext cx="30150" cy="58460"/>
              </a:xfrm>
              <a:custGeom>
                <a:avLst/>
                <a:gdLst/>
                <a:ahLst/>
                <a:cxnLst/>
                <a:rect l="l" t="t" r="r" b="b"/>
                <a:pathLst>
                  <a:path w="1458" h="2827" extrusionOk="0">
                    <a:moveTo>
                      <a:pt x="73" y="1"/>
                    </a:moveTo>
                    <a:cubicBezTo>
                      <a:pt x="61" y="1"/>
                      <a:pt x="50" y="4"/>
                      <a:pt x="39" y="9"/>
                    </a:cubicBezTo>
                    <a:cubicBezTo>
                      <a:pt x="13" y="22"/>
                      <a:pt x="0" y="54"/>
                      <a:pt x="13" y="80"/>
                    </a:cubicBezTo>
                    <a:cubicBezTo>
                      <a:pt x="97" y="305"/>
                      <a:pt x="167" y="542"/>
                      <a:pt x="270" y="786"/>
                    </a:cubicBezTo>
                    <a:cubicBezTo>
                      <a:pt x="366" y="1024"/>
                      <a:pt x="456" y="1261"/>
                      <a:pt x="565" y="1486"/>
                    </a:cubicBezTo>
                    <a:cubicBezTo>
                      <a:pt x="681" y="1710"/>
                      <a:pt x="796" y="1942"/>
                      <a:pt x="918" y="2153"/>
                    </a:cubicBezTo>
                    <a:cubicBezTo>
                      <a:pt x="1040" y="2372"/>
                      <a:pt x="1175" y="2583"/>
                      <a:pt x="1323" y="2795"/>
                    </a:cubicBezTo>
                    <a:cubicBezTo>
                      <a:pt x="1337" y="2814"/>
                      <a:pt x="1358" y="2826"/>
                      <a:pt x="1381" y="2826"/>
                    </a:cubicBezTo>
                    <a:cubicBezTo>
                      <a:pt x="1389" y="2826"/>
                      <a:pt x="1398" y="2824"/>
                      <a:pt x="1406" y="2821"/>
                    </a:cubicBezTo>
                    <a:cubicBezTo>
                      <a:pt x="1438" y="2802"/>
                      <a:pt x="1458" y="2770"/>
                      <a:pt x="1451" y="2731"/>
                    </a:cubicBezTo>
                    <a:cubicBezTo>
                      <a:pt x="1374" y="2500"/>
                      <a:pt x="1291" y="2275"/>
                      <a:pt x="1188" y="2031"/>
                    </a:cubicBezTo>
                    <a:cubicBezTo>
                      <a:pt x="1092" y="1781"/>
                      <a:pt x="983" y="1550"/>
                      <a:pt x="880" y="1325"/>
                    </a:cubicBezTo>
                    <a:cubicBezTo>
                      <a:pt x="771" y="1101"/>
                      <a:pt x="655" y="876"/>
                      <a:pt x="527" y="664"/>
                    </a:cubicBezTo>
                    <a:cubicBezTo>
                      <a:pt x="398" y="446"/>
                      <a:pt x="257" y="234"/>
                      <a:pt x="122" y="22"/>
                    </a:cubicBezTo>
                    <a:cubicBezTo>
                      <a:pt x="107" y="7"/>
                      <a:pt x="90" y="1"/>
                      <a:pt x="7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45" name="Google Shape;1445;p9"/>
              <p:cNvSpPr/>
              <p:nvPr/>
            </p:nvSpPr>
            <p:spPr>
              <a:xfrm rot="9076706">
                <a:off x="853841" y="497161"/>
                <a:ext cx="65471" cy="125275"/>
              </a:xfrm>
              <a:custGeom>
                <a:avLst/>
                <a:gdLst/>
                <a:ahLst/>
                <a:cxnLst/>
                <a:rect l="l" t="t" r="r" b="b"/>
                <a:pathLst>
                  <a:path w="3166" h="6058" extrusionOk="0">
                    <a:moveTo>
                      <a:pt x="51" y="0"/>
                    </a:moveTo>
                    <a:cubicBezTo>
                      <a:pt x="45" y="0"/>
                      <a:pt x="39" y="1"/>
                      <a:pt x="32" y="3"/>
                    </a:cubicBezTo>
                    <a:cubicBezTo>
                      <a:pt x="0" y="16"/>
                      <a:pt x="0" y="67"/>
                      <a:pt x="32" y="125"/>
                    </a:cubicBezTo>
                    <a:cubicBezTo>
                      <a:pt x="309" y="594"/>
                      <a:pt x="565" y="1082"/>
                      <a:pt x="828" y="1557"/>
                    </a:cubicBezTo>
                    <a:cubicBezTo>
                      <a:pt x="1092" y="2038"/>
                      <a:pt x="1342" y="2526"/>
                      <a:pt x="1580" y="3014"/>
                    </a:cubicBezTo>
                    <a:cubicBezTo>
                      <a:pt x="1830" y="3495"/>
                      <a:pt x="2067" y="3990"/>
                      <a:pt x="2305" y="4478"/>
                    </a:cubicBezTo>
                    <a:cubicBezTo>
                      <a:pt x="2536" y="4972"/>
                      <a:pt x="2767" y="5466"/>
                      <a:pt x="3005" y="5960"/>
                    </a:cubicBezTo>
                    <a:cubicBezTo>
                      <a:pt x="3028" y="6020"/>
                      <a:pt x="3074" y="6057"/>
                      <a:pt x="3106" y="6057"/>
                    </a:cubicBezTo>
                    <a:cubicBezTo>
                      <a:pt x="3109" y="6057"/>
                      <a:pt x="3111" y="6057"/>
                      <a:pt x="3114" y="6057"/>
                    </a:cubicBezTo>
                    <a:cubicBezTo>
                      <a:pt x="3146" y="6044"/>
                      <a:pt x="3165" y="5980"/>
                      <a:pt x="3146" y="5909"/>
                    </a:cubicBezTo>
                    <a:cubicBezTo>
                      <a:pt x="2985" y="5383"/>
                      <a:pt x="2799" y="4863"/>
                      <a:pt x="2587" y="4356"/>
                    </a:cubicBezTo>
                    <a:cubicBezTo>
                      <a:pt x="2369" y="3842"/>
                      <a:pt x="2144" y="3335"/>
                      <a:pt x="1888" y="2853"/>
                    </a:cubicBezTo>
                    <a:cubicBezTo>
                      <a:pt x="1631" y="2366"/>
                      <a:pt x="1361" y="1884"/>
                      <a:pt x="1066" y="1422"/>
                    </a:cubicBezTo>
                    <a:cubicBezTo>
                      <a:pt x="764" y="953"/>
                      <a:pt x="456" y="504"/>
                      <a:pt x="122" y="67"/>
                    </a:cubicBezTo>
                    <a:cubicBezTo>
                      <a:pt x="96" y="25"/>
                      <a:pt x="78" y="0"/>
                      <a:pt x="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46" name="Google Shape;1446;p9"/>
              <p:cNvSpPr/>
              <p:nvPr/>
            </p:nvSpPr>
            <p:spPr>
              <a:xfrm rot="9076706">
                <a:off x="836317" y="372918"/>
                <a:ext cx="76886" cy="158734"/>
              </a:xfrm>
              <a:custGeom>
                <a:avLst/>
                <a:gdLst/>
                <a:ahLst/>
                <a:cxnLst/>
                <a:rect l="l" t="t" r="r" b="b"/>
                <a:pathLst>
                  <a:path w="3718" h="7676" extrusionOk="0">
                    <a:moveTo>
                      <a:pt x="40" y="1"/>
                    </a:moveTo>
                    <a:cubicBezTo>
                      <a:pt x="35" y="1"/>
                      <a:pt x="31" y="1"/>
                      <a:pt x="27" y="3"/>
                    </a:cubicBezTo>
                    <a:cubicBezTo>
                      <a:pt x="1" y="10"/>
                      <a:pt x="14" y="80"/>
                      <a:pt x="52" y="144"/>
                    </a:cubicBezTo>
                    <a:cubicBezTo>
                      <a:pt x="393" y="741"/>
                      <a:pt x="701" y="1345"/>
                      <a:pt x="1022" y="1955"/>
                    </a:cubicBezTo>
                    <a:cubicBezTo>
                      <a:pt x="1343" y="2558"/>
                      <a:pt x="1631" y="3174"/>
                      <a:pt x="1927" y="3784"/>
                    </a:cubicBezTo>
                    <a:cubicBezTo>
                      <a:pt x="2222" y="4400"/>
                      <a:pt x="2498" y="5029"/>
                      <a:pt x="2768" y="5652"/>
                    </a:cubicBezTo>
                    <a:cubicBezTo>
                      <a:pt x="3037" y="6275"/>
                      <a:pt x="3300" y="6904"/>
                      <a:pt x="3551" y="7546"/>
                    </a:cubicBezTo>
                    <a:cubicBezTo>
                      <a:pt x="3580" y="7616"/>
                      <a:pt x="3636" y="7676"/>
                      <a:pt x="3665" y="7676"/>
                    </a:cubicBezTo>
                    <a:cubicBezTo>
                      <a:pt x="3668" y="7676"/>
                      <a:pt x="3671" y="7675"/>
                      <a:pt x="3673" y="7674"/>
                    </a:cubicBezTo>
                    <a:cubicBezTo>
                      <a:pt x="3692" y="7661"/>
                      <a:pt x="3718" y="7584"/>
                      <a:pt x="3692" y="7501"/>
                    </a:cubicBezTo>
                    <a:cubicBezTo>
                      <a:pt x="3506" y="6833"/>
                      <a:pt x="3300" y="6178"/>
                      <a:pt x="3050" y="5537"/>
                    </a:cubicBezTo>
                    <a:cubicBezTo>
                      <a:pt x="2806" y="4895"/>
                      <a:pt x="2543" y="4253"/>
                      <a:pt x="2241" y="3636"/>
                    </a:cubicBezTo>
                    <a:cubicBezTo>
                      <a:pt x="1940" y="3020"/>
                      <a:pt x="1619" y="2410"/>
                      <a:pt x="1266" y="1820"/>
                    </a:cubicBezTo>
                    <a:cubicBezTo>
                      <a:pt x="912" y="1223"/>
                      <a:pt x="534" y="645"/>
                      <a:pt x="142" y="87"/>
                    </a:cubicBezTo>
                    <a:cubicBezTo>
                      <a:pt x="109" y="36"/>
                      <a:pt x="70" y="1"/>
                      <a:pt x="40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47" name="Google Shape;1447;p9"/>
              <p:cNvSpPr/>
              <p:nvPr/>
            </p:nvSpPr>
            <p:spPr>
              <a:xfrm rot="9076706">
                <a:off x="549384" y="305681"/>
                <a:ext cx="39849" cy="117872"/>
              </a:xfrm>
              <a:custGeom>
                <a:avLst/>
                <a:gdLst/>
                <a:ahLst/>
                <a:cxnLst/>
                <a:rect l="l" t="t" r="r" b="b"/>
                <a:pathLst>
                  <a:path w="1927" h="5700" extrusionOk="0">
                    <a:moveTo>
                      <a:pt x="874" y="0"/>
                    </a:moveTo>
                    <a:cubicBezTo>
                      <a:pt x="869" y="0"/>
                      <a:pt x="867" y="2"/>
                      <a:pt x="867" y="5"/>
                    </a:cubicBezTo>
                    <a:cubicBezTo>
                      <a:pt x="848" y="50"/>
                      <a:pt x="848" y="101"/>
                      <a:pt x="867" y="146"/>
                    </a:cubicBezTo>
                    <a:cubicBezTo>
                      <a:pt x="1060" y="634"/>
                      <a:pt x="1220" y="1141"/>
                      <a:pt x="1342" y="1655"/>
                    </a:cubicBezTo>
                    <a:cubicBezTo>
                      <a:pt x="1477" y="2156"/>
                      <a:pt x="1554" y="2676"/>
                      <a:pt x="1573" y="3196"/>
                    </a:cubicBezTo>
                    <a:cubicBezTo>
                      <a:pt x="1605" y="3696"/>
                      <a:pt x="1496" y="4203"/>
                      <a:pt x="1259" y="4653"/>
                    </a:cubicBezTo>
                    <a:cubicBezTo>
                      <a:pt x="1027" y="5108"/>
                      <a:pt x="610" y="5449"/>
                      <a:pt x="116" y="5590"/>
                    </a:cubicBezTo>
                    <a:cubicBezTo>
                      <a:pt x="65" y="5603"/>
                      <a:pt x="7" y="5622"/>
                      <a:pt x="7" y="5661"/>
                    </a:cubicBezTo>
                    <a:cubicBezTo>
                      <a:pt x="0" y="5699"/>
                      <a:pt x="52" y="5699"/>
                      <a:pt x="116" y="5699"/>
                    </a:cubicBezTo>
                    <a:cubicBezTo>
                      <a:pt x="681" y="5609"/>
                      <a:pt x="1175" y="5282"/>
                      <a:pt x="1477" y="4800"/>
                    </a:cubicBezTo>
                    <a:cubicBezTo>
                      <a:pt x="1772" y="4312"/>
                      <a:pt x="1926" y="3754"/>
                      <a:pt x="1907" y="3183"/>
                    </a:cubicBezTo>
                    <a:cubicBezTo>
                      <a:pt x="1888" y="2637"/>
                      <a:pt x="1791" y="2091"/>
                      <a:pt x="1624" y="1571"/>
                    </a:cubicBezTo>
                    <a:cubicBezTo>
                      <a:pt x="1464" y="1052"/>
                      <a:pt x="1246" y="557"/>
                      <a:pt x="983" y="82"/>
                    </a:cubicBezTo>
                    <a:cubicBezTo>
                      <a:pt x="951" y="35"/>
                      <a:pt x="893" y="0"/>
                      <a:pt x="87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48" name="Google Shape;1448;p9"/>
              <p:cNvSpPr/>
              <p:nvPr/>
            </p:nvSpPr>
            <p:spPr>
              <a:xfrm rot="9076706">
                <a:off x="577488" y="328479"/>
                <a:ext cx="12366" cy="77403"/>
              </a:xfrm>
              <a:custGeom>
                <a:avLst/>
                <a:gdLst/>
                <a:ahLst/>
                <a:cxnLst/>
                <a:rect l="l" t="t" r="r" b="b"/>
                <a:pathLst>
                  <a:path w="598" h="3743" extrusionOk="0">
                    <a:moveTo>
                      <a:pt x="97" y="0"/>
                    </a:moveTo>
                    <a:cubicBezTo>
                      <a:pt x="91" y="0"/>
                      <a:pt x="84" y="1"/>
                      <a:pt x="78" y="2"/>
                    </a:cubicBezTo>
                    <a:cubicBezTo>
                      <a:pt x="39" y="15"/>
                      <a:pt x="20" y="60"/>
                      <a:pt x="27" y="98"/>
                    </a:cubicBezTo>
                    <a:cubicBezTo>
                      <a:pt x="104" y="387"/>
                      <a:pt x="161" y="689"/>
                      <a:pt x="200" y="991"/>
                    </a:cubicBezTo>
                    <a:cubicBezTo>
                      <a:pt x="232" y="1286"/>
                      <a:pt x="251" y="1581"/>
                      <a:pt x="251" y="1876"/>
                    </a:cubicBezTo>
                    <a:cubicBezTo>
                      <a:pt x="251" y="2178"/>
                      <a:pt x="232" y="2480"/>
                      <a:pt x="193" y="2775"/>
                    </a:cubicBezTo>
                    <a:cubicBezTo>
                      <a:pt x="155" y="3077"/>
                      <a:pt x="91" y="3372"/>
                      <a:pt x="7" y="3667"/>
                    </a:cubicBezTo>
                    <a:cubicBezTo>
                      <a:pt x="1" y="3693"/>
                      <a:pt x="7" y="3719"/>
                      <a:pt x="33" y="3738"/>
                    </a:cubicBezTo>
                    <a:cubicBezTo>
                      <a:pt x="41" y="3741"/>
                      <a:pt x="50" y="3743"/>
                      <a:pt x="59" y="3743"/>
                    </a:cubicBezTo>
                    <a:cubicBezTo>
                      <a:pt x="83" y="3743"/>
                      <a:pt x="105" y="3730"/>
                      <a:pt x="110" y="3706"/>
                    </a:cubicBezTo>
                    <a:cubicBezTo>
                      <a:pt x="264" y="3423"/>
                      <a:pt x="380" y="3128"/>
                      <a:pt x="463" y="2826"/>
                    </a:cubicBezTo>
                    <a:cubicBezTo>
                      <a:pt x="540" y="2518"/>
                      <a:pt x="585" y="2204"/>
                      <a:pt x="598" y="1883"/>
                    </a:cubicBezTo>
                    <a:cubicBezTo>
                      <a:pt x="598" y="1562"/>
                      <a:pt x="566" y="1247"/>
                      <a:pt x="502" y="933"/>
                    </a:cubicBezTo>
                    <a:cubicBezTo>
                      <a:pt x="425" y="625"/>
                      <a:pt x="315" y="323"/>
                      <a:pt x="168" y="40"/>
                    </a:cubicBezTo>
                    <a:cubicBezTo>
                      <a:pt x="152" y="14"/>
                      <a:pt x="127" y="0"/>
                      <a:pt x="9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49" name="Google Shape;1449;p9"/>
              <p:cNvSpPr/>
              <p:nvPr/>
            </p:nvSpPr>
            <p:spPr>
              <a:xfrm rot="9076706">
                <a:off x="639746" y="454236"/>
                <a:ext cx="22768" cy="48327"/>
              </a:xfrm>
              <a:custGeom>
                <a:avLst/>
                <a:gdLst/>
                <a:ahLst/>
                <a:cxnLst/>
                <a:rect l="l" t="t" r="r" b="b"/>
                <a:pathLst>
                  <a:path w="1101" h="2337" extrusionOk="0">
                    <a:moveTo>
                      <a:pt x="72" y="0"/>
                    </a:moveTo>
                    <a:cubicBezTo>
                      <a:pt x="35" y="0"/>
                      <a:pt x="1" y="36"/>
                      <a:pt x="15" y="75"/>
                    </a:cubicBezTo>
                    <a:cubicBezTo>
                      <a:pt x="105" y="255"/>
                      <a:pt x="189" y="448"/>
                      <a:pt x="266" y="627"/>
                    </a:cubicBezTo>
                    <a:cubicBezTo>
                      <a:pt x="349" y="813"/>
                      <a:pt x="413" y="1000"/>
                      <a:pt x="497" y="1186"/>
                    </a:cubicBezTo>
                    <a:cubicBezTo>
                      <a:pt x="574" y="1366"/>
                      <a:pt x="651" y="1552"/>
                      <a:pt x="721" y="1738"/>
                    </a:cubicBezTo>
                    <a:lnTo>
                      <a:pt x="946" y="2309"/>
                    </a:lnTo>
                    <a:cubicBezTo>
                      <a:pt x="962" y="2325"/>
                      <a:pt x="987" y="2336"/>
                      <a:pt x="1013" y="2336"/>
                    </a:cubicBezTo>
                    <a:cubicBezTo>
                      <a:pt x="1018" y="2336"/>
                      <a:pt x="1024" y="2336"/>
                      <a:pt x="1030" y="2335"/>
                    </a:cubicBezTo>
                    <a:cubicBezTo>
                      <a:pt x="1068" y="2328"/>
                      <a:pt x="1100" y="2303"/>
                      <a:pt x="1100" y="2277"/>
                    </a:cubicBezTo>
                    <a:cubicBezTo>
                      <a:pt x="1087" y="2065"/>
                      <a:pt x="1062" y="1853"/>
                      <a:pt x="1017" y="1648"/>
                    </a:cubicBezTo>
                    <a:cubicBezTo>
                      <a:pt x="965" y="1443"/>
                      <a:pt x="901" y="1237"/>
                      <a:pt x="818" y="1045"/>
                    </a:cubicBezTo>
                    <a:cubicBezTo>
                      <a:pt x="721" y="852"/>
                      <a:pt x="619" y="672"/>
                      <a:pt x="503" y="492"/>
                    </a:cubicBezTo>
                    <a:cubicBezTo>
                      <a:pt x="381" y="319"/>
                      <a:pt x="246" y="159"/>
                      <a:pt x="105" y="11"/>
                    </a:cubicBezTo>
                    <a:cubicBezTo>
                      <a:pt x="95" y="4"/>
                      <a:pt x="83" y="0"/>
                      <a:pt x="7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50" name="Google Shape;1450;p9"/>
              <p:cNvSpPr/>
              <p:nvPr/>
            </p:nvSpPr>
            <p:spPr>
              <a:xfrm rot="9076706">
                <a:off x="641892" y="440981"/>
                <a:ext cx="20865" cy="41152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1990" extrusionOk="0">
                    <a:moveTo>
                      <a:pt x="74" y="1"/>
                    </a:moveTo>
                    <a:cubicBezTo>
                      <a:pt x="61" y="1"/>
                      <a:pt x="47" y="5"/>
                      <a:pt x="39" y="18"/>
                    </a:cubicBezTo>
                    <a:cubicBezTo>
                      <a:pt x="20" y="30"/>
                      <a:pt x="1" y="50"/>
                      <a:pt x="7" y="75"/>
                    </a:cubicBezTo>
                    <a:cubicBezTo>
                      <a:pt x="65" y="242"/>
                      <a:pt x="116" y="416"/>
                      <a:pt x="180" y="576"/>
                    </a:cubicBezTo>
                    <a:lnTo>
                      <a:pt x="379" y="1058"/>
                    </a:lnTo>
                    <a:lnTo>
                      <a:pt x="604" y="1526"/>
                    </a:lnTo>
                    <a:cubicBezTo>
                      <a:pt x="687" y="1674"/>
                      <a:pt x="777" y="1828"/>
                      <a:pt x="874" y="1976"/>
                    </a:cubicBezTo>
                    <a:cubicBezTo>
                      <a:pt x="883" y="1985"/>
                      <a:pt x="896" y="1990"/>
                      <a:pt x="910" y="1990"/>
                    </a:cubicBezTo>
                    <a:cubicBezTo>
                      <a:pt x="923" y="1990"/>
                      <a:pt x="938" y="1985"/>
                      <a:pt x="951" y="1976"/>
                    </a:cubicBezTo>
                    <a:cubicBezTo>
                      <a:pt x="983" y="1969"/>
                      <a:pt x="1008" y="1943"/>
                      <a:pt x="1008" y="1911"/>
                    </a:cubicBezTo>
                    <a:cubicBezTo>
                      <a:pt x="983" y="1738"/>
                      <a:pt x="944" y="1558"/>
                      <a:pt x="886" y="1391"/>
                    </a:cubicBezTo>
                    <a:cubicBezTo>
                      <a:pt x="829" y="1218"/>
                      <a:pt x="764" y="1058"/>
                      <a:pt x="694" y="897"/>
                    </a:cubicBezTo>
                    <a:cubicBezTo>
                      <a:pt x="610" y="737"/>
                      <a:pt x="521" y="583"/>
                      <a:pt x="424" y="435"/>
                    </a:cubicBezTo>
                    <a:cubicBezTo>
                      <a:pt x="322" y="281"/>
                      <a:pt x="212" y="140"/>
                      <a:pt x="97" y="5"/>
                    </a:cubicBezTo>
                    <a:cubicBezTo>
                      <a:pt x="90" y="2"/>
                      <a:pt x="82" y="1"/>
                      <a:pt x="7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1451" name="Google Shape;1451;p9"/>
            <p:cNvGrpSpPr/>
            <p:nvPr/>
          </p:nvGrpSpPr>
          <p:grpSpPr>
            <a:xfrm rot="-5130198">
              <a:off x="6123903" y="4139122"/>
              <a:ext cx="730331" cy="694787"/>
              <a:chOff x="435062" y="187598"/>
              <a:chExt cx="730347" cy="694803"/>
            </a:xfrm>
          </p:grpSpPr>
          <p:sp>
            <p:nvSpPr>
              <p:cNvPr id="1452" name="Google Shape;1452;p9"/>
              <p:cNvSpPr/>
              <p:nvPr/>
            </p:nvSpPr>
            <p:spPr>
              <a:xfrm rot="9076706">
                <a:off x="676192" y="272498"/>
                <a:ext cx="354711" cy="548269"/>
              </a:xfrm>
              <a:custGeom>
                <a:avLst/>
                <a:gdLst/>
                <a:ahLst/>
                <a:cxnLst/>
                <a:rect l="l" t="t" r="r" b="b"/>
                <a:pathLst>
                  <a:path w="17153" h="26513" extrusionOk="0">
                    <a:moveTo>
                      <a:pt x="1136" y="1"/>
                    </a:moveTo>
                    <a:lnTo>
                      <a:pt x="0" y="611"/>
                    </a:lnTo>
                    <a:cubicBezTo>
                      <a:pt x="77" y="2177"/>
                      <a:pt x="706" y="9129"/>
                      <a:pt x="706" y="9129"/>
                    </a:cubicBezTo>
                    <a:cubicBezTo>
                      <a:pt x="905" y="9668"/>
                      <a:pt x="1162" y="10342"/>
                      <a:pt x="1470" y="11113"/>
                    </a:cubicBezTo>
                    <a:cubicBezTo>
                      <a:pt x="2837" y="14534"/>
                      <a:pt x="5078" y="19843"/>
                      <a:pt x="6528" y="23245"/>
                    </a:cubicBezTo>
                    <a:lnTo>
                      <a:pt x="7928" y="26512"/>
                    </a:lnTo>
                    <a:cubicBezTo>
                      <a:pt x="8839" y="26435"/>
                      <a:pt x="9745" y="26281"/>
                      <a:pt x="10624" y="26050"/>
                    </a:cubicBezTo>
                    <a:cubicBezTo>
                      <a:pt x="11959" y="25691"/>
                      <a:pt x="13230" y="25132"/>
                      <a:pt x="14398" y="24394"/>
                    </a:cubicBezTo>
                    <a:cubicBezTo>
                      <a:pt x="15150" y="23919"/>
                      <a:pt x="15849" y="23367"/>
                      <a:pt x="16478" y="22744"/>
                    </a:cubicBezTo>
                    <a:cubicBezTo>
                      <a:pt x="16722" y="22513"/>
                      <a:pt x="16947" y="22256"/>
                      <a:pt x="17152" y="21993"/>
                    </a:cubicBezTo>
                    <a:cubicBezTo>
                      <a:pt x="16754" y="20915"/>
                      <a:pt x="16196" y="19657"/>
                      <a:pt x="15535" y="18321"/>
                    </a:cubicBezTo>
                    <a:cubicBezTo>
                      <a:pt x="12575" y="12281"/>
                      <a:pt x="7716" y="4539"/>
                      <a:pt x="7222" y="4308"/>
                    </a:cubicBezTo>
                    <a:cubicBezTo>
                      <a:pt x="6618" y="4019"/>
                      <a:pt x="1136" y="1"/>
                      <a:pt x="113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53" name="Google Shape;1453;p9"/>
              <p:cNvSpPr/>
              <p:nvPr/>
            </p:nvSpPr>
            <p:spPr>
              <a:xfrm rot="9076706">
                <a:off x="668378" y="265331"/>
                <a:ext cx="369849" cy="562828"/>
              </a:xfrm>
              <a:custGeom>
                <a:avLst/>
                <a:gdLst/>
                <a:ahLst/>
                <a:cxnLst/>
                <a:rect l="l" t="t" r="r" b="b"/>
                <a:pathLst>
                  <a:path w="17885" h="27217" extrusionOk="0">
                    <a:moveTo>
                      <a:pt x="1464" y="756"/>
                    </a:moveTo>
                    <a:cubicBezTo>
                      <a:pt x="2504" y="1520"/>
                      <a:pt x="6740" y="4614"/>
                      <a:pt x="7401" y="4954"/>
                    </a:cubicBezTo>
                    <a:cubicBezTo>
                      <a:pt x="8024" y="5487"/>
                      <a:pt x="12684" y="12921"/>
                      <a:pt x="15573" y="18820"/>
                    </a:cubicBezTo>
                    <a:cubicBezTo>
                      <a:pt x="16196" y="20072"/>
                      <a:pt x="16722" y="21259"/>
                      <a:pt x="17114" y="22274"/>
                    </a:cubicBezTo>
                    <a:cubicBezTo>
                      <a:pt x="16947" y="22473"/>
                      <a:pt x="16774" y="22665"/>
                      <a:pt x="16587" y="22838"/>
                    </a:cubicBezTo>
                    <a:cubicBezTo>
                      <a:pt x="15971" y="23448"/>
                      <a:pt x="15297" y="23987"/>
                      <a:pt x="14565" y="24443"/>
                    </a:cubicBezTo>
                    <a:cubicBezTo>
                      <a:pt x="13429" y="25169"/>
                      <a:pt x="12190" y="25714"/>
                      <a:pt x="10893" y="26061"/>
                    </a:cubicBezTo>
                    <a:cubicBezTo>
                      <a:pt x="10110" y="26266"/>
                      <a:pt x="9314" y="26408"/>
                      <a:pt x="8512" y="26491"/>
                    </a:cubicBezTo>
                    <a:lnTo>
                      <a:pt x="7209" y="23455"/>
                    </a:lnTo>
                    <a:cubicBezTo>
                      <a:pt x="6182" y="21067"/>
                      <a:pt x="3653" y="15110"/>
                      <a:pt x="2150" y="11335"/>
                    </a:cubicBezTo>
                    <a:cubicBezTo>
                      <a:pt x="1881" y="10674"/>
                      <a:pt x="1624" y="10006"/>
                      <a:pt x="1399" y="9403"/>
                    </a:cubicBezTo>
                    <a:cubicBezTo>
                      <a:pt x="1348" y="8819"/>
                      <a:pt x="822" y="2964"/>
                      <a:pt x="719" y="1161"/>
                    </a:cubicBezTo>
                    <a:lnTo>
                      <a:pt x="1464" y="756"/>
                    </a:lnTo>
                    <a:close/>
                    <a:moveTo>
                      <a:pt x="1495" y="0"/>
                    </a:moveTo>
                    <a:cubicBezTo>
                      <a:pt x="1436" y="0"/>
                      <a:pt x="1377" y="15"/>
                      <a:pt x="1322" y="44"/>
                    </a:cubicBezTo>
                    <a:lnTo>
                      <a:pt x="193" y="660"/>
                    </a:lnTo>
                    <a:cubicBezTo>
                      <a:pt x="71" y="724"/>
                      <a:pt x="0" y="852"/>
                      <a:pt x="6" y="981"/>
                    </a:cubicBezTo>
                    <a:cubicBezTo>
                      <a:pt x="83" y="2534"/>
                      <a:pt x="687" y="9230"/>
                      <a:pt x="713" y="9512"/>
                    </a:cubicBezTo>
                    <a:cubicBezTo>
                      <a:pt x="713" y="9544"/>
                      <a:pt x="719" y="9576"/>
                      <a:pt x="732" y="9602"/>
                    </a:cubicBezTo>
                    <a:cubicBezTo>
                      <a:pt x="963" y="10225"/>
                      <a:pt x="1233" y="10918"/>
                      <a:pt x="1502" y="11598"/>
                    </a:cubicBezTo>
                    <a:cubicBezTo>
                      <a:pt x="3004" y="15379"/>
                      <a:pt x="5540" y="21343"/>
                      <a:pt x="6561" y="23737"/>
                    </a:cubicBezTo>
                    <a:lnTo>
                      <a:pt x="7960" y="27005"/>
                    </a:lnTo>
                    <a:cubicBezTo>
                      <a:pt x="8018" y="27133"/>
                      <a:pt x="8146" y="27216"/>
                      <a:pt x="8281" y="27216"/>
                    </a:cubicBezTo>
                    <a:lnTo>
                      <a:pt x="8313" y="27216"/>
                    </a:lnTo>
                    <a:cubicBezTo>
                      <a:pt x="9250" y="27139"/>
                      <a:pt x="10168" y="26985"/>
                      <a:pt x="11073" y="26741"/>
                    </a:cubicBezTo>
                    <a:cubicBezTo>
                      <a:pt x="12441" y="26382"/>
                      <a:pt x="13744" y="25804"/>
                      <a:pt x="14938" y="25047"/>
                    </a:cubicBezTo>
                    <a:cubicBezTo>
                      <a:pt x="15714" y="24559"/>
                      <a:pt x="16427" y="23994"/>
                      <a:pt x="17075" y="23352"/>
                    </a:cubicBezTo>
                    <a:cubicBezTo>
                      <a:pt x="17332" y="23108"/>
                      <a:pt x="17570" y="22838"/>
                      <a:pt x="17788" y="22562"/>
                    </a:cubicBezTo>
                    <a:cubicBezTo>
                      <a:pt x="17865" y="22460"/>
                      <a:pt x="17884" y="22338"/>
                      <a:pt x="17839" y="22222"/>
                    </a:cubicBezTo>
                    <a:cubicBezTo>
                      <a:pt x="17435" y="21150"/>
                      <a:pt x="16870" y="19866"/>
                      <a:pt x="16209" y="18525"/>
                    </a:cubicBezTo>
                    <a:cubicBezTo>
                      <a:pt x="13532" y="13075"/>
                      <a:pt x="8429" y="4678"/>
                      <a:pt x="7729" y="4345"/>
                    </a:cubicBezTo>
                    <a:cubicBezTo>
                      <a:pt x="7305" y="4146"/>
                      <a:pt x="3890" y="1674"/>
                      <a:pt x="1701" y="69"/>
                    </a:cubicBezTo>
                    <a:cubicBezTo>
                      <a:pt x="1641" y="23"/>
                      <a:pt x="1568" y="0"/>
                      <a:pt x="149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54" name="Google Shape;1454;p9"/>
              <p:cNvSpPr/>
              <p:nvPr/>
            </p:nvSpPr>
            <p:spPr>
              <a:xfrm rot="9076706">
                <a:off x="1122277" y="690921"/>
                <a:ext cx="34803" cy="43571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2107" extrusionOk="0">
                    <a:moveTo>
                      <a:pt x="399" y="1"/>
                    </a:moveTo>
                    <a:lnTo>
                      <a:pt x="1" y="257"/>
                    </a:lnTo>
                    <a:lnTo>
                      <a:pt x="547" y="2106"/>
                    </a:lnTo>
                    <a:lnTo>
                      <a:pt x="1683" y="1490"/>
                    </a:lnTo>
                    <a:lnTo>
                      <a:pt x="399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55" name="Google Shape;1455;p9"/>
              <p:cNvSpPr/>
              <p:nvPr/>
            </p:nvSpPr>
            <p:spPr>
              <a:xfrm rot="9076706">
                <a:off x="711767" y="280197"/>
                <a:ext cx="269410" cy="447520"/>
              </a:xfrm>
              <a:custGeom>
                <a:avLst/>
                <a:gdLst/>
                <a:ahLst/>
                <a:cxnLst/>
                <a:rect l="l" t="t" r="r" b="b"/>
                <a:pathLst>
                  <a:path w="13028" h="21641" extrusionOk="0">
                    <a:moveTo>
                      <a:pt x="1643" y="1"/>
                    </a:moveTo>
                    <a:cubicBezTo>
                      <a:pt x="390" y="1"/>
                      <a:pt x="0" y="1905"/>
                      <a:pt x="1332" y="4315"/>
                    </a:cubicBezTo>
                    <a:cubicBezTo>
                      <a:pt x="3559" y="8365"/>
                      <a:pt x="9253" y="21640"/>
                      <a:pt x="9253" y="21640"/>
                    </a:cubicBezTo>
                    <a:cubicBezTo>
                      <a:pt x="10588" y="21281"/>
                      <a:pt x="11859" y="20722"/>
                      <a:pt x="13027" y="19984"/>
                    </a:cubicBezTo>
                    <a:cubicBezTo>
                      <a:pt x="11121" y="14168"/>
                      <a:pt x="5113" y="3063"/>
                      <a:pt x="5113" y="3063"/>
                    </a:cubicBezTo>
                    <a:cubicBezTo>
                      <a:pt x="3738" y="876"/>
                      <a:pt x="2492" y="1"/>
                      <a:pt x="164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56" name="Google Shape;1456;p9"/>
              <p:cNvSpPr/>
              <p:nvPr/>
            </p:nvSpPr>
            <p:spPr>
              <a:xfrm rot="9076706">
                <a:off x="703999" y="273650"/>
                <a:ext cx="282768" cy="461975"/>
              </a:xfrm>
              <a:custGeom>
                <a:avLst/>
                <a:gdLst/>
                <a:ahLst/>
                <a:cxnLst/>
                <a:rect l="l" t="t" r="r" b="b"/>
                <a:pathLst>
                  <a:path w="13674" h="22340" extrusionOk="0">
                    <a:moveTo>
                      <a:pt x="1876" y="706"/>
                    </a:moveTo>
                    <a:cubicBezTo>
                      <a:pt x="1887" y="706"/>
                      <a:pt x="1897" y="706"/>
                      <a:pt x="1907" y="707"/>
                    </a:cubicBezTo>
                    <a:cubicBezTo>
                      <a:pt x="2613" y="707"/>
                      <a:pt x="3782" y="1541"/>
                      <a:pt x="5065" y="3583"/>
                    </a:cubicBezTo>
                    <a:cubicBezTo>
                      <a:pt x="5123" y="3692"/>
                      <a:pt x="10900" y="14399"/>
                      <a:pt x="12865" y="20183"/>
                    </a:cubicBezTo>
                    <a:cubicBezTo>
                      <a:pt x="11883" y="20786"/>
                      <a:pt x="10823" y="21248"/>
                      <a:pt x="9719" y="21569"/>
                    </a:cubicBezTo>
                    <a:cubicBezTo>
                      <a:pt x="8878" y="19624"/>
                      <a:pt x="3929" y="8185"/>
                      <a:pt x="1894" y="4501"/>
                    </a:cubicBezTo>
                    <a:cubicBezTo>
                      <a:pt x="893" y="2684"/>
                      <a:pt x="938" y="1156"/>
                      <a:pt x="1560" y="790"/>
                    </a:cubicBezTo>
                    <a:cubicBezTo>
                      <a:pt x="1655" y="737"/>
                      <a:pt x="1765" y="706"/>
                      <a:pt x="1876" y="706"/>
                    </a:cubicBezTo>
                    <a:close/>
                    <a:moveTo>
                      <a:pt x="1893" y="1"/>
                    </a:moveTo>
                    <a:cubicBezTo>
                      <a:pt x="1631" y="1"/>
                      <a:pt x="1398" y="66"/>
                      <a:pt x="1201" y="180"/>
                    </a:cubicBezTo>
                    <a:cubicBezTo>
                      <a:pt x="270" y="733"/>
                      <a:pt x="1" y="2511"/>
                      <a:pt x="1284" y="4834"/>
                    </a:cubicBezTo>
                    <a:cubicBezTo>
                      <a:pt x="3480" y="8821"/>
                      <a:pt x="9135" y="21993"/>
                      <a:pt x="9193" y="22128"/>
                    </a:cubicBezTo>
                    <a:cubicBezTo>
                      <a:pt x="9251" y="22256"/>
                      <a:pt x="9373" y="22340"/>
                      <a:pt x="9514" y="22340"/>
                    </a:cubicBezTo>
                    <a:cubicBezTo>
                      <a:pt x="9546" y="22340"/>
                      <a:pt x="9578" y="22333"/>
                      <a:pt x="9610" y="22327"/>
                    </a:cubicBezTo>
                    <a:cubicBezTo>
                      <a:pt x="10978" y="21961"/>
                      <a:pt x="12281" y="21390"/>
                      <a:pt x="13475" y="20626"/>
                    </a:cubicBezTo>
                    <a:cubicBezTo>
                      <a:pt x="13609" y="20542"/>
                      <a:pt x="13674" y="20375"/>
                      <a:pt x="13622" y="20221"/>
                    </a:cubicBezTo>
                    <a:cubicBezTo>
                      <a:pt x="11722" y="14444"/>
                      <a:pt x="5739" y="3352"/>
                      <a:pt x="5669" y="3223"/>
                    </a:cubicBezTo>
                    <a:cubicBezTo>
                      <a:pt x="4168" y="838"/>
                      <a:pt x="2835" y="1"/>
                      <a:pt x="18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57" name="Google Shape;1457;p9"/>
              <p:cNvSpPr/>
              <p:nvPr/>
            </p:nvSpPr>
            <p:spPr>
              <a:xfrm rot="9076706">
                <a:off x="694999" y="345565"/>
                <a:ext cx="354856" cy="470743"/>
              </a:xfrm>
              <a:custGeom>
                <a:avLst/>
                <a:gdLst/>
                <a:ahLst/>
                <a:cxnLst/>
                <a:rect l="l" t="t" r="r" b="b"/>
                <a:pathLst>
                  <a:path w="17160" h="22764" extrusionOk="0">
                    <a:moveTo>
                      <a:pt x="1130" y="1"/>
                    </a:moveTo>
                    <a:lnTo>
                      <a:pt x="1" y="623"/>
                    </a:lnTo>
                    <a:cubicBezTo>
                      <a:pt x="71" y="2183"/>
                      <a:pt x="700" y="9135"/>
                      <a:pt x="700" y="9135"/>
                    </a:cubicBezTo>
                    <a:cubicBezTo>
                      <a:pt x="899" y="9674"/>
                      <a:pt x="1163" y="10348"/>
                      <a:pt x="1471" y="11119"/>
                    </a:cubicBezTo>
                    <a:cubicBezTo>
                      <a:pt x="3114" y="11003"/>
                      <a:pt x="4494" y="10329"/>
                      <a:pt x="4443" y="8577"/>
                    </a:cubicBezTo>
                    <a:lnTo>
                      <a:pt x="4443" y="8577"/>
                    </a:lnTo>
                    <a:cubicBezTo>
                      <a:pt x="5354" y="8737"/>
                      <a:pt x="6266" y="9032"/>
                      <a:pt x="7158" y="9276"/>
                    </a:cubicBezTo>
                    <a:cubicBezTo>
                      <a:pt x="7401" y="8954"/>
                      <a:pt x="7663" y="8816"/>
                      <a:pt x="7934" y="8816"/>
                    </a:cubicBezTo>
                    <a:cubicBezTo>
                      <a:pt x="9253" y="8816"/>
                      <a:pt x="10774" y="12077"/>
                      <a:pt x="11222" y="13089"/>
                    </a:cubicBezTo>
                    <a:cubicBezTo>
                      <a:pt x="12704" y="16453"/>
                      <a:pt x="14470" y="19688"/>
                      <a:pt x="16485" y="22763"/>
                    </a:cubicBezTo>
                    <a:cubicBezTo>
                      <a:pt x="16729" y="22532"/>
                      <a:pt x="16954" y="22275"/>
                      <a:pt x="17159" y="22012"/>
                    </a:cubicBezTo>
                    <a:cubicBezTo>
                      <a:pt x="16761" y="20934"/>
                      <a:pt x="16203" y="19676"/>
                      <a:pt x="15535" y="18327"/>
                    </a:cubicBezTo>
                    <a:cubicBezTo>
                      <a:pt x="12570" y="12287"/>
                      <a:pt x="7710" y="4545"/>
                      <a:pt x="7216" y="4314"/>
                    </a:cubicBezTo>
                    <a:cubicBezTo>
                      <a:pt x="6612" y="4025"/>
                      <a:pt x="1130" y="1"/>
                      <a:pt x="1130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58" name="Google Shape;1458;p9"/>
              <p:cNvSpPr/>
              <p:nvPr/>
            </p:nvSpPr>
            <p:spPr>
              <a:xfrm rot="9076706">
                <a:off x="955267" y="560692"/>
                <a:ext cx="149366" cy="188926"/>
              </a:xfrm>
              <a:custGeom>
                <a:avLst/>
                <a:gdLst/>
                <a:ahLst/>
                <a:cxnLst/>
                <a:rect l="l" t="t" r="r" b="b"/>
                <a:pathLst>
                  <a:path w="7223" h="9136" extrusionOk="0">
                    <a:moveTo>
                      <a:pt x="1137" y="1"/>
                    </a:moveTo>
                    <a:lnTo>
                      <a:pt x="219" y="502"/>
                    </a:lnTo>
                    <a:lnTo>
                      <a:pt x="1" y="624"/>
                    </a:lnTo>
                    <a:cubicBezTo>
                      <a:pt x="71" y="2183"/>
                      <a:pt x="700" y="9136"/>
                      <a:pt x="700" y="9136"/>
                    </a:cubicBezTo>
                    <a:cubicBezTo>
                      <a:pt x="700" y="9136"/>
                      <a:pt x="1875" y="9039"/>
                      <a:pt x="2690" y="8911"/>
                    </a:cubicBezTo>
                    <a:cubicBezTo>
                      <a:pt x="2953" y="8892"/>
                      <a:pt x="3210" y="8827"/>
                      <a:pt x="3448" y="8718"/>
                    </a:cubicBezTo>
                    <a:cubicBezTo>
                      <a:pt x="3692" y="8500"/>
                      <a:pt x="3653" y="6375"/>
                      <a:pt x="3955" y="6369"/>
                    </a:cubicBezTo>
                    <a:cubicBezTo>
                      <a:pt x="3956" y="6369"/>
                      <a:pt x="3956" y="6369"/>
                      <a:pt x="3957" y="6369"/>
                    </a:cubicBezTo>
                    <a:cubicBezTo>
                      <a:pt x="4261" y="6369"/>
                      <a:pt x="6154" y="7481"/>
                      <a:pt x="6461" y="7481"/>
                    </a:cubicBezTo>
                    <a:cubicBezTo>
                      <a:pt x="6467" y="7481"/>
                      <a:pt x="6473" y="7480"/>
                      <a:pt x="6478" y="7479"/>
                    </a:cubicBezTo>
                    <a:cubicBezTo>
                      <a:pt x="6728" y="7434"/>
                      <a:pt x="7222" y="4321"/>
                      <a:pt x="7222" y="4321"/>
                    </a:cubicBezTo>
                    <a:cubicBezTo>
                      <a:pt x="6619" y="4032"/>
                      <a:pt x="1137" y="1"/>
                      <a:pt x="113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59" name="Google Shape;1459;p9"/>
              <p:cNvSpPr/>
              <p:nvPr/>
            </p:nvSpPr>
            <p:spPr>
              <a:xfrm rot="9076706">
                <a:off x="947493" y="552945"/>
                <a:ext cx="164752" cy="205242"/>
              </a:xfrm>
              <a:custGeom>
                <a:avLst/>
                <a:gdLst/>
                <a:ahLst/>
                <a:cxnLst/>
                <a:rect l="l" t="t" r="r" b="b"/>
                <a:pathLst>
                  <a:path w="7967" h="9925" extrusionOk="0">
                    <a:moveTo>
                      <a:pt x="1464" y="828"/>
                    </a:moveTo>
                    <a:cubicBezTo>
                      <a:pt x="2433" y="1534"/>
                      <a:pt x="6118" y="4230"/>
                      <a:pt x="7196" y="4904"/>
                    </a:cubicBezTo>
                    <a:cubicBezTo>
                      <a:pt x="7029" y="5925"/>
                      <a:pt x="6804" y="7029"/>
                      <a:pt x="6663" y="7472"/>
                    </a:cubicBezTo>
                    <a:cubicBezTo>
                      <a:pt x="6419" y="7369"/>
                      <a:pt x="6008" y="7164"/>
                      <a:pt x="5713" y="7016"/>
                    </a:cubicBezTo>
                    <a:cubicBezTo>
                      <a:pt x="4895" y="6607"/>
                      <a:pt x="4550" y="6432"/>
                      <a:pt x="4324" y="6432"/>
                    </a:cubicBezTo>
                    <a:cubicBezTo>
                      <a:pt x="4316" y="6432"/>
                      <a:pt x="4309" y="6432"/>
                      <a:pt x="4301" y="6432"/>
                    </a:cubicBezTo>
                    <a:cubicBezTo>
                      <a:pt x="3832" y="6439"/>
                      <a:pt x="3775" y="7016"/>
                      <a:pt x="3678" y="7966"/>
                    </a:cubicBezTo>
                    <a:cubicBezTo>
                      <a:pt x="3653" y="8262"/>
                      <a:pt x="3614" y="8557"/>
                      <a:pt x="3556" y="8852"/>
                    </a:cubicBezTo>
                    <a:cubicBezTo>
                      <a:pt x="3377" y="8923"/>
                      <a:pt x="3184" y="8961"/>
                      <a:pt x="2991" y="8974"/>
                    </a:cubicBezTo>
                    <a:cubicBezTo>
                      <a:pt x="2471" y="9058"/>
                      <a:pt x="1785" y="9128"/>
                      <a:pt x="1380" y="9167"/>
                    </a:cubicBezTo>
                    <a:cubicBezTo>
                      <a:pt x="1258" y="7806"/>
                      <a:pt x="815" y="2857"/>
                      <a:pt x="719" y="1233"/>
                    </a:cubicBezTo>
                    <a:lnTo>
                      <a:pt x="1464" y="828"/>
                    </a:lnTo>
                    <a:close/>
                    <a:moveTo>
                      <a:pt x="1521" y="0"/>
                    </a:moveTo>
                    <a:lnTo>
                      <a:pt x="0" y="835"/>
                    </a:lnTo>
                    <a:lnTo>
                      <a:pt x="6" y="1053"/>
                    </a:lnTo>
                    <a:cubicBezTo>
                      <a:pt x="77" y="2600"/>
                      <a:pt x="680" y="9295"/>
                      <a:pt x="713" y="9578"/>
                    </a:cubicBezTo>
                    <a:lnTo>
                      <a:pt x="738" y="9924"/>
                    </a:lnTo>
                    <a:lnTo>
                      <a:pt x="1085" y="9899"/>
                    </a:lnTo>
                    <a:cubicBezTo>
                      <a:pt x="1136" y="9892"/>
                      <a:pt x="2285" y="9802"/>
                      <a:pt x="3075" y="9674"/>
                    </a:cubicBezTo>
                    <a:cubicBezTo>
                      <a:pt x="3377" y="9648"/>
                      <a:pt x="3672" y="9578"/>
                      <a:pt x="3948" y="9449"/>
                    </a:cubicBezTo>
                    <a:lnTo>
                      <a:pt x="4038" y="9391"/>
                    </a:lnTo>
                    <a:cubicBezTo>
                      <a:pt x="4237" y="9212"/>
                      <a:pt x="4288" y="8878"/>
                      <a:pt x="4372" y="8037"/>
                    </a:cubicBezTo>
                    <a:cubicBezTo>
                      <a:pt x="4404" y="7793"/>
                      <a:pt x="4436" y="7427"/>
                      <a:pt x="4481" y="7203"/>
                    </a:cubicBezTo>
                    <a:cubicBezTo>
                      <a:pt x="4725" y="7305"/>
                      <a:pt x="5116" y="7504"/>
                      <a:pt x="5399" y="7645"/>
                    </a:cubicBezTo>
                    <a:cubicBezTo>
                      <a:pt x="6289" y="8096"/>
                      <a:pt x="6606" y="8243"/>
                      <a:pt x="6818" y="8243"/>
                    </a:cubicBezTo>
                    <a:cubicBezTo>
                      <a:pt x="6845" y="8243"/>
                      <a:pt x="6870" y="8240"/>
                      <a:pt x="6894" y="8236"/>
                    </a:cubicBezTo>
                    <a:cubicBezTo>
                      <a:pt x="7138" y="8191"/>
                      <a:pt x="7395" y="8140"/>
                      <a:pt x="7921" y="4782"/>
                    </a:cubicBezTo>
                    <a:lnTo>
                      <a:pt x="7966" y="4526"/>
                    </a:lnTo>
                    <a:lnTo>
                      <a:pt x="7729" y="4410"/>
                    </a:lnTo>
                    <a:cubicBezTo>
                      <a:pt x="7305" y="4211"/>
                      <a:pt x="3897" y="1740"/>
                      <a:pt x="1701" y="129"/>
                    </a:cubicBezTo>
                    <a:lnTo>
                      <a:pt x="152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60" name="Google Shape;1460;p9"/>
              <p:cNvSpPr/>
              <p:nvPr/>
            </p:nvSpPr>
            <p:spPr>
              <a:xfrm rot="9076706">
                <a:off x="956662" y="566141"/>
                <a:ext cx="144858" cy="184273"/>
              </a:xfrm>
              <a:custGeom>
                <a:avLst/>
                <a:gdLst/>
                <a:ahLst/>
                <a:cxnLst/>
                <a:rect l="l" t="t" r="r" b="b"/>
                <a:pathLst>
                  <a:path w="7005" h="8911" extrusionOk="0">
                    <a:moveTo>
                      <a:pt x="919" y="1"/>
                    </a:moveTo>
                    <a:lnTo>
                      <a:pt x="1" y="502"/>
                    </a:lnTo>
                    <a:cubicBezTo>
                      <a:pt x="1400" y="2331"/>
                      <a:pt x="2934" y="4045"/>
                      <a:pt x="4597" y="5637"/>
                    </a:cubicBezTo>
                    <a:cubicBezTo>
                      <a:pt x="4340" y="5717"/>
                      <a:pt x="4077" y="5757"/>
                      <a:pt x="3814" y="5757"/>
                    </a:cubicBezTo>
                    <a:cubicBezTo>
                      <a:pt x="3426" y="5757"/>
                      <a:pt x="3040" y="5671"/>
                      <a:pt x="2684" y="5502"/>
                    </a:cubicBezTo>
                    <a:cubicBezTo>
                      <a:pt x="2549" y="6638"/>
                      <a:pt x="2479" y="7775"/>
                      <a:pt x="2472" y="8911"/>
                    </a:cubicBezTo>
                    <a:cubicBezTo>
                      <a:pt x="2735" y="8892"/>
                      <a:pt x="2992" y="8827"/>
                      <a:pt x="3230" y="8718"/>
                    </a:cubicBezTo>
                    <a:cubicBezTo>
                      <a:pt x="3474" y="8500"/>
                      <a:pt x="3435" y="6375"/>
                      <a:pt x="3737" y="6369"/>
                    </a:cubicBezTo>
                    <a:cubicBezTo>
                      <a:pt x="3738" y="6369"/>
                      <a:pt x="3738" y="6369"/>
                      <a:pt x="3739" y="6369"/>
                    </a:cubicBezTo>
                    <a:cubicBezTo>
                      <a:pt x="4043" y="6369"/>
                      <a:pt x="5936" y="7481"/>
                      <a:pt x="6243" y="7481"/>
                    </a:cubicBezTo>
                    <a:cubicBezTo>
                      <a:pt x="6249" y="7481"/>
                      <a:pt x="6255" y="7480"/>
                      <a:pt x="6260" y="7479"/>
                    </a:cubicBezTo>
                    <a:cubicBezTo>
                      <a:pt x="6510" y="7434"/>
                      <a:pt x="7004" y="4321"/>
                      <a:pt x="7004" y="4321"/>
                    </a:cubicBezTo>
                    <a:cubicBezTo>
                      <a:pt x="6401" y="4032"/>
                      <a:pt x="919" y="1"/>
                      <a:pt x="919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61" name="Google Shape;1461;p9"/>
              <p:cNvSpPr/>
              <p:nvPr/>
            </p:nvSpPr>
            <p:spPr>
              <a:xfrm rot="9076706">
                <a:off x="468389" y="251653"/>
                <a:ext cx="276378" cy="209440"/>
              </a:xfrm>
              <a:custGeom>
                <a:avLst/>
                <a:gdLst/>
                <a:ahLst/>
                <a:cxnLst/>
                <a:rect l="l" t="t" r="r" b="b"/>
                <a:pathLst>
                  <a:path w="13365" h="10128" extrusionOk="0">
                    <a:moveTo>
                      <a:pt x="9218" y="1"/>
                    </a:moveTo>
                    <a:cubicBezTo>
                      <a:pt x="9218" y="1"/>
                      <a:pt x="8377" y="623"/>
                      <a:pt x="7235" y="1361"/>
                    </a:cubicBezTo>
                    <a:cubicBezTo>
                      <a:pt x="6439" y="1875"/>
                      <a:pt x="5617" y="2344"/>
                      <a:pt x="4776" y="2767"/>
                    </a:cubicBezTo>
                    <a:cubicBezTo>
                      <a:pt x="1554" y="4334"/>
                      <a:pt x="39" y="4520"/>
                      <a:pt x="0" y="4520"/>
                    </a:cubicBezTo>
                    <a:cubicBezTo>
                      <a:pt x="1239" y="7601"/>
                      <a:pt x="2638" y="9905"/>
                      <a:pt x="5065" y="10111"/>
                    </a:cubicBezTo>
                    <a:cubicBezTo>
                      <a:pt x="5186" y="10122"/>
                      <a:pt x="5311" y="10128"/>
                      <a:pt x="5439" y="10128"/>
                    </a:cubicBezTo>
                    <a:cubicBezTo>
                      <a:pt x="6329" y="10128"/>
                      <a:pt x="7369" y="9850"/>
                      <a:pt x="8576" y="9238"/>
                    </a:cubicBezTo>
                    <a:cubicBezTo>
                      <a:pt x="13365" y="6818"/>
                      <a:pt x="9218" y="1"/>
                      <a:pt x="921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62" name="Google Shape;1462;p9"/>
              <p:cNvSpPr/>
              <p:nvPr/>
            </p:nvSpPr>
            <p:spPr>
              <a:xfrm rot="9076706">
                <a:off x="496152" y="235089"/>
                <a:ext cx="254996" cy="223977"/>
              </a:xfrm>
              <a:custGeom>
                <a:avLst/>
                <a:gdLst/>
                <a:ahLst/>
                <a:cxnLst/>
                <a:rect l="l" t="t" r="r" b="b"/>
                <a:pathLst>
                  <a:path w="12331" h="10831" extrusionOk="0">
                    <a:moveTo>
                      <a:pt x="9526" y="868"/>
                    </a:moveTo>
                    <a:cubicBezTo>
                      <a:pt x="10046" y="1837"/>
                      <a:pt x="11432" y="4745"/>
                      <a:pt x="10784" y="7011"/>
                    </a:cubicBezTo>
                    <a:cubicBezTo>
                      <a:pt x="10501" y="8006"/>
                      <a:pt x="9847" y="8770"/>
                      <a:pt x="8839" y="9277"/>
                    </a:cubicBezTo>
                    <a:cubicBezTo>
                      <a:pt x="7727" y="9842"/>
                      <a:pt x="6734" y="10128"/>
                      <a:pt x="5865" y="10128"/>
                    </a:cubicBezTo>
                    <a:cubicBezTo>
                      <a:pt x="5746" y="10128"/>
                      <a:pt x="5628" y="10123"/>
                      <a:pt x="5514" y="10112"/>
                    </a:cubicBezTo>
                    <a:cubicBezTo>
                      <a:pt x="3254" y="9926"/>
                      <a:pt x="1951" y="7660"/>
                      <a:pt x="905" y="5137"/>
                    </a:cubicBezTo>
                    <a:cubicBezTo>
                      <a:pt x="1598" y="4983"/>
                      <a:pt x="3036" y="4559"/>
                      <a:pt x="5353" y="3436"/>
                    </a:cubicBezTo>
                    <a:cubicBezTo>
                      <a:pt x="6207" y="3006"/>
                      <a:pt x="7035" y="2531"/>
                      <a:pt x="7837" y="2011"/>
                    </a:cubicBezTo>
                    <a:cubicBezTo>
                      <a:pt x="8563" y="1549"/>
                      <a:pt x="9173" y="1118"/>
                      <a:pt x="9526" y="868"/>
                    </a:cubicBezTo>
                    <a:close/>
                    <a:moveTo>
                      <a:pt x="9637" y="0"/>
                    </a:moveTo>
                    <a:cubicBezTo>
                      <a:pt x="9566" y="0"/>
                      <a:pt x="9493" y="23"/>
                      <a:pt x="9429" y="72"/>
                    </a:cubicBezTo>
                    <a:cubicBezTo>
                      <a:pt x="9423" y="79"/>
                      <a:pt x="8588" y="701"/>
                      <a:pt x="7465" y="1420"/>
                    </a:cubicBezTo>
                    <a:cubicBezTo>
                      <a:pt x="6682" y="1927"/>
                      <a:pt x="5873" y="2389"/>
                      <a:pt x="5045" y="2807"/>
                    </a:cubicBezTo>
                    <a:cubicBezTo>
                      <a:pt x="1891" y="4332"/>
                      <a:pt x="414" y="4527"/>
                      <a:pt x="423" y="4527"/>
                    </a:cubicBezTo>
                    <a:lnTo>
                      <a:pt x="423" y="4527"/>
                    </a:lnTo>
                    <a:cubicBezTo>
                      <a:pt x="420" y="4527"/>
                      <a:pt x="417" y="4527"/>
                      <a:pt x="414" y="4527"/>
                    </a:cubicBezTo>
                    <a:cubicBezTo>
                      <a:pt x="169" y="4527"/>
                      <a:pt x="1" y="4780"/>
                      <a:pt x="96" y="5009"/>
                    </a:cubicBezTo>
                    <a:cubicBezTo>
                      <a:pt x="1251" y="7884"/>
                      <a:pt x="2702" y="10580"/>
                      <a:pt x="5456" y="10812"/>
                    </a:cubicBezTo>
                    <a:cubicBezTo>
                      <a:pt x="5584" y="10824"/>
                      <a:pt x="5719" y="10831"/>
                      <a:pt x="5854" y="10831"/>
                    </a:cubicBezTo>
                    <a:cubicBezTo>
                      <a:pt x="6836" y="10831"/>
                      <a:pt x="7940" y="10523"/>
                      <a:pt x="9153" y="9906"/>
                    </a:cubicBezTo>
                    <a:cubicBezTo>
                      <a:pt x="10347" y="9303"/>
                      <a:pt x="11124" y="8391"/>
                      <a:pt x="11464" y="7204"/>
                    </a:cubicBezTo>
                    <a:cubicBezTo>
                      <a:pt x="12331" y="4155"/>
                      <a:pt x="10039" y="329"/>
                      <a:pt x="9936" y="168"/>
                    </a:cubicBezTo>
                    <a:cubicBezTo>
                      <a:pt x="9869" y="61"/>
                      <a:pt x="9754" y="0"/>
                      <a:pt x="963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63" name="Google Shape;1463;p9"/>
              <p:cNvSpPr/>
              <p:nvPr/>
            </p:nvSpPr>
            <p:spPr>
              <a:xfrm rot="9076706">
                <a:off x="474920" y="276788"/>
                <a:ext cx="171659" cy="209833"/>
              </a:xfrm>
              <a:custGeom>
                <a:avLst/>
                <a:gdLst/>
                <a:ahLst/>
                <a:cxnLst/>
                <a:rect l="l" t="t" r="r" b="b"/>
                <a:pathLst>
                  <a:path w="8301" h="10147" extrusionOk="0">
                    <a:moveTo>
                      <a:pt x="4161" y="0"/>
                    </a:moveTo>
                    <a:cubicBezTo>
                      <a:pt x="4160" y="0"/>
                      <a:pt x="3326" y="623"/>
                      <a:pt x="2177" y="1361"/>
                    </a:cubicBezTo>
                    <a:cubicBezTo>
                      <a:pt x="2813" y="2594"/>
                      <a:pt x="3230" y="3922"/>
                      <a:pt x="3422" y="5296"/>
                    </a:cubicBezTo>
                    <a:cubicBezTo>
                      <a:pt x="3570" y="6490"/>
                      <a:pt x="3525" y="7819"/>
                      <a:pt x="2742" y="8724"/>
                    </a:cubicBezTo>
                    <a:cubicBezTo>
                      <a:pt x="2061" y="9520"/>
                      <a:pt x="1009" y="9802"/>
                      <a:pt x="1" y="10130"/>
                    </a:cubicBezTo>
                    <a:cubicBezTo>
                      <a:pt x="122" y="10141"/>
                      <a:pt x="247" y="10147"/>
                      <a:pt x="375" y="10147"/>
                    </a:cubicBezTo>
                    <a:cubicBezTo>
                      <a:pt x="1265" y="10147"/>
                      <a:pt x="2305" y="9869"/>
                      <a:pt x="3512" y="9257"/>
                    </a:cubicBezTo>
                    <a:cubicBezTo>
                      <a:pt x="8301" y="6837"/>
                      <a:pt x="4161" y="1"/>
                      <a:pt x="416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64" name="Google Shape;1464;p9"/>
              <p:cNvSpPr/>
              <p:nvPr/>
            </p:nvSpPr>
            <p:spPr>
              <a:xfrm rot="9076706">
                <a:off x="593475" y="328245"/>
                <a:ext cx="219593" cy="169405"/>
              </a:xfrm>
              <a:custGeom>
                <a:avLst/>
                <a:gdLst/>
                <a:ahLst/>
                <a:cxnLst/>
                <a:rect l="l" t="t" r="r" b="b"/>
                <a:pathLst>
                  <a:path w="10619" h="8192" extrusionOk="0">
                    <a:moveTo>
                      <a:pt x="9007" y="0"/>
                    </a:moveTo>
                    <a:cubicBezTo>
                      <a:pt x="8378" y="610"/>
                      <a:pt x="7685" y="1156"/>
                      <a:pt x="6940" y="1612"/>
                    </a:cubicBezTo>
                    <a:cubicBezTo>
                      <a:pt x="3962" y="3518"/>
                      <a:pt x="1" y="4924"/>
                      <a:pt x="1" y="4924"/>
                    </a:cubicBezTo>
                    <a:cubicBezTo>
                      <a:pt x="219" y="5412"/>
                      <a:pt x="418" y="5906"/>
                      <a:pt x="566" y="6259"/>
                    </a:cubicBezTo>
                    <a:cubicBezTo>
                      <a:pt x="720" y="6606"/>
                      <a:pt x="848" y="6914"/>
                      <a:pt x="957" y="7177"/>
                    </a:cubicBezTo>
                    <a:lnTo>
                      <a:pt x="1400" y="8191"/>
                    </a:lnTo>
                    <a:cubicBezTo>
                      <a:pt x="3846" y="7601"/>
                      <a:pt x="6189" y="6625"/>
                      <a:pt x="8339" y="5303"/>
                    </a:cubicBezTo>
                    <a:cubicBezTo>
                      <a:pt x="9142" y="4815"/>
                      <a:pt x="9899" y="4269"/>
                      <a:pt x="10618" y="3672"/>
                    </a:cubicBezTo>
                    <a:cubicBezTo>
                      <a:pt x="10458" y="3229"/>
                      <a:pt x="10265" y="2754"/>
                      <a:pt x="10047" y="2260"/>
                    </a:cubicBezTo>
                    <a:cubicBezTo>
                      <a:pt x="9919" y="1945"/>
                      <a:pt x="9771" y="1631"/>
                      <a:pt x="9623" y="1297"/>
                    </a:cubicBezTo>
                    <a:cubicBezTo>
                      <a:pt x="9424" y="880"/>
                      <a:pt x="9219" y="443"/>
                      <a:pt x="900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65" name="Google Shape;1465;p9"/>
              <p:cNvSpPr/>
              <p:nvPr/>
            </p:nvSpPr>
            <p:spPr>
              <a:xfrm rot="9076706">
                <a:off x="585484" y="320853"/>
                <a:ext cx="235909" cy="183983"/>
              </a:xfrm>
              <a:custGeom>
                <a:avLst/>
                <a:gdLst/>
                <a:ahLst/>
                <a:cxnLst/>
                <a:rect l="l" t="t" r="r" b="b"/>
                <a:pathLst>
                  <a:path w="11408" h="8897" extrusionOk="0">
                    <a:moveTo>
                      <a:pt x="9302" y="936"/>
                    </a:moveTo>
                    <a:cubicBezTo>
                      <a:pt x="9437" y="1232"/>
                      <a:pt x="9572" y="1514"/>
                      <a:pt x="9700" y="1797"/>
                    </a:cubicBezTo>
                    <a:lnTo>
                      <a:pt x="9726" y="1848"/>
                    </a:lnTo>
                    <a:cubicBezTo>
                      <a:pt x="9867" y="2156"/>
                      <a:pt x="10008" y="2451"/>
                      <a:pt x="10130" y="2753"/>
                    </a:cubicBezTo>
                    <a:cubicBezTo>
                      <a:pt x="10303" y="3145"/>
                      <a:pt x="10464" y="3536"/>
                      <a:pt x="10611" y="3909"/>
                    </a:cubicBezTo>
                    <a:cubicBezTo>
                      <a:pt x="9963" y="4435"/>
                      <a:pt x="9276" y="4923"/>
                      <a:pt x="8557" y="5353"/>
                    </a:cubicBezTo>
                    <a:cubicBezTo>
                      <a:pt x="6529" y="6611"/>
                      <a:pt x="4321" y="7548"/>
                      <a:pt x="2010" y="8132"/>
                    </a:cubicBezTo>
                    <a:lnTo>
                      <a:pt x="1689" y="7394"/>
                    </a:lnTo>
                    <a:cubicBezTo>
                      <a:pt x="1580" y="7131"/>
                      <a:pt x="1445" y="6817"/>
                      <a:pt x="1297" y="6470"/>
                    </a:cubicBezTo>
                    <a:cubicBezTo>
                      <a:pt x="1233" y="6335"/>
                      <a:pt x="1162" y="6162"/>
                      <a:pt x="1098" y="6001"/>
                    </a:cubicBezTo>
                    <a:cubicBezTo>
                      <a:pt x="1028" y="5834"/>
                      <a:pt x="957" y="5655"/>
                      <a:pt x="873" y="5475"/>
                    </a:cubicBezTo>
                    <a:cubicBezTo>
                      <a:pt x="1920" y="5083"/>
                      <a:pt x="5072" y="3838"/>
                      <a:pt x="7530" y="2265"/>
                    </a:cubicBezTo>
                    <a:cubicBezTo>
                      <a:pt x="8159" y="1880"/>
                      <a:pt x="8750" y="1437"/>
                      <a:pt x="9302" y="936"/>
                    </a:cubicBezTo>
                    <a:close/>
                    <a:moveTo>
                      <a:pt x="9416" y="1"/>
                    </a:moveTo>
                    <a:cubicBezTo>
                      <a:pt x="9323" y="1"/>
                      <a:pt x="9236" y="38"/>
                      <a:pt x="9167" y="102"/>
                    </a:cubicBezTo>
                    <a:cubicBezTo>
                      <a:pt x="8557" y="699"/>
                      <a:pt x="7883" y="1225"/>
                      <a:pt x="7158" y="1668"/>
                    </a:cubicBezTo>
                    <a:cubicBezTo>
                      <a:pt x="4250" y="3530"/>
                      <a:pt x="328" y="4929"/>
                      <a:pt x="289" y="4942"/>
                    </a:cubicBezTo>
                    <a:cubicBezTo>
                      <a:pt x="97" y="5013"/>
                      <a:pt x="0" y="5231"/>
                      <a:pt x="84" y="5417"/>
                    </a:cubicBezTo>
                    <a:cubicBezTo>
                      <a:pt x="212" y="5706"/>
                      <a:pt x="341" y="6008"/>
                      <a:pt x="450" y="6271"/>
                    </a:cubicBezTo>
                    <a:cubicBezTo>
                      <a:pt x="520" y="6451"/>
                      <a:pt x="591" y="6611"/>
                      <a:pt x="655" y="6752"/>
                    </a:cubicBezTo>
                    <a:cubicBezTo>
                      <a:pt x="803" y="7093"/>
                      <a:pt x="931" y="7401"/>
                      <a:pt x="1040" y="7670"/>
                    </a:cubicBezTo>
                    <a:lnTo>
                      <a:pt x="1483" y="8685"/>
                    </a:lnTo>
                    <a:cubicBezTo>
                      <a:pt x="1535" y="8813"/>
                      <a:pt x="1663" y="8896"/>
                      <a:pt x="1804" y="8896"/>
                    </a:cubicBezTo>
                    <a:cubicBezTo>
                      <a:pt x="1830" y="8896"/>
                      <a:pt x="1856" y="8890"/>
                      <a:pt x="1888" y="8884"/>
                    </a:cubicBezTo>
                    <a:cubicBezTo>
                      <a:pt x="4372" y="8287"/>
                      <a:pt x="6747" y="7298"/>
                      <a:pt x="8923" y="5950"/>
                    </a:cubicBezTo>
                    <a:cubicBezTo>
                      <a:pt x="9745" y="5456"/>
                      <a:pt x="10522" y="4904"/>
                      <a:pt x="11253" y="4287"/>
                    </a:cubicBezTo>
                    <a:cubicBezTo>
                      <a:pt x="11369" y="4191"/>
                      <a:pt x="11407" y="4037"/>
                      <a:pt x="11356" y="3896"/>
                    </a:cubicBezTo>
                    <a:cubicBezTo>
                      <a:pt x="11176" y="3440"/>
                      <a:pt x="10984" y="2959"/>
                      <a:pt x="10778" y="2484"/>
                    </a:cubicBezTo>
                    <a:cubicBezTo>
                      <a:pt x="10656" y="2182"/>
                      <a:pt x="10515" y="1874"/>
                      <a:pt x="10368" y="1559"/>
                    </a:cubicBezTo>
                    <a:lnTo>
                      <a:pt x="10342" y="1501"/>
                    </a:lnTo>
                    <a:cubicBezTo>
                      <a:pt x="10149" y="1084"/>
                      <a:pt x="9944" y="648"/>
                      <a:pt x="9726" y="198"/>
                    </a:cubicBezTo>
                    <a:cubicBezTo>
                      <a:pt x="9681" y="96"/>
                      <a:pt x="9584" y="25"/>
                      <a:pt x="9475" y="6"/>
                    </a:cubicBezTo>
                    <a:cubicBezTo>
                      <a:pt x="9455" y="2"/>
                      <a:pt x="9436" y="1"/>
                      <a:pt x="941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66" name="Google Shape;1466;p9"/>
              <p:cNvSpPr/>
              <p:nvPr/>
            </p:nvSpPr>
            <p:spPr>
              <a:xfrm rot="9076706">
                <a:off x="603967" y="349699"/>
                <a:ext cx="195936" cy="121615"/>
              </a:xfrm>
              <a:custGeom>
                <a:avLst/>
                <a:gdLst/>
                <a:ahLst/>
                <a:cxnLst/>
                <a:rect l="l" t="t" r="r" b="b"/>
                <a:pathLst>
                  <a:path w="9475" h="5881" extrusionOk="0">
                    <a:moveTo>
                      <a:pt x="9051" y="1"/>
                    </a:moveTo>
                    <a:cubicBezTo>
                      <a:pt x="6419" y="2632"/>
                      <a:pt x="2497" y="4186"/>
                      <a:pt x="0" y="4963"/>
                    </a:cubicBezTo>
                    <a:cubicBezTo>
                      <a:pt x="148" y="5309"/>
                      <a:pt x="276" y="5617"/>
                      <a:pt x="385" y="5881"/>
                    </a:cubicBezTo>
                    <a:cubicBezTo>
                      <a:pt x="2908" y="5104"/>
                      <a:pt x="6728" y="3583"/>
                      <a:pt x="9475" y="970"/>
                    </a:cubicBezTo>
                    <a:cubicBezTo>
                      <a:pt x="9347" y="662"/>
                      <a:pt x="9199" y="341"/>
                      <a:pt x="90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67" name="Google Shape;1467;p9"/>
              <p:cNvSpPr/>
              <p:nvPr/>
            </p:nvSpPr>
            <p:spPr>
              <a:xfrm rot="9076706">
                <a:off x="600114" y="345042"/>
                <a:ext cx="205118" cy="132244"/>
              </a:xfrm>
              <a:custGeom>
                <a:avLst/>
                <a:gdLst/>
                <a:ahLst/>
                <a:cxnLst/>
                <a:rect l="l" t="t" r="r" b="b"/>
                <a:pathLst>
                  <a:path w="9919" h="6395" extrusionOk="0">
                    <a:moveTo>
                      <a:pt x="9232" y="611"/>
                    </a:moveTo>
                    <a:cubicBezTo>
                      <a:pt x="9328" y="823"/>
                      <a:pt x="9418" y="1028"/>
                      <a:pt x="9508" y="1233"/>
                    </a:cubicBezTo>
                    <a:cubicBezTo>
                      <a:pt x="6876" y="3686"/>
                      <a:pt x="3319" y="5156"/>
                      <a:pt x="726" y="5971"/>
                    </a:cubicBezTo>
                    <a:cubicBezTo>
                      <a:pt x="668" y="5836"/>
                      <a:pt x="604" y="5688"/>
                      <a:pt x="540" y="5534"/>
                    </a:cubicBezTo>
                    <a:lnTo>
                      <a:pt x="469" y="5374"/>
                    </a:lnTo>
                    <a:cubicBezTo>
                      <a:pt x="3127" y="4533"/>
                      <a:pt x="6702" y="3044"/>
                      <a:pt x="9232" y="611"/>
                    </a:cubicBezTo>
                    <a:close/>
                    <a:moveTo>
                      <a:pt x="9341" y="1"/>
                    </a:moveTo>
                    <a:lnTo>
                      <a:pt x="9161" y="181"/>
                    </a:lnTo>
                    <a:cubicBezTo>
                      <a:pt x="6619" y="2729"/>
                      <a:pt x="2877" y="4263"/>
                      <a:pt x="180" y="5098"/>
                    </a:cubicBezTo>
                    <a:lnTo>
                      <a:pt x="1" y="5156"/>
                    </a:lnTo>
                    <a:lnTo>
                      <a:pt x="219" y="5669"/>
                    </a:lnTo>
                    <a:cubicBezTo>
                      <a:pt x="309" y="5881"/>
                      <a:pt x="392" y="6074"/>
                      <a:pt x="463" y="6247"/>
                    </a:cubicBezTo>
                    <a:lnTo>
                      <a:pt x="521" y="6394"/>
                    </a:lnTo>
                    <a:lnTo>
                      <a:pt x="675" y="6350"/>
                    </a:lnTo>
                    <a:cubicBezTo>
                      <a:pt x="3339" y="5528"/>
                      <a:pt x="7094" y="4000"/>
                      <a:pt x="9835" y="1394"/>
                    </a:cubicBezTo>
                    <a:lnTo>
                      <a:pt x="9918" y="1310"/>
                    </a:lnTo>
                    <a:lnTo>
                      <a:pt x="9873" y="1201"/>
                    </a:lnTo>
                    <a:cubicBezTo>
                      <a:pt x="9752" y="906"/>
                      <a:pt x="9617" y="604"/>
                      <a:pt x="9469" y="283"/>
                    </a:cubicBezTo>
                    <a:lnTo>
                      <a:pt x="934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68" name="Google Shape;1468;p9"/>
              <p:cNvSpPr/>
              <p:nvPr/>
            </p:nvSpPr>
            <p:spPr>
              <a:xfrm rot="9076706">
                <a:off x="616641" y="418757"/>
                <a:ext cx="76224" cy="109662"/>
              </a:xfrm>
              <a:custGeom>
                <a:avLst/>
                <a:gdLst/>
                <a:ahLst/>
                <a:cxnLst/>
                <a:rect l="l" t="t" r="r" b="b"/>
                <a:pathLst>
                  <a:path w="3686" h="5303" extrusionOk="0">
                    <a:moveTo>
                      <a:pt x="2068" y="0"/>
                    </a:moveTo>
                    <a:cubicBezTo>
                      <a:pt x="1439" y="617"/>
                      <a:pt x="745" y="1156"/>
                      <a:pt x="1" y="1618"/>
                    </a:cubicBezTo>
                    <a:cubicBezTo>
                      <a:pt x="604" y="2793"/>
                      <a:pt x="1073" y="4025"/>
                      <a:pt x="1406" y="5303"/>
                    </a:cubicBezTo>
                    <a:cubicBezTo>
                      <a:pt x="2209" y="4815"/>
                      <a:pt x="2966" y="4269"/>
                      <a:pt x="3685" y="3672"/>
                    </a:cubicBezTo>
                    <a:cubicBezTo>
                      <a:pt x="3525" y="3229"/>
                      <a:pt x="3332" y="2754"/>
                      <a:pt x="3108" y="2266"/>
                    </a:cubicBezTo>
                    <a:cubicBezTo>
                      <a:pt x="2979" y="1952"/>
                      <a:pt x="2832" y="1631"/>
                      <a:pt x="2684" y="1303"/>
                    </a:cubicBezTo>
                    <a:cubicBezTo>
                      <a:pt x="2485" y="880"/>
                      <a:pt x="2279" y="450"/>
                      <a:pt x="2068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69" name="Google Shape;1469;p9"/>
              <p:cNvSpPr/>
              <p:nvPr/>
            </p:nvSpPr>
            <p:spPr>
              <a:xfrm rot="9076706">
                <a:off x="980133" y="633967"/>
                <a:ext cx="93077" cy="80153"/>
              </a:xfrm>
              <a:custGeom>
                <a:avLst/>
                <a:gdLst/>
                <a:ahLst/>
                <a:cxnLst/>
                <a:rect l="l" t="t" r="r" b="b"/>
                <a:pathLst>
                  <a:path w="4501" h="3876" extrusionOk="0">
                    <a:moveTo>
                      <a:pt x="57" y="0"/>
                    </a:moveTo>
                    <a:cubicBezTo>
                      <a:pt x="41" y="0"/>
                      <a:pt x="27" y="4"/>
                      <a:pt x="19" y="9"/>
                    </a:cubicBezTo>
                    <a:cubicBezTo>
                      <a:pt x="0" y="28"/>
                      <a:pt x="19" y="80"/>
                      <a:pt x="58" y="112"/>
                    </a:cubicBezTo>
                    <a:cubicBezTo>
                      <a:pt x="449" y="407"/>
                      <a:pt x="783" y="721"/>
                      <a:pt x="1149" y="1023"/>
                    </a:cubicBezTo>
                    <a:cubicBezTo>
                      <a:pt x="1521" y="1325"/>
                      <a:pt x="1868" y="1639"/>
                      <a:pt x="2221" y="1948"/>
                    </a:cubicBezTo>
                    <a:cubicBezTo>
                      <a:pt x="2574" y="2249"/>
                      <a:pt x="2921" y="2564"/>
                      <a:pt x="3274" y="2885"/>
                    </a:cubicBezTo>
                    <a:lnTo>
                      <a:pt x="4327" y="3841"/>
                    </a:lnTo>
                    <a:cubicBezTo>
                      <a:pt x="4349" y="3863"/>
                      <a:pt x="4379" y="3876"/>
                      <a:pt x="4411" y="3876"/>
                    </a:cubicBezTo>
                    <a:cubicBezTo>
                      <a:pt x="4426" y="3876"/>
                      <a:pt x="4441" y="3873"/>
                      <a:pt x="4455" y="3867"/>
                    </a:cubicBezTo>
                    <a:cubicBezTo>
                      <a:pt x="4500" y="3848"/>
                      <a:pt x="4494" y="3783"/>
                      <a:pt x="4455" y="3738"/>
                    </a:cubicBezTo>
                    <a:cubicBezTo>
                      <a:pt x="4160" y="3360"/>
                      <a:pt x="3845" y="3000"/>
                      <a:pt x="3511" y="2666"/>
                    </a:cubicBezTo>
                    <a:cubicBezTo>
                      <a:pt x="3158" y="2320"/>
                      <a:pt x="2825" y="1986"/>
                      <a:pt x="2459" y="1678"/>
                    </a:cubicBezTo>
                    <a:cubicBezTo>
                      <a:pt x="2093" y="1376"/>
                      <a:pt x="1714" y="1087"/>
                      <a:pt x="1329" y="805"/>
                    </a:cubicBezTo>
                    <a:cubicBezTo>
                      <a:pt x="944" y="522"/>
                      <a:pt x="539" y="266"/>
                      <a:pt x="129" y="22"/>
                    </a:cubicBezTo>
                    <a:cubicBezTo>
                      <a:pt x="106" y="7"/>
                      <a:pt x="79" y="0"/>
                      <a:pt x="5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70" name="Google Shape;1470;p9"/>
              <p:cNvSpPr/>
              <p:nvPr/>
            </p:nvSpPr>
            <p:spPr>
              <a:xfrm rot="9076706">
                <a:off x="993512" y="633291"/>
                <a:ext cx="40635" cy="38153"/>
              </a:xfrm>
              <a:custGeom>
                <a:avLst/>
                <a:gdLst/>
                <a:ahLst/>
                <a:cxnLst/>
                <a:rect l="l" t="t" r="r" b="b"/>
                <a:pathLst>
                  <a:path w="1965" h="1845" extrusionOk="0">
                    <a:moveTo>
                      <a:pt x="53" y="0"/>
                    </a:moveTo>
                    <a:cubicBezTo>
                      <a:pt x="41" y="0"/>
                      <a:pt x="30" y="3"/>
                      <a:pt x="20" y="10"/>
                    </a:cubicBezTo>
                    <a:cubicBezTo>
                      <a:pt x="1" y="29"/>
                      <a:pt x="1" y="61"/>
                      <a:pt x="20" y="74"/>
                    </a:cubicBezTo>
                    <a:cubicBezTo>
                      <a:pt x="135" y="260"/>
                      <a:pt x="257" y="433"/>
                      <a:pt x="392" y="600"/>
                    </a:cubicBezTo>
                    <a:cubicBezTo>
                      <a:pt x="527" y="767"/>
                      <a:pt x="662" y="934"/>
                      <a:pt x="822" y="1075"/>
                    </a:cubicBezTo>
                    <a:cubicBezTo>
                      <a:pt x="983" y="1217"/>
                      <a:pt x="1150" y="1358"/>
                      <a:pt x="1317" y="1486"/>
                    </a:cubicBezTo>
                    <a:cubicBezTo>
                      <a:pt x="1490" y="1615"/>
                      <a:pt x="1676" y="1730"/>
                      <a:pt x="1862" y="1839"/>
                    </a:cubicBezTo>
                    <a:cubicBezTo>
                      <a:pt x="1871" y="1843"/>
                      <a:pt x="1879" y="1844"/>
                      <a:pt x="1888" y="1844"/>
                    </a:cubicBezTo>
                    <a:cubicBezTo>
                      <a:pt x="1911" y="1844"/>
                      <a:pt x="1932" y="1832"/>
                      <a:pt x="1946" y="1814"/>
                    </a:cubicBezTo>
                    <a:cubicBezTo>
                      <a:pt x="1946" y="1782"/>
                      <a:pt x="1965" y="1743"/>
                      <a:pt x="1946" y="1717"/>
                    </a:cubicBezTo>
                    <a:cubicBezTo>
                      <a:pt x="1798" y="1563"/>
                      <a:pt x="1657" y="1409"/>
                      <a:pt x="1509" y="1262"/>
                    </a:cubicBezTo>
                    <a:lnTo>
                      <a:pt x="1053" y="825"/>
                    </a:lnTo>
                    <a:lnTo>
                      <a:pt x="578" y="414"/>
                    </a:lnTo>
                    <a:lnTo>
                      <a:pt x="91" y="10"/>
                    </a:lnTo>
                    <a:cubicBezTo>
                      <a:pt x="78" y="3"/>
                      <a:pt x="65" y="0"/>
                      <a:pt x="5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71" name="Google Shape;1471;p9"/>
              <p:cNvSpPr/>
              <p:nvPr/>
            </p:nvSpPr>
            <p:spPr>
              <a:xfrm rot="9076706">
                <a:off x="782456" y="505934"/>
                <a:ext cx="99984" cy="170397"/>
              </a:xfrm>
              <a:custGeom>
                <a:avLst/>
                <a:gdLst/>
                <a:ahLst/>
                <a:cxnLst/>
                <a:rect l="l" t="t" r="r" b="b"/>
                <a:pathLst>
                  <a:path w="4835" h="8240" extrusionOk="0">
                    <a:moveTo>
                      <a:pt x="37" y="1"/>
                    </a:moveTo>
                    <a:cubicBezTo>
                      <a:pt x="33" y="1"/>
                      <a:pt x="29" y="2"/>
                      <a:pt x="26" y="3"/>
                    </a:cubicBezTo>
                    <a:cubicBezTo>
                      <a:pt x="0" y="16"/>
                      <a:pt x="20" y="80"/>
                      <a:pt x="65" y="157"/>
                    </a:cubicBezTo>
                    <a:cubicBezTo>
                      <a:pt x="488" y="799"/>
                      <a:pt x="886" y="1448"/>
                      <a:pt x="1291" y="2103"/>
                    </a:cubicBezTo>
                    <a:cubicBezTo>
                      <a:pt x="1689" y="2757"/>
                      <a:pt x="2074" y="3418"/>
                      <a:pt x="2452" y="4080"/>
                    </a:cubicBezTo>
                    <a:cubicBezTo>
                      <a:pt x="2838" y="4741"/>
                      <a:pt x="3197" y="5408"/>
                      <a:pt x="3576" y="6082"/>
                    </a:cubicBezTo>
                    <a:cubicBezTo>
                      <a:pt x="3961" y="6750"/>
                      <a:pt x="4308" y="7424"/>
                      <a:pt x="4661" y="8105"/>
                    </a:cubicBezTo>
                    <a:cubicBezTo>
                      <a:pt x="4703" y="8189"/>
                      <a:pt x="4751" y="8240"/>
                      <a:pt x="4789" y="8240"/>
                    </a:cubicBezTo>
                    <a:cubicBezTo>
                      <a:pt x="4791" y="8240"/>
                      <a:pt x="4793" y="8240"/>
                      <a:pt x="4796" y="8239"/>
                    </a:cubicBezTo>
                    <a:cubicBezTo>
                      <a:pt x="4834" y="8226"/>
                      <a:pt x="4834" y="8143"/>
                      <a:pt x="4796" y="8047"/>
                    </a:cubicBezTo>
                    <a:cubicBezTo>
                      <a:pt x="4507" y="7347"/>
                      <a:pt x="4192" y="6628"/>
                      <a:pt x="3845" y="5941"/>
                    </a:cubicBezTo>
                    <a:cubicBezTo>
                      <a:pt x="3505" y="5254"/>
                      <a:pt x="3152" y="4567"/>
                      <a:pt x="2754" y="3906"/>
                    </a:cubicBezTo>
                    <a:cubicBezTo>
                      <a:pt x="2356" y="3239"/>
                      <a:pt x="1945" y="2584"/>
                      <a:pt x="1515" y="1955"/>
                    </a:cubicBezTo>
                    <a:cubicBezTo>
                      <a:pt x="1079" y="1319"/>
                      <a:pt x="623" y="703"/>
                      <a:pt x="148" y="93"/>
                    </a:cubicBezTo>
                    <a:cubicBezTo>
                      <a:pt x="109" y="37"/>
                      <a:pt x="65" y="1"/>
                      <a:pt x="3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72" name="Google Shape;1472;p9"/>
              <p:cNvSpPr/>
              <p:nvPr/>
            </p:nvSpPr>
            <p:spPr>
              <a:xfrm rot="9076706">
                <a:off x="754451" y="439031"/>
                <a:ext cx="30150" cy="58460"/>
              </a:xfrm>
              <a:custGeom>
                <a:avLst/>
                <a:gdLst/>
                <a:ahLst/>
                <a:cxnLst/>
                <a:rect l="l" t="t" r="r" b="b"/>
                <a:pathLst>
                  <a:path w="1458" h="2827" extrusionOk="0">
                    <a:moveTo>
                      <a:pt x="73" y="1"/>
                    </a:moveTo>
                    <a:cubicBezTo>
                      <a:pt x="61" y="1"/>
                      <a:pt x="50" y="4"/>
                      <a:pt x="39" y="9"/>
                    </a:cubicBezTo>
                    <a:cubicBezTo>
                      <a:pt x="13" y="22"/>
                      <a:pt x="0" y="54"/>
                      <a:pt x="13" y="80"/>
                    </a:cubicBezTo>
                    <a:cubicBezTo>
                      <a:pt x="97" y="305"/>
                      <a:pt x="167" y="542"/>
                      <a:pt x="270" y="786"/>
                    </a:cubicBezTo>
                    <a:cubicBezTo>
                      <a:pt x="366" y="1024"/>
                      <a:pt x="456" y="1261"/>
                      <a:pt x="565" y="1486"/>
                    </a:cubicBezTo>
                    <a:cubicBezTo>
                      <a:pt x="681" y="1710"/>
                      <a:pt x="796" y="1942"/>
                      <a:pt x="918" y="2153"/>
                    </a:cubicBezTo>
                    <a:cubicBezTo>
                      <a:pt x="1040" y="2372"/>
                      <a:pt x="1175" y="2583"/>
                      <a:pt x="1323" y="2795"/>
                    </a:cubicBezTo>
                    <a:cubicBezTo>
                      <a:pt x="1337" y="2814"/>
                      <a:pt x="1358" y="2826"/>
                      <a:pt x="1381" y="2826"/>
                    </a:cubicBezTo>
                    <a:cubicBezTo>
                      <a:pt x="1389" y="2826"/>
                      <a:pt x="1398" y="2824"/>
                      <a:pt x="1406" y="2821"/>
                    </a:cubicBezTo>
                    <a:cubicBezTo>
                      <a:pt x="1438" y="2802"/>
                      <a:pt x="1458" y="2770"/>
                      <a:pt x="1451" y="2731"/>
                    </a:cubicBezTo>
                    <a:cubicBezTo>
                      <a:pt x="1374" y="2500"/>
                      <a:pt x="1291" y="2275"/>
                      <a:pt x="1188" y="2031"/>
                    </a:cubicBezTo>
                    <a:cubicBezTo>
                      <a:pt x="1092" y="1781"/>
                      <a:pt x="983" y="1550"/>
                      <a:pt x="880" y="1325"/>
                    </a:cubicBezTo>
                    <a:cubicBezTo>
                      <a:pt x="771" y="1101"/>
                      <a:pt x="655" y="876"/>
                      <a:pt x="527" y="664"/>
                    </a:cubicBezTo>
                    <a:cubicBezTo>
                      <a:pt x="398" y="446"/>
                      <a:pt x="257" y="234"/>
                      <a:pt x="122" y="22"/>
                    </a:cubicBezTo>
                    <a:cubicBezTo>
                      <a:pt x="107" y="7"/>
                      <a:pt x="90" y="1"/>
                      <a:pt x="7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73" name="Google Shape;1473;p9"/>
              <p:cNvSpPr/>
              <p:nvPr/>
            </p:nvSpPr>
            <p:spPr>
              <a:xfrm rot="9076706">
                <a:off x="853841" y="497161"/>
                <a:ext cx="65471" cy="125275"/>
              </a:xfrm>
              <a:custGeom>
                <a:avLst/>
                <a:gdLst/>
                <a:ahLst/>
                <a:cxnLst/>
                <a:rect l="l" t="t" r="r" b="b"/>
                <a:pathLst>
                  <a:path w="3166" h="6058" extrusionOk="0">
                    <a:moveTo>
                      <a:pt x="51" y="0"/>
                    </a:moveTo>
                    <a:cubicBezTo>
                      <a:pt x="45" y="0"/>
                      <a:pt x="39" y="1"/>
                      <a:pt x="32" y="3"/>
                    </a:cubicBezTo>
                    <a:cubicBezTo>
                      <a:pt x="0" y="16"/>
                      <a:pt x="0" y="67"/>
                      <a:pt x="32" y="125"/>
                    </a:cubicBezTo>
                    <a:cubicBezTo>
                      <a:pt x="309" y="594"/>
                      <a:pt x="565" y="1082"/>
                      <a:pt x="828" y="1557"/>
                    </a:cubicBezTo>
                    <a:cubicBezTo>
                      <a:pt x="1092" y="2038"/>
                      <a:pt x="1342" y="2526"/>
                      <a:pt x="1580" y="3014"/>
                    </a:cubicBezTo>
                    <a:cubicBezTo>
                      <a:pt x="1830" y="3495"/>
                      <a:pt x="2067" y="3990"/>
                      <a:pt x="2305" y="4478"/>
                    </a:cubicBezTo>
                    <a:cubicBezTo>
                      <a:pt x="2536" y="4972"/>
                      <a:pt x="2767" y="5466"/>
                      <a:pt x="3005" y="5960"/>
                    </a:cubicBezTo>
                    <a:cubicBezTo>
                      <a:pt x="3028" y="6020"/>
                      <a:pt x="3074" y="6057"/>
                      <a:pt x="3106" y="6057"/>
                    </a:cubicBezTo>
                    <a:cubicBezTo>
                      <a:pt x="3109" y="6057"/>
                      <a:pt x="3111" y="6057"/>
                      <a:pt x="3114" y="6057"/>
                    </a:cubicBezTo>
                    <a:cubicBezTo>
                      <a:pt x="3146" y="6044"/>
                      <a:pt x="3165" y="5980"/>
                      <a:pt x="3146" y="5909"/>
                    </a:cubicBezTo>
                    <a:cubicBezTo>
                      <a:pt x="2985" y="5383"/>
                      <a:pt x="2799" y="4863"/>
                      <a:pt x="2587" y="4356"/>
                    </a:cubicBezTo>
                    <a:cubicBezTo>
                      <a:pt x="2369" y="3842"/>
                      <a:pt x="2144" y="3335"/>
                      <a:pt x="1888" y="2853"/>
                    </a:cubicBezTo>
                    <a:cubicBezTo>
                      <a:pt x="1631" y="2366"/>
                      <a:pt x="1361" y="1884"/>
                      <a:pt x="1066" y="1422"/>
                    </a:cubicBezTo>
                    <a:cubicBezTo>
                      <a:pt x="764" y="953"/>
                      <a:pt x="456" y="504"/>
                      <a:pt x="122" y="67"/>
                    </a:cubicBezTo>
                    <a:cubicBezTo>
                      <a:pt x="96" y="25"/>
                      <a:pt x="78" y="0"/>
                      <a:pt x="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74" name="Google Shape;1474;p9"/>
              <p:cNvSpPr/>
              <p:nvPr/>
            </p:nvSpPr>
            <p:spPr>
              <a:xfrm rot="9076706">
                <a:off x="836317" y="372918"/>
                <a:ext cx="76886" cy="158734"/>
              </a:xfrm>
              <a:custGeom>
                <a:avLst/>
                <a:gdLst/>
                <a:ahLst/>
                <a:cxnLst/>
                <a:rect l="l" t="t" r="r" b="b"/>
                <a:pathLst>
                  <a:path w="3718" h="7676" extrusionOk="0">
                    <a:moveTo>
                      <a:pt x="40" y="1"/>
                    </a:moveTo>
                    <a:cubicBezTo>
                      <a:pt x="35" y="1"/>
                      <a:pt x="31" y="1"/>
                      <a:pt x="27" y="3"/>
                    </a:cubicBezTo>
                    <a:cubicBezTo>
                      <a:pt x="1" y="10"/>
                      <a:pt x="14" y="80"/>
                      <a:pt x="52" y="144"/>
                    </a:cubicBezTo>
                    <a:cubicBezTo>
                      <a:pt x="393" y="741"/>
                      <a:pt x="701" y="1345"/>
                      <a:pt x="1022" y="1955"/>
                    </a:cubicBezTo>
                    <a:cubicBezTo>
                      <a:pt x="1343" y="2558"/>
                      <a:pt x="1631" y="3174"/>
                      <a:pt x="1927" y="3784"/>
                    </a:cubicBezTo>
                    <a:cubicBezTo>
                      <a:pt x="2222" y="4400"/>
                      <a:pt x="2498" y="5029"/>
                      <a:pt x="2768" y="5652"/>
                    </a:cubicBezTo>
                    <a:cubicBezTo>
                      <a:pt x="3037" y="6275"/>
                      <a:pt x="3300" y="6904"/>
                      <a:pt x="3551" y="7546"/>
                    </a:cubicBezTo>
                    <a:cubicBezTo>
                      <a:pt x="3580" y="7616"/>
                      <a:pt x="3636" y="7676"/>
                      <a:pt x="3665" y="7676"/>
                    </a:cubicBezTo>
                    <a:cubicBezTo>
                      <a:pt x="3668" y="7676"/>
                      <a:pt x="3671" y="7675"/>
                      <a:pt x="3673" y="7674"/>
                    </a:cubicBezTo>
                    <a:cubicBezTo>
                      <a:pt x="3692" y="7661"/>
                      <a:pt x="3718" y="7584"/>
                      <a:pt x="3692" y="7501"/>
                    </a:cubicBezTo>
                    <a:cubicBezTo>
                      <a:pt x="3506" y="6833"/>
                      <a:pt x="3300" y="6178"/>
                      <a:pt x="3050" y="5537"/>
                    </a:cubicBezTo>
                    <a:cubicBezTo>
                      <a:pt x="2806" y="4895"/>
                      <a:pt x="2543" y="4253"/>
                      <a:pt x="2241" y="3636"/>
                    </a:cubicBezTo>
                    <a:cubicBezTo>
                      <a:pt x="1940" y="3020"/>
                      <a:pt x="1619" y="2410"/>
                      <a:pt x="1266" y="1820"/>
                    </a:cubicBezTo>
                    <a:cubicBezTo>
                      <a:pt x="912" y="1223"/>
                      <a:pt x="534" y="645"/>
                      <a:pt x="142" y="87"/>
                    </a:cubicBezTo>
                    <a:cubicBezTo>
                      <a:pt x="109" y="36"/>
                      <a:pt x="70" y="1"/>
                      <a:pt x="40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75" name="Google Shape;1475;p9"/>
              <p:cNvSpPr/>
              <p:nvPr/>
            </p:nvSpPr>
            <p:spPr>
              <a:xfrm rot="9076706">
                <a:off x="549384" y="305681"/>
                <a:ext cx="39849" cy="117872"/>
              </a:xfrm>
              <a:custGeom>
                <a:avLst/>
                <a:gdLst/>
                <a:ahLst/>
                <a:cxnLst/>
                <a:rect l="l" t="t" r="r" b="b"/>
                <a:pathLst>
                  <a:path w="1927" h="5700" extrusionOk="0">
                    <a:moveTo>
                      <a:pt x="874" y="0"/>
                    </a:moveTo>
                    <a:cubicBezTo>
                      <a:pt x="869" y="0"/>
                      <a:pt x="867" y="2"/>
                      <a:pt x="867" y="5"/>
                    </a:cubicBezTo>
                    <a:cubicBezTo>
                      <a:pt x="848" y="50"/>
                      <a:pt x="848" y="101"/>
                      <a:pt x="867" y="146"/>
                    </a:cubicBezTo>
                    <a:cubicBezTo>
                      <a:pt x="1060" y="634"/>
                      <a:pt x="1220" y="1141"/>
                      <a:pt x="1342" y="1655"/>
                    </a:cubicBezTo>
                    <a:cubicBezTo>
                      <a:pt x="1477" y="2156"/>
                      <a:pt x="1554" y="2676"/>
                      <a:pt x="1573" y="3196"/>
                    </a:cubicBezTo>
                    <a:cubicBezTo>
                      <a:pt x="1605" y="3696"/>
                      <a:pt x="1496" y="4203"/>
                      <a:pt x="1259" y="4653"/>
                    </a:cubicBezTo>
                    <a:cubicBezTo>
                      <a:pt x="1027" y="5108"/>
                      <a:pt x="610" y="5449"/>
                      <a:pt x="116" y="5590"/>
                    </a:cubicBezTo>
                    <a:cubicBezTo>
                      <a:pt x="65" y="5603"/>
                      <a:pt x="7" y="5622"/>
                      <a:pt x="7" y="5661"/>
                    </a:cubicBezTo>
                    <a:cubicBezTo>
                      <a:pt x="0" y="5699"/>
                      <a:pt x="52" y="5699"/>
                      <a:pt x="116" y="5699"/>
                    </a:cubicBezTo>
                    <a:cubicBezTo>
                      <a:pt x="681" y="5609"/>
                      <a:pt x="1175" y="5282"/>
                      <a:pt x="1477" y="4800"/>
                    </a:cubicBezTo>
                    <a:cubicBezTo>
                      <a:pt x="1772" y="4312"/>
                      <a:pt x="1926" y="3754"/>
                      <a:pt x="1907" y="3183"/>
                    </a:cubicBezTo>
                    <a:cubicBezTo>
                      <a:pt x="1888" y="2637"/>
                      <a:pt x="1791" y="2091"/>
                      <a:pt x="1624" y="1571"/>
                    </a:cubicBezTo>
                    <a:cubicBezTo>
                      <a:pt x="1464" y="1052"/>
                      <a:pt x="1246" y="557"/>
                      <a:pt x="983" y="82"/>
                    </a:cubicBezTo>
                    <a:cubicBezTo>
                      <a:pt x="951" y="35"/>
                      <a:pt x="893" y="0"/>
                      <a:pt x="87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76" name="Google Shape;1476;p9"/>
              <p:cNvSpPr/>
              <p:nvPr/>
            </p:nvSpPr>
            <p:spPr>
              <a:xfrm rot="9076706">
                <a:off x="577488" y="328479"/>
                <a:ext cx="12366" cy="77403"/>
              </a:xfrm>
              <a:custGeom>
                <a:avLst/>
                <a:gdLst/>
                <a:ahLst/>
                <a:cxnLst/>
                <a:rect l="l" t="t" r="r" b="b"/>
                <a:pathLst>
                  <a:path w="598" h="3743" extrusionOk="0">
                    <a:moveTo>
                      <a:pt x="97" y="0"/>
                    </a:moveTo>
                    <a:cubicBezTo>
                      <a:pt x="91" y="0"/>
                      <a:pt x="84" y="1"/>
                      <a:pt x="78" y="2"/>
                    </a:cubicBezTo>
                    <a:cubicBezTo>
                      <a:pt x="39" y="15"/>
                      <a:pt x="20" y="60"/>
                      <a:pt x="27" y="98"/>
                    </a:cubicBezTo>
                    <a:cubicBezTo>
                      <a:pt x="104" y="387"/>
                      <a:pt x="161" y="689"/>
                      <a:pt x="200" y="991"/>
                    </a:cubicBezTo>
                    <a:cubicBezTo>
                      <a:pt x="232" y="1286"/>
                      <a:pt x="251" y="1581"/>
                      <a:pt x="251" y="1876"/>
                    </a:cubicBezTo>
                    <a:cubicBezTo>
                      <a:pt x="251" y="2178"/>
                      <a:pt x="232" y="2480"/>
                      <a:pt x="193" y="2775"/>
                    </a:cubicBezTo>
                    <a:cubicBezTo>
                      <a:pt x="155" y="3077"/>
                      <a:pt x="91" y="3372"/>
                      <a:pt x="7" y="3667"/>
                    </a:cubicBezTo>
                    <a:cubicBezTo>
                      <a:pt x="1" y="3693"/>
                      <a:pt x="7" y="3719"/>
                      <a:pt x="33" y="3738"/>
                    </a:cubicBezTo>
                    <a:cubicBezTo>
                      <a:pt x="41" y="3741"/>
                      <a:pt x="50" y="3743"/>
                      <a:pt x="59" y="3743"/>
                    </a:cubicBezTo>
                    <a:cubicBezTo>
                      <a:pt x="83" y="3743"/>
                      <a:pt x="105" y="3730"/>
                      <a:pt x="110" y="3706"/>
                    </a:cubicBezTo>
                    <a:cubicBezTo>
                      <a:pt x="264" y="3423"/>
                      <a:pt x="380" y="3128"/>
                      <a:pt x="463" y="2826"/>
                    </a:cubicBezTo>
                    <a:cubicBezTo>
                      <a:pt x="540" y="2518"/>
                      <a:pt x="585" y="2204"/>
                      <a:pt x="598" y="1883"/>
                    </a:cubicBezTo>
                    <a:cubicBezTo>
                      <a:pt x="598" y="1562"/>
                      <a:pt x="566" y="1247"/>
                      <a:pt x="502" y="933"/>
                    </a:cubicBezTo>
                    <a:cubicBezTo>
                      <a:pt x="425" y="625"/>
                      <a:pt x="315" y="323"/>
                      <a:pt x="168" y="40"/>
                    </a:cubicBezTo>
                    <a:cubicBezTo>
                      <a:pt x="152" y="14"/>
                      <a:pt x="127" y="0"/>
                      <a:pt x="9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77" name="Google Shape;1477;p9"/>
              <p:cNvSpPr/>
              <p:nvPr/>
            </p:nvSpPr>
            <p:spPr>
              <a:xfrm rot="9076706">
                <a:off x="639746" y="454236"/>
                <a:ext cx="22768" cy="48327"/>
              </a:xfrm>
              <a:custGeom>
                <a:avLst/>
                <a:gdLst/>
                <a:ahLst/>
                <a:cxnLst/>
                <a:rect l="l" t="t" r="r" b="b"/>
                <a:pathLst>
                  <a:path w="1101" h="2337" extrusionOk="0">
                    <a:moveTo>
                      <a:pt x="72" y="0"/>
                    </a:moveTo>
                    <a:cubicBezTo>
                      <a:pt x="35" y="0"/>
                      <a:pt x="1" y="36"/>
                      <a:pt x="15" y="75"/>
                    </a:cubicBezTo>
                    <a:cubicBezTo>
                      <a:pt x="105" y="255"/>
                      <a:pt x="189" y="448"/>
                      <a:pt x="266" y="627"/>
                    </a:cubicBezTo>
                    <a:cubicBezTo>
                      <a:pt x="349" y="813"/>
                      <a:pt x="413" y="1000"/>
                      <a:pt x="497" y="1186"/>
                    </a:cubicBezTo>
                    <a:cubicBezTo>
                      <a:pt x="574" y="1366"/>
                      <a:pt x="651" y="1552"/>
                      <a:pt x="721" y="1738"/>
                    </a:cubicBezTo>
                    <a:lnTo>
                      <a:pt x="946" y="2309"/>
                    </a:lnTo>
                    <a:cubicBezTo>
                      <a:pt x="962" y="2325"/>
                      <a:pt x="987" y="2336"/>
                      <a:pt x="1013" y="2336"/>
                    </a:cubicBezTo>
                    <a:cubicBezTo>
                      <a:pt x="1018" y="2336"/>
                      <a:pt x="1024" y="2336"/>
                      <a:pt x="1030" y="2335"/>
                    </a:cubicBezTo>
                    <a:cubicBezTo>
                      <a:pt x="1068" y="2328"/>
                      <a:pt x="1100" y="2303"/>
                      <a:pt x="1100" y="2277"/>
                    </a:cubicBezTo>
                    <a:cubicBezTo>
                      <a:pt x="1087" y="2065"/>
                      <a:pt x="1062" y="1853"/>
                      <a:pt x="1017" y="1648"/>
                    </a:cubicBezTo>
                    <a:cubicBezTo>
                      <a:pt x="965" y="1443"/>
                      <a:pt x="901" y="1237"/>
                      <a:pt x="818" y="1045"/>
                    </a:cubicBezTo>
                    <a:cubicBezTo>
                      <a:pt x="721" y="852"/>
                      <a:pt x="619" y="672"/>
                      <a:pt x="503" y="492"/>
                    </a:cubicBezTo>
                    <a:cubicBezTo>
                      <a:pt x="381" y="319"/>
                      <a:pt x="246" y="159"/>
                      <a:pt x="105" y="11"/>
                    </a:cubicBezTo>
                    <a:cubicBezTo>
                      <a:pt x="95" y="4"/>
                      <a:pt x="83" y="0"/>
                      <a:pt x="7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478" name="Google Shape;1478;p9"/>
              <p:cNvSpPr/>
              <p:nvPr/>
            </p:nvSpPr>
            <p:spPr>
              <a:xfrm rot="9076706">
                <a:off x="641892" y="440981"/>
                <a:ext cx="20865" cy="41152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1990" extrusionOk="0">
                    <a:moveTo>
                      <a:pt x="74" y="1"/>
                    </a:moveTo>
                    <a:cubicBezTo>
                      <a:pt x="61" y="1"/>
                      <a:pt x="47" y="5"/>
                      <a:pt x="39" y="18"/>
                    </a:cubicBezTo>
                    <a:cubicBezTo>
                      <a:pt x="20" y="30"/>
                      <a:pt x="1" y="50"/>
                      <a:pt x="7" y="75"/>
                    </a:cubicBezTo>
                    <a:cubicBezTo>
                      <a:pt x="65" y="242"/>
                      <a:pt x="116" y="416"/>
                      <a:pt x="180" y="576"/>
                    </a:cubicBezTo>
                    <a:lnTo>
                      <a:pt x="379" y="1058"/>
                    </a:lnTo>
                    <a:lnTo>
                      <a:pt x="604" y="1526"/>
                    </a:lnTo>
                    <a:cubicBezTo>
                      <a:pt x="687" y="1674"/>
                      <a:pt x="777" y="1828"/>
                      <a:pt x="874" y="1976"/>
                    </a:cubicBezTo>
                    <a:cubicBezTo>
                      <a:pt x="883" y="1985"/>
                      <a:pt x="896" y="1990"/>
                      <a:pt x="910" y="1990"/>
                    </a:cubicBezTo>
                    <a:cubicBezTo>
                      <a:pt x="923" y="1990"/>
                      <a:pt x="938" y="1985"/>
                      <a:pt x="951" y="1976"/>
                    </a:cubicBezTo>
                    <a:cubicBezTo>
                      <a:pt x="983" y="1969"/>
                      <a:pt x="1008" y="1943"/>
                      <a:pt x="1008" y="1911"/>
                    </a:cubicBezTo>
                    <a:cubicBezTo>
                      <a:pt x="983" y="1738"/>
                      <a:pt x="944" y="1558"/>
                      <a:pt x="886" y="1391"/>
                    </a:cubicBezTo>
                    <a:cubicBezTo>
                      <a:pt x="829" y="1218"/>
                      <a:pt x="764" y="1058"/>
                      <a:pt x="694" y="897"/>
                    </a:cubicBezTo>
                    <a:cubicBezTo>
                      <a:pt x="610" y="737"/>
                      <a:pt x="521" y="583"/>
                      <a:pt x="424" y="435"/>
                    </a:cubicBezTo>
                    <a:cubicBezTo>
                      <a:pt x="322" y="281"/>
                      <a:pt x="212" y="140"/>
                      <a:pt x="97" y="5"/>
                    </a:cubicBezTo>
                    <a:cubicBezTo>
                      <a:pt x="90" y="2"/>
                      <a:pt x="82" y="1"/>
                      <a:pt x="7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sp>
          <p:nvSpPr>
            <p:cNvPr id="1479" name="Google Shape;1479;p9"/>
            <p:cNvSpPr/>
            <p:nvPr/>
          </p:nvSpPr>
          <p:spPr>
            <a:xfrm rot="10165507">
              <a:off x="8699523" y="4792940"/>
              <a:ext cx="165104" cy="16510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80" name="Google Shape;1480;p9"/>
            <p:cNvSpPr/>
            <p:nvPr/>
          </p:nvSpPr>
          <p:spPr>
            <a:xfrm rot="10165507">
              <a:off x="969898" y="167915"/>
              <a:ext cx="165104" cy="16510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81" name="Google Shape;1481;p9"/>
            <p:cNvSpPr/>
            <p:nvPr/>
          </p:nvSpPr>
          <p:spPr>
            <a:xfrm>
              <a:off x="227096" y="749700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482" name="Google Shape;1482;p9"/>
          <p:cNvSpPr txBox="1">
            <a:spLocks noGrp="1"/>
          </p:cNvSpPr>
          <p:nvPr>
            <p:ph type="title"/>
          </p:nvPr>
        </p:nvSpPr>
        <p:spPr>
          <a:xfrm>
            <a:off x="2463800" y="2284000"/>
            <a:ext cx="7264400" cy="134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10666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483" name="Google Shape;1483;p9"/>
          <p:cNvSpPr txBox="1">
            <a:spLocks noGrp="1"/>
          </p:cNvSpPr>
          <p:nvPr>
            <p:ph type="subTitle" idx="1"/>
          </p:nvPr>
        </p:nvSpPr>
        <p:spPr>
          <a:xfrm>
            <a:off x="2988600" y="3884067"/>
            <a:ext cx="6214800" cy="90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00701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1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91" name="Google Shape;1591;p13"/>
          <p:cNvGrpSpPr/>
          <p:nvPr/>
        </p:nvGrpSpPr>
        <p:grpSpPr>
          <a:xfrm>
            <a:off x="-66100" y="6033"/>
            <a:ext cx="12338000" cy="6852000"/>
            <a:chOff x="-49575" y="4525"/>
            <a:chExt cx="9253500" cy="5139000"/>
          </a:xfrm>
        </p:grpSpPr>
        <p:grpSp>
          <p:nvGrpSpPr>
            <p:cNvPr id="1592" name="Google Shape;1592;p13"/>
            <p:cNvGrpSpPr/>
            <p:nvPr/>
          </p:nvGrpSpPr>
          <p:grpSpPr>
            <a:xfrm>
              <a:off x="-49575" y="4525"/>
              <a:ext cx="9253500" cy="5139000"/>
              <a:chOff x="-49575" y="4525"/>
              <a:chExt cx="9253500" cy="5139000"/>
            </a:xfrm>
          </p:grpSpPr>
          <p:cxnSp>
            <p:nvCxnSpPr>
              <p:cNvPr id="1593" name="Google Shape;1593;p13"/>
              <p:cNvCxnSpPr/>
              <p:nvPr/>
            </p:nvCxnSpPr>
            <p:spPr>
              <a:xfrm>
                <a:off x="13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594" name="Google Shape;1594;p13"/>
              <p:cNvCxnSpPr/>
              <p:nvPr/>
            </p:nvCxnSpPr>
            <p:spPr>
              <a:xfrm>
                <a:off x="29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595" name="Google Shape;1595;p13"/>
              <p:cNvCxnSpPr/>
              <p:nvPr/>
            </p:nvCxnSpPr>
            <p:spPr>
              <a:xfrm>
                <a:off x="45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596" name="Google Shape;1596;p13"/>
              <p:cNvCxnSpPr/>
              <p:nvPr/>
            </p:nvCxnSpPr>
            <p:spPr>
              <a:xfrm>
                <a:off x="61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597" name="Google Shape;1597;p13"/>
              <p:cNvCxnSpPr/>
              <p:nvPr/>
            </p:nvCxnSpPr>
            <p:spPr>
              <a:xfrm>
                <a:off x="77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598" name="Google Shape;1598;p13"/>
              <p:cNvCxnSpPr/>
              <p:nvPr/>
            </p:nvCxnSpPr>
            <p:spPr>
              <a:xfrm>
                <a:off x="92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599" name="Google Shape;1599;p13"/>
              <p:cNvCxnSpPr/>
              <p:nvPr/>
            </p:nvCxnSpPr>
            <p:spPr>
              <a:xfrm>
                <a:off x="108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00" name="Google Shape;1600;p13"/>
              <p:cNvCxnSpPr/>
              <p:nvPr/>
            </p:nvCxnSpPr>
            <p:spPr>
              <a:xfrm>
                <a:off x="1246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01" name="Google Shape;1601;p13"/>
              <p:cNvCxnSpPr/>
              <p:nvPr/>
            </p:nvCxnSpPr>
            <p:spPr>
              <a:xfrm>
                <a:off x="1404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02" name="Google Shape;1602;p13"/>
              <p:cNvCxnSpPr/>
              <p:nvPr/>
            </p:nvCxnSpPr>
            <p:spPr>
              <a:xfrm>
                <a:off x="1563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03" name="Google Shape;1603;p13"/>
              <p:cNvCxnSpPr/>
              <p:nvPr/>
            </p:nvCxnSpPr>
            <p:spPr>
              <a:xfrm>
                <a:off x="1721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04" name="Google Shape;1604;p13"/>
              <p:cNvCxnSpPr/>
              <p:nvPr/>
            </p:nvCxnSpPr>
            <p:spPr>
              <a:xfrm>
                <a:off x="1880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05" name="Google Shape;1605;p13"/>
              <p:cNvCxnSpPr/>
              <p:nvPr/>
            </p:nvCxnSpPr>
            <p:spPr>
              <a:xfrm>
                <a:off x="2039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06" name="Google Shape;1606;p13"/>
              <p:cNvCxnSpPr/>
              <p:nvPr/>
            </p:nvCxnSpPr>
            <p:spPr>
              <a:xfrm>
                <a:off x="2197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07" name="Google Shape;1607;p13"/>
              <p:cNvCxnSpPr/>
              <p:nvPr/>
            </p:nvCxnSpPr>
            <p:spPr>
              <a:xfrm>
                <a:off x="2356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08" name="Google Shape;1608;p13"/>
              <p:cNvCxnSpPr/>
              <p:nvPr/>
            </p:nvCxnSpPr>
            <p:spPr>
              <a:xfrm>
                <a:off x="2514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09" name="Google Shape;1609;p13"/>
              <p:cNvCxnSpPr/>
              <p:nvPr/>
            </p:nvCxnSpPr>
            <p:spPr>
              <a:xfrm>
                <a:off x="2673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10" name="Google Shape;1610;p13"/>
              <p:cNvCxnSpPr/>
              <p:nvPr/>
            </p:nvCxnSpPr>
            <p:spPr>
              <a:xfrm>
                <a:off x="2832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11" name="Google Shape;1611;p13"/>
              <p:cNvCxnSpPr/>
              <p:nvPr/>
            </p:nvCxnSpPr>
            <p:spPr>
              <a:xfrm>
                <a:off x="2990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12" name="Google Shape;1612;p13"/>
              <p:cNvCxnSpPr/>
              <p:nvPr/>
            </p:nvCxnSpPr>
            <p:spPr>
              <a:xfrm>
                <a:off x="3149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13" name="Google Shape;1613;p13"/>
              <p:cNvCxnSpPr/>
              <p:nvPr/>
            </p:nvCxnSpPr>
            <p:spPr>
              <a:xfrm>
                <a:off x="3307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14" name="Google Shape;1614;p13"/>
              <p:cNvCxnSpPr/>
              <p:nvPr/>
            </p:nvCxnSpPr>
            <p:spPr>
              <a:xfrm>
                <a:off x="3466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15" name="Google Shape;1615;p13"/>
              <p:cNvCxnSpPr/>
              <p:nvPr/>
            </p:nvCxnSpPr>
            <p:spPr>
              <a:xfrm>
                <a:off x="3625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16" name="Google Shape;1616;p13"/>
              <p:cNvCxnSpPr/>
              <p:nvPr/>
            </p:nvCxnSpPr>
            <p:spPr>
              <a:xfrm>
                <a:off x="3783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17" name="Google Shape;1617;p13"/>
              <p:cNvCxnSpPr/>
              <p:nvPr/>
            </p:nvCxnSpPr>
            <p:spPr>
              <a:xfrm>
                <a:off x="3942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18" name="Google Shape;1618;p13"/>
              <p:cNvCxnSpPr/>
              <p:nvPr/>
            </p:nvCxnSpPr>
            <p:spPr>
              <a:xfrm>
                <a:off x="4100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19" name="Google Shape;1619;p13"/>
              <p:cNvCxnSpPr/>
              <p:nvPr/>
            </p:nvCxnSpPr>
            <p:spPr>
              <a:xfrm>
                <a:off x="4259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20" name="Google Shape;1620;p13"/>
              <p:cNvCxnSpPr/>
              <p:nvPr/>
            </p:nvCxnSpPr>
            <p:spPr>
              <a:xfrm>
                <a:off x="4418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21" name="Google Shape;1621;p13"/>
              <p:cNvCxnSpPr/>
              <p:nvPr/>
            </p:nvCxnSpPr>
            <p:spPr>
              <a:xfrm>
                <a:off x="4576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22" name="Google Shape;1622;p13"/>
              <p:cNvCxnSpPr/>
              <p:nvPr/>
            </p:nvCxnSpPr>
            <p:spPr>
              <a:xfrm>
                <a:off x="4735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23" name="Google Shape;1623;p13"/>
              <p:cNvCxnSpPr/>
              <p:nvPr/>
            </p:nvCxnSpPr>
            <p:spPr>
              <a:xfrm>
                <a:off x="4893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24" name="Google Shape;1624;p13"/>
              <p:cNvCxnSpPr/>
              <p:nvPr/>
            </p:nvCxnSpPr>
            <p:spPr>
              <a:xfrm>
                <a:off x="5052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25" name="Google Shape;1625;p13"/>
              <p:cNvCxnSpPr/>
              <p:nvPr/>
            </p:nvCxnSpPr>
            <p:spPr>
              <a:xfrm>
                <a:off x="5211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26" name="Google Shape;1626;p13"/>
              <p:cNvCxnSpPr/>
              <p:nvPr/>
            </p:nvCxnSpPr>
            <p:spPr>
              <a:xfrm>
                <a:off x="5369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27" name="Google Shape;1627;p13"/>
              <p:cNvCxnSpPr/>
              <p:nvPr/>
            </p:nvCxnSpPr>
            <p:spPr>
              <a:xfrm>
                <a:off x="5528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28" name="Google Shape;1628;p13"/>
              <p:cNvCxnSpPr/>
              <p:nvPr/>
            </p:nvCxnSpPr>
            <p:spPr>
              <a:xfrm>
                <a:off x="5686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29" name="Google Shape;1629;p13"/>
              <p:cNvCxnSpPr/>
              <p:nvPr/>
            </p:nvCxnSpPr>
            <p:spPr>
              <a:xfrm>
                <a:off x="5845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30" name="Google Shape;1630;p13"/>
              <p:cNvCxnSpPr/>
              <p:nvPr/>
            </p:nvCxnSpPr>
            <p:spPr>
              <a:xfrm>
                <a:off x="6004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31" name="Google Shape;1631;p13"/>
              <p:cNvCxnSpPr/>
              <p:nvPr/>
            </p:nvCxnSpPr>
            <p:spPr>
              <a:xfrm>
                <a:off x="6162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32" name="Google Shape;1632;p13"/>
              <p:cNvCxnSpPr/>
              <p:nvPr/>
            </p:nvCxnSpPr>
            <p:spPr>
              <a:xfrm>
                <a:off x="6321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33" name="Google Shape;1633;p13"/>
              <p:cNvCxnSpPr/>
              <p:nvPr/>
            </p:nvCxnSpPr>
            <p:spPr>
              <a:xfrm>
                <a:off x="6479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34" name="Google Shape;1634;p13"/>
              <p:cNvCxnSpPr/>
              <p:nvPr/>
            </p:nvCxnSpPr>
            <p:spPr>
              <a:xfrm>
                <a:off x="6638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35" name="Google Shape;1635;p13"/>
              <p:cNvCxnSpPr/>
              <p:nvPr/>
            </p:nvCxnSpPr>
            <p:spPr>
              <a:xfrm>
                <a:off x="6797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36" name="Google Shape;1636;p13"/>
              <p:cNvCxnSpPr/>
              <p:nvPr/>
            </p:nvCxnSpPr>
            <p:spPr>
              <a:xfrm>
                <a:off x="6955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37" name="Google Shape;1637;p13"/>
              <p:cNvCxnSpPr/>
              <p:nvPr/>
            </p:nvCxnSpPr>
            <p:spPr>
              <a:xfrm>
                <a:off x="7114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38" name="Google Shape;1638;p13"/>
              <p:cNvCxnSpPr/>
              <p:nvPr/>
            </p:nvCxnSpPr>
            <p:spPr>
              <a:xfrm>
                <a:off x="7272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39" name="Google Shape;1639;p13"/>
              <p:cNvCxnSpPr/>
              <p:nvPr/>
            </p:nvCxnSpPr>
            <p:spPr>
              <a:xfrm>
                <a:off x="7431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40" name="Google Shape;1640;p13"/>
              <p:cNvCxnSpPr/>
              <p:nvPr/>
            </p:nvCxnSpPr>
            <p:spPr>
              <a:xfrm>
                <a:off x="7590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41" name="Google Shape;1641;p13"/>
              <p:cNvCxnSpPr/>
              <p:nvPr/>
            </p:nvCxnSpPr>
            <p:spPr>
              <a:xfrm>
                <a:off x="7748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42" name="Google Shape;1642;p13"/>
              <p:cNvCxnSpPr/>
              <p:nvPr/>
            </p:nvCxnSpPr>
            <p:spPr>
              <a:xfrm>
                <a:off x="7907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43" name="Google Shape;1643;p13"/>
              <p:cNvCxnSpPr/>
              <p:nvPr/>
            </p:nvCxnSpPr>
            <p:spPr>
              <a:xfrm>
                <a:off x="806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44" name="Google Shape;1644;p13"/>
              <p:cNvCxnSpPr/>
              <p:nvPr/>
            </p:nvCxnSpPr>
            <p:spPr>
              <a:xfrm>
                <a:off x="822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45" name="Google Shape;1645;p13"/>
              <p:cNvCxnSpPr/>
              <p:nvPr/>
            </p:nvCxnSpPr>
            <p:spPr>
              <a:xfrm>
                <a:off x="838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46" name="Google Shape;1646;p13"/>
              <p:cNvCxnSpPr/>
              <p:nvPr/>
            </p:nvCxnSpPr>
            <p:spPr>
              <a:xfrm>
                <a:off x="854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47" name="Google Shape;1647;p13"/>
              <p:cNvCxnSpPr/>
              <p:nvPr/>
            </p:nvCxnSpPr>
            <p:spPr>
              <a:xfrm>
                <a:off x="870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48" name="Google Shape;1648;p13"/>
              <p:cNvCxnSpPr/>
              <p:nvPr/>
            </p:nvCxnSpPr>
            <p:spPr>
              <a:xfrm>
                <a:off x="885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49" name="Google Shape;1649;p13"/>
              <p:cNvCxnSpPr/>
              <p:nvPr/>
            </p:nvCxnSpPr>
            <p:spPr>
              <a:xfrm>
                <a:off x="901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50" name="Google Shape;1650;p13"/>
              <p:cNvCxnSpPr/>
              <p:nvPr/>
            </p:nvCxnSpPr>
            <p:spPr>
              <a:xfrm rot="10800000">
                <a:off x="-49575" y="170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51" name="Google Shape;1651;p13"/>
              <p:cNvCxnSpPr/>
              <p:nvPr/>
            </p:nvCxnSpPr>
            <p:spPr>
              <a:xfrm rot="10800000">
                <a:off x="-49575" y="329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52" name="Google Shape;1652;p13"/>
              <p:cNvCxnSpPr/>
              <p:nvPr/>
            </p:nvCxnSpPr>
            <p:spPr>
              <a:xfrm rot="10800000">
                <a:off x="-49575" y="487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53" name="Google Shape;1653;p13"/>
              <p:cNvCxnSpPr/>
              <p:nvPr/>
            </p:nvCxnSpPr>
            <p:spPr>
              <a:xfrm rot="10800000">
                <a:off x="-49575" y="646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54" name="Google Shape;1654;p13"/>
              <p:cNvCxnSpPr/>
              <p:nvPr/>
            </p:nvCxnSpPr>
            <p:spPr>
              <a:xfrm rot="10800000">
                <a:off x="-49575" y="805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55" name="Google Shape;1655;p13"/>
              <p:cNvCxnSpPr/>
              <p:nvPr/>
            </p:nvCxnSpPr>
            <p:spPr>
              <a:xfrm rot="10800000">
                <a:off x="-49575" y="963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56" name="Google Shape;1656;p13"/>
              <p:cNvCxnSpPr/>
              <p:nvPr/>
            </p:nvCxnSpPr>
            <p:spPr>
              <a:xfrm rot="10800000">
                <a:off x="-49575" y="1122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57" name="Google Shape;1657;p13"/>
              <p:cNvCxnSpPr/>
              <p:nvPr/>
            </p:nvCxnSpPr>
            <p:spPr>
              <a:xfrm rot="10800000">
                <a:off x="-49575" y="1281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58" name="Google Shape;1658;p13"/>
              <p:cNvCxnSpPr/>
              <p:nvPr/>
            </p:nvCxnSpPr>
            <p:spPr>
              <a:xfrm rot="10800000">
                <a:off x="-49575" y="1439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59" name="Google Shape;1659;p13"/>
              <p:cNvCxnSpPr/>
              <p:nvPr/>
            </p:nvCxnSpPr>
            <p:spPr>
              <a:xfrm rot="10800000">
                <a:off x="-49575" y="1598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60" name="Google Shape;1660;p13"/>
              <p:cNvCxnSpPr/>
              <p:nvPr/>
            </p:nvCxnSpPr>
            <p:spPr>
              <a:xfrm rot="10800000">
                <a:off x="-49575" y="1756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61" name="Google Shape;1661;p13"/>
              <p:cNvCxnSpPr/>
              <p:nvPr/>
            </p:nvCxnSpPr>
            <p:spPr>
              <a:xfrm rot="10800000">
                <a:off x="-49575" y="1915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62" name="Google Shape;1662;p13"/>
              <p:cNvCxnSpPr/>
              <p:nvPr/>
            </p:nvCxnSpPr>
            <p:spPr>
              <a:xfrm rot="10800000">
                <a:off x="-49575" y="2074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63" name="Google Shape;1663;p13"/>
              <p:cNvCxnSpPr/>
              <p:nvPr/>
            </p:nvCxnSpPr>
            <p:spPr>
              <a:xfrm rot="10800000">
                <a:off x="-49575" y="2232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64" name="Google Shape;1664;p13"/>
              <p:cNvCxnSpPr/>
              <p:nvPr/>
            </p:nvCxnSpPr>
            <p:spPr>
              <a:xfrm rot="10800000">
                <a:off x="-49575" y="2391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65" name="Google Shape;1665;p13"/>
              <p:cNvCxnSpPr/>
              <p:nvPr/>
            </p:nvCxnSpPr>
            <p:spPr>
              <a:xfrm rot="10800000">
                <a:off x="-49575" y="2550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66" name="Google Shape;1666;p13"/>
              <p:cNvCxnSpPr/>
              <p:nvPr/>
            </p:nvCxnSpPr>
            <p:spPr>
              <a:xfrm rot="10800000">
                <a:off x="-49575" y="2708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67" name="Google Shape;1667;p13"/>
              <p:cNvCxnSpPr/>
              <p:nvPr/>
            </p:nvCxnSpPr>
            <p:spPr>
              <a:xfrm rot="10800000">
                <a:off x="-49575" y="2867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68" name="Google Shape;1668;p13"/>
              <p:cNvCxnSpPr/>
              <p:nvPr/>
            </p:nvCxnSpPr>
            <p:spPr>
              <a:xfrm rot="10800000">
                <a:off x="-49575" y="3025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69" name="Google Shape;1669;p13"/>
              <p:cNvCxnSpPr/>
              <p:nvPr/>
            </p:nvCxnSpPr>
            <p:spPr>
              <a:xfrm rot="10800000">
                <a:off x="-49575" y="3184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70" name="Google Shape;1670;p13"/>
              <p:cNvCxnSpPr/>
              <p:nvPr/>
            </p:nvCxnSpPr>
            <p:spPr>
              <a:xfrm rot="10800000">
                <a:off x="-49575" y="3343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71" name="Google Shape;1671;p13"/>
              <p:cNvCxnSpPr/>
              <p:nvPr/>
            </p:nvCxnSpPr>
            <p:spPr>
              <a:xfrm rot="10800000">
                <a:off x="-49575" y="3501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72" name="Google Shape;1672;p13"/>
              <p:cNvCxnSpPr/>
              <p:nvPr/>
            </p:nvCxnSpPr>
            <p:spPr>
              <a:xfrm rot="10800000">
                <a:off x="-49575" y="3660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73" name="Google Shape;1673;p13"/>
              <p:cNvCxnSpPr/>
              <p:nvPr/>
            </p:nvCxnSpPr>
            <p:spPr>
              <a:xfrm rot="10800000">
                <a:off x="-49575" y="3819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74" name="Google Shape;1674;p13"/>
              <p:cNvCxnSpPr/>
              <p:nvPr/>
            </p:nvCxnSpPr>
            <p:spPr>
              <a:xfrm rot="10800000">
                <a:off x="-49575" y="3977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75" name="Google Shape;1675;p13"/>
              <p:cNvCxnSpPr/>
              <p:nvPr/>
            </p:nvCxnSpPr>
            <p:spPr>
              <a:xfrm rot="10800000">
                <a:off x="-49575" y="4136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76" name="Google Shape;1676;p13"/>
              <p:cNvCxnSpPr/>
              <p:nvPr/>
            </p:nvCxnSpPr>
            <p:spPr>
              <a:xfrm rot="10800000">
                <a:off x="-49575" y="4294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1677" name="Google Shape;1677;p13"/>
            <p:cNvCxnSpPr/>
            <p:nvPr/>
          </p:nvCxnSpPr>
          <p:spPr>
            <a:xfrm rot="10800000">
              <a:off x="-49575" y="44535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78" name="Google Shape;1678;p13"/>
            <p:cNvCxnSpPr/>
            <p:nvPr/>
          </p:nvCxnSpPr>
          <p:spPr>
            <a:xfrm rot="10800000">
              <a:off x="-49575" y="461215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79" name="Google Shape;1679;p13"/>
            <p:cNvCxnSpPr/>
            <p:nvPr/>
          </p:nvCxnSpPr>
          <p:spPr>
            <a:xfrm rot="10800000">
              <a:off x="-49575" y="477077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80" name="Google Shape;1680;p13"/>
            <p:cNvCxnSpPr/>
            <p:nvPr/>
          </p:nvCxnSpPr>
          <p:spPr>
            <a:xfrm rot="10800000">
              <a:off x="-49575" y="492940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81" name="Google Shape;1681;p13"/>
            <p:cNvCxnSpPr/>
            <p:nvPr/>
          </p:nvCxnSpPr>
          <p:spPr>
            <a:xfrm rot="10800000">
              <a:off x="-49575" y="50880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682" name="Google Shape;1682;p13"/>
          <p:cNvGrpSpPr/>
          <p:nvPr/>
        </p:nvGrpSpPr>
        <p:grpSpPr>
          <a:xfrm>
            <a:off x="94593" y="122634"/>
            <a:ext cx="11964689" cy="6577533"/>
            <a:chOff x="70944" y="91975"/>
            <a:chExt cx="8973517" cy="4933150"/>
          </a:xfrm>
        </p:grpSpPr>
        <p:sp>
          <p:nvSpPr>
            <p:cNvPr id="1683" name="Google Shape;1683;p13"/>
            <p:cNvSpPr/>
            <p:nvPr/>
          </p:nvSpPr>
          <p:spPr>
            <a:xfrm flipH="1">
              <a:off x="8347001" y="91975"/>
              <a:ext cx="113100" cy="113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84" name="Google Shape;1684;p13"/>
            <p:cNvSpPr/>
            <p:nvPr/>
          </p:nvSpPr>
          <p:spPr>
            <a:xfrm flipH="1">
              <a:off x="250274" y="143325"/>
              <a:ext cx="434400" cy="4344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85" name="Google Shape;1685;p13"/>
            <p:cNvSpPr/>
            <p:nvPr/>
          </p:nvSpPr>
          <p:spPr>
            <a:xfrm>
              <a:off x="172000" y="205075"/>
              <a:ext cx="8788120" cy="4664530"/>
            </a:xfrm>
            <a:custGeom>
              <a:avLst/>
              <a:gdLst/>
              <a:ahLst/>
              <a:cxnLst/>
              <a:rect l="l" t="t" r="r" b="b"/>
              <a:pathLst>
                <a:path w="40258" h="29674" extrusionOk="0">
                  <a:moveTo>
                    <a:pt x="36470" y="989"/>
                  </a:moveTo>
                  <a:cubicBezTo>
                    <a:pt x="36245" y="944"/>
                    <a:pt x="36017" y="903"/>
                    <a:pt x="35785" y="882"/>
                  </a:cubicBezTo>
                  <a:cubicBezTo>
                    <a:pt x="34672" y="778"/>
                    <a:pt x="33549" y="713"/>
                    <a:pt x="32429" y="685"/>
                  </a:cubicBezTo>
                  <a:cubicBezTo>
                    <a:pt x="30887" y="640"/>
                    <a:pt x="29346" y="654"/>
                    <a:pt x="27808" y="640"/>
                  </a:cubicBezTo>
                  <a:cubicBezTo>
                    <a:pt x="27210" y="636"/>
                    <a:pt x="26612" y="640"/>
                    <a:pt x="26014" y="630"/>
                  </a:cubicBezTo>
                  <a:cubicBezTo>
                    <a:pt x="25308" y="619"/>
                    <a:pt x="24607" y="598"/>
                    <a:pt x="23906" y="560"/>
                  </a:cubicBezTo>
                  <a:cubicBezTo>
                    <a:pt x="22416" y="477"/>
                    <a:pt x="20926" y="432"/>
                    <a:pt x="19447" y="260"/>
                  </a:cubicBezTo>
                  <a:cubicBezTo>
                    <a:pt x="17984" y="94"/>
                    <a:pt x="16529" y="18"/>
                    <a:pt x="15064" y="8"/>
                  </a:cubicBezTo>
                  <a:cubicBezTo>
                    <a:pt x="13765" y="0"/>
                    <a:pt x="12468" y="91"/>
                    <a:pt x="11172" y="198"/>
                  </a:cubicBezTo>
                  <a:cubicBezTo>
                    <a:pt x="10630" y="246"/>
                    <a:pt x="10080" y="177"/>
                    <a:pt x="9534" y="201"/>
                  </a:cubicBezTo>
                  <a:cubicBezTo>
                    <a:pt x="8593" y="239"/>
                    <a:pt x="7657" y="180"/>
                    <a:pt x="6720" y="94"/>
                  </a:cubicBezTo>
                  <a:cubicBezTo>
                    <a:pt x="6565" y="73"/>
                    <a:pt x="6406" y="73"/>
                    <a:pt x="6254" y="91"/>
                  </a:cubicBezTo>
                  <a:cubicBezTo>
                    <a:pt x="5286" y="270"/>
                    <a:pt x="4318" y="453"/>
                    <a:pt x="3347" y="640"/>
                  </a:cubicBezTo>
                  <a:cubicBezTo>
                    <a:pt x="2666" y="767"/>
                    <a:pt x="2078" y="1069"/>
                    <a:pt x="1674" y="1694"/>
                  </a:cubicBezTo>
                  <a:cubicBezTo>
                    <a:pt x="1339" y="2209"/>
                    <a:pt x="958" y="2720"/>
                    <a:pt x="810" y="3342"/>
                  </a:cubicBezTo>
                  <a:cubicBezTo>
                    <a:pt x="647" y="4010"/>
                    <a:pt x="499" y="4680"/>
                    <a:pt x="513" y="5400"/>
                  </a:cubicBezTo>
                  <a:cubicBezTo>
                    <a:pt x="516" y="5786"/>
                    <a:pt x="447" y="6170"/>
                    <a:pt x="412" y="6561"/>
                  </a:cubicBezTo>
                  <a:cubicBezTo>
                    <a:pt x="350" y="7283"/>
                    <a:pt x="277" y="8002"/>
                    <a:pt x="232" y="8731"/>
                  </a:cubicBezTo>
                  <a:cubicBezTo>
                    <a:pt x="184" y="9426"/>
                    <a:pt x="170" y="10128"/>
                    <a:pt x="149" y="10822"/>
                  </a:cubicBezTo>
                  <a:cubicBezTo>
                    <a:pt x="119" y="11915"/>
                    <a:pt x="74" y="13006"/>
                    <a:pt x="63" y="14096"/>
                  </a:cubicBezTo>
                  <a:cubicBezTo>
                    <a:pt x="57" y="15530"/>
                    <a:pt x="122" y="16961"/>
                    <a:pt x="63" y="18382"/>
                  </a:cubicBezTo>
                  <a:cubicBezTo>
                    <a:pt x="1" y="19844"/>
                    <a:pt x="12" y="21292"/>
                    <a:pt x="132" y="22750"/>
                  </a:cubicBezTo>
                  <a:cubicBezTo>
                    <a:pt x="212" y="23732"/>
                    <a:pt x="364" y="24700"/>
                    <a:pt x="706" y="25633"/>
                  </a:cubicBezTo>
                  <a:cubicBezTo>
                    <a:pt x="1194" y="26957"/>
                    <a:pt x="2027" y="27880"/>
                    <a:pt x="3250" y="28419"/>
                  </a:cubicBezTo>
                  <a:cubicBezTo>
                    <a:pt x="3855" y="28689"/>
                    <a:pt x="4477" y="28875"/>
                    <a:pt x="5106" y="29003"/>
                  </a:cubicBezTo>
                  <a:cubicBezTo>
                    <a:pt x="5787" y="29145"/>
                    <a:pt x="6478" y="29217"/>
                    <a:pt x="7167" y="29255"/>
                  </a:cubicBezTo>
                  <a:cubicBezTo>
                    <a:pt x="8963" y="29348"/>
                    <a:pt x="10764" y="29390"/>
                    <a:pt x="12565" y="29477"/>
                  </a:cubicBezTo>
                  <a:cubicBezTo>
                    <a:pt x="14234" y="29570"/>
                    <a:pt x="15897" y="29597"/>
                    <a:pt x="17566" y="29556"/>
                  </a:cubicBezTo>
                  <a:cubicBezTo>
                    <a:pt x="18635" y="29528"/>
                    <a:pt x="19702" y="29556"/>
                    <a:pt x="20771" y="29584"/>
                  </a:cubicBezTo>
                  <a:cubicBezTo>
                    <a:pt x="22388" y="29618"/>
                    <a:pt x="24006" y="29674"/>
                    <a:pt x="25616" y="29542"/>
                  </a:cubicBezTo>
                  <a:cubicBezTo>
                    <a:pt x="25979" y="29514"/>
                    <a:pt x="26345" y="29501"/>
                    <a:pt x="26709" y="29525"/>
                  </a:cubicBezTo>
                  <a:cubicBezTo>
                    <a:pt x="26768" y="29528"/>
                    <a:pt x="26830" y="29535"/>
                    <a:pt x="26889" y="29549"/>
                  </a:cubicBezTo>
                  <a:cubicBezTo>
                    <a:pt x="27130" y="29597"/>
                    <a:pt x="31195" y="28983"/>
                    <a:pt x="31319" y="28979"/>
                  </a:cubicBezTo>
                  <a:cubicBezTo>
                    <a:pt x="32332" y="28910"/>
                    <a:pt x="33348" y="28837"/>
                    <a:pt x="34361" y="28778"/>
                  </a:cubicBezTo>
                  <a:cubicBezTo>
                    <a:pt x="35371" y="28710"/>
                    <a:pt x="36379" y="28592"/>
                    <a:pt x="37396" y="28613"/>
                  </a:cubicBezTo>
                  <a:cubicBezTo>
                    <a:pt x="37942" y="28627"/>
                    <a:pt x="38353" y="28474"/>
                    <a:pt x="38710" y="28094"/>
                  </a:cubicBezTo>
                  <a:cubicBezTo>
                    <a:pt x="38871" y="27922"/>
                    <a:pt x="39024" y="27727"/>
                    <a:pt x="39148" y="27523"/>
                  </a:cubicBezTo>
                  <a:cubicBezTo>
                    <a:pt x="39556" y="26836"/>
                    <a:pt x="39805" y="26092"/>
                    <a:pt x="39857" y="25263"/>
                  </a:cubicBezTo>
                  <a:cubicBezTo>
                    <a:pt x="39978" y="23362"/>
                    <a:pt x="40109" y="21475"/>
                    <a:pt x="40223" y="19571"/>
                  </a:cubicBezTo>
                  <a:cubicBezTo>
                    <a:pt x="40257" y="19014"/>
                    <a:pt x="40254" y="18457"/>
                    <a:pt x="40251" y="17894"/>
                  </a:cubicBezTo>
                  <a:cubicBezTo>
                    <a:pt x="40251" y="16463"/>
                    <a:pt x="40223" y="15039"/>
                    <a:pt x="40219" y="13612"/>
                  </a:cubicBezTo>
                  <a:cubicBezTo>
                    <a:pt x="40216" y="12267"/>
                    <a:pt x="40144" y="10923"/>
                    <a:pt x="40029" y="9585"/>
                  </a:cubicBezTo>
                  <a:cubicBezTo>
                    <a:pt x="39943" y="8600"/>
                    <a:pt x="39912" y="7622"/>
                    <a:pt x="39839" y="6640"/>
                  </a:cubicBezTo>
                  <a:cubicBezTo>
                    <a:pt x="39791" y="6028"/>
                    <a:pt x="39742" y="5410"/>
                    <a:pt x="39653" y="4798"/>
                  </a:cubicBezTo>
                  <a:cubicBezTo>
                    <a:pt x="39493" y="3754"/>
                    <a:pt x="39134" y="2787"/>
                    <a:pt x="38530" y="1922"/>
                  </a:cubicBezTo>
                  <a:cubicBezTo>
                    <a:pt x="38287" y="1576"/>
                    <a:pt x="38011" y="1314"/>
                    <a:pt x="37606" y="1235"/>
                  </a:cubicBezTo>
                  <a:cubicBezTo>
                    <a:pt x="37596" y="1231"/>
                    <a:pt x="37582" y="1227"/>
                    <a:pt x="37569" y="1224"/>
                  </a:cubicBezTo>
                  <a:cubicBezTo>
                    <a:pt x="37499" y="1214"/>
                    <a:pt x="37430" y="1200"/>
                    <a:pt x="37362" y="1186"/>
                  </a:cubicBezTo>
                  <a:cubicBezTo>
                    <a:pt x="37064" y="1128"/>
                    <a:pt x="36767" y="1051"/>
                    <a:pt x="36470" y="989"/>
                  </a:cubicBez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1686" name="Google Shape;1686;p13"/>
            <p:cNvGrpSpPr/>
            <p:nvPr/>
          </p:nvGrpSpPr>
          <p:grpSpPr>
            <a:xfrm rot="-564885">
              <a:off x="7968334" y="216108"/>
              <a:ext cx="153769" cy="230340"/>
              <a:chOff x="1459800" y="1512500"/>
              <a:chExt cx="131625" cy="197100"/>
            </a:xfrm>
          </p:grpSpPr>
          <p:sp>
            <p:nvSpPr>
              <p:cNvPr id="1687" name="Google Shape;1687;p13"/>
              <p:cNvSpPr/>
              <p:nvPr/>
            </p:nvSpPr>
            <p:spPr>
              <a:xfrm>
                <a:off x="1459800" y="1512500"/>
                <a:ext cx="131625" cy="197100"/>
              </a:xfrm>
              <a:custGeom>
                <a:avLst/>
                <a:gdLst/>
                <a:ahLst/>
                <a:cxnLst/>
                <a:rect l="l" t="t" r="r" b="b"/>
                <a:pathLst>
                  <a:path w="5265" h="7884" extrusionOk="0">
                    <a:moveTo>
                      <a:pt x="2706" y="3151"/>
                    </a:moveTo>
                    <a:cubicBezTo>
                      <a:pt x="2723" y="3222"/>
                      <a:pt x="2736" y="3292"/>
                      <a:pt x="2752" y="3362"/>
                    </a:cubicBezTo>
                    <a:lnTo>
                      <a:pt x="2796" y="3563"/>
                    </a:lnTo>
                    <a:cubicBezTo>
                      <a:pt x="2823" y="3690"/>
                      <a:pt x="2853" y="3813"/>
                      <a:pt x="2880" y="3941"/>
                    </a:cubicBezTo>
                    <a:cubicBezTo>
                      <a:pt x="2853" y="3944"/>
                      <a:pt x="2826" y="3947"/>
                      <a:pt x="2800" y="3951"/>
                    </a:cubicBezTo>
                    <a:lnTo>
                      <a:pt x="2669" y="3971"/>
                    </a:lnTo>
                    <a:cubicBezTo>
                      <a:pt x="2599" y="3981"/>
                      <a:pt x="2529" y="3991"/>
                      <a:pt x="2455" y="4001"/>
                    </a:cubicBezTo>
                    <a:lnTo>
                      <a:pt x="2362" y="4011"/>
                    </a:lnTo>
                    <a:cubicBezTo>
                      <a:pt x="2365" y="4001"/>
                      <a:pt x="2368" y="3987"/>
                      <a:pt x="2374" y="3974"/>
                    </a:cubicBezTo>
                    <a:lnTo>
                      <a:pt x="2462" y="3760"/>
                    </a:lnTo>
                    <a:cubicBezTo>
                      <a:pt x="2545" y="3560"/>
                      <a:pt x="2629" y="3359"/>
                      <a:pt x="2706" y="3151"/>
                    </a:cubicBezTo>
                    <a:close/>
                    <a:moveTo>
                      <a:pt x="2749" y="1934"/>
                    </a:moveTo>
                    <a:lnTo>
                      <a:pt x="2525" y="2613"/>
                    </a:lnTo>
                    <a:cubicBezTo>
                      <a:pt x="2411" y="2954"/>
                      <a:pt x="2271" y="3296"/>
                      <a:pt x="2138" y="3626"/>
                    </a:cubicBezTo>
                    <a:lnTo>
                      <a:pt x="2050" y="3844"/>
                    </a:lnTo>
                    <a:cubicBezTo>
                      <a:pt x="2017" y="3924"/>
                      <a:pt x="1984" y="4008"/>
                      <a:pt x="1953" y="4091"/>
                    </a:cubicBezTo>
                    <a:lnTo>
                      <a:pt x="1820" y="4435"/>
                    </a:lnTo>
                    <a:lnTo>
                      <a:pt x="2502" y="4349"/>
                    </a:lnTo>
                    <a:cubicBezTo>
                      <a:pt x="2575" y="4339"/>
                      <a:pt x="2649" y="4329"/>
                      <a:pt x="2723" y="4319"/>
                    </a:cubicBezTo>
                    <a:lnTo>
                      <a:pt x="2850" y="4299"/>
                    </a:lnTo>
                    <a:cubicBezTo>
                      <a:pt x="2896" y="4292"/>
                      <a:pt x="2947" y="4288"/>
                      <a:pt x="2993" y="4282"/>
                    </a:cubicBezTo>
                    <a:cubicBezTo>
                      <a:pt x="3033" y="4279"/>
                      <a:pt x="3077" y="4275"/>
                      <a:pt x="3117" y="4272"/>
                    </a:cubicBezTo>
                    <a:lnTo>
                      <a:pt x="3311" y="4248"/>
                    </a:lnTo>
                    <a:lnTo>
                      <a:pt x="3228" y="3887"/>
                    </a:lnTo>
                    <a:cubicBezTo>
                      <a:pt x="3197" y="3753"/>
                      <a:pt x="3167" y="3623"/>
                      <a:pt x="3137" y="3476"/>
                    </a:cubicBezTo>
                    <a:lnTo>
                      <a:pt x="3134" y="3456"/>
                    </a:lnTo>
                    <a:lnTo>
                      <a:pt x="2960" y="3496"/>
                    </a:lnTo>
                    <a:lnTo>
                      <a:pt x="3127" y="3429"/>
                    </a:lnTo>
                    <a:lnTo>
                      <a:pt x="3117" y="3382"/>
                    </a:lnTo>
                    <a:lnTo>
                      <a:pt x="3097" y="3285"/>
                    </a:lnTo>
                    <a:cubicBezTo>
                      <a:pt x="3050" y="3081"/>
                      <a:pt x="3004" y="2877"/>
                      <a:pt x="2956" y="2673"/>
                    </a:cubicBezTo>
                    <a:cubicBezTo>
                      <a:pt x="2940" y="2609"/>
                      <a:pt x="2923" y="2546"/>
                      <a:pt x="2907" y="2486"/>
                    </a:cubicBezTo>
                    <a:lnTo>
                      <a:pt x="2749" y="1934"/>
                    </a:lnTo>
                    <a:close/>
                    <a:moveTo>
                      <a:pt x="2855" y="352"/>
                    </a:moveTo>
                    <a:cubicBezTo>
                      <a:pt x="2879" y="352"/>
                      <a:pt x="2904" y="355"/>
                      <a:pt x="2930" y="359"/>
                    </a:cubicBezTo>
                    <a:cubicBezTo>
                      <a:pt x="3030" y="372"/>
                      <a:pt x="3144" y="449"/>
                      <a:pt x="3181" y="526"/>
                    </a:cubicBezTo>
                    <a:lnTo>
                      <a:pt x="3201" y="566"/>
                    </a:lnTo>
                    <a:cubicBezTo>
                      <a:pt x="3224" y="607"/>
                      <a:pt x="3241" y="640"/>
                      <a:pt x="3251" y="673"/>
                    </a:cubicBezTo>
                    <a:cubicBezTo>
                      <a:pt x="3257" y="697"/>
                      <a:pt x="3261" y="717"/>
                      <a:pt x="3268" y="740"/>
                    </a:cubicBezTo>
                    <a:cubicBezTo>
                      <a:pt x="3294" y="871"/>
                      <a:pt x="3322" y="1001"/>
                      <a:pt x="3345" y="1132"/>
                    </a:cubicBezTo>
                    <a:lnTo>
                      <a:pt x="3382" y="1315"/>
                    </a:lnTo>
                    <a:cubicBezTo>
                      <a:pt x="3448" y="1553"/>
                      <a:pt x="3522" y="1780"/>
                      <a:pt x="3609" y="2011"/>
                    </a:cubicBezTo>
                    <a:cubicBezTo>
                      <a:pt x="3686" y="2212"/>
                      <a:pt x="3753" y="2416"/>
                      <a:pt x="3819" y="2629"/>
                    </a:cubicBezTo>
                    <a:cubicBezTo>
                      <a:pt x="3856" y="2760"/>
                      <a:pt x="3899" y="2890"/>
                      <a:pt x="3940" y="3021"/>
                    </a:cubicBezTo>
                    <a:cubicBezTo>
                      <a:pt x="4017" y="3265"/>
                      <a:pt x="4097" y="3516"/>
                      <a:pt x="4164" y="3767"/>
                    </a:cubicBezTo>
                    <a:cubicBezTo>
                      <a:pt x="4248" y="4081"/>
                      <a:pt x="4311" y="4409"/>
                      <a:pt x="4371" y="4723"/>
                    </a:cubicBezTo>
                    <a:lnTo>
                      <a:pt x="4428" y="5004"/>
                    </a:lnTo>
                    <a:cubicBezTo>
                      <a:pt x="4461" y="5151"/>
                      <a:pt x="4495" y="5295"/>
                      <a:pt x="4542" y="5439"/>
                    </a:cubicBezTo>
                    <a:cubicBezTo>
                      <a:pt x="4595" y="5603"/>
                      <a:pt x="4649" y="5767"/>
                      <a:pt x="4699" y="5931"/>
                    </a:cubicBezTo>
                    <a:cubicBezTo>
                      <a:pt x="4739" y="6061"/>
                      <a:pt x="4776" y="6201"/>
                      <a:pt x="4816" y="6386"/>
                    </a:cubicBezTo>
                    <a:lnTo>
                      <a:pt x="4836" y="6476"/>
                    </a:lnTo>
                    <a:cubicBezTo>
                      <a:pt x="4856" y="6579"/>
                      <a:pt x="4880" y="6683"/>
                      <a:pt x="4900" y="6787"/>
                    </a:cubicBezTo>
                    <a:cubicBezTo>
                      <a:pt x="4907" y="6817"/>
                      <a:pt x="4907" y="6847"/>
                      <a:pt x="4910" y="6880"/>
                    </a:cubicBezTo>
                    <a:cubicBezTo>
                      <a:pt x="4910" y="6948"/>
                      <a:pt x="4907" y="7011"/>
                      <a:pt x="4893" y="7081"/>
                    </a:cubicBezTo>
                    <a:cubicBezTo>
                      <a:pt x="4876" y="7181"/>
                      <a:pt x="4833" y="7245"/>
                      <a:pt x="4766" y="7345"/>
                    </a:cubicBezTo>
                    <a:lnTo>
                      <a:pt x="4742" y="7375"/>
                    </a:lnTo>
                    <a:cubicBezTo>
                      <a:pt x="4689" y="7436"/>
                      <a:pt x="4626" y="7479"/>
                      <a:pt x="4552" y="7506"/>
                    </a:cubicBezTo>
                    <a:cubicBezTo>
                      <a:pt x="4499" y="7523"/>
                      <a:pt x="4448" y="7532"/>
                      <a:pt x="4396" y="7532"/>
                    </a:cubicBezTo>
                    <a:cubicBezTo>
                      <a:pt x="4366" y="7532"/>
                      <a:pt x="4336" y="7529"/>
                      <a:pt x="4305" y="7522"/>
                    </a:cubicBezTo>
                    <a:cubicBezTo>
                      <a:pt x="4217" y="7506"/>
                      <a:pt x="4144" y="7469"/>
                      <a:pt x="4080" y="7416"/>
                    </a:cubicBezTo>
                    <a:cubicBezTo>
                      <a:pt x="4027" y="7365"/>
                      <a:pt x="3987" y="7309"/>
                      <a:pt x="3956" y="7245"/>
                    </a:cubicBezTo>
                    <a:lnTo>
                      <a:pt x="3947" y="7225"/>
                    </a:lnTo>
                    <a:cubicBezTo>
                      <a:pt x="3927" y="7188"/>
                      <a:pt x="3907" y="7152"/>
                      <a:pt x="3896" y="7104"/>
                    </a:cubicBezTo>
                    <a:cubicBezTo>
                      <a:pt x="3879" y="7031"/>
                      <a:pt x="3859" y="6954"/>
                      <a:pt x="3850" y="6877"/>
                    </a:cubicBezTo>
                    <a:cubicBezTo>
                      <a:pt x="3843" y="6823"/>
                      <a:pt x="3833" y="6770"/>
                      <a:pt x="3823" y="6717"/>
                    </a:cubicBezTo>
                    <a:cubicBezTo>
                      <a:pt x="3810" y="6650"/>
                      <a:pt x="3796" y="6579"/>
                      <a:pt x="3783" y="6506"/>
                    </a:cubicBezTo>
                    <a:cubicBezTo>
                      <a:pt x="3746" y="6352"/>
                      <a:pt x="3699" y="6192"/>
                      <a:pt x="3639" y="5984"/>
                    </a:cubicBezTo>
                    <a:lnTo>
                      <a:pt x="3632" y="5968"/>
                    </a:lnTo>
                    <a:cubicBezTo>
                      <a:pt x="3609" y="5880"/>
                      <a:pt x="3582" y="5793"/>
                      <a:pt x="3558" y="5707"/>
                    </a:cubicBezTo>
                    <a:cubicBezTo>
                      <a:pt x="3518" y="5563"/>
                      <a:pt x="3492" y="5412"/>
                      <a:pt x="3468" y="5285"/>
                    </a:cubicBezTo>
                    <a:lnTo>
                      <a:pt x="3425" y="5017"/>
                    </a:lnTo>
                    <a:lnTo>
                      <a:pt x="3221" y="5061"/>
                    </a:lnTo>
                    <a:cubicBezTo>
                      <a:pt x="3174" y="5068"/>
                      <a:pt x="3124" y="5071"/>
                      <a:pt x="3074" y="5077"/>
                    </a:cubicBezTo>
                    <a:cubicBezTo>
                      <a:pt x="3010" y="5081"/>
                      <a:pt x="2947" y="5088"/>
                      <a:pt x="2883" y="5102"/>
                    </a:cubicBezTo>
                    <a:cubicBezTo>
                      <a:pt x="2769" y="5122"/>
                      <a:pt x="2655" y="5138"/>
                      <a:pt x="2545" y="5151"/>
                    </a:cubicBezTo>
                    <a:cubicBezTo>
                      <a:pt x="2374" y="5178"/>
                      <a:pt x="2204" y="5198"/>
                      <a:pt x="2033" y="5222"/>
                    </a:cubicBezTo>
                    <a:lnTo>
                      <a:pt x="1763" y="5255"/>
                    </a:lnTo>
                    <a:cubicBezTo>
                      <a:pt x="1756" y="5256"/>
                      <a:pt x="1748" y="5257"/>
                      <a:pt x="1738" y="5257"/>
                    </a:cubicBezTo>
                    <a:cubicBezTo>
                      <a:pt x="1727" y="5257"/>
                      <a:pt x="1716" y="5256"/>
                      <a:pt x="1703" y="5255"/>
                    </a:cubicBezTo>
                    <a:lnTo>
                      <a:pt x="1559" y="5242"/>
                    </a:lnTo>
                    <a:lnTo>
                      <a:pt x="1428" y="5679"/>
                    </a:lnTo>
                    <a:cubicBezTo>
                      <a:pt x="1358" y="5917"/>
                      <a:pt x="1275" y="6155"/>
                      <a:pt x="1195" y="6386"/>
                    </a:cubicBezTo>
                    <a:lnTo>
                      <a:pt x="1161" y="6479"/>
                    </a:lnTo>
                    <a:cubicBezTo>
                      <a:pt x="1124" y="6590"/>
                      <a:pt x="1090" y="6703"/>
                      <a:pt x="1060" y="6817"/>
                    </a:cubicBezTo>
                    <a:cubicBezTo>
                      <a:pt x="1030" y="6924"/>
                      <a:pt x="1007" y="7031"/>
                      <a:pt x="983" y="7141"/>
                    </a:cubicBezTo>
                    <a:lnTo>
                      <a:pt x="950" y="7275"/>
                    </a:lnTo>
                    <a:cubicBezTo>
                      <a:pt x="934" y="7362"/>
                      <a:pt x="890" y="7425"/>
                      <a:pt x="826" y="7469"/>
                    </a:cubicBezTo>
                    <a:cubicBezTo>
                      <a:pt x="779" y="7502"/>
                      <a:pt x="724" y="7519"/>
                      <a:pt x="668" y="7519"/>
                    </a:cubicBezTo>
                    <a:cubicBezTo>
                      <a:pt x="648" y="7519"/>
                      <a:pt x="628" y="7517"/>
                      <a:pt x="609" y="7513"/>
                    </a:cubicBezTo>
                    <a:cubicBezTo>
                      <a:pt x="536" y="7499"/>
                      <a:pt x="465" y="7449"/>
                      <a:pt x="418" y="7382"/>
                    </a:cubicBezTo>
                    <a:cubicBezTo>
                      <a:pt x="378" y="7315"/>
                      <a:pt x="365" y="7245"/>
                      <a:pt x="378" y="7178"/>
                    </a:cubicBezTo>
                    <a:cubicBezTo>
                      <a:pt x="392" y="7115"/>
                      <a:pt x="408" y="7054"/>
                      <a:pt x="422" y="6991"/>
                    </a:cubicBezTo>
                    <a:cubicBezTo>
                      <a:pt x="452" y="6840"/>
                      <a:pt x="485" y="6687"/>
                      <a:pt x="528" y="6542"/>
                    </a:cubicBezTo>
                    <a:cubicBezTo>
                      <a:pt x="589" y="6342"/>
                      <a:pt x="656" y="6141"/>
                      <a:pt x="719" y="5951"/>
                    </a:cubicBezTo>
                    <a:cubicBezTo>
                      <a:pt x="806" y="5663"/>
                      <a:pt x="894" y="5369"/>
                      <a:pt x="977" y="5077"/>
                    </a:cubicBezTo>
                    <a:lnTo>
                      <a:pt x="1067" y="4764"/>
                    </a:lnTo>
                    <a:cubicBezTo>
                      <a:pt x="1084" y="4707"/>
                      <a:pt x="1104" y="4653"/>
                      <a:pt x="1121" y="4596"/>
                    </a:cubicBezTo>
                    <a:lnTo>
                      <a:pt x="1187" y="4395"/>
                    </a:lnTo>
                    <a:cubicBezTo>
                      <a:pt x="1215" y="4312"/>
                      <a:pt x="1241" y="4228"/>
                      <a:pt x="1271" y="4148"/>
                    </a:cubicBezTo>
                    <a:lnTo>
                      <a:pt x="1325" y="4001"/>
                    </a:lnTo>
                    <a:cubicBezTo>
                      <a:pt x="1375" y="3867"/>
                      <a:pt x="1425" y="3730"/>
                      <a:pt x="1475" y="3597"/>
                    </a:cubicBezTo>
                    <a:lnTo>
                      <a:pt x="1485" y="3569"/>
                    </a:lnTo>
                    <a:cubicBezTo>
                      <a:pt x="1562" y="3372"/>
                      <a:pt x="1636" y="3171"/>
                      <a:pt x="1712" y="2974"/>
                    </a:cubicBezTo>
                    <a:cubicBezTo>
                      <a:pt x="1769" y="2824"/>
                      <a:pt x="1823" y="2669"/>
                      <a:pt x="1880" y="2509"/>
                    </a:cubicBezTo>
                    <a:lnTo>
                      <a:pt x="1900" y="2433"/>
                    </a:lnTo>
                    <a:cubicBezTo>
                      <a:pt x="1937" y="2322"/>
                      <a:pt x="1970" y="2208"/>
                      <a:pt x="2004" y="2095"/>
                    </a:cubicBezTo>
                    <a:cubicBezTo>
                      <a:pt x="2033" y="1994"/>
                      <a:pt x="2061" y="1891"/>
                      <a:pt x="2090" y="1791"/>
                    </a:cubicBezTo>
                    <a:cubicBezTo>
                      <a:pt x="2178" y="1476"/>
                      <a:pt x="2271" y="1152"/>
                      <a:pt x="2382" y="843"/>
                    </a:cubicBezTo>
                    <a:lnTo>
                      <a:pt x="2391" y="817"/>
                    </a:lnTo>
                    <a:cubicBezTo>
                      <a:pt x="2419" y="737"/>
                      <a:pt x="2448" y="656"/>
                      <a:pt x="2485" y="593"/>
                    </a:cubicBezTo>
                    <a:cubicBezTo>
                      <a:pt x="2539" y="506"/>
                      <a:pt x="2575" y="456"/>
                      <a:pt x="2632" y="419"/>
                    </a:cubicBezTo>
                    <a:cubicBezTo>
                      <a:pt x="2711" y="373"/>
                      <a:pt x="2780" y="352"/>
                      <a:pt x="2855" y="352"/>
                    </a:cubicBezTo>
                    <a:close/>
                    <a:moveTo>
                      <a:pt x="2851" y="0"/>
                    </a:moveTo>
                    <a:cubicBezTo>
                      <a:pt x="2711" y="0"/>
                      <a:pt x="2582" y="39"/>
                      <a:pt x="2451" y="118"/>
                    </a:cubicBezTo>
                    <a:cubicBezTo>
                      <a:pt x="2321" y="198"/>
                      <a:pt x="2248" y="309"/>
                      <a:pt x="2184" y="412"/>
                    </a:cubicBezTo>
                    <a:cubicBezTo>
                      <a:pt x="2127" y="506"/>
                      <a:pt x="2090" y="610"/>
                      <a:pt x="2061" y="700"/>
                    </a:cubicBezTo>
                    <a:lnTo>
                      <a:pt x="2050" y="727"/>
                    </a:lnTo>
                    <a:cubicBezTo>
                      <a:pt x="1937" y="1044"/>
                      <a:pt x="1843" y="1376"/>
                      <a:pt x="1752" y="1693"/>
                    </a:cubicBezTo>
                    <a:cubicBezTo>
                      <a:pt x="1723" y="1794"/>
                      <a:pt x="1696" y="1894"/>
                      <a:pt x="1666" y="1998"/>
                    </a:cubicBezTo>
                    <a:cubicBezTo>
                      <a:pt x="1632" y="2108"/>
                      <a:pt x="1599" y="2222"/>
                      <a:pt x="1565" y="2332"/>
                    </a:cubicBezTo>
                    <a:lnTo>
                      <a:pt x="1545" y="2402"/>
                    </a:lnTo>
                    <a:cubicBezTo>
                      <a:pt x="1491" y="2553"/>
                      <a:pt x="1442" y="2700"/>
                      <a:pt x="1385" y="2850"/>
                    </a:cubicBezTo>
                    <a:cubicBezTo>
                      <a:pt x="1308" y="3048"/>
                      <a:pt x="1235" y="3245"/>
                      <a:pt x="1158" y="3442"/>
                    </a:cubicBezTo>
                    <a:lnTo>
                      <a:pt x="1147" y="3469"/>
                    </a:lnTo>
                    <a:cubicBezTo>
                      <a:pt x="1094" y="3606"/>
                      <a:pt x="1044" y="3743"/>
                      <a:pt x="994" y="3881"/>
                    </a:cubicBezTo>
                    <a:lnTo>
                      <a:pt x="940" y="4024"/>
                    </a:lnTo>
                    <a:cubicBezTo>
                      <a:pt x="910" y="4111"/>
                      <a:pt x="880" y="4202"/>
                      <a:pt x="853" y="4288"/>
                    </a:cubicBezTo>
                    <a:lnTo>
                      <a:pt x="789" y="4483"/>
                    </a:lnTo>
                    <a:cubicBezTo>
                      <a:pt x="769" y="4543"/>
                      <a:pt x="749" y="4603"/>
                      <a:pt x="729" y="4667"/>
                    </a:cubicBezTo>
                    <a:lnTo>
                      <a:pt x="639" y="4981"/>
                    </a:lnTo>
                    <a:cubicBezTo>
                      <a:pt x="556" y="5272"/>
                      <a:pt x="472" y="5559"/>
                      <a:pt x="385" y="5844"/>
                    </a:cubicBezTo>
                    <a:cubicBezTo>
                      <a:pt x="321" y="6034"/>
                      <a:pt x="251" y="6235"/>
                      <a:pt x="191" y="6442"/>
                    </a:cubicBezTo>
                    <a:cubicBezTo>
                      <a:pt x="147" y="6599"/>
                      <a:pt x="111" y="6760"/>
                      <a:pt x="77" y="6914"/>
                    </a:cubicBezTo>
                    <a:cubicBezTo>
                      <a:pt x="64" y="6977"/>
                      <a:pt x="51" y="7038"/>
                      <a:pt x="37" y="7098"/>
                    </a:cubicBezTo>
                    <a:cubicBezTo>
                      <a:pt x="0" y="7258"/>
                      <a:pt x="31" y="7429"/>
                      <a:pt x="124" y="7573"/>
                    </a:cubicBezTo>
                    <a:cubicBezTo>
                      <a:pt x="221" y="7723"/>
                      <a:pt x="375" y="7827"/>
                      <a:pt x="542" y="7860"/>
                    </a:cubicBezTo>
                    <a:cubicBezTo>
                      <a:pt x="580" y="7867"/>
                      <a:pt x="619" y="7871"/>
                      <a:pt x="658" y="7871"/>
                    </a:cubicBezTo>
                    <a:cubicBezTo>
                      <a:pt x="787" y="7871"/>
                      <a:pt x="915" y="7832"/>
                      <a:pt x="1024" y="7760"/>
                    </a:cubicBezTo>
                    <a:cubicBezTo>
                      <a:pt x="1161" y="7666"/>
                      <a:pt x="1255" y="7526"/>
                      <a:pt x="1295" y="7355"/>
                    </a:cubicBezTo>
                    <a:lnTo>
                      <a:pt x="1325" y="7215"/>
                    </a:lnTo>
                    <a:cubicBezTo>
                      <a:pt x="1348" y="7115"/>
                      <a:pt x="1371" y="7011"/>
                      <a:pt x="1398" y="6911"/>
                    </a:cubicBezTo>
                    <a:cubicBezTo>
                      <a:pt x="1428" y="6800"/>
                      <a:pt x="1462" y="6693"/>
                      <a:pt x="1496" y="6590"/>
                    </a:cubicBezTo>
                    <a:lnTo>
                      <a:pt x="1525" y="6502"/>
                    </a:lnTo>
                    <a:cubicBezTo>
                      <a:pt x="1609" y="6269"/>
                      <a:pt x="1692" y="6025"/>
                      <a:pt x="1766" y="5780"/>
                    </a:cubicBezTo>
                    <a:lnTo>
                      <a:pt x="1817" y="5603"/>
                    </a:lnTo>
                    <a:lnTo>
                      <a:pt x="2081" y="5570"/>
                    </a:lnTo>
                    <a:cubicBezTo>
                      <a:pt x="2251" y="5546"/>
                      <a:pt x="2422" y="5526"/>
                      <a:pt x="2592" y="5499"/>
                    </a:cubicBezTo>
                    <a:cubicBezTo>
                      <a:pt x="2709" y="5486"/>
                      <a:pt x="2830" y="5466"/>
                      <a:pt x="2944" y="5446"/>
                    </a:cubicBezTo>
                    <a:cubicBezTo>
                      <a:pt x="2996" y="5435"/>
                      <a:pt x="3050" y="5432"/>
                      <a:pt x="3107" y="5426"/>
                    </a:cubicBezTo>
                    <a:lnTo>
                      <a:pt x="3137" y="5426"/>
                    </a:lnTo>
                    <a:cubicBezTo>
                      <a:pt x="3157" y="5543"/>
                      <a:pt x="3184" y="5670"/>
                      <a:pt x="3217" y="5800"/>
                    </a:cubicBezTo>
                    <a:cubicBezTo>
                      <a:pt x="3245" y="5891"/>
                      <a:pt x="3271" y="5977"/>
                      <a:pt x="3297" y="6068"/>
                    </a:cubicBezTo>
                    <a:lnTo>
                      <a:pt x="3302" y="6085"/>
                    </a:lnTo>
                    <a:cubicBezTo>
                      <a:pt x="3362" y="6285"/>
                      <a:pt x="3405" y="6442"/>
                      <a:pt x="3438" y="6582"/>
                    </a:cubicBezTo>
                    <a:cubicBezTo>
                      <a:pt x="3452" y="6650"/>
                      <a:pt x="3465" y="6713"/>
                      <a:pt x="3478" y="6780"/>
                    </a:cubicBezTo>
                    <a:cubicBezTo>
                      <a:pt x="3485" y="6830"/>
                      <a:pt x="3495" y="6880"/>
                      <a:pt x="3502" y="6931"/>
                    </a:cubicBezTo>
                    <a:cubicBezTo>
                      <a:pt x="3515" y="7014"/>
                      <a:pt x="3535" y="7101"/>
                      <a:pt x="3558" y="7201"/>
                    </a:cubicBezTo>
                    <a:cubicBezTo>
                      <a:pt x="3575" y="7275"/>
                      <a:pt x="3609" y="7339"/>
                      <a:pt x="3639" y="7392"/>
                    </a:cubicBezTo>
                    <a:cubicBezTo>
                      <a:pt x="3686" y="7499"/>
                      <a:pt x="3756" y="7596"/>
                      <a:pt x="3850" y="7680"/>
                    </a:cubicBezTo>
                    <a:cubicBezTo>
                      <a:pt x="3960" y="7777"/>
                      <a:pt x="4091" y="7840"/>
                      <a:pt x="4237" y="7867"/>
                    </a:cubicBezTo>
                    <a:cubicBezTo>
                      <a:pt x="4288" y="7877"/>
                      <a:pt x="4341" y="7884"/>
                      <a:pt x="4395" y="7884"/>
                    </a:cubicBezTo>
                    <a:cubicBezTo>
                      <a:pt x="4485" y="7884"/>
                      <a:pt x="4579" y="7867"/>
                      <a:pt x="4669" y="7837"/>
                    </a:cubicBezTo>
                    <a:cubicBezTo>
                      <a:pt x="4802" y="7786"/>
                      <a:pt x="4920" y="7710"/>
                      <a:pt x="5014" y="7603"/>
                    </a:cubicBezTo>
                    <a:lnTo>
                      <a:pt x="5057" y="7542"/>
                    </a:lnTo>
                    <a:cubicBezTo>
                      <a:pt x="5134" y="7425"/>
                      <a:pt x="5208" y="7319"/>
                      <a:pt x="5241" y="7141"/>
                    </a:cubicBezTo>
                    <a:cubicBezTo>
                      <a:pt x="5258" y="7048"/>
                      <a:pt x="5264" y="6961"/>
                      <a:pt x="5261" y="6871"/>
                    </a:cubicBezTo>
                    <a:cubicBezTo>
                      <a:pt x="5258" y="6820"/>
                      <a:pt x="5254" y="6770"/>
                      <a:pt x="5244" y="6720"/>
                    </a:cubicBezTo>
                    <a:cubicBezTo>
                      <a:pt x="5224" y="6613"/>
                      <a:pt x="5201" y="6509"/>
                      <a:pt x="5177" y="6402"/>
                    </a:cubicBezTo>
                    <a:lnTo>
                      <a:pt x="5157" y="6312"/>
                    </a:lnTo>
                    <a:cubicBezTo>
                      <a:pt x="5117" y="6121"/>
                      <a:pt x="5077" y="5968"/>
                      <a:pt x="5037" y="5827"/>
                    </a:cubicBezTo>
                    <a:cubicBezTo>
                      <a:pt x="4987" y="5659"/>
                      <a:pt x="4930" y="5492"/>
                      <a:pt x="4876" y="5325"/>
                    </a:cubicBezTo>
                    <a:cubicBezTo>
                      <a:pt x="4833" y="5202"/>
                      <a:pt x="4802" y="5071"/>
                      <a:pt x="4773" y="4934"/>
                    </a:cubicBezTo>
                    <a:lnTo>
                      <a:pt x="4719" y="4656"/>
                    </a:lnTo>
                    <a:cubicBezTo>
                      <a:pt x="4656" y="4335"/>
                      <a:pt x="4589" y="4001"/>
                      <a:pt x="4501" y="3677"/>
                    </a:cubicBezTo>
                    <a:cubicBezTo>
                      <a:pt x="4435" y="3419"/>
                      <a:pt x="4355" y="3165"/>
                      <a:pt x="4274" y="2917"/>
                    </a:cubicBezTo>
                    <a:lnTo>
                      <a:pt x="4154" y="2526"/>
                    </a:lnTo>
                    <a:cubicBezTo>
                      <a:pt x="4087" y="2308"/>
                      <a:pt x="4017" y="2095"/>
                      <a:pt x="3940" y="1887"/>
                    </a:cubicBezTo>
                    <a:cubicBezTo>
                      <a:pt x="3856" y="1666"/>
                      <a:pt x="3786" y="1445"/>
                      <a:pt x="3723" y="1232"/>
                    </a:cubicBezTo>
                    <a:lnTo>
                      <a:pt x="3692" y="1068"/>
                    </a:lnTo>
                    <a:cubicBezTo>
                      <a:pt x="3666" y="931"/>
                      <a:pt x="3639" y="797"/>
                      <a:pt x="3609" y="663"/>
                    </a:cubicBezTo>
                    <a:cubicBezTo>
                      <a:pt x="3606" y="636"/>
                      <a:pt x="3598" y="610"/>
                      <a:pt x="3592" y="583"/>
                    </a:cubicBezTo>
                    <a:cubicBezTo>
                      <a:pt x="3572" y="513"/>
                      <a:pt x="3542" y="456"/>
                      <a:pt x="3515" y="402"/>
                    </a:cubicBezTo>
                    <a:lnTo>
                      <a:pt x="3495" y="366"/>
                    </a:lnTo>
                    <a:cubicBezTo>
                      <a:pt x="3405" y="188"/>
                      <a:pt x="3194" y="41"/>
                      <a:pt x="2984" y="11"/>
                    </a:cubicBezTo>
                    <a:cubicBezTo>
                      <a:pt x="2938" y="4"/>
                      <a:pt x="2894" y="0"/>
                      <a:pt x="28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88" name="Google Shape;1688;p13"/>
              <p:cNvSpPr/>
              <p:nvPr/>
            </p:nvSpPr>
            <p:spPr>
              <a:xfrm>
                <a:off x="1463575" y="1516850"/>
                <a:ext cx="123425" cy="188350"/>
              </a:xfrm>
              <a:custGeom>
                <a:avLst/>
                <a:gdLst/>
                <a:ahLst/>
                <a:cxnLst/>
                <a:rect l="l" t="t" r="r" b="b"/>
                <a:pathLst>
                  <a:path w="4937" h="7534" extrusionOk="0">
                    <a:moveTo>
                      <a:pt x="2585" y="2359"/>
                    </a:moveTo>
                    <a:cubicBezTo>
                      <a:pt x="2601" y="2419"/>
                      <a:pt x="2618" y="2479"/>
                      <a:pt x="2635" y="2543"/>
                    </a:cubicBezTo>
                    <a:cubicBezTo>
                      <a:pt x="2682" y="2743"/>
                      <a:pt x="2729" y="2947"/>
                      <a:pt x="2772" y="3148"/>
                    </a:cubicBezTo>
                    <a:cubicBezTo>
                      <a:pt x="2782" y="3188"/>
                      <a:pt x="2793" y="3225"/>
                      <a:pt x="2799" y="3265"/>
                    </a:cubicBezTo>
                    <a:lnTo>
                      <a:pt x="2796" y="3245"/>
                    </a:lnTo>
                    <a:lnTo>
                      <a:pt x="2796" y="3245"/>
                    </a:lnTo>
                    <a:cubicBezTo>
                      <a:pt x="2799" y="3258"/>
                      <a:pt x="2802" y="3275"/>
                      <a:pt x="2805" y="3292"/>
                    </a:cubicBezTo>
                    <a:cubicBezTo>
                      <a:pt x="2805" y="3302"/>
                      <a:pt x="2809" y="3312"/>
                      <a:pt x="2809" y="3322"/>
                    </a:cubicBezTo>
                    <a:lnTo>
                      <a:pt x="2816" y="3338"/>
                    </a:lnTo>
                    <a:lnTo>
                      <a:pt x="2816" y="3352"/>
                    </a:lnTo>
                    <a:cubicBezTo>
                      <a:pt x="2859" y="3543"/>
                      <a:pt x="2902" y="3733"/>
                      <a:pt x="2946" y="3924"/>
                    </a:cubicBezTo>
                    <a:cubicBezTo>
                      <a:pt x="2856" y="3934"/>
                      <a:pt x="2762" y="3937"/>
                      <a:pt x="2672" y="3951"/>
                    </a:cubicBezTo>
                    <a:cubicBezTo>
                      <a:pt x="2558" y="3968"/>
                      <a:pt x="2444" y="3984"/>
                      <a:pt x="2328" y="4000"/>
                    </a:cubicBezTo>
                    <a:cubicBezTo>
                      <a:pt x="2197" y="4017"/>
                      <a:pt x="2067" y="4034"/>
                      <a:pt x="1939" y="4051"/>
                    </a:cubicBezTo>
                    <a:cubicBezTo>
                      <a:pt x="1979" y="3944"/>
                      <a:pt x="2020" y="3840"/>
                      <a:pt x="2060" y="3736"/>
                    </a:cubicBezTo>
                    <a:cubicBezTo>
                      <a:pt x="2227" y="3325"/>
                      <a:pt x="2401" y="2914"/>
                      <a:pt x="2541" y="2492"/>
                    </a:cubicBezTo>
                    <a:cubicBezTo>
                      <a:pt x="2555" y="2449"/>
                      <a:pt x="2572" y="2402"/>
                      <a:pt x="2585" y="2359"/>
                    </a:cubicBezTo>
                    <a:close/>
                    <a:moveTo>
                      <a:pt x="2705" y="1"/>
                    </a:moveTo>
                    <a:cubicBezTo>
                      <a:pt x="2595" y="1"/>
                      <a:pt x="2495" y="35"/>
                      <a:pt x="2391" y="95"/>
                    </a:cubicBezTo>
                    <a:cubicBezTo>
                      <a:pt x="2294" y="152"/>
                      <a:pt x="2240" y="235"/>
                      <a:pt x="2183" y="328"/>
                    </a:cubicBezTo>
                    <a:cubicBezTo>
                      <a:pt x="2130" y="416"/>
                      <a:pt x="2097" y="516"/>
                      <a:pt x="2063" y="609"/>
                    </a:cubicBezTo>
                    <a:cubicBezTo>
                      <a:pt x="1916" y="1024"/>
                      <a:pt x="1806" y="1449"/>
                      <a:pt x="1682" y="1870"/>
                    </a:cubicBezTo>
                    <a:cubicBezTo>
                      <a:pt x="1641" y="2011"/>
                      <a:pt x="1601" y="2148"/>
                      <a:pt x="1558" y="2285"/>
                    </a:cubicBezTo>
                    <a:cubicBezTo>
                      <a:pt x="1508" y="2435"/>
                      <a:pt x="1454" y="2586"/>
                      <a:pt x="1397" y="2736"/>
                    </a:cubicBezTo>
                    <a:cubicBezTo>
                      <a:pt x="1317" y="2944"/>
                      <a:pt x="1240" y="3151"/>
                      <a:pt x="1160" y="3358"/>
                    </a:cubicBezTo>
                    <a:cubicBezTo>
                      <a:pt x="1090" y="3543"/>
                      <a:pt x="1023" y="3727"/>
                      <a:pt x="956" y="3914"/>
                    </a:cubicBezTo>
                    <a:cubicBezTo>
                      <a:pt x="909" y="4034"/>
                      <a:pt x="873" y="4158"/>
                      <a:pt x="832" y="4278"/>
                    </a:cubicBezTo>
                    <a:cubicBezTo>
                      <a:pt x="806" y="4366"/>
                      <a:pt x="772" y="4452"/>
                      <a:pt x="749" y="4542"/>
                    </a:cubicBezTo>
                    <a:cubicBezTo>
                      <a:pt x="632" y="4937"/>
                      <a:pt x="522" y="5332"/>
                      <a:pt x="401" y="5726"/>
                    </a:cubicBezTo>
                    <a:cubicBezTo>
                      <a:pt x="334" y="5924"/>
                      <a:pt x="267" y="6118"/>
                      <a:pt x="210" y="6319"/>
                    </a:cubicBezTo>
                    <a:cubicBezTo>
                      <a:pt x="147" y="6529"/>
                      <a:pt x="107" y="6750"/>
                      <a:pt x="56" y="6964"/>
                    </a:cubicBezTo>
                    <a:cubicBezTo>
                      <a:pt x="0" y="7211"/>
                      <a:pt x="184" y="7466"/>
                      <a:pt x="425" y="7512"/>
                    </a:cubicBezTo>
                    <a:cubicBezTo>
                      <a:pt x="454" y="7518"/>
                      <a:pt x="483" y="7521"/>
                      <a:pt x="512" y="7521"/>
                    </a:cubicBezTo>
                    <a:cubicBezTo>
                      <a:pt x="605" y="7521"/>
                      <a:pt x="697" y="7493"/>
                      <a:pt x="775" y="7442"/>
                    </a:cubicBezTo>
                    <a:cubicBezTo>
                      <a:pt x="879" y="7368"/>
                      <a:pt x="943" y="7265"/>
                      <a:pt x="973" y="7141"/>
                    </a:cubicBezTo>
                    <a:cubicBezTo>
                      <a:pt x="1007" y="6990"/>
                      <a:pt x="1036" y="6837"/>
                      <a:pt x="1076" y="6689"/>
                    </a:cubicBezTo>
                    <a:cubicBezTo>
                      <a:pt x="1107" y="6576"/>
                      <a:pt x="1144" y="6469"/>
                      <a:pt x="1177" y="6359"/>
                    </a:cubicBezTo>
                    <a:cubicBezTo>
                      <a:pt x="1271" y="6091"/>
                      <a:pt x="1365" y="5827"/>
                      <a:pt x="1445" y="5556"/>
                    </a:cubicBezTo>
                    <a:lnTo>
                      <a:pt x="1535" y="5255"/>
                    </a:lnTo>
                    <a:cubicBezTo>
                      <a:pt x="1554" y="5257"/>
                      <a:pt x="1573" y="5259"/>
                      <a:pt x="1593" y="5259"/>
                    </a:cubicBezTo>
                    <a:cubicBezTo>
                      <a:pt x="1607" y="5259"/>
                      <a:pt x="1621" y="5258"/>
                      <a:pt x="1635" y="5255"/>
                    </a:cubicBezTo>
                    <a:cubicBezTo>
                      <a:pt x="1896" y="5221"/>
                      <a:pt x="2157" y="5188"/>
                      <a:pt x="2418" y="5151"/>
                    </a:cubicBezTo>
                    <a:cubicBezTo>
                      <a:pt x="2532" y="5138"/>
                      <a:pt x="2649" y="5118"/>
                      <a:pt x="2762" y="5098"/>
                    </a:cubicBezTo>
                    <a:cubicBezTo>
                      <a:pt x="2873" y="5078"/>
                      <a:pt x="2986" y="5078"/>
                      <a:pt x="3100" y="5061"/>
                    </a:cubicBezTo>
                    <a:cubicBezTo>
                      <a:pt x="3110" y="5058"/>
                      <a:pt x="3120" y="5054"/>
                      <a:pt x="3130" y="5054"/>
                    </a:cubicBezTo>
                    <a:cubicBezTo>
                      <a:pt x="3137" y="5081"/>
                      <a:pt x="3140" y="5111"/>
                      <a:pt x="3146" y="5138"/>
                    </a:cubicBezTo>
                    <a:cubicBezTo>
                      <a:pt x="3171" y="5285"/>
                      <a:pt x="3197" y="5436"/>
                      <a:pt x="3237" y="5579"/>
                    </a:cubicBezTo>
                    <a:cubicBezTo>
                      <a:pt x="3264" y="5673"/>
                      <a:pt x="3291" y="5766"/>
                      <a:pt x="3321" y="5860"/>
                    </a:cubicBezTo>
                    <a:cubicBezTo>
                      <a:pt x="3371" y="6031"/>
                      <a:pt x="3418" y="6201"/>
                      <a:pt x="3461" y="6372"/>
                    </a:cubicBezTo>
                    <a:cubicBezTo>
                      <a:pt x="3475" y="6439"/>
                      <a:pt x="3488" y="6509"/>
                      <a:pt x="3498" y="6576"/>
                    </a:cubicBezTo>
                    <a:cubicBezTo>
                      <a:pt x="3508" y="6626"/>
                      <a:pt x="3518" y="6677"/>
                      <a:pt x="3525" y="6730"/>
                    </a:cubicBezTo>
                    <a:cubicBezTo>
                      <a:pt x="3538" y="6817"/>
                      <a:pt x="3558" y="6904"/>
                      <a:pt x="3578" y="6987"/>
                    </a:cubicBezTo>
                    <a:cubicBezTo>
                      <a:pt x="3592" y="7041"/>
                      <a:pt x="3618" y="7091"/>
                      <a:pt x="3645" y="7138"/>
                    </a:cubicBezTo>
                    <a:cubicBezTo>
                      <a:pt x="3682" y="7228"/>
                      <a:pt x="3739" y="7305"/>
                      <a:pt x="3813" y="7372"/>
                    </a:cubicBezTo>
                    <a:cubicBezTo>
                      <a:pt x="3903" y="7449"/>
                      <a:pt x="4003" y="7499"/>
                      <a:pt x="4120" y="7523"/>
                    </a:cubicBezTo>
                    <a:cubicBezTo>
                      <a:pt x="4161" y="7530"/>
                      <a:pt x="4202" y="7534"/>
                      <a:pt x="4243" y="7534"/>
                    </a:cubicBezTo>
                    <a:cubicBezTo>
                      <a:pt x="4316" y="7534"/>
                      <a:pt x="4387" y="7522"/>
                      <a:pt x="4458" y="7496"/>
                    </a:cubicBezTo>
                    <a:cubicBezTo>
                      <a:pt x="4565" y="7459"/>
                      <a:pt x="4655" y="7396"/>
                      <a:pt x="4732" y="7311"/>
                    </a:cubicBezTo>
                    <a:cubicBezTo>
                      <a:pt x="4816" y="7185"/>
                      <a:pt x="4889" y="7095"/>
                      <a:pt x="4916" y="6937"/>
                    </a:cubicBezTo>
                    <a:cubicBezTo>
                      <a:pt x="4929" y="6860"/>
                      <a:pt x="4936" y="6783"/>
                      <a:pt x="4932" y="6700"/>
                    </a:cubicBezTo>
                    <a:cubicBezTo>
                      <a:pt x="4932" y="6660"/>
                      <a:pt x="4929" y="6620"/>
                      <a:pt x="4920" y="6579"/>
                    </a:cubicBezTo>
                    <a:cubicBezTo>
                      <a:pt x="4896" y="6445"/>
                      <a:pt x="4866" y="6308"/>
                      <a:pt x="4836" y="6175"/>
                    </a:cubicBezTo>
                    <a:cubicBezTo>
                      <a:pt x="4802" y="6018"/>
                      <a:pt x="4765" y="5860"/>
                      <a:pt x="4719" y="5706"/>
                    </a:cubicBezTo>
                    <a:cubicBezTo>
                      <a:pt x="4665" y="5539"/>
                      <a:pt x="4611" y="5372"/>
                      <a:pt x="4558" y="5208"/>
                    </a:cubicBezTo>
                    <a:cubicBezTo>
                      <a:pt x="4511" y="5071"/>
                      <a:pt x="4481" y="4934"/>
                      <a:pt x="4448" y="4794"/>
                    </a:cubicBezTo>
                    <a:cubicBezTo>
                      <a:pt x="4364" y="4375"/>
                      <a:pt x="4290" y="3957"/>
                      <a:pt x="4184" y="3546"/>
                    </a:cubicBezTo>
                    <a:cubicBezTo>
                      <a:pt x="4080" y="3162"/>
                      <a:pt x="3949" y="2787"/>
                      <a:pt x="3836" y="2406"/>
                    </a:cubicBezTo>
                    <a:cubicBezTo>
                      <a:pt x="3773" y="2191"/>
                      <a:pt x="3702" y="1984"/>
                      <a:pt x="3625" y="1777"/>
                    </a:cubicBezTo>
                    <a:cubicBezTo>
                      <a:pt x="3538" y="1549"/>
                      <a:pt x="3464" y="1325"/>
                      <a:pt x="3401" y="1091"/>
                    </a:cubicBezTo>
                    <a:cubicBezTo>
                      <a:pt x="3364" y="904"/>
                      <a:pt x="3331" y="714"/>
                      <a:pt x="3287" y="526"/>
                    </a:cubicBezTo>
                    <a:cubicBezTo>
                      <a:pt x="3281" y="502"/>
                      <a:pt x="3277" y="479"/>
                      <a:pt x="3271" y="456"/>
                    </a:cubicBezTo>
                    <a:cubicBezTo>
                      <a:pt x="3251" y="388"/>
                      <a:pt x="3220" y="336"/>
                      <a:pt x="3187" y="272"/>
                    </a:cubicBezTo>
                    <a:cubicBezTo>
                      <a:pt x="3120" y="135"/>
                      <a:pt x="2950" y="31"/>
                      <a:pt x="2805" y="11"/>
                    </a:cubicBezTo>
                    <a:cubicBezTo>
                      <a:pt x="2772" y="4"/>
                      <a:pt x="2739" y="1"/>
                      <a:pt x="270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89" name="Google Shape;1689;p13"/>
              <p:cNvSpPr/>
              <p:nvPr/>
            </p:nvSpPr>
            <p:spPr>
              <a:xfrm>
                <a:off x="1529350" y="1598125"/>
                <a:ext cx="9150" cy="4300"/>
              </a:xfrm>
              <a:custGeom>
                <a:avLst/>
                <a:gdLst/>
                <a:ahLst/>
                <a:cxnLst/>
                <a:rect l="l" t="t" r="r" b="b"/>
                <a:pathLst>
                  <a:path w="366" h="172" extrusionOk="0">
                    <a:moveTo>
                      <a:pt x="345" y="1"/>
                    </a:moveTo>
                    <a:lnTo>
                      <a:pt x="1" y="74"/>
                    </a:lnTo>
                    <a:lnTo>
                      <a:pt x="21" y="172"/>
                    </a:lnTo>
                    <a:lnTo>
                      <a:pt x="365" y="98"/>
                    </a:lnTo>
                    <a:lnTo>
                      <a:pt x="345" y="1"/>
                    </a:lnTo>
                    <a:close/>
                  </a:path>
                </a:pathLst>
              </a:custGeom>
              <a:solidFill>
                <a:srgbClr val="524A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90" name="Google Shape;1690;p13"/>
              <p:cNvSpPr/>
              <p:nvPr/>
            </p:nvSpPr>
            <p:spPr>
              <a:xfrm>
                <a:off x="1533625" y="1599050"/>
                <a:ext cx="600" cy="2450"/>
              </a:xfrm>
              <a:custGeom>
                <a:avLst/>
                <a:gdLst/>
                <a:ahLst/>
                <a:cxnLst/>
                <a:rect l="l" t="t" r="r" b="b"/>
                <a:pathLst>
                  <a:path w="24" h="98" extrusionOk="0">
                    <a:moveTo>
                      <a:pt x="0" y="1"/>
                    </a:moveTo>
                    <a:cubicBezTo>
                      <a:pt x="2" y="11"/>
                      <a:pt x="5" y="21"/>
                      <a:pt x="7" y="30"/>
                    </a:cubicBezTo>
                    <a:lnTo>
                      <a:pt x="7" y="30"/>
                    </a:lnTo>
                    <a:cubicBezTo>
                      <a:pt x="7" y="19"/>
                      <a:pt x="3" y="9"/>
                      <a:pt x="0" y="1"/>
                    </a:cubicBezTo>
                    <a:close/>
                    <a:moveTo>
                      <a:pt x="7" y="30"/>
                    </a:moveTo>
                    <a:lnTo>
                      <a:pt x="7" y="30"/>
                    </a:lnTo>
                    <a:cubicBezTo>
                      <a:pt x="7" y="32"/>
                      <a:pt x="7" y="33"/>
                      <a:pt x="7" y="34"/>
                    </a:cubicBezTo>
                    <a:cubicBezTo>
                      <a:pt x="11" y="47"/>
                      <a:pt x="14" y="64"/>
                      <a:pt x="17" y="81"/>
                    </a:cubicBezTo>
                    <a:lnTo>
                      <a:pt x="23" y="98"/>
                    </a:lnTo>
                    <a:cubicBezTo>
                      <a:pt x="19" y="74"/>
                      <a:pt x="13" y="53"/>
                      <a:pt x="7" y="30"/>
                    </a:cubicBezTo>
                    <a:close/>
                  </a:path>
                </a:pathLst>
              </a:custGeom>
              <a:solidFill>
                <a:srgbClr val="FB67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1691" name="Google Shape;1691;p13"/>
            <p:cNvGrpSpPr/>
            <p:nvPr/>
          </p:nvGrpSpPr>
          <p:grpSpPr>
            <a:xfrm flipH="1">
              <a:off x="8459334" y="233126"/>
              <a:ext cx="530524" cy="504705"/>
              <a:chOff x="435062" y="187598"/>
              <a:chExt cx="730347" cy="694803"/>
            </a:xfrm>
          </p:grpSpPr>
          <p:sp>
            <p:nvSpPr>
              <p:cNvPr id="1692" name="Google Shape;1692;p13"/>
              <p:cNvSpPr/>
              <p:nvPr/>
            </p:nvSpPr>
            <p:spPr>
              <a:xfrm rot="9076706">
                <a:off x="468389" y="251653"/>
                <a:ext cx="276378" cy="209440"/>
              </a:xfrm>
              <a:custGeom>
                <a:avLst/>
                <a:gdLst/>
                <a:ahLst/>
                <a:cxnLst/>
                <a:rect l="l" t="t" r="r" b="b"/>
                <a:pathLst>
                  <a:path w="13365" h="10128" extrusionOk="0">
                    <a:moveTo>
                      <a:pt x="9218" y="1"/>
                    </a:moveTo>
                    <a:cubicBezTo>
                      <a:pt x="9218" y="1"/>
                      <a:pt x="8377" y="623"/>
                      <a:pt x="7235" y="1361"/>
                    </a:cubicBezTo>
                    <a:cubicBezTo>
                      <a:pt x="6439" y="1875"/>
                      <a:pt x="5617" y="2344"/>
                      <a:pt x="4776" y="2767"/>
                    </a:cubicBezTo>
                    <a:cubicBezTo>
                      <a:pt x="1554" y="4334"/>
                      <a:pt x="39" y="4520"/>
                      <a:pt x="0" y="4520"/>
                    </a:cubicBezTo>
                    <a:cubicBezTo>
                      <a:pt x="1239" y="7601"/>
                      <a:pt x="2638" y="9905"/>
                      <a:pt x="5065" y="10111"/>
                    </a:cubicBezTo>
                    <a:cubicBezTo>
                      <a:pt x="5186" y="10122"/>
                      <a:pt x="5311" y="10128"/>
                      <a:pt x="5439" y="10128"/>
                    </a:cubicBezTo>
                    <a:cubicBezTo>
                      <a:pt x="6329" y="10128"/>
                      <a:pt x="7369" y="9850"/>
                      <a:pt x="8576" y="9238"/>
                    </a:cubicBezTo>
                    <a:cubicBezTo>
                      <a:pt x="13365" y="6818"/>
                      <a:pt x="9218" y="1"/>
                      <a:pt x="921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93" name="Google Shape;1693;p13"/>
              <p:cNvSpPr/>
              <p:nvPr/>
            </p:nvSpPr>
            <p:spPr>
              <a:xfrm rot="9076706">
                <a:off x="496152" y="235089"/>
                <a:ext cx="254996" cy="223977"/>
              </a:xfrm>
              <a:custGeom>
                <a:avLst/>
                <a:gdLst/>
                <a:ahLst/>
                <a:cxnLst/>
                <a:rect l="l" t="t" r="r" b="b"/>
                <a:pathLst>
                  <a:path w="12331" h="10831" extrusionOk="0">
                    <a:moveTo>
                      <a:pt x="9526" y="868"/>
                    </a:moveTo>
                    <a:cubicBezTo>
                      <a:pt x="10046" y="1837"/>
                      <a:pt x="11432" y="4745"/>
                      <a:pt x="10784" y="7011"/>
                    </a:cubicBezTo>
                    <a:cubicBezTo>
                      <a:pt x="10501" y="8006"/>
                      <a:pt x="9847" y="8770"/>
                      <a:pt x="8839" y="9277"/>
                    </a:cubicBezTo>
                    <a:cubicBezTo>
                      <a:pt x="7727" y="9842"/>
                      <a:pt x="6734" y="10128"/>
                      <a:pt x="5865" y="10128"/>
                    </a:cubicBezTo>
                    <a:cubicBezTo>
                      <a:pt x="5746" y="10128"/>
                      <a:pt x="5628" y="10123"/>
                      <a:pt x="5514" y="10112"/>
                    </a:cubicBezTo>
                    <a:cubicBezTo>
                      <a:pt x="3254" y="9926"/>
                      <a:pt x="1951" y="7660"/>
                      <a:pt x="905" y="5137"/>
                    </a:cubicBezTo>
                    <a:cubicBezTo>
                      <a:pt x="1598" y="4983"/>
                      <a:pt x="3036" y="4559"/>
                      <a:pt x="5353" y="3436"/>
                    </a:cubicBezTo>
                    <a:cubicBezTo>
                      <a:pt x="6207" y="3006"/>
                      <a:pt x="7035" y="2531"/>
                      <a:pt x="7837" y="2011"/>
                    </a:cubicBezTo>
                    <a:cubicBezTo>
                      <a:pt x="8563" y="1549"/>
                      <a:pt x="9173" y="1118"/>
                      <a:pt x="9526" y="868"/>
                    </a:cubicBezTo>
                    <a:close/>
                    <a:moveTo>
                      <a:pt x="9637" y="0"/>
                    </a:moveTo>
                    <a:cubicBezTo>
                      <a:pt x="9566" y="0"/>
                      <a:pt x="9493" y="23"/>
                      <a:pt x="9429" y="72"/>
                    </a:cubicBezTo>
                    <a:cubicBezTo>
                      <a:pt x="9423" y="79"/>
                      <a:pt x="8588" y="701"/>
                      <a:pt x="7465" y="1420"/>
                    </a:cubicBezTo>
                    <a:cubicBezTo>
                      <a:pt x="6682" y="1927"/>
                      <a:pt x="5873" y="2389"/>
                      <a:pt x="5045" y="2807"/>
                    </a:cubicBezTo>
                    <a:cubicBezTo>
                      <a:pt x="1891" y="4332"/>
                      <a:pt x="414" y="4527"/>
                      <a:pt x="423" y="4527"/>
                    </a:cubicBezTo>
                    <a:lnTo>
                      <a:pt x="423" y="4527"/>
                    </a:lnTo>
                    <a:cubicBezTo>
                      <a:pt x="420" y="4527"/>
                      <a:pt x="417" y="4527"/>
                      <a:pt x="414" y="4527"/>
                    </a:cubicBezTo>
                    <a:cubicBezTo>
                      <a:pt x="169" y="4527"/>
                      <a:pt x="1" y="4780"/>
                      <a:pt x="96" y="5009"/>
                    </a:cubicBezTo>
                    <a:cubicBezTo>
                      <a:pt x="1251" y="7884"/>
                      <a:pt x="2702" y="10580"/>
                      <a:pt x="5456" y="10812"/>
                    </a:cubicBezTo>
                    <a:cubicBezTo>
                      <a:pt x="5584" y="10824"/>
                      <a:pt x="5719" y="10831"/>
                      <a:pt x="5854" y="10831"/>
                    </a:cubicBezTo>
                    <a:cubicBezTo>
                      <a:pt x="6836" y="10831"/>
                      <a:pt x="7940" y="10523"/>
                      <a:pt x="9153" y="9906"/>
                    </a:cubicBezTo>
                    <a:cubicBezTo>
                      <a:pt x="10347" y="9303"/>
                      <a:pt x="11124" y="8391"/>
                      <a:pt x="11464" y="7204"/>
                    </a:cubicBezTo>
                    <a:cubicBezTo>
                      <a:pt x="12331" y="4155"/>
                      <a:pt x="10039" y="329"/>
                      <a:pt x="9936" y="168"/>
                    </a:cubicBezTo>
                    <a:cubicBezTo>
                      <a:pt x="9869" y="61"/>
                      <a:pt x="9754" y="0"/>
                      <a:pt x="963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94" name="Google Shape;1694;p13"/>
              <p:cNvSpPr/>
              <p:nvPr/>
            </p:nvSpPr>
            <p:spPr>
              <a:xfrm rot="9076706">
                <a:off x="577488" y="328479"/>
                <a:ext cx="12366" cy="77403"/>
              </a:xfrm>
              <a:custGeom>
                <a:avLst/>
                <a:gdLst/>
                <a:ahLst/>
                <a:cxnLst/>
                <a:rect l="l" t="t" r="r" b="b"/>
                <a:pathLst>
                  <a:path w="598" h="3743" extrusionOk="0">
                    <a:moveTo>
                      <a:pt x="97" y="0"/>
                    </a:moveTo>
                    <a:cubicBezTo>
                      <a:pt x="91" y="0"/>
                      <a:pt x="84" y="1"/>
                      <a:pt x="78" y="2"/>
                    </a:cubicBezTo>
                    <a:cubicBezTo>
                      <a:pt x="39" y="15"/>
                      <a:pt x="20" y="60"/>
                      <a:pt x="27" y="98"/>
                    </a:cubicBezTo>
                    <a:cubicBezTo>
                      <a:pt x="104" y="387"/>
                      <a:pt x="161" y="689"/>
                      <a:pt x="200" y="991"/>
                    </a:cubicBezTo>
                    <a:cubicBezTo>
                      <a:pt x="232" y="1286"/>
                      <a:pt x="251" y="1581"/>
                      <a:pt x="251" y="1876"/>
                    </a:cubicBezTo>
                    <a:cubicBezTo>
                      <a:pt x="251" y="2178"/>
                      <a:pt x="232" y="2480"/>
                      <a:pt x="193" y="2775"/>
                    </a:cubicBezTo>
                    <a:cubicBezTo>
                      <a:pt x="155" y="3077"/>
                      <a:pt x="91" y="3372"/>
                      <a:pt x="7" y="3667"/>
                    </a:cubicBezTo>
                    <a:cubicBezTo>
                      <a:pt x="1" y="3693"/>
                      <a:pt x="7" y="3719"/>
                      <a:pt x="33" y="3738"/>
                    </a:cubicBezTo>
                    <a:cubicBezTo>
                      <a:pt x="41" y="3741"/>
                      <a:pt x="50" y="3743"/>
                      <a:pt x="59" y="3743"/>
                    </a:cubicBezTo>
                    <a:cubicBezTo>
                      <a:pt x="83" y="3743"/>
                      <a:pt x="105" y="3730"/>
                      <a:pt x="110" y="3706"/>
                    </a:cubicBezTo>
                    <a:cubicBezTo>
                      <a:pt x="264" y="3423"/>
                      <a:pt x="380" y="3128"/>
                      <a:pt x="463" y="2826"/>
                    </a:cubicBezTo>
                    <a:cubicBezTo>
                      <a:pt x="540" y="2518"/>
                      <a:pt x="585" y="2204"/>
                      <a:pt x="598" y="1883"/>
                    </a:cubicBezTo>
                    <a:cubicBezTo>
                      <a:pt x="598" y="1562"/>
                      <a:pt x="566" y="1247"/>
                      <a:pt x="502" y="933"/>
                    </a:cubicBezTo>
                    <a:cubicBezTo>
                      <a:pt x="425" y="625"/>
                      <a:pt x="315" y="323"/>
                      <a:pt x="168" y="40"/>
                    </a:cubicBezTo>
                    <a:cubicBezTo>
                      <a:pt x="152" y="14"/>
                      <a:pt x="127" y="0"/>
                      <a:pt x="9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95" name="Google Shape;1695;p13"/>
              <p:cNvSpPr/>
              <p:nvPr/>
            </p:nvSpPr>
            <p:spPr>
              <a:xfrm rot="9076706">
                <a:off x="549384" y="305681"/>
                <a:ext cx="39849" cy="117872"/>
              </a:xfrm>
              <a:custGeom>
                <a:avLst/>
                <a:gdLst/>
                <a:ahLst/>
                <a:cxnLst/>
                <a:rect l="l" t="t" r="r" b="b"/>
                <a:pathLst>
                  <a:path w="1927" h="5700" extrusionOk="0">
                    <a:moveTo>
                      <a:pt x="874" y="0"/>
                    </a:moveTo>
                    <a:cubicBezTo>
                      <a:pt x="869" y="0"/>
                      <a:pt x="867" y="2"/>
                      <a:pt x="867" y="5"/>
                    </a:cubicBezTo>
                    <a:cubicBezTo>
                      <a:pt x="848" y="50"/>
                      <a:pt x="848" y="101"/>
                      <a:pt x="867" y="146"/>
                    </a:cubicBezTo>
                    <a:cubicBezTo>
                      <a:pt x="1060" y="634"/>
                      <a:pt x="1220" y="1141"/>
                      <a:pt x="1342" y="1655"/>
                    </a:cubicBezTo>
                    <a:cubicBezTo>
                      <a:pt x="1477" y="2156"/>
                      <a:pt x="1554" y="2676"/>
                      <a:pt x="1573" y="3196"/>
                    </a:cubicBezTo>
                    <a:cubicBezTo>
                      <a:pt x="1605" y="3696"/>
                      <a:pt x="1496" y="4203"/>
                      <a:pt x="1259" y="4653"/>
                    </a:cubicBezTo>
                    <a:cubicBezTo>
                      <a:pt x="1027" y="5108"/>
                      <a:pt x="610" y="5449"/>
                      <a:pt x="116" y="5590"/>
                    </a:cubicBezTo>
                    <a:cubicBezTo>
                      <a:pt x="65" y="5603"/>
                      <a:pt x="7" y="5622"/>
                      <a:pt x="7" y="5661"/>
                    </a:cubicBezTo>
                    <a:cubicBezTo>
                      <a:pt x="0" y="5699"/>
                      <a:pt x="52" y="5699"/>
                      <a:pt x="116" y="5699"/>
                    </a:cubicBezTo>
                    <a:cubicBezTo>
                      <a:pt x="681" y="5609"/>
                      <a:pt x="1175" y="5282"/>
                      <a:pt x="1477" y="4800"/>
                    </a:cubicBezTo>
                    <a:cubicBezTo>
                      <a:pt x="1772" y="4312"/>
                      <a:pt x="1926" y="3754"/>
                      <a:pt x="1907" y="3183"/>
                    </a:cubicBezTo>
                    <a:cubicBezTo>
                      <a:pt x="1888" y="2637"/>
                      <a:pt x="1791" y="2091"/>
                      <a:pt x="1624" y="1571"/>
                    </a:cubicBezTo>
                    <a:cubicBezTo>
                      <a:pt x="1464" y="1052"/>
                      <a:pt x="1246" y="557"/>
                      <a:pt x="983" y="82"/>
                    </a:cubicBezTo>
                    <a:cubicBezTo>
                      <a:pt x="951" y="35"/>
                      <a:pt x="893" y="0"/>
                      <a:pt x="87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96" name="Google Shape;1696;p13"/>
              <p:cNvSpPr/>
              <p:nvPr/>
            </p:nvSpPr>
            <p:spPr>
              <a:xfrm rot="9076706">
                <a:off x="603967" y="349699"/>
                <a:ext cx="195936" cy="121615"/>
              </a:xfrm>
              <a:custGeom>
                <a:avLst/>
                <a:gdLst/>
                <a:ahLst/>
                <a:cxnLst/>
                <a:rect l="l" t="t" r="r" b="b"/>
                <a:pathLst>
                  <a:path w="9475" h="5881" extrusionOk="0">
                    <a:moveTo>
                      <a:pt x="9051" y="1"/>
                    </a:moveTo>
                    <a:cubicBezTo>
                      <a:pt x="6419" y="2632"/>
                      <a:pt x="2497" y="4186"/>
                      <a:pt x="0" y="4963"/>
                    </a:cubicBezTo>
                    <a:cubicBezTo>
                      <a:pt x="148" y="5309"/>
                      <a:pt x="276" y="5617"/>
                      <a:pt x="385" y="5881"/>
                    </a:cubicBezTo>
                    <a:cubicBezTo>
                      <a:pt x="2908" y="5104"/>
                      <a:pt x="6728" y="3583"/>
                      <a:pt x="9475" y="970"/>
                    </a:cubicBezTo>
                    <a:cubicBezTo>
                      <a:pt x="9347" y="662"/>
                      <a:pt x="9199" y="341"/>
                      <a:pt x="90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97" name="Google Shape;1697;p13"/>
              <p:cNvSpPr/>
              <p:nvPr/>
            </p:nvSpPr>
            <p:spPr>
              <a:xfrm rot="9076706">
                <a:off x="600114" y="345042"/>
                <a:ext cx="205118" cy="132244"/>
              </a:xfrm>
              <a:custGeom>
                <a:avLst/>
                <a:gdLst/>
                <a:ahLst/>
                <a:cxnLst/>
                <a:rect l="l" t="t" r="r" b="b"/>
                <a:pathLst>
                  <a:path w="9919" h="6395" extrusionOk="0">
                    <a:moveTo>
                      <a:pt x="9232" y="611"/>
                    </a:moveTo>
                    <a:cubicBezTo>
                      <a:pt x="9328" y="823"/>
                      <a:pt x="9418" y="1028"/>
                      <a:pt x="9508" y="1233"/>
                    </a:cubicBezTo>
                    <a:cubicBezTo>
                      <a:pt x="6876" y="3686"/>
                      <a:pt x="3319" y="5156"/>
                      <a:pt x="726" y="5971"/>
                    </a:cubicBezTo>
                    <a:cubicBezTo>
                      <a:pt x="668" y="5836"/>
                      <a:pt x="604" y="5688"/>
                      <a:pt x="540" y="5534"/>
                    </a:cubicBezTo>
                    <a:lnTo>
                      <a:pt x="469" y="5374"/>
                    </a:lnTo>
                    <a:cubicBezTo>
                      <a:pt x="3127" y="4533"/>
                      <a:pt x="6702" y="3044"/>
                      <a:pt x="9232" y="611"/>
                    </a:cubicBezTo>
                    <a:close/>
                    <a:moveTo>
                      <a:pt x="9341" y="1"/>
                    </a:moveTo>
                    <a:lnTo>
                      <a:pt x="9161" y="181"/>
                    </a:lnTo>
                    <a:cubicBezTo>
                      <a:pt x="6619" y="2729"/>
                      <a:pt x="2877" y="4263"/>
                      <a:pt x="180" y="5098"/>
                    </a:cubicBezTo>
                    <a:lnTo>
                      <a:pt x="1" y="5156"/>
                    </a:lnTo>
                    <a:lnTo>
                      <a:pt x="219" y="5669"/>
                    </a:lnTo>
                    <a:cubicBezTo>
                      <a:pt x="309" y="5881"/>
                      <a:pt x="392" y="6074"/>
                      <a:pt x="463" y="6247"/>
                    </a:cubicBezTo>
                    <a:lnTo>
                      <a:pt x="521" y="6394"/>
                    </a:lnTo>
                    <a:lnTo>
                      <a:pt x="675" y="6350"/>
                    </a:lnTo>
                    <a:cubicBezTo>
                      <a:pt x="3339" y="5528"/>
                      <a:pt x="7094" y="4000"/>
                      <a:pt x="9835" y="1394"/>
                    </a:cubicBezTo>
                    <a:lnTo>
                      <a:pt x="9918" y="1310"/>
                    </a:lnTo>
                    <a:lnTo>
                      <a:pt x="9873" y="1201"/>
                    </a:lnTo>
                    <a:cubicBezTo>
                      <a:pt x="9752" y="906"/>
                      <a:pt x="9617" y="604"/>
                      <a:pt x="9469" y="283"/>
                    </a:cubicBezTo>
                    <a:lnTo>
                      <a:pt x="934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98" name="Google Shape;1698;p13"/>
              <p:cNvSpPr/>
              <p:nvPr/>
            </p:nvSpPr>
            <p:spPr>
              <a:xfrm rot="9076706">
                <a:off x="474920" y="276788"/>
                <a:ext cx="171659" cy="209833"/>
              </a:xfrm>
              <a:custGeom>
                <a:avLst/>
                <a:gdLst/>
                <a:ahLst/>
                <a:cxnLst/>
                <a:rect l="l" t="t" r="r" b="b"/>
                <a:pathLst>
                  <a:path w="8301" h="10147" extrusionOk="0">
                    <a:moveTo>
                      <a:pt x="4161" y="0"/>
                    </a:moveTo>
                    <a:cubicBezTo>
                      <a:pt x="4160" y="0"/>
                      <a:pt x="3326" y="623"/>
                      <a:pt x="2177" y="1361"/>
                    </a:cubicBezTo>
                    <a:cubicBezTo>
                      <a:pt x="2813" y="2594"/>
                      <a:pt x="3230" y="3922"/>
                      <a:pt x="3422" y="5296"/>
                    </a:cubicBezTo>
                    <a:cubicBezTo>
                      <a:pt x="3570" y="6490"/>
                      <a:pt x="3525" y="7819"/>
                      <a:pt x="2742" y="8724"/>
                    </a:cubicBezTo>
                    <a:cubicBezTo>
                      <a:pt x="2061" y="9520"/>
                      <a:pt x="1009" y="9802"/>
                      <a:pt x="1" y="10130"/>
                    </a:cubicBezTo>
                    <a:cubicBezTo>
                      <a:pt x="122" y="10141"/>
                      <a:pt x="247" y="10147"/>
                      <a:pt x="375" y="10147"/>
                    </a:cubicBezTo>
                    <a:cubicBezTo>
                      <a:pt x="1265" y="10147"/>
                      <a:pt x="2305" y="9869"/>
                      <a:pt x="3512" y="9257"/>
                    </a:cubicBezTo>
                    <a:cubicBezTo>
                      <a:pt x="8301" y="6837"/>
                      <a:pt x="4161" y="1"/>
                      <a:pt x="416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699" name="Google Shape;1699;p13"/>
              <p:cNvSpPr/>
              <p:nvPr/>
            </p:nvSpPr>
            <p:spPr>
              <a:xfrm rot="9076706">
                <a:off x="593475" y="328245"/>
                <a:ext cx="219593" cy="169405"/>
              </a:xfrm>
              <a:custGeom>
                <a:avLst/>
                <a:gdLst/>
                <a:ahLst/>
                <a:cxnLst/>
                <a:rect l="l" t="t" r="r" b="b"/>
                <a:pathLst>
                  <a:path w="10619" h="8192" extrusionOk="0">
                    <a:moveTo>
                      <a:pt x="9007" y="0"/>
                    </a:moveTo>
                    <a:cubicBezTo>
                      <a:pt x="8378" y="610"/>
                      <a:pt x="7685" y="1156"/>
                      <a:pt x="6940" y="1612"/>
                    </a:cubicBezTo>
                    <a:cubicBezTo>
                      <a:pt x="3962" y="3518"/>
                      <a:pt x="1" y="4924"/>
                      <a:pt x="1" y="4924"/>
                    </a:cubicBezTo>
                    <a:cubicBezTo>
                      <a:pt x="219" y="5412"/>
                      <a:pt x="418" y="5906"/>
                      <a:pt x="566" y="6259"/>
                    </a:cubicBezTo>
                    <a:cubicBezTo>
                      <a:pt x="720" y="6606"/>
                      <a:pt x="848" y="6914"/>
                      <a:pt x="957" y="7177"/>
                    </a:cubicBezTo>
                    <a:lnTo>
                      <a:pt x="1400" y="8191"/>
                    </a:lnTo>
                    <a:cubicBezTo>
                      <a:pt x="3846" y="7601"/>
                      <a:pt x="6189" y="6625"/>
                      <a:pt x="8339" y="5303"/>
                    </a:cubicBezTo>
                    <a:cubicBezTo>
                      <a:pt x="9142" y="4815"/>
                      <a:pt x="9899" y="4269"/>
                      <a:pt x="10618" y="3672"/>
                    </a:cubicBezTo>
                    <a:cubicBezTo>
                      <a:pt x="10458" y="3229"/>
                      <a:pt x="10265" y="2754"/>
                      <a:pt x="10047" y="2260"/>
                    </a:cubicBezTo>
                    <a:cubicBezTo>
                      <a:pt x="9919" y="1945"/>
                      <a:pt x="9771" y="1631"/>
                      <a:pt x="9623" y="1297"/>
                    </a:cubicBezTo>
                    <a:cubicBezTo>
                      <a:pt x="9424" y="880"/>
                      <a:pt x="9219" y="443"/>
                      <a:pt x="90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00" name="Google Shape;1700;p13"/>
              <p:cNvSpPr/>
              <p:nvPr/>
            </p:nvSpPr>
            <p:spPr>
              <a:xfrm rot="9076706">
                <a:off x="585484" y="320853"/>
                <a:ext cx="235909" cy="183983"/>
              </a:xfrm>
              <a:custGeom>
                <a:avLst/>
                <a:gdLst/>
                <a:ahLst/>
                <a:cxnLst/>
                <a:rect l="l" t="t" r="r" b="b"/>
                <a:pathLst>
                  <a:path w="11408" h="8897" extrusionOk="0">
                    <a:moveTo>
                      <a:pt x="9302" y="936"/>
                    </a:moveTo>
                    <a:cubicBezTo>
                      <a:pt x="9437" y="1232"/>
                      <a:pt x="9572" y="1514"/>
                      <a:pt x="9700" y="1797"/>
                    </a:cubicBezTo>
                    <a:lnTo>
                      <a:pt x="9726" y="1848"/>
                    </a:lnTo>
                    <a:cubicBezTo>
                      <a:pt x="9867" y="2156"/>
                      <a:pt x="10008" y="2451"/>
                      <a:pt x="10130" y="2753"/>
                    </a:cubicBezTo>
                    <a:cubicBezTo>
                      <a:pt x="10303" y="3145"/>
                      <a:pt x="10464" y="3536"/>
                      <a:pt x="10611" y="3909"/>
                    </a:cubicBezTo>
                    <a:cubicBezTo>
                      <a:pt x="9963" y="4435"/>
                      <a:pt x="9276" y="4923"/>
                      <a:pt x="8557" y="5353"/>
                    </a:cubicBezTo>
                    <a:cubicBezTo>
                      <a:pt x="6529" y="6611"/>
                      <a:pt x="4321" y="7548"/>
                      <a:pt x="2010" y="8132"/>
                    </a:cubicBezTo>
                    <a:lnTo>
                      <a:pt x="1689" y="7394"/>
                    </a:lnTo>
                    <a:cubicBezTo>
                      <a:pt x="1580" y="7131"/>
                      <a:pt x="1445" y="6817"/>
                      <a:pt x="1297" y="6470"/>
                    </a:cubicBezTo>
                    <a:cubicBezTo>
                      <a:pt x="1233" y="6335"/>
                      <a:pt x="1162" y="6162"/>
                      <a:pt x="1098" y="6001"/>
                    </a:cubicBezTo>
                    <a:cubicBezTo>
                      <a:pt x="1028" y="5834"/>
                      <a:pt x="957" y="5655"/>
                      <a:pt x="873" y="5475"/>
                    </a:cubicBezTo>
                    <a:cubicBezTo>
                      <a:pt x="1920" y="5083"/>
                      <a:pt x="5072" y="3838"/>
                      <a:pt x="7530" y="2265"/>
                    </a:cubicBezTo>
                    <a:cubicBezTo>
                      <a:pt x="8159" y="1880"/>
                      <a:pt x="8750" y="1437"/>
                      <a:pt x="9302" y="936"/>
                    </a:cubicBezTo>
                    <a:close/>
                    <a:moveTo>
                      <a:pt x="9416" y="1"/>
                    </a:moveTo>
                    <a:cubicBezTo>
                      <a:pt x="9323" y="1"/>
                      <a:pt x="9236" y="38"/>
                      <a:pt x="9167" y="102"/>
                    </a:cubicBezTo>
                    <a:cubicBezTo>
                      <a:pt x="8557" y="699"/>
                      <a:pt x="7883" y="1225"/>
                      <a:pt x="7158" y="1668"/>
                    </a:cubicBezTo>
                    <a:cubicBezTo>
                      <a:pt x="4250" y="3530"/>
                      <a:pt x="328" y="4929"/>
                      <a:pt x="289" y="4942"/>
                    </a:cubicBezTo>
                    <a:cubicBezTo>
                      <a:pt x="97" y="5013"/>
                      <a:pt x="0" y="5231"/>
                      <a:pt x="84" y="5417"/>
                    </a:cubicBezTo>
                    <a:cubicBezTo>
                      <a:pt x="212" y="5706"/>
                      <a:pt x="341" y="6008"/>
                      <a:pt x="450" y="6271"/>
                    </a:cubicBezTo>
                    <a:cubicBezTo>
                      <a:pt x="520" y="6451"/>
                      <a:pt x="591" y="6611"/>
                      <a:pt x="655" y="6752"/>
                    </a:cubicBezTo>
                    <a:cubicBezTo>
                      <a:pt x="803" y="7093"/>
                      <a:pt x="931" y="7401"/>
                      <a:pt x="1040" y="7670"/>
                    </a:cubicBezTo>
                    <a:lnTo>
                      <a:pt x="1483" y="8685"/>
                    </a:lnTo>
                    <a:cubicBezTo>
                      <a:pt x="1535" y="8813"/>
                      <a:pt x="1663" y="8896"/>
                      <a:pt x="1804" y="8896"/>
                    </a:cubicBezTo>
                    <a:cubicBezTo>
                      <a:pt x="1830" y="8896"/>
                      <a:pt x="1856" y="8890"/>
                      <a:pt x="1888" y="8884"/>
                    </a:cubicBezTo>
                    <a:cubicBezTo>
                      <a:pt x="4372" y="8287"/>
                      <a:pt x="6747" y="7298"/>
                      <a:pt x="8923" y="5950"/>
                    </a:cubicBezTo>
                    <a:cubicBezTo>
                      <a:pt x="9745" y="5456"/>
                      <a:pt x="10522" y="4904"/>
                      <a:pt x="11253" y="4287"/>
                    </a:cubicBezTo>
                    <a:cubicBezTo>
                      <a:pt x="11369" y="4191"/>
                      <a:pt x="11407" y="4037"/>
                      <a:pt x="11356" y="3896"/>
                    </a:cubicBezTo>
                    <a:cubicBezTo>
                      <a:pt x="11176" y="3440"/>
                      <a:pt x="10984" y="2959"/>
                      <a:pt x="10778" y="2484"/>
                    </a:cubicBezTo>
                    <a:cubicBezTo>
                      <a:pt x="10656" y="2182"/>
                      <a:pt x="10515" y="1874"/>
                      <a:pt x="10368" y="1559"/>
                    </a:cubicBezTo>
                    <a:lnTo>
                      <a:pt x="10342" y="1501"/>
                    </a:lnTo>
                    <a:cubicBezTo>
                      <a:pt x="10149" y="1084"/>
                      <a:pt x="9944" y="648"/>
                      <a:pt x="9726" y="198"/>
                    </a:cubicBezTo>
                    <a:cubicBezTo>
                      <a:pt x="9681" y="96"/>
                      <a:pt x="9584" y="25"/>
                      <a:pt x="9475" y="6"/>
                    </a:cubicBezTo>
                    <a:cubicBezTo>
                      <a:pt x="9455" y="2"/>
                      <a:pt x="9436" y="1"/>
                      <a:pt x="941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01" name="Google Shape;1701;p13"/>
              <p:cNvSpPr/>
              <p:nvPr/>
            </p:nvSpPr>
            <p:spPr>
              <a:xfrm rot="9076706">
                <a:off x="641892" y="440981"/>
                <a:ext cx="20865" cy="41152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1990" extrusionOk="0">
                    <a:moveTo>
                      <a:pt x="74" y="1"/>
                    </a:moveTo>
                    <a:cubicBezTo>
                      <a:pt x="61" y="1"/>
                      <a:pt x="47" y="5"/>
                      <a:pt x="39" y="18"/>
                    </a:cubicBezTo>
                    <a:cubicBezTo>
                      <a:pt x="20" y="30"/>
                      <a:pt x="1" y="50"/>
                      <a:pt x="7" y="75"/>
                    </a:cubicBezTo>
                    <a:cubicBezTo>
                      <a:pt x="65" y="242"/>
                      <a:pt x="116" y="416"/>
                      <a:pt x="180" y="576"/>
                    </a:cubicBezTo>
                    <a:lnTo>
                      <a:pt x="379" y="1058"/>
                    </a:lnTo>
                    <a:lnTo>
                      <a:pt x="604" y="1526"/>
                    </a:lnTo>
                    <a:cubicBezTo>
                      <a:pt x="687" y="1674"/>
                      <a:pt x="777" y="1828"/>
                      <a:pt x="874" y="1976"/>
                    </a:cubicBezTo>
                    <a:cubicBezTo>
                      <a:pt x="883" y="1985"/>
                      <a:pt x="896" y="1990"/>
                      <a:pt x="910" y="1990"/>
                    </a:cubicBezTo>
                    <a:cubicBezTo>
                      <a:pt x="923" y="1990"/>
                      <a:pt x="938" y="1985"/>
                      <a:pt x="951" y="1976"/>
                    </a:cubicBezTo>
                    <a:cubicBezTo>
                      <a:pt x="983" y="1969"/>
                      <a:pt x="1008" y="1943"/>
                      <a:pt x="1008" y="1911"/>
                    </a:cubicBezTo>
                    <a:cubicBezTo>
                      <a:pt x="983" y="1738"/>
                      <a:pt x="944" y="1558"/>
                      <a:pt x="886" y="1391"/>
                    </a:cubicBezTo>
                    <a:cubicBezTo>
                      <a:pt x="829" y="1218"/>
                      <a:pt x="764" y="1058"/>
                      <a:pt x="694" y="897"/>
                    </a:cubicBezTo>
                    <a:cubicBezTo>
                      <a:pt x="610" y="737"/>
                      <a:pt x="521" y="583"/>
                      <a:pt x="424" y="435"/>
                    </a:cubicBezTo>
                    <a:cubicBezTo>
                      <a:pt x="322" y="281"/>
                      <a:pt x="212" y="140"/>
                      <a:pt x="97" y="5"/>
                    </a:cubicBezTo>
                    <a:cubicBezTo>
                      <a:pt x="90" y="2"/>
                      <a:pt x="82" y="1"/>
                      <a:pt x="7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02" name="Google Shape;1702;p13"/>
              <p:cNvSpPr/>
              <p:nvPr/>
            </p:nvSpPr>
            <p:spPr>
              <a:xfrm rot="9076706">
                <a:off x="754451" y="439031"/>
                <a:ext cx="30150" cy="58460"/>
              </a:xfrm>
              <a:custGeom>
                <a:avLst/>
                <a:gdLst/>
                <a:ahLst/>
                <a:cxnLst/>
                <a:rect l="l" t="t" r="r" b="b"/>
                <a:pathLst>
                  <a:path w="1458" h="2827" extrusionOk="0">
                    <a:moveTo>
                      <a:pt x="73" y="1"/>
                    </a:moveTo>
                    <a:cubicBezTo>
                      <a:pt x="61" y="1"/>
                      <a:pt x="50" y="4"/>
                      <a:pt x="39" y="9"/>
                    </a:cubicBezTo>
                    <a:cubicBezTo>
                      <a:pt x="13" y="22"/>
                      <a:pt x="0" y="54"/>
                      <a:pt x="13" y="80"/>
                    </a:cubicBezTo>
                    <a:cubicBezTo>
                      <a:pt x="97" y="305"/>
                      <a:pt x="167" y="542"/>
                      <a:pt x="270" y="786"/>
                    </a:cubicBezTo>
                    <a:cubicBezTo>
                      <a:pt x="366" y="1024"/>
                      <a:pt x="456" y="1261"/>
                      <a:pt x="565" y="1486"/>
                    </a:cubicBezTo>
                    <a:cubicBezTo>
                      <a:pt x="681" y="1710"/>
                      <a:pt x="796" y="1942"/>
                      <a:pt x="918" y="2153"/>
                    </a:cubicBezTo>
                    <a:cubicBezTo>
                      <a:pt x="1040" y="2372"/>
                      <a:pt x="1175" y="2583"/>
                      <a:pt x="1323" y="2795"/>
                    </a:cubicBezTo>
                    <a:cubicBezTo>
                      <a:pt x="1337" y="2814"/>
                      <a:pt x="1358" y="2826"/>
                      <a:pt x="1381" y="2826"/>
                    </a:cubicBezTo>
                    <a:cubicBezTo>
                      <a:pt x="1389" y="2826"/>
                      <a:pt x="1398" y="2824"/>
                      <a:pt x="1406" y="2821"/>
                    </a:cubicBezTo>
                    <a:cubicBezTo>
                      <a:pt x="1438" y="2802"/>
                      <a:pt x="1458" y="2770"/>
                      <a:pt x="1451" y="2731"/>
                    </a:cubicBezTo>
                    <a:cubicBezTo>
                      <a:pt x="1374" y="2500"/>
                      <a:pt x="1291" y="2275"/>
                      <a:pt x="1188" y="2031"/>
                    </a:cubicBezTo>
                    <a:cubicBezTo>
                      <a:pt x="1092" y="1781"/>
                      <a:pt x="983" y="1550"/>
                      <a:pt x="880" y="1325"/>
                    </a:cubicBezTo>
                    <a:cubicBezTo>
                      <a:pt x="771" y="1101"/>
                      <a:pt x="655" y="876"/>
                      <a:pt x="527" y="664"/>
                    </a:cubicBezTo>
                    <a:cubicBezTo>
                      <a:pt x="398" y="446"/>
                      <a:pt x="257" y="234"/>
                      <a:pt x="122" y="22"/>
                    </a:cubicBezTo>
                    <a:cubicBezTo>
                      <a:pt x="107" y="7"/>
                      <a:pt x="90" y="1"/>
                      <a:pt x="7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03" name="Google Shape;1703;p13"/>
              <p:cNvSpPr/>
              <p:nvPr/>
            </p:nvSpPr>
            <p:spPr>
              <a:xfrm rot="9076706">
                <a:off x="639746" y="454236"/>
                <a:ext cx="22768" cy="48327"/>
              </a:xfrm>
              <a:custGeom>
                <a:avLst/>
                <a:gdLst/>
                <a:ahLst/>
                <a:cxnLst/>
                <a:rect l="l" t="t" r="r" b="b"/>
                <a:pathLst>
                  <a:path w="1101" h="2337" extrusionOk="0">
                    <a:moveTo>
                      <a:pt x="72" y="0"/>
                    </a:moveTo>
                    <a:cubicBezTo>
                      <a:pt x="35" y="0"/>
                      <a:pt x="1" y="36"/>
                      <a:pt x="15" y="75"/>
                    </a:cubicBezTo>
                    <a:cubicBezTo>
                      <a:pt x="105" y="255"/>
                      <a:pt x="189" y="448"/>
                      <a:pt x="266" y="627"/>
                    </a:cubicBezTo>
                    <a:cubicBezTo>
                      <a:pt x="349" y="813"/>
                      <a:pt x="413" y="1000"/>
                      <a:pt x="497" y="1186"/>
                    </a:cubicBezTo>
                    <a:cubicBezTo>
                      <a:pt x="574" y="1366"/>
                      <a:pt x="651" y="1552"/>
                      <a:pt x="721" y="1738"/>
                    </a:cubicBezTo>
                    <a:lnTo>
                      <a:pt x="946" y="2309"/>
                    </a:lnTo>
                    <a:cubicBezTo>
                      <a:pt x="962" y="2325"/>
                      <a:pt x="987" y="2336"/>
                      <a:pt x="1013" y="2336"/>
                    </a:cubicBezTo>
                    <a:cubicBezTo>
                      <a:pt x="1018" y="2336"/>
                      <a:pt x="1024" y="2336"/>
                      <a:pt x="1030" y="2335"/>
                    </a:cubicBezTo>
                    <a:cubicBezTo>
                      <a:pt x="1068" y="2328"/>
                      <a:pt x="1100" y="2303"/>
                      <a:pt x="1100" y="2277"/>
                    </a:cubicBezTo>
                    <a:cubicBezTo>
                      <a:pt x="1087" y="2065"/>
                      <a:pt x="1062" y="1853"/>
                      <a:pt x="1017" y="1648"/>
                    </a:cubicBezTo>
                    <a:cubicBezTo>
                      <a:pt x="965" y="1443"/>
                      <a:pt x="901" y="1237"/>
                      <a:pt x="818" y="1045"/>
                    </a:cubicBezTo>
                    <a:cubicBezTo>
                      <a:pt x="721" y="852"/>
                      <a:pt x="619" y="672"/>
                      <a:pt x="503" y="492"/>
                    </a:cubicBezTo>
                    <a:cubicBezTo>
                      <a:pt x="381" y="319"/>
                      <a:pt x="246" y="159"/>
                      <a:pt x="105" y="11"/>
                    </a:cubicBezTo>
                    <a:cubicBezTo>
                      <a:pt x="95" y="4"/>
                      <a:pt x="83" y="0"/>
                      <a:pt x="7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04" name="Google Shape;1704;p13"/>
              <p:cNvSpPr/>
              <p:nvPr/>
            </p:nvSpPr>
            <p:spPr>
              <a:xfrm rot="9076706">
                <a:off x="616641" y="418757"/>
                <a:ext cx="76224" cy="109662"/>
              </a:xfrm>
              <a:custGeom>
                <a:avLst/>
                <a:gdLst/>
                <a:ahLst/>
                <a:cxnLst/>
                <a:rect l="l" t="t" r="r" b="b"/>
                <a:pathLst>
                  <a:path w="3686" h="5303" extrusionOk="0">
                    <a:moveTo>
                      <a:pt x="2068" y="0"/>
                    </a:moveTo>
                    <a:cubicBezTo>
                      <a:pt x="1439" y="617"/>
                      <a:pt x="745" y="1156"/>
                      <a:pt x="1" y="1618"/>
                    </a:cubicBezTo>
                    <a:cubicBezTo>
                      <a:pt x="604" y="2793"/>
                      <a:pt x="1073" y="4025"/>
                      <a:pt x="1406" y="5303"/>
                    </a:cubicBezTo>
                    <a:cubicBezTo>
                      <a:pt x="2209" y="4815"/>
                      <a:pt x="2966" y="4269"/>
                      <a:pt x="3685" y="3672"/>
                    </a:cubicBezTo>
                    <a:cubicBezTo>
                      <a:pt x="3525" y="3229"/>
                      <a:pt x="3332" y="2754"/>
                      <a:pt x="3108" y="2266"/>
                    </a:cubicBezTo>
                    <a:cubicBezTo>
                      <a:pt x="2979" y="1952"/>
                      <a:pt x="2832" y="1631"/>
                      <a:pt x="2684" y="1303"/>
                    </a:cubicBezTo>
                    <a:cubicBezTo>
                      <a:pt x="2485" y="880"/>
                      <a:pt x="2279" y="450"/>
                      <a:pt x="2068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05" name="Google Shape;1705;p13"/>
              <p:cNvSpPr/>
              <p:nvPr/>
            </p:nvSpPr>
            <p:spPr>
              <a:xfrm rot="9076706">
                <a:off x="836317" y="372918"/>
                <a:ext cx="76886" cy="158734"/>
              </a:xfrm>
              <a:custGeom>
                <a:avLst/>
                <a:gdLst/>
                <a:ahLst/>
                <a:cxnLst/>
                <a:rect l="l" t="t" r="r" b="b"/>
                <a:pathLst>
                  <a:path w="3718" h="7676" extrusionOk="0">
                    <a:moveTo>
                      <a:pt x="40" y="1"/>
                    </a:moveTo>
                    <a:cubicBezTo>
                      <a:pt x="35" y="1"/>
                      <a:pt x="31" y="1"/>
                      <a:pt x="27" y="3"/>
                    </a:cubicBezTo>
                    <a:cubicBezTo>
                      <a:pt x="1" y="10"/>
                      <a:pt x="14" y="80"/>
                      <a:pt x="52" y="144"/>
                    </a:cubicBezTo>
                    <a:cubicBezTo>
                      <a:pt x="393" y="741"/>
                      <a:pt x="701" y="1345"/>
                      <a:pt x="1022" y="1955"/>
                    </a:cubicBezTo>
                    <a:cubicBezTo>
                      <a:pt x="1343" y="2558"/>
                      <a:pt x="1631" y="3174"/>
                      <a:pt x="1927" y="3784"/>
                    </a:cubicBezTo>
                    <a:cubicBezTo>
                      <a:pt x="2222" y="4400"/>
                      <a:pt x="2498" y="5029"/>
                      <a:pt x="2768" y="5652"/>
                    </a:cubicBezTo>
                    <a:cubicBezTo>
                      <a:pt x="3037" y="6275"/>
                      <a:pt x="3300" y="6904"/>
                      <a:pt x="3551" y="7546"/>
                    </a:cubicBezTo>
                    <a:cubicBezTo>
                      <a:pt x="3580" y="7616"/>
                      <a:pt x="3636" y="7676"/>
                      <a:pt x="3665" y="7676"/>
                    </a:cubicBezTo>
                    <a:cubicBezTo>
                      <a:pt x="3668" y="7676"/>
                      <a:pt x="3671" y="7675"/>
                      <a:pt x="3673" y="7674"/>
                    </a:cubicBezTo>
                    <a:cubicBezTo>
                      <a:pt x="3692" y="7661"/>
                      <a:pt x="3718" y="7584"/>
                      <a:pt x="3692" y="7501"/>
                    </a:cubicBezTo>
                    <a:cubicBezTo>
                      <a:pt x="3506" y="6833"/>
                      <a:pt x="3300" y="6178"/>
                      <a:pt x="3050" y="5537"/>
                    </a:cubicBezTo>
                    <a:cubicBezTo>
                      <a:pt x="2806" y="4895"/>
                      <a:pt x="2543" y="4253"/>
                      <a:pt x="2241" y="3636"/>
                    </a:cubicBezTo>
                    <a:cubicBezTo>
                      <a:pt x="1940" y="3020"/>
                      <a:pt x="1619" y="2410"/>
                      <a:pt x="1266" y="1820"/>
                    </a:cubicBezTo>
                    <a:cubicBezTo>
                      <a:pt x="912" y="1223"/>
                      <a:pt x="534" y="645"/>
                      <a:pt x="142" y="87"/>
                    </a:cubicBezTo>
                    <a:cubicBezTo>
                      <a:pt x="109" y="36"/>
                      <a:pt x="70" y="1"/>
                      <a:pt x="40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06" name="Google Shape;1706;p13"/>
              <p:cNvSpPr/>
              <p:nvPr/>
            </p:nvSpPr>
            <p:spPr>
              <a:xfrm rot="9076706">
                <a:off x="853841" y="497161"/>
                <a:ext cx="65471" cy="125275"/>
              </a:xfrm>
              <a:custGeom>
                <a:avLst/>
                <a:gdLst/>
                <a:ahLst/>
                <a:cxnLst/>
                <a:rect l="l" t="t" r="r" b="b"/>
                <a:pathLst>
                  <a:path w="3166" h="6058" extrusionOk="0">
                    <a:moveTo>
                      <a:pt x="51" y="0"/>
                    </a:moveTo>
                    <a:cubicBezTo>
                      <a:pt x="45" y="0"/>
                      <a:pt x="39" y="1"/>
                      <a:pt x="32" y="3"/>
                    </a:cubicBezTo>
                    <a:cubicBezTo>
                      <a:pt x="0" y="16"/>
                      <a:pt x="0" y="67"/>
                      <a:pt x="32" y="125"/>
                    </a:cubicBezTo>
                    <a:cubicBezTo>
                      <a:pt x="309" y="594"/>
                      <a:pt x="565" y="1082"/>
                      <a:pt x="828" y="1557"/>
                    </a:cubicBezTo>
                    <a:cubicBezTo>
                      <a:pt x="1092" y="2038"/>
                      <a:pt x="1342" y="2526"/>
                      <a:pt x="1580" y="3014"/>
                    </a:cubicBezTo>
                    <a:cubicBezTo>
                      <a:pt x="1830" y="3495"/>
                      <a:pt x="2067" y="3990"/>
                      <a:pt x="2305" y="4478"/>
                    </a:cubicBezTo>
                    <a:cubicBezTo>
                      <a:pt x="2536" y="4972"/>
                      <a:pt x="2767" y="5466"/>
                      <a:pt x="3005" y="5960"/>
                    </a:cubicBezTo>
                    <a:cubicBezTo>
                      <a:pt x="3028" y="6020"/>
                      <a:pt x="3074" y="6057"/>
                      <a:pt x="3106" y="6057"/>
                    </a:cubicBezTo>
                    <a:cubicBezTo>
                      <a:pt x="3109" y="6057"/>
                      <a:pt x="3111" y="6057"/>
                      <a:pt x="3114" y="6057"/>
                    </a:cubicBezTo>
                    <a:cubicBezTo>
                      <a:pt x="3146" y="6044"/>
                      <a:pt x="3165" y="5980"/>
                      <a:pt x="3146" y="5909"/>
                    </a:cubicBezTo>
                    <a:cubicBezTo>
                      <a:pt x="2985" y="5383"/>
                      <a:pt x="2799" y="4863"/>
                      <a:pt x="2587" y="4356"/>
                    </a:cubicBezTo>
                    <a:cubicBezTo>
                      <a:pt x="2369" y="3842"/>
                      <a:pt x="2144" y="3335"/>
                      <a:pt x="1888" y="2853"/>
                    </a:cubicBezTo>
                    <a:cubicBezTo>
                      <a:pt x="1631" y="2366"/>
                      <a:pt x="1361" y="1884"/>
                      <a:pt x="1066" y="1422"/>
                    </a:cubicBezTo>
                    <a:cubicBezTo>
                      <a:pt x="764" y="953"/>
                      <a:pt x="456" y="504"/>
                      <a:pt x="122" y="67"/>
                    </a:cubicBezTo>
                    <a:cubicBezTo>
                      <a:pt x="96" y="25"/>
                      <a:pt x="78" y="0"/>
                      <a:pt x="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07" name="Google Shape;1707;p13"/>
              <p:cNvSpPr/>
              <p:nvPr/>
            </p:nvSpPr>
            <p:spPr>
              <a:xfrm rot="9076706">
                <a:off x="711767" y="280197"/>
                <a:ext cx="269410" cy="447520"/>
              </a:xfrm>
              <a:custGeom>
                <a:avLst/>
                <a:gdLst/>
                <a:ahLst/>
                <a:cxnLst/>
                <a:rect l="l" t="t" r="r" b="b"/>
                <a:pathLst>
                  <a:path w="13028" h="21641" extrusionOk="0">
                    <a:moveTo>
                      <a:pt x="1643" y="1"/>
                    </a:moveTo>
                    <a:cubicBezTo>
                      <a:pt x="390" y="1"/>
                      <a:pt x="0" y="1905"/>
                      <a:pt x="1332" y="4315"/>
                    </a:cubicBezTo>
                    <a:cubicBezTo>
                      <a:pt x="3559" y="8365"/>
                      <a:pt x="9253" y="21640"/>
                      <a:pt x="9253" y="21640"/>
                    </a:cubicBezTo>
                    <a:cubicBezTo>
                      <a:pt x="10588" y="21281"/>
                      <a:pt x="11859" y="20722"/>
                      <a:pt x="13027" y="19984"/>
                    </a:cubicBezTo>
                    <a:cubicBezTo>
                      <a:pt x="11121" y="14168"/>
                      <a:pt x="5113" y="3063"/>
                      <a:pt x="5113" y="3063"/>
                    </a:cubicBezTo>
                    <a:cubicBezTo>
                      <a:pt x="3738" y="876"/>
                      <a:pt x="2492" y="1"/>
                      <a:pt x="164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08" name="Google Shape;1708;p13"/>
              <p:cNvSpPr/>
              <p:nvPr/>
            </p:nvSpPr>
            <p:spPr>
              <a:xfrm rot="9076706">
                <a:off x="703999" y="273650"/>
                <a:ext cx="282768" cy="461975"/>
              </a:xfrm>
              <a:custGeom>
                <a:avLst/>
                <a:gdLst/>
                <a:ahLst/>
                <a:cxnLst/>
                <a:rect l="l" t="t" r="r" b="b"/>
                <a:pathLst>
                  <a:path w="13674" h="22340" extrusionOk="0">
                    <a:moveTo>
                      <a:pt x="1876" y="706"/>
                    </a:moveTo>
                    <a:cubicBezTo>
                      <a:pt x="1887" y="706"/>
                      <a:pt x="1897" y="706"/>
                      <a:pt x="1907" y="707"/>
                    </a:cubicBezTo>
                    <a:cubicBezTo>
                      <a:pt x="2613" y="707"/>
                      <a:pt x="3782" y="1541"/>
                      <a:pt x="5065" y="3583"/>
                    </a:cubicBezTo>
                    <a:cubicBezTo>
                      <a:pt x="5123" y="3692"/>
                      <a:pt x="10900" y="14399"/>
                      <a:pt x="12865" y="20183"/>
                    </a:cubicBezTo>
                    <a:cubicBezTo>
                      <a:pt x="11883" y="20786"/>
                      <a:pt x="10823" y="21248"/>
                      <a:pt x="9719" y="21569"/>
                    </a:cubicBezTo>
                    <a:cubicBezTo>
                      <a:pt x="8878" y="19624"/>
                      <a:pt x="3929" y="8185"/>
                      <a:pt x="1894" y="4501"/>
                    </a:cubicBezTo>
                    <a:cubicBezTo>
                      <a:pt x="893" y="2684"/>
                      <a:pt x="938" y="1156"/>
                      <a:pt x="1560" y="790"/>
                    </a:cubicBezTo>
                    <a:cubicBezTo>
                      <a:pt x="1655" y="737"/>
                      <a:pt x="1765" y="706"/>
                      <a:pt x="1876" y="706"/>
                    </a:cubicBezTo>
                    <a:close/>
                    <a:moveTo>
                      <a:pt x="1893" y="1"/>
                    </a:moveTo>
                    <a:cubicBezTo>
                      <a:pt x="1631" y="1"/>
                      <a:pt x="1398" y="66"/>
                      <a:pt x="1201" y="180"/>
                    </a:cubicBezTo>
                    <a:cubicBezTo>
                      <a:pt x="270" y="733"/>
                      <a:pt x="1" y="2511"/>
                      <a:pt x="1284" y="4834"/>
                    </a:cubicBezTo>
                    <a:cubicBezTo>
                      <a:pt x="3480" y="8821"/>
                      <a:pt x="9135" y="21993"/>
                      <a:pt x="9193" y="22128"/>
                    </a:cubicBezTo>
                    <a:cubicBezTo>
                      <a:pt x="9251" y="22256"/>
                      <a:pt x="9373" y="22340"/>
                      <a:pt x="9514" y="22340"/>
                    </a:cubicBezTo>
                    <a:cubicBezTo>
                      <a:pt x="9546" y="22340"/>
                      <a:pt x="9578" y="22333"/>
                      <a:pt x="9610" y="22327"/>
                    </a:cubicBezTo>
                    <a:cubicBezTo>
                      <a:pt x="10978" y="21961"/>
                      <a:pt x="12281" y="21390"/>
                      <a:pt x="13475" y="20626"/>
                    </a:cubicBezTo>
                    <a:cubicBezTo>
                      <a:pt x="13609" y="20542"/>
                      <a:pt x="13674" y="20375"/>
                      <a:pt x="13622" y="20221"/>
                    </a:cubicBezTo>
                    <a:cubicBezTo>
                      <a:pt x="11722" y="14444"/>
                      <a:pt x="5739" y="3352"/>
                      <a:pt x="5669" y="3223"/>
                    </a:cubicBezTo>
                    <a:cubicBezTo>
                      <a:pt x="4168" y="838"/>
                      <a:pt x="2835" y="1"/>
                      <a:pt x="18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09" name="Google Shape;1709;p13"/>
              <p:cNvSpPr/>
              <p:nvPr/>
            </p:nvSpPr>
            <p:spPr>
              <a:xfrm rot="9076706">
                <a:off x="782456" y="505934"/>
                <a:ext cx="99984" cy="170397"/>
              </a:xfrm>
              <a:custGeom>
                <a:avLst/>
                <a:gdLst/>
                <a:ahLst/>
                <a:cxnLst/>
                <a:rect l="l" t="t" r="r" b="b"/>
                <a:pathLst>
                  <a:path w="4835" h="8240" extrusionOk="0">
                    <a:moveTo>
                      <a:pt x="37" y="1"/>
                    </a:moveTo>
                    <a:cubicBezTo>
                      <a:pt x="33" y="1"/>
                      <a:pt x="29" y="2"/>
                      <a:pt x="26" y="3"/>
                    </a:cubicBezTo>
                    <a:cubicBezTo>
                      <a:pt x="0" y="16"/>
                      <a:pt x="20" y="80"/>
                      <a:pt x="65" y="157"/>
                    </a:cubicBezTo>
                    <a:cubicBezTo>
                      <a:pt x="488" y="799"/>
                      <a:pt x="886" y="1448"/>
                      <a:pt x="1291" y="2103"/>
                    </a:cubicBezTo>
                    <a:cubicBezTo>
                      <a:pt x="1689" y="2757"/>
                      <a:pt x="2074" y="3418"/>
                      <a:pt x="2452" y="4080"/>
                    </a:cubicBezTo>
                    <a:cubicBezTo>
                      <a:pt x="2838" y="4741"/>
                      <a:pt x="3197" y="5408"/>
                      <a:pt x="3576" y="6082"/>
                    </a:cubicBezTo>
                    <a:cubicBezTo>
                      <a:pt x="3961" y="6750"/>
                      <a:pt x="4308" y="7424"/>
                      <a:pt x="4661" y="8105"/>
                    </a:cubicBezTo>
                    <a:cubicBezTo>
                      <a:pt x="4703" y="8189"/>
                      <a:pt x="4751" y="8240"/>
                      <a:pt x="4789" y="8240"/>
                    </a:cubicBezTo>
                    <a:cubicBezTo>
                      <a:pt x="4791" y="8240"/>
                      <a:pt x="4793" y="8240"/>
                      <a:pt x="4796" y="8239"/>
                    </a:cubicBezTo>
                    <a:cubicBezTo>
                      <a:pt x="4834" y="8226"/>
                      <a:pt x="4834" y="8143"/>
                      <a:pt x="4796" y="8047"/>
                    </a:cubicBezTo>
                    <a:cubicBezTo>
                      <a:pt x="4507" y="7347"/>
                      <a:pt x="4192" y="6628"/>
                      <a:pt x="3845" y="5941"/>
                    </a:cubicBezTo>
                    <a:cubicBezTo>
                      <a:pt x="3505" y="5254"/>
                      <a:pt x="3152" y="4567"/>
                      <a:pt x="2754" y="3906"/>
                    </a:cubicBezTo>
                    <a:cubicBezTo>
                      <a:pt x="2356" y="3239"/>
                      <a:pt x="1945" y="2584"/>
                      <a:pt x="1515" y="1955"/>
                    </a:cubicBezTo>
                    <a:cubicBezTo>
                      <a:pt x="1079" y="1319"/>
                      <a:pt x="623" y="703"/>
                      <a:pt x="148" y="93"/>
                    </a:cubicBezTo>
                    <a:cubicBezTo>
                      <a:pt x="109" y="37"/>
                      <a:pt x="65" y="1"/>
                      <a:pt x="3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10" name="Google Shape;1710;p13"/>
              <p:cNvSpPr/>
              <p:nvPr/>
            </p:nvSpPr>
            <p:spPr>
              <a:xfrm rot="9076706">
                <a:off x="993512" y="633291"/>
                <a:ext cx="40635" cy="38153"/>
              </a:xfrm>
              <a:custGeom>
                <a:avLst/>
                <a:gdLst/>
                <a:ahLst/>
                <a:cxnLst/>
                <a:rect l="l" t="t" r="r" b="b"/>
                <a:pathLst>
                  <a:path w="1965" h="1845" extrusionOk="0">
                    <a:moveTo>
                      <a:pt x="53" y="0"/>
                    </a:moveTo>
                    <a:cubicBezTo>
                      <a:pt x="41" y="0"/>
                      <a:pt x="30" y="3"/>
                      <a:pt x="20" y="10"/>
                    </a:cubicBezTo>
                    <a:cubicBezTo>
                      <a:pt x="1" y="29"/>
                      <a:pt x="1" y="61"/>
                      <a:pt x="20" y="74"/>
                    </a:cubicBezTo>
                    <a:cubicBezTo>
                      <a:pt x="135" y="260"/>
                      <a:pt x="257" y="433"/>
                      <a:pt x="392" y="600"/>
                    </a:cubicBezTo>
                    <a:cubicBezTo>
                      <a:pt x="527" y="767"/>
                      <a:pt x="662" y="934"/>
                      <a:pt x="822" y="1075"/>
                    </a:cubicBezTo>
                    <a:cubicBezTo>
                      <a:pt x="983" y="1217"/>
                      <a:pt x="1150" y="1358"/>
                      <a:pt x="1317" y="1486"/>
                    </a:cubicBezTo>
                    <a:cubicBezTo>
                      <a:pt x="1490" y="1615"/>
                      <a:pt x="1676" y="1730"/>
                      <a:pt x="1862" y="1839"/>
                    </a:cubicBezTo>
                    <a:cubicBezTo>
                      <a:pt x="1871" y="1843"/>
                      <a:pt x="1879" y="1844"/>
                      <a:pt x="1888" y="1844"/>
                    </a:cubicBezTo>
                    <a:cubicBezTo>
                      <a:pt x="1911" y="1844"/>
                      <a:pt x="1932" y="1832"/>
                      <a:pt x="1946" y="1814"/>
                    </a:cubicBezTo>
                    <a:cubicBezTo>
                      <a:pt x="1946" y="1782"/>
                      <a:pt x="1965" y="1743"/>
                      <a:pt x="1946" y="1717"/>
                    </a:cubicBezTo>
                    <a:cubicBezTo>
                      <a:pt x="1798" y="1563"/>
                      <a:pt x="1657" y="1409"/>
                      <a:pt x="1509" y="1262"/>
                    </a:cubicBezTo>
                    <a:lnTo>
                      <a:pt x="1053" y="825"/>
                    </a:lnTo>
                    <a:lnTo>
                      <a:pt x="578" y="414"/>
                    </a:lnTo>
                    <a:lnTo>
                      <a:pt x="91" y="10"/>
                    </a:lnTo>
                    <a:cubicBezTo>
                      <a:pt x="78" y="3"/>
                      <a:pt x="65" y="0"/>
                      <a:pt x="5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11" name="Google Shape;1711;p13"/>
              <p:cNvSpPr/>
              <p:nvPr/>
            </p:nvSpPr>
            <p:spPr>
              <a:xfrm rot="9076706">
                <a:off x="980133" y="633967"/>
                <a:ext cx="93077" cy="80153"/>
              </a:xfrm>
              <a:custGeom>
                <a:avLst/>
                <a:gdLst/>
                <a:ahLst/>
                <a:cxnLst/>
                <a:rect l="l" t="t" r="r" b="b"/>
                <a:pathLst>
                  <a:path w="4501" h="3876" extrusionOk="0">
                    <a:moveTo>
                      <a:pt x="57" y="0"/>
                    </a:moveTo>
                    <a:cubicBezTo>
                      <a:pt x="41" y="0"/>
                      <a:pt x="27" y="4"/>
                      <a:pt x="19" y="9"/>
                    </a:cubicBezTo>
                    <a:cubicBezTo>
                      <a:pt x="0" y="28"/>
                      <a:pt x="19" y="80"/>
                      <a:pt x="58" y="112"/>
                    </a:cubicBezTo>
                    <a:cubicBezTo>
                      <a:pt x="449" y="407"/>
                      <a:pt x="783" y="721"/>
                      <a:pt x="1149" y="1023"/>
                    </a:cubicBezTo>
                    <a:cubicBezTo>
                      <a:pt x="1521" y="1325"/>
                      <a:pt x="1868" y="1639"/>
                      <a:pt x="2221" y="1948"/>
                    </a:cubicBezTo>
                    <a:cubicBezTo>
                      <a:pt x="2574" y="2249"/>
                      <a:pt x="2921" y="2564"/>
                      <a:pt x="3274" y="2885"/>
                    </a:cubicBezTo>
                    <a:lnTo>
                      <a:pt x="4327" y="3841"/>
                    </a:lnTo>
                    <a:cubicBezTo>
                      <a:pt x="4349" y="3863"/>
                      <a:pt x="4379" y="3876"/>
                      <a:pt x="4411" y="3876"/>
                    </a:cubicBezTo>
                    <a:cubicBezTo>
                      <a:pt x="4426" y="3876"/>
                      <a:pt x="4441" y="3873"/>
                      <a:pt x="4455" y="3867"/>
                    </a:cubicBezTo>
                    <a:cubicBezTo>
                      <a:pt x="4500" y="3848"/>
                      <a:pt x="4494" y="3783"/>
                      <a:pt x="4455" y="3738"/>
                    </a:cubicBezTo>
                    <a:cubicBezTo>
                      <a:pt x="4160" y="3360"/>
                      <a:pt x="3845" y="3000"/>
                      <a:pt x="3511" y="2666"/>
                    </a:cubicBezTo>
                    <a:cubicBezTo>
                      <a:pt x="3158" y="2320"/>
                      <a:pt x="2825" y="1986"/>
                      <a:pt x="2459" y="1678"/>
                    </a:cubicBezTo>
                    <a:cubicBezTo>
                      <a:pt x="2093" y="1376"/>
                      <a:pt x="1714" y="1087"/>
                      <a:pt x="1329" y="805"/>
                    </a:cubicBezTo>
                    <a:cubicBezTo>
                      <a:pt x="944" y="522"/>
                      <a:pt x="539" y="266"/>
                      <a:pt x="129" y="22"/>
                    </a:cubicBezTo>
                    <a:cubicBezTo>
                      <a:pt x="106" y="7"/>
                      <a:pt x="79" y="0"/>
                      <a:pt x="5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12" name="Google Shape;1712;p13"/>
              <p:cNvSpPr/>
              <p:nvPr/>
            </p:nvSpPr>
            <p:spPr>
              <a:xfrm rot="9076706">
                <a:off x="676192" y="272498"/>
                <a:ext cx="354711" cy="548269"/>
              </a:xfrm>
              <a:custGeom>
                <a:avLst/>
                <a:gdLst/>
                <a:ahLst/>
                <a:cxnLst/>
                <a:rect l="l" t="t" r="r" b="b"/>
                <a:pathLst>
                  <a:path w="17153" h="26513" extrusionOk="0">
                    <a:moveTo>
                      <a:pt x="1136" y="1"/>
                    </a:moveTo>
                    <a:lnTo>
                      <a:pt x="0" y="611"/>
                    </a:lnTo>
                    <a:cubicBezTo>
                      <a:pt x="77" y="2177"/>
                      <a:pt x="706" y="9129"/>
                      <a:pt x="706" y="9129"/>
                    </a:cubicBezTo>
                    <a:cubicBezTo>
                      <a:pt x="905" y="9668"/>
                      <a:pt x="1162" y="10342"/>
                      <a:pt x="1470" y="11113"/>
                    </a:cubicBezTo>
                    <a:cubicBezTo>
                      <a:pt x="2837" y="14534"/>
                      <a:pt x="5078" y="19843"/>
                      <a:pt x="6528" y="23245"/>
                    </a:cubicBezTo>
                    <a:lnTo>
                      <a:pt x="7928" y="26512"/>
                    </a:lnTo>
                    <a:cubicBezTo>
                      <a:pt x="8839" y="26435"/>
                      <a:pt x="9745" y="26281"/>
                      <a:pt x="10624" y="26050"/>
                    </a:cubicBezTo>
                    <a:cubicBezTo>
                      <a:pt x="11959" y="25691"/>
                      <a:pt x="13230" y="25132"/>
                      <a:pt x="14398" y="24394"/>
                    </a:cubicBezTo>
                    <a:cubicBezTo>
                      <a:pt x="15150" y="23919"/>
                      <a:pt x="15849" y="23367"/>
                      <a:pt x="16478" y="22744"/>
                    </a:cubicBezTo>
                    <a:cubicBezTo>
                      <a:pt x="16722" y="22513"/>
                      <a:pt x="16947" y="22256"/>
                      <a:pt x="17152" y="21993"/>
                    </a:cubicBezTo>
                    <a:cubicBezTo>
                      <a:pt x="16754" y="20915"/>
                      <a:pt x="16196" y="19657"/>
                      <a:pt x="15535" y="18321"/>
                    </a:cubicBezTo>
                    <a:cubicBezTo>
                      <a:pt x="12575" y="12281"/>
                      <a:pt x="7716" y="4539"/>
                      <a:pt x="7222" y="4308"/>
                    </a:cubicBezTo>
                    <a:cubicBezTo>
                      <a:pt x="6618" y="4019"/>
                      <a:pt x="1136" y="1"/>
                      <a:pt x="113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13" name="Google Shape;1713;p13"/>
              <p:cNvSpPr/>
              <p:nvPr/>
            </p:nvSpPr>
            <p:spPr>
              <a:xfrm rot="9076706">
                <a:off x="694999" y="345565"/>
                <a:ext cx="354856" cy="470743"/>
              </a:xfrm>
              <a:custGeom>
                <a:avLst/>
                <a:gdLst/>
                <a:ahLst/>
                <a:cxnLst/>
                <a:rect l="l" t="t" r="r" b="b"/>
                <a:pathLst>
                  <a:path w="17160" h="22764" extrusionOk="0">
                    <a:moveTo>
                      <a:pt x="1130" y="1"/>
                    </a:moveTo>
                    <a:lnTo>
                      <a:pt x="1" y="623"/>
                    </a:lnTo>
                    <a:cubicBezTo>
                      <a:pt x="71" y="2183"/>
                      <a:pt x="700" y="9135"/>
                      <a:pt x="700" y="9135"/>
                    </a:cubicBezTo>
                    <a:cubicBezTo>
                      <a:pt x="899" y="9674"/>
                      <a:pt x="1163" y="10348"/>
                      <a:pt x="1471" y="11119"/>
                    </a:cubicBezTo>
                    <a:cubicBezTo>
                      <a:pt x="3114" y="11003"/>
                      <a:pt x="4494" y="10329"/>
                      <a:pt x="4443" y="8577"/>
                    </a:cubicBezTo>
                    <a:lnTo>
                      <a:pt x="4443" y="8577"/>
                    </a:lnTo>
                    <a:cubicBezTo>
                      <a:pt x="5354" y="8737"/>
                      <a:pt x="6266" y="9032"/>
                      <a:pt x="7158" y="9276"/>
                    </a:cubicBezTo>
                    <a:cubicBezTo>
                      <a:pt x="7401" y="8954"/>
                      <a:pt x="7663" y="8816"/>
                      <a:pt x="7934" y="8816"/>
                    </a:cubicBezTo>
                    <a:cubicBezTo>
                      <a:pt x="9253" y="8816"/>
                      <a:pt x="10774" y="12077"/>
                      <a:pt x="11222" y="13089"/>
                    </a:cubicBezTo>
                    <a:cubicBezTo>
                      <a:pt x="12704" y="16453"/>
                      <a:pt x="14470" y="19688"/>
                      <a:pt x="16485" y="22763"/>
                    </a:cubicBezTo>
                    <a:cubicBezTo>
                      <a:pt x="16729" y="22532"/>
                      <a:pt x="16954" y="22275"/>
                      <a:pt x="17159" y="22012"/>
                    </a:cubicBezTo>
                    <a:cubicBezTo>
                      <a:pt x="16761" y="20934"/>
                      <a:pt x="16203" y="19676"/>
                      <a:pt x="15535" y="18327"/>
                    </a:cubicBezTo>
                    <a:cubicBezTo>
                      <a:pt x="12570" y="12287"/>
                      <a:pt x="7710" y="4545"/>
                      <a:pt x="7216" y="4314"/>
                    </a:cubicBezTo>
                    <a:cubicBezTo>
                      <a:pt x="6612" y="4025"/>
                      <a:pt x="1130" y="1"/>
                      <a:pt x="1130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14" name="Google Shape;1714;p13"/>
              <p:cNvSpPr/>
              <p:nvPr/>
            </p:nvSpPr>
            <p:spPr>
              <a:xfrm rot="9076706">
                <a:off x="955267" y="560692"/>
                <a:ext cx="149366" cy="188926"/>
              </a:xfrm>
              <a:custGeom>
                <a:avLst/>
                <a:gdLst/>
                <a:ahLst/>
                <a:cxnLst/>
                <a:rect l="l" t="t" r="r" b="b"/>
                <a:pathLst>
                  <a:path w="7223" h="9136" extrusionOk="0">
                    <a:moveTo>
                      <a:pt x="1137" y="1"/>
                    </a:moveTo>
                    <a:lnTo>
                      <a:pt x="219" y="502"/>
                    </a:lnTo>
                    <a:lnTo>
                      <a:pt x="1" y="624"/>
                    </a:lnTo>
                    <a:cubicBezTo>
                      <a:pt x="71" y="2183"/>
                      <a:pt x="700" y="9136"/>
                      <a:pt x="700" y="9136"/>
                    </a:cubicBezTo>
                    <a:cubicBezTo>
                      <a:pt x="700" y="9136"/>
                      <a:pt x="1875" y="9039"/>
                      <a:pt x="2690" y="8911"/>
                    </a:cubicBezTo>
                    <a:cubicBezTo>
                      <a:pt x="2953" y="8892"/>
                      <a:pt x="3210" y="8827"/>
                      <a:pt x="3448" y="8718"/>
                    </a:cubicBezTo>
                    <a:cubicBezTo>
                      <a:pt x="3692" y="8500"/>
                      <a:pt x="3653" y="6375"/>
                      <a:pt x="3955" y="6369"/>
                    </a:cubicBezTo>
                    <a:cubicBezTo>
                      <a:pt x="3956" y="6369"/>
                      <a:pt x="3956" y="6369"/>
                      <a:pt x="3957" y="6369"/>
                    </a:cubicBezTo>
                    <a:cubicBezTo>
                      <a:pt x="4261" y="6369"/>
                      <a:pt x="6154" y="7481"/>
                      <a:pt x="6461" y="7481"/>
                    </a:cubicBezTo>
                    <a:cubicBezTo>
                      <a:pt x="6467" y="7481"/>
                      <a:pt x="6473" y="7480"/>
                      <a:pt x="6478" y="7479"/>
                    </a:cubicBezTo>
                    <a:cubicBezTo>
                      <a:pt x="6728" y="7434"/>
                      <a:pt x="7222" y="4321"/>
                      <a:pt x="7222" y="4321"/>
                    </a:cubicBezTo>
                    <a:cubicBezTo>
                      <a:pt x="6619" y="4032"/>
                      <a:pt x="1137" y="1"/>
                      <a:pt x="113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15" name="Google Shape;1715;p13"/>
              <p:cNvSpPr/>
              <p:nvPr/>
            </p:nvSpPr>
            <p:spPr>
              <a:xfrm rot="9076706">
                <a:off x="956662" y="566141"/>
                <a:ext cx="144858" cy="184273"/>
              </a:xfrm>
              <a:custGeom>
                <a:avLst/>
                <a:gdLst/>
                <a:ahLst/>
                <a:cxnLst/>
                <a:rect l="l" t="t" r="r" b="b"/>
                <a:pathLst>
                  <a:path w="7005" h="8911" extrusionOk="0">
                    <a:moveTo>
                      <a:pt x="919" y="1"/>
                    </a:moveTo>
                    <a:lnTo>
                      <a:pt x="1" y="502"/>
                    </a:lnTo>
                    <a:cubicBezTo>
                      <a:pt x="1400" y="2331"/>
                      <a:pt x="2934" y="4045"/>
                      <a:pt x="4597" y="5637"/>
                    </a:cubicBezTo>
                    <a:cubicBezTo>
                      <a:pt x="4340" y="5717"/>
                      <a:pt x="4077" y="5757"/>
                      <a:pt x="3814" y="5757"/>
                    </a:cubicBezTo>
                    <a:cubicBezTo>
                      <a:pt x="3426" y="5757"/>
                      <a:pt x="3040" y="5671"/>
                      <a:pt x="2684" y="5502"/>
                    </a:cubicBezTo>
                    <a:cubicBezTo>
                      <a:pt x="2549" y="6638"/>
                      <a:pt x="2479" y="7775"/>
                      <a:pt x="2472" y="8911"/>
                    </a:cubicBezTo>
                    <a:cubicBezTo>
                      <a:pt x="2735" y="8892"/>
                      <a:pt x="2992" y="8827"/>
                      <a:pt x="3230" y="8718"/>
                    </a:cubicBezTo>
                    <a:cubicBezTo>
                      <a:pt x="3474" y="8500"/>
                      <a:pt x="3435" y="6375"/>
                      <a:pt x="3737" y="6369"/>
                    </a:cubicBezTo>
                    <a:cubicBezTo>
                      <a:pt x="3738" y="6369"/>
                      <a:pt x="3738" y="6369"/>
                      <a:pt x="3739" y="6369"/>
                    </a:cubicBezTo>
                    <a:cubicBezTo>
                      <a:pt x="4043" y="6369"/>
                      <a:pt x="5936" y="7481"/>
                      <a:pt x="6243" y="7481"/>
                    </a:cubicBezTo>
                    <a:cubicBezTo>
                      <a:pt x="6249" y="7481"/>
                      <a:pt x="6255" y="7480"/>
                      <a:pt x="6260" y="7479"/>
                    </a:cubicBezTo>
                    <a:cubicBezTo>
                      <a:pt x="6510" y="7434"/>
                      <a:pt x="7004" y="4321"/>
                      <a:pt x="7004" y="4321"/>
                    </a:cubicBezTo>
                    <a:cubicBezTo>
                      <a:pt x="6401" y="4032"/>
                      <a:pt x="919" y="1"/>
                      <a:pt x="919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16" name="Google Shape;1716;p13"/>
              <p:cNvSpPr/>
              <p:nvPr/>
            </p:nvSpPr>
            <p:spPr>
              <a:xfrm rot="9076706">
                <a:off x="668378" y="265331"/>
                <a:ext cx="369849" cy="562828"/>
              </a:xfrm>
              <a:custGeom>
                <a:avLst/>
                <a:gdLst/>
                <a:ahLst/>
                <a:cxnLst/>
                <a:rect l="l" t="t" r="r" b="b"/>
                <a:pathLst>
                  <a:path w="17885" h="27217" extrusionOk="0">
                    <a:moveTo>
                      <a:pt x="1464" y="756"/>
                    </a:moveTo>
                    <a:cubicBezTo>
                      <a:pt x="2504" y="1520"/>
                      <a:pt x="6740" y="4614"/>
                      <a:pt x="7401" y="4954"/>
                    </a:cubicBezTo>
                    <a:cubicBezTo>
                      <a:pt x="8024" y="5487"/>
                      <a:pt x="12684" y="12921"/>
                      <a:pt x="15573" y="18820"/>
                    </a:cubicBezTo>
                    <a:cubicBezTo>
                      <a:pt x="16196" y="20072"/>
                      <a:pt x="16722" y="21259"/>
                      <a:pt x="17114" y="22274"/>
                    </a:cubicBezTo>
                    <a:cubicBezTo>
                      <a:pt x="16947" y="22473"/>
                      <a:pt x="16774" y="22665"/>
                      <a:pt x="16587" y="22838"/>
                    </a:cubicBezTo>
                    <a:cubicBezTo>
                      <a:pt x="15971" y="23448"/>
                      <a:pt x="15297" y="23987"/>
                      <a:pt x="14565" y="24443"/>
                    </a:cubicBezTo>
                    <a:cubicBezTo>
                      <a:pt x="13429" y="25169"/>
                      <a:pt x="12190" y="25714"/>
                      <a:pt x="10893" y="26061"/>
                    </a:cubicBezTo>
                    <a:cubicBezTo>
                      <a:pt x="10110" y="26266"/>
                      <a:pt x="9314" y="26408"/>
                      <a:pt x="8512" y="26491"/>
                    </a:cubicBezTo>
                    <a:lnTo>
                      <a:pt x="7209" y="23455"/>
                    </a:lnTo>
                    <a:cubicBezTo>
                      <a:pt x="6182" y="21067"/>
                      <a:pt x="3653" y="15110"/>
                      <a:pt x="2150" y="11335"/>
                    </a:cubicBezTo>
                    <a:cubicBezTo>
                      <a:pt x="1881" y="10674"/>
                      <a:pt x="1624" y="10006"/>
                      <a:pt x="1399" y="9403"/>
                    </a:cubicBezTo>
                    <a:cubicBezTo>
                      <a:pt x="1348" y="8819"/>
                      <a:pt x="822" y="2964"/>
                      <a:pt x="719" y="1161"/>
                    </a:cubicBezTo>
                    <a:lnTo>
                      <a:pt x="1464" y="756"/>
                    </a:lnTo>
                    <a:close/>
                    <a:moveTo>
                      <a:pt x="1495" y="0"/>
                    </a:moveTo>
                    <a:cubicBezTo>
                      <a:pt x="1436" y="0"/>
                      <a:pt x="1377" y="15"/>
                      <a:pt x="1322" y="44"/>
                    </a:cubicBezTo>
                    <a:lnTo>
                      <a:pt x="193" y="660"/>
                    </a:lnTo>
                    <a:cubicBezTo>
                      <a:pt x="71" y="724"/>
                      <a:pt x="0" y="852"/>
                      <a:pt x="6" y="981"/>
                    </a:cubicBezTo>
                    <a:cubicBezTo>
                      <a:pt x="83" y="2534"/>
                      <a:pt x="687" y="9230"/>
                      <a:pt x="713" y="9512"/>
                    </a:cubicBezTo>
                    <a:cubicBezTo>
                      <a:pt x="713" y="9544"/>
                      <a:pt x="719" y="9576"/>
                      <a:pt x="732" y="9602"/>
                    </a:cubicBezTo>
                    <a:cubicBezTo>
                      <a:pt x="963" y="10225"/>
                      <a:pt x="1233" y="10918"/>
                      <a:pt x="1502" y="11598"/>
                    </a:cubicBezTo>
                    <a:cubicBezTo>
                      <a:pt x="3004" y="15379"/>
                      <a:pt x="5540" y="21343"/>
                      <a:pt x="6561" y="23737"/>
                    </a:cubicBezTo>
                    <a:lnTo>
                      <a:pt x="7960" y="27005"/>
                    </a:lnTo>
                    <a:cubicBezTo>
                      <a:pt x="8018" y="27133"/>
                      <a:pt x="8146" y="27216"/>
                      <a:pt x="8281" y="27216"/>
                    </a:cubicBezTo>
                    <a:lnTo>
                      <a:pt x="8313" y="27216"/>
                    </a:lnTo>
                    <a:cubicBezTo>
                      <a:pt x="9250" y="27139"/>
                      <a:pt x="10168" y="26985"/>
                      <a:pt x="11073" y="26741"/>
                    </a:cubicBezTo>
                    <a:cubicBezTo>
                      <a:pt x="12441" y="26382"/>
                      <a:pt x="13744" y="25804"/>
                      <a:pt x="14938" y="25047"/>
                    </a:cubicBezTo>
                    <a:cubicBezTo>
                      <a:pt x="15714" y="24559"/>
                      <a:pt x="16427" y="23994"/>
                      <a:pt x="17075" y="23352"/>
                    </a:cubicBezTo>
                    <a:cubicBezTo>
                      <a:pt x="17332" y="23108"/>
                      <a:pt x="17570" y="22838"/>
                      <a:pt x="17788" y="22562"/>
                    </a:cubicBezTo>
                    <a:cubicBezTo>
                      <a:pt x="17865" y="22460"/>
                      <a:pt x="17884" y="22338"/>
                      <a:pt x="17839" y="22222"/>
                    </a:cubicBezTo>
                    <a:cubicBezTo>
                      <a:pt x="17435" y="21150"/>
                      <a:pt x="16870" y="19866"/>
                      <a:pt x="16209" y="18525"/>
                    </a:cubicBezTo>
                    <a:cubicBezTo>
                      <a:pt x="13532" y="13075"/>
                      <a:pt x="8429" y="4678"/>
                      <a:pt x="7729" y="4345"/>
                    </a:cubicBezTo>
                    <a:cubicBezTo>
                      <a:pt x="7305" y="4146"/>
                      <a:pt x="3890" y="1674"/>
                      <a:pt x="1701" y="69"/>
                    </a:cubicBezTo>
                    <a:cubicBezTo>
                      <a:pt x="1641" y="23"/>
                      <a:pt x="1568" y="0"/>
                      <a:pt x="149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17" name="Google Shape;1717;p13"/>
              <p:cNvSpPr/>
              <p:nvPr/>
            </p:nvSpPr>
            <p:spPr>
              <a:xfrm rot="9076706">
                <a:off x="947493" y="552945"/>
                <a:ext cx="164752" cy="205242"/>
              </a:xfrm>
              <a:custGeom>
                <a:avLst/>
                <a:gdLst/>
                <a:ahLst/>
                <a:cxnLst/>
                <a:rect l="l" t="t" r="r" b="b"/>
                <a:pathLst>
                  <a:path w="7967" h="9925" extrusionOk="0">
                    <a:moveTo>
                      <a:pt x="1464" y="828"/>
                    </a:moveTo>
                    <a:cubicBezTo>
                      <a:pt x="2433" y="1534"/>
                      <a:pt x="6118" y="4230"/>
                      <a:pt x="7196" y="4904"/>
                    </a:cubicBezTo>
                    <a:cubicBezTo>
                      <a:pt x="7029" y="5925"/>
                      <a:pt x="6804" y="7029"/>
                      <a:pt x="6663" y="7472"/>
                    </a:cubicBezTo>
                    <a:cubicBezTo>
                      <a:pt x="6419" y="7369"/>
                      <a:pt x="6008" y="7164"/>
                      <a:pt x="5713" y="7016"/>
                    </a:cubicBezTo>
                    <a:cubicBezTo>
                      <a:pt x="4895" y="6607"/>
                      <a:pt x="4550" y="6432"/>
                      <a:pt x="4324" y="6432"/>
                    </a:cubicBezTo>
                    <a:cubicBezTo>
                      <a:pt x="4316" y="6432"/>
                      <a:pt x="4309" y="6432"/>
                      <a:pt x="4301" y="6432"/>
                    </a:cubicBezTo>
                    <a:cubicBezTo>
                      <a:pt x="3832" y="6439"/>
                      <a:pt x="3775" y="7016"/>
                      <a:pt x="3678" y="7966"/>
                    </a:cubicBezTo>
                    <a:cubicBezTo>
                      <a:pt x="3653" y="8262"/>
                      <a:pt x="3614" y="8557"/>
                      <a:pt x="3556" y="8852"/>
                    </a:cubicBezTo>
                    <a:cubicBezTo>
                      <a:pt x="3377" y="8923"/>
                      <a:pt x="3184" y="8961"/>
                      <a:pt x="2991" y="8974"/>
                    </a:cubicBezTo>
                    <a:cubicBezTo>
                      <a:pt x="2471" y="9058"/>
                      <a:pt x="1785" y="9128"/>
                      <a:pt x="1380" y="9167"/>
                    </a:cubicBezTo>
                    <a:cubicBezTo>
                      <a:pt x="1258" y="7806"/>
                      <a:pt x="815" y="2857"/>
                      <a:pt x="719" y="1233"/>
                    </a:cubicBezTo>
                    <a:lnTo>
                      <a:pt x="1464" y="828"/>
                    </a:lnTo>
                    <a:close/>
                    <a:moveTo>
                      <a:pt x="1521" y="0"/>
                    </a:moveTo>
                    <a:lnTo>
                      <a:pt x="0" y="835"/>
                    </a:lnTo>
                    <a:lnTo>
                      <a:pt x="6" y="1053"/>
                    </a:lnTo>
                    <a:cubicBezTo>
                      <a:pt x="77" y="2600"/>
                      <a:pt x="680" y="9295"/>
                      <a:pt x="713" y="9578"/>
                    </a:cubicBezTo>
                    <a:lnTo>
                      <a:pt x="738" y="9924"/>
                    </a:lnTo>
                    <a:lnTo>
                      <a:pt x="1085" y="9899"/>
                    </a:lnTo>
                    <a:cubicBezTo>
                      <a:pt x="1136" y="9892"/>
                      <a:pt x="2285" y="9802"/>
                      <a:pt x="3075" y="9674"/>
                    </a:cubicBezTo>
                    <a:cubicBezTo>
                      <a:pt x="3377" y="9648"/>
                      <a:pt x="3672" y="9578"/>
                      <a:pt x="3948" y="9449"/>
                    </a:cubicBezTo>
                    <a:lnTo>
                      <a:pt x="4038" y="9391"/>
                    </a:lnTo>
                    <a:cubicBezTo>
                      <a:pt x="4237" y="9212"/>
                      <a:pt x="4288" y="8878"/>
                      <a:pt x="4372" y="8037"/>
                    </a:cubicBezTo>
                    <a:cubicBezTo>
                      <a:pt x="4404" y="7793"/>
                      <a:pt x="4436" y="7427"/>
                      <a:pt x="4481" y="7203"/>
                    </a:cubicBezTo>
                    <a:cubicBezTo>
                      <a:pt x="4725" y="7305"/>
                      <a:pt x="5116" y="7504"/>
                      <a:pt x="5399" y="7645"/>
                    </a:cubicBezTo>
                    <a:cubicBezTo>
                      <a:pt x="6289" y="8096"/>
                      <a:pt x="6606" y="8243"/>
                      <a:pt x="6818" y="8243"/>
                    </a:cubicBezTo>
                    <a:cubicBezTo>
                      <a:pt x="6845" y="8243"/>
                      <a:pt x="6870" y="8240"/>
                      <a:pt x="6894" y="8236"/>
                    </a:cubicBezTo>
                    <a:cubicBezTo>
                      <a:pt x="7138" y="8191"/>
                      <a:pt x="7395" y="8140"/>
                      <a:pt x="7921" y="4782"/>
                    </a:cubicBezTo>
                    <a:lnTo>
                      <a:pt x="7966" y="4526"/>
                    </a:lnTo>
                    <a:lnTo>
                      <a:pt x="7729" y="4410"/>
                    </a:lnTo>
                    <a:cubicBezTo>
                      <a:pt x="7305" y="4211"/>
                      <a:pt x="3897" y="1740"/>
                      <a:pt x="1701" y="129"/>
                    </a:cubicBezTo>
                    <a:lnTo>
                      <a:pt x="152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18" name="Google Shape;1718;p13"/>
              <p:cNvSpPr/>
              <p:nvPr/>
            </p:nvSpPr>
            <p:spPr>
              <a:xfrm rot="9076706">
                <a:off x="1122277" y="690921"/>
                <a:ext cx="34803" cy="43571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2107" extrusionOk="0">
                    <a:moveTo>
                      <a:pt x="399" y="1"/>
                    </a:moveTo>
                    <a:lnTo>
                      <a:pt x="1" y="257"/>
                    </a:lnTo>
                    <a:lnTo>
                      <a:pt x="547" y="2106"/>
                    </a:lnTo>
                    <a:lnTo>
                      <a:pt x="1683" y="1490"/>
                    </a:lnTo>
                    <a:lnTo>
                      <a:pt x="399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sp>
          <p:nvSpPr>
            <p:cNvPr id="1719" name="Google Shape;1719;p13"/>
            <p:cNvSpPr/>
            <p:nvPr/>
          </p:nvSpPr>
          <p:spPr>
            <a:xfrm flipH="1">
              <a:off x="70944" y="535000"/>
              <a:ext cx="144000" cy="144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20" name="Google Shape;1720;p13"/>
            <p:cNvSpPr/>
            <p:nvPr/>
          </p:nvSpPr>
          <p:spPr>
            <a:xfrm flipH="1">
              <a:off x="8957893" y="619875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1721" name="Google Shape;1721;p13"/>
            <p:cNvGrpSpPr/>
            <p:nvPr/>
          </p:nvGrpSpPr>
          <p:grpSpPr>
            <a:xfrm rot="-8643391" flipH="1">
              <a:off x="8751128" y="953776"/>
              <a:ext cx="222097" cy="248400"/>
              <a:chOff x="4791500" y="4541438"/>
              <a:chExt cx="163225" cy="182575"/>
            </a:xfrm>
          </p:grpSpPr>
          <p:sp>
            <p:nvSpPr>
              <p:cNvPr id="1722" name="Google Shape;1722;p13"/>
              <p:cNvSpPr/>
              <p:nvPr/>
            </p:nvSpPr>
            <p:spPr>
              <a:xfrm>
                <a:off x="4795950" y="4545838"/>
                <a:ext cx="154425" cy="173825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6953" extrusionOk="0">
                    <a:moveTo>
                      <a:pt x="3438" y="1267"/>
                    </a:moveTo>
                    <a:cubicBezTo>
                      <a:pt x="3458" y="1271"/>
                      <a:pt x="3475" y="1275"/>
                      <a:pt x="3495" y="1275"/>
                    </a:cubicBezTo>
                    <a:cubicBezTo>
                      <a:pt x="3575" y="1288"/>
                      <a:pt x="3652" y="1301"/>
                      <a:pt x="3733" y="1315"/>
                    </a:cubicBezTo>
                    <a:cubicBezTo>
                      <a:pt x="3849" y="1338"/>
                      <a:pt x="3969" y="1358"/>
                      <a:pt x="4087" y="1381"/>
                    </a:cubicBezTo>
                    <a:cubicBezTo>
                      <a:pt x="4190" y="1408"/>
                      <a:pt x="4294" y="1442"/>
                      <a:pt x="4391" y="1482"/>
                    </a:cubicBezTo>
                    <a:cubicBezTo>
                      <a:pt x="4491" y="1545"/>
                      <a:pt x="4585" y="1619"/>
                      <a:pt x="4676" y="1699"/>
                    </a:cubicBezTo>
                    <a:cubicBezTo>
                      <a:pt x="4776" y="1796"/>
                      <a:pt x="4876" y="1897"/>
                      <a:pt x="4960" y="2007"/>
                    </a:cubicBezTo>
                    <a:cubicBezTo>
                      <a:pt x="4966" y="2027"/>
                      <a:pt x="4977" y="2044"/>
                      <a:pt x="4986" y="2064"/>
                    </a:cubicBezTo>
                    <a:cubicBezTo>
                      <a:pt x="4983" y="2124"/>
                      <a:pt x="4980" y="2184"/>
                      <a:pt x="4970" y="2244"/>
                    </a:cubicBezTo>
                    <a:lnTo>
                      <a:pt x="4963" y="2264"/>
                    </a:lnTo>
                    <a:cubicBezTo>
                      <a:pt x="4920" y="2338"/>
                      <a:pt x="4866" y="2408"/>
                      <a:pt x="4812" y="2479"/>
                    </a:cubicBezTo>
                    <a:lnTo>
                      <a:pt x="4792" y="2495"/>
                    </a:lnTo>
                    <a:cubicBezTo>
                      <a:pt x="4702" y="2542"/>
                      <a:pt x="4608" y="2582"/>
                      <a:pt x="4515" y="2615"/>
                    </a:cubicBezTo>
                    <a:cubicBezTo>
                      <a:pt x="4408" y="2642"/>
                      <a:pt x="4298" y="2652"/>
                      <a:pt x="4190" y="2666"/>
                    </a:cubicBezTo>
                    <a:cubicBezTo>
                      <a:pt x="4114" y="2675"/>
                      <a:pt x="4034" y="2686"/>
                      <a:pt x="3953" y="2692"/>
                    </a:cubicBezTo>
                    <a:cubicBezTo>
                      <a:pt x="3816" y="2692"/>
                      <a:pt x="3679" y="2679"/>
                      <a:pt x="3538" y="2666"/>
                    </a:cubicBezTo>
                    <a:cubicBezTo>
                      <a:pt x="3415" y="2652"/>
                      <a:pt x="3291" y="2639"/>
                      <a:pt x="3167" y="2615"/>
                    </a:cubicBezTo>
                    <a:cubicBezTo>
                      <a:pt x="3074" y="2589"/>
                      <a:pt x="2983" y="2562"/>
                      <a:pt x="2886" y="2552"/>
                    </a:cubicBezTo>
                    <a:cubicBezTo>
                      <a:pt x="2864" y="2549"/>
                      <a:pt x="2843" y="2548"/>
                      <a:pt x="2822" y="2548"/>
                    </a:cubicBezTo>
                    <a:cubicBezTo>
                      <a:pt x="2763" y="2548"/>
                      <a:pt x="2705" y="2557"/>
                      <a:pt x="2649" y="2572"/>
                    </a:cubicBezTo>
                    <a:cubicBezTo>
                      <a:pt x="2665" y="2539"/>
                      <a:pt x="2679" y="2508"/>
                      <a:pt x="2692" y="2475"/>
                    </a:cubicBezTo>
                    <a:cubicBezTo>
                      <a:pt x="2742" y="2385"/>
                      <a:pt x="2789" y="2294"/>
                      <a:pt x="2842" y="2204"/>
                    </a:cubicBezTo>
                    <a:cubicBezTo>
                      <a:pt x="2923" y="2070"/>
                      <a:pt x="3000" y="1940"/>
                      <a:pt x="3080" y="1809"/>
                    </a:cubicBezTo>
                    <a:cubicBezTo>
                      <a:pt x="3157" y="1689"/>
                      <a:pt x="3231" y="1572"/>
                      <a:pt x="3311" y="1459"/>
                    </a:cubicBezTo>
                    <a:cubicBezTo>
                      <a:pt x="3355" y="1395"/>
                      <a:pt x="3395" y="1331"/>
                      <a:pt x="3438" y="1267"/>
                    </a:cubicBezTo>
                    <a:close/>
                    <a:moveTo>
                      <a:pt x="2228" y="3492"/>
                    </a:moveTo>
                    <a:cubicBezTo>
                      <a:pt x="2284" y="3609"/>
                      <a:pt x="2358" y="3675"/>
                      <a:pt x="2458" y="3759"/>
                    </a:cubicBezTo>
                    <a:lnTo>
                      <a:pt x="2461" y="3763"/>
                    </a:lnTo>
                    <a:cubicBezTo>
                      <a:pt x="2509" y="3796"/>
                      <a:pt x="2562" y="3826"/>
                      <a:pt x="2612" y="3853"/>
                    </a:cubicBezTo>
                    <a:cubicBezTo>
                      <a:pt x="2659" y="3879"/>
                      <a:pt x="2702" y="3907"/>
                      <a:pt x="2749" y="3933"/>
                    </a:cubicBezTo>
                    <a:cubicBezTo>
                      <a:pt x="2839" y="3984"/>
                      <a:pt x="2936" y="4037"/>
                      <a:pt x="3023" y="4097"/>
                    </a:cubicBezTo>
                    <a:cubicBezTo>
                      <a:pt x="3100" y="4147"/>
                      <a:pt x="3171" y="4204"/>
                      <a:pt x="3237" y="4261"/>
                    </a:cubicBezTo>
                    <a:cubicBezTo>
                      <a:pt x="3298" y="4321"/>
                      <a:pt x="3358" y="4385"/>
                      <a:pt x="3408" y="4452"/>
                    </a:cubicBezTo>
                    <a:cubicBezTo>
                      <a:pt x="3438" y="4509"/>
                      <a:pt x="3465" y="4572"/>
                      <a:pt x="3488" y="4635"/>
                    </a:cubicBezTo>
                    <a:cubicBezTo>
                      <a:pt x="3508" y="4709"/>
                      <a:pt x="3522" y="4786"/>
                      <a:pt x="3528" y="4863"/>
                    </a:cubicBezTo>
                    <a:cubicBezTo>
                      <a:pt x="3528" y="4900"/>
                      <a:pt x="3522" y="4933"/>
                      <a:pt x="3518" y="4967"/>
                    </a:cubicBezTo>
                    <a:cubicBezTo>
                      <a:pt x="3501" y="5020"/>
                      <a:pt x="3485" y="5074"/>
                      <a:pt x="3461" y="5128"/>
                    </a:cubicBezTo>
                    <a:cubicBezTo>
                      <a:pt x="3438" y="5168"/>
                      <a:pt x="3412" y="5208"/>
                      <a:pt x="3384" y="5244"/>
                    </a:cubicBezTo>
                    <a:cubicBezTo>
                      <a:pt x="3321" y="5301"/>
                      <a:pt x="3251" y="5355"/>
                      <a:pt x="3180" y="5401"/>
                    </a:cubicBezTo>
                    <a:cubicBezTo>
                      <a:pt x="3060" y="5472"/>
                      <a:pt x="2930" y="5525"/>
                      <a:pt x="2796" y="5572"/>
                    </a:cubicBezTo>
                    <a:cubicBezTo>
                      <a:pt x="2759" y="5582"/>
                      <a:pt x="2719" y="5592"/>
                      <a:pt x="2679" y="5599"/>
                    </a:cubicBezTo>
                    <a:cubicBezTo>
                      <a:pt x="2669" y="5599"/>
                      <a:pt x="2662" y="5595"/>
                      <a:pt x="2655" y="5595"/>
                    </a:cubicBezTo>
                    <a:cubicBezTo>
                      <a:pt x="2585" y="5575"/>
                      <a:pt x="2518" y="5555"/>
                      <a:pt x="2452" y="5535"/>
                    </a:cubicBezTo>
                    <a:cubicBezTo>
                      <a:pt x="2324" y="5495"/>
                      <a:pt x="2197" y="5458"/>
                      <a:pt x="2077" y="5404"/>
                    </a:cubicBezTo>
                    <a:cubicBezTo>
                      <a:pt x="1963" y="5341"/>
                      <a:pt x="1850" y="5274"/>
                      <a:pt x="1739" y="5204"/>
                    </a:cubicBezTo>
                    <a:cubicBezTo>
                      <a:pt x="1679" y="5168"/>
                      <a:pt x="1618" y="5123"/>
                      <a:pt x="1558" y="5087"/>
                    </a:cubicBezTo>
                    <a:cubicBezTo>
                      <a:pt x="1538" y="5077"/>
                      <a:pt x="1515" y="5063"/>
                      <a:pt x="1495" y="5050"/>
                    </a:cubicBezTo>
                    <a:cubicBezTo>
                      <a:pt x="1572" y="4873"/>
                      <a:pt x="1649" y="4696"/>
                      <a:pt x="1729" y="4518"/>
                    </a:cubicBezTo>
                    <a:cubicBezTo>
                      <a:pt x="1882" y="4171"/>
                      <a:pt x="2057" y="3833"/>
                      <a:pt x="2228" y="3492"/>
                    </a:cubicBezTo>
                    <a:close/>
                    <a:moveTo>
                      <a:pt x="3314" y="0"/>
                    </a:moveTo>
                    <a:cubicBezTo>
                      <a:pt x="3231" y="3"/>
                      <a:pt x="3151" y="3"/>
                      <a:pt x="3070" y="23"/>
                    </a:cubicBezTo>
                    <a:cubicBezTo>
                      <a:pt x="2997" y="40"/>
                      <a:pt x="2926" y="63"/>
                      <a:pt x="2859" y="87"/>
                    </a:cubicBezTo>
                    <a:cubicBezTo>
                      <a:pt x="2719" y="134"/>
                      <a:pt x="2589" y="224"/>
                      <a:pt x="2488" y="332"/>
                    </a:cubicBezTo>
                    <a:cubicBezTo>
                      <a:pt x="2381" y="445"/>
                      <a:pt x="2284" y="552"/>
                      <a:pt x="2204" y="686"/>
                    </a:cubicBezTo>
                    <a:cubicBezTo>
                      <a:pt x="2110" y="849"/>
                      <a:pt x="2023" y="1014"/>
                      <a:pt x="1933" y="1181"/>
                    </a:cubicBezTo>
                    <a:cubicBezTo>
                      <a:pt x="1726" y="1568"/>
                      <a:pt x="1518" y="1963"/>
                      <a:pt x="1361" y="2378"/>
                    </a:cubicBezTo>
                    <a:cubicBezTo>
                      <a:pt x="1291" y="2569"/>
                      <a:pt x="1228" y="2766"/>
                      <a:pt x="1144" y="2953"/>
                    </a:cubicBezTo>
                    <a:cubicBezTo>
                      <a:pt x="1053" y="3154"/>
                      <a:pt x="963" y="3354"/>
                      <a:pt x="870" y="3555"/>
                    </a:cubicBezTo>
                    <a:cubicBezTo>
                      <a:pt x="585" y="4180"/>
                      <a:pt x="325" y="4816"/>
                      <a:pt x="56" y="5449"/>
                    </a:cubicBezTo>
                    <a:cubicBezTo>
                      <a:pt x="0" y="5585"/>
                      <a:pt x="16" y="5759"/>
                      <a:pt x="76" y="5890"/>
                    </a:cubicBezTo>
                    <a:cubicBezTo>
                      <a:pt x="141" y="6031"/>
                      <a:pt x="264" y="6144"/>
                      <a:pt x="411" y="6197"/>
                    </a:cubicBezTo>
                    <a:cubicBezTo>
                      <a:pt x="473" y="6220"/>
                      <a:pt x="539" y="6231"/>
                      <a:pt x="605" y="6231"/>
                    </a:cubicBezTo>
                    <a:cubicBezTo>
                      <a:pt x="657" y="6231"/>
                      <a:pt x="709" y="6224"/>
                      <a:pt x="759" y="6211"/>
                    </a:cubicBezTo>
                    <a:cubicBezTo>
                      <a:pt x="783" y="6227"/>
                      <a:pt x="809" y="6244"/>
                      <a:pt x="836" y="6264"/>
                    </a:cubicBezTo>
                    <a:cubicBezTo>
                      <a:pt x="916" y="6318"/>
                      <a:pt x="1000" y="6368"/>
                      <a:pt x="1084" y="6418"/>
                    </a:cubicBezTo>
                    <a:cubicBezTo>
                      <a:pt x="1164" y="6468"/>
                      <a:pt x="1248" y="6515"/>
                      <a:pt x="1331" y="6562"/>
                    </a:cubicBezTo>
                    <a:cubicBezTo>
                      <a:pt x="1465" y="6639"/>
                      <a:pt x="1602" y="6706"/>
                      <a:pt x="1749" y="6753"/>
                    </a:cubicBezTo>
                    <a:cubicBezTo>
                      <a:pt x="1799" y="6769"/>
                      <a:pt x="1846" y="6786"/>
                      <a:pt x="1896" y="6799"/>
                    </a:cubicBezTo>
                    <a:cubicBezTo>
                      <a:pt x="1990" y="6826"/>
                      <a:pt x="2083" y="6856"/>
                      <a:pt x="2180" y="6880"/>
                    </a:cubicBezTo>
                    <a:cubicBezTo>
                      <a:pt x="2274" y="6900"/>
                      <a:pt x="2368" y="6923"/>
                      <a:pt x="2464" y="6940"/>
                    </a:cubicBezTo>
                    <a:cubicBezTo>
                      <a:pt x="2517" y="6949"/>
                      <a:pt x="2569" y="6953"/>
                      <a:pt x="2620" y="6953"/>
                    </a:cubicBezTo>
                    <a:cubicBezTo>
                      <a:pt x="2678" y="6953"/>
                      <a:pt x="2736" y="6949"/>
                      <a:pt x="2796" y="6943"/>
                    </a:cubicBezTo>
                    <a:cubicBezTo>
                      <a:pt x="2940" y="6937"/>
                      <a:pt x="3070" y="6886"/>
                      <a:pt x="3207" y="6843"/>
                    </a:cubicBezTo>
                    <a:cubicBezTo>
                      <a:pt x="3291" y="6816"/>
                      <a:pt x="3375" y="6779"/>
                      <a:pt x="3455" y="6742"/>
                    </a:cubicBezTo>
                    <a:cubicBezTo>
                      <a:pt x="3679" y="6639"/>
                      <a:pt x="3889" y="6508"/>
                      <a:pt x="4083" y="6355"/>
                    </a:cubicBezTo>
                    <a:cubicBezTo>
                      <a:pt x="4124" y="6321"/>
                      <a:pt x="4160" y="6287"/>
                      <a:pt x="4197" y="6254"/>
                    </a:cubicBezTo>
                    <a:cubicBezTo>
                      <a:pt x="4324" y="6127"/>
                      <a:pt x="4438" y="5994"/>
                      <a:pt x="4522" y="5836"/>
                    </a:cubicBezTo>
                    <a:cubicBezTo>
                      <a:pt x="4585" y="5719"/>
                      <a:pt x="4639" y="5605"/>
                      <a:pt x="4682" y="5478"/>
                    </a:cubicBezTo>
                    <a:cubicBezTo>
                      <a:pt x="4716" y="5384"/>
                      <a:pt x="4732" y="5284"/>
                      <a:pt x="4749" y="5188"/>
                    </a:cubicBezTo>
                    <a:cubicBezTo>
                      <a:pt x="4786" y="5007"/>
                      <a:pt x="4789" y="4827"/>
                      <a:pt x="4762" y="4642"/>
                    </a:cubicBezTo>
                    <a:cubicBezTo>
                      <a:pt x="4749" y="4546"/>
                      <a:pt x="4732" y="4452"/>
                      <a:pt x="4709" y="4358"/>
                    </a:cubicBezTo>
                    <a:cubicBezTo>
                      <a:pt x="4669" y="4211"/>
                      <a:pt x="4616" y="4074"/>
                      <a:pt x="4551" y="3940"/>
                    </a:cubicBezTo>
                    <a:cubicBezTo>
                      <a:pt x="4535" y="3910"/>
                      <a:pt x="4518" y="3879"/>
                      <a:pt x="4502" y="3850"/>
                    </a:cubicBezTo>
                    <a:cubicBezTo>
                      <a:pt x="4565" y="3839"/>
                      <a:pt x="4628" y="3830"/>
                      <a:pt x="4692" y="3816"/>
                    </a:cubicBezTo>
                    <a:cubicBezTo>
                      <a:pt x="4883" y="3783"/>
                      <a:pt x="5060" y="3703"/>
                      <a:pt x="5234" y="3623"/>
                    </a:cubicBezTo>
                    <a:cubicBezTo>
                      <a:pt x="5378" y="3558"/>
                      <a:pt x="5522" y="3475"/>
                      <a:pt x="5632" y="3354"/>
                    </a:cubicBezTo>
                    <a:cubicBezTo>
                      <a:pt x="5699" y="3281"/>
                      <a:pt x="5766" y="3208"/>
                      <a:pt x="5826" y="3127"/>
                    </a:cubicBezTo>
                    <a:cubicBezTo>
                      <a:pt x="5936" y="2980"/>
                      <a:pt x="6040" y="2823"/>
                      <a:pt x="6100" y="2649"/>
                    </a:cubicBezTo>
                    <a:cubicBezTo>
                      <a:pt x="6137" y="2539"/>
                      <a:pt x="6161" y="2414"/>
                      <a:pt x="6167" y="2298"/>
                    </a:cubicBezTo>
                    <a:cubicBezTo>
                      <a:pt x="6177" y="2161"/>
                      <a:pt x="6174" y="2027"/>
                      <a:pt x="6164" y="1886"/>
                    </a:cubicBezTo>
                    <a:cubicBezTo>
                      <a:pt x="6161" y="1860"/>
                      <a:pt x="6157" y="1833"/>
                      <a:pt x="6150" y="1806"/>
                    </a:cubicBezTo>
                    <a:cubicBezTo>
                      <a:pt x="6133" y="1739"/>
                      <a:pt x="6110" y="1672"/>
                      <a:pt x="6087" y="1609"/>
                    </a:cubicBezTo>
                    <a:cubicBezTo>
                      <a:pt x="6067" y="1556"/>
                      <a:pt x="6040" y="1508"/>
                      <a:pt x="6013" y="1459"/>
                    </a:cubicBezTo>
                    <a:cubicBezTo>
                      <a:pt x="5940" y="1338"/>
                      <a:pt x="5860" y="1224"/>
                      <a:pt x="5769" y="1117"/>
                    </a:cubicBezTo>
                    <a:cubicBezTo>
                      <a:pt x="5709" y="1047"/>
                      <a:pt x="5642" y="987"/>
                      <a:pt x="5575" y="923"/>
                    </a:cubicBezTo>
                    <a:cubicBezTo>
                      <a:pt x="5474" y="823"/>
                      <a:pt x="5368" y="729"/>
                      <a:pt x="5258" y="639"/>
                    </a:cubicBezTo>
                    <a:cubicBezTo>
                      <a:pt x="5241" y="625"/>
                      <a:pt x="5224" y="613"/>
                      <a:pt x="5207" y="599"/>
                    </a:cubicBezTo>
                    <a:cubicBezTo>
                      <a:pt x="5153" y="556"/>
                      <a:pt x="5104" y="515"/>
                      <a:pt x="5047" y="482"/>
                    </a:cubicBezTo>
                    <a:cubicBezTo>
                      <a:pt x="4846" y="361"/>
                      <a:pt x="4636" y="275"/>
                      <a:pt x="4408" y="214"/>
                    </a:cubicBezTo>
                    <a:cubicBezTo>
                      <a:pt x="4170" y="154"/>
                      <a:pt x="3929" y="107"/>
                      <a:pt x="3692" y="57"/>
                    </a:cubicBezTo>
                    <a:cubicBezTo>
                      <a:pt x="3602" y="37"/>
                      <a:pt x="3515" y="23"/>
                      <a:pt x="3428" y="7"/>
                    </a:cubicBezTo>
                    <a:cubicBezTo>
                      <a:pt x="3387" y="0"/>
                      <a:pt x="3351" y="0"/>
                      <a:pt x="331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23" name="Google Shape;1723;p13"/>
              <p:cNvSpPr/>
              <p:nvPr/>
            </p:nvSpPr>
            <p:spPr>
              <a:xfrm>
                <a:off x="4791500" y="4541438"/>
                <a:ext cx="163225" cy="182575"/>
              </a:xfrm>
              <a:custGeom>
                <a:avLst/>
                <a:gdLst/>
                <a:ahLst/>
                <a:cxnLst/>
                <a:rect l="l" t="t" r="r" b="b"/>
                <a:pathLst>
                  <a:path w="6529" h="7303" extrusionOk="0">
                    <a:moveTo>
                      <a:pt x="3700" y="1635"/>
                    </a:moveTo>
                    <a:lnTo>
                      <a:pt x="3880" y="1664"/>
                    </a:lnTo>
                    <a:cubicBezTo>
                      <a:pt x="3997" y="1684"/>
                      <a:pt x="4111" y="1708"/>
                      <a:pt x="4221" y="1728"/>
                    </a:cubicBezTo>
                    <a:cubicBezTo>
                      <a:pt x="4325" y="1755"/>
                      <a:pt x="4412" y="1781"/>
                      <a:pt x="4489" y="1815"/>
                    </a:cubicBezTo>
                    <a:cubicBezTo>
                      <a:pt x="4582" y="1875"/>
                      <a:pt x="4669" y="1945"/>
                      <a:pt x="4733" y="2005"/>
                    </a:cubicBezTo>
                    <a:cubicBezTo>
                      <a:pt x="4817" y="2082"/>
                      <a:pt x="4907" y="2173"/>
                      <a:pt x="4987" y="2277"/>
                    </a:cubicBezTo>
                    <a:cubicBezTo>
                      <a:pt x="4984" y="2310"/>
                      <a:pt x="4981" y="2340"/>
                      <a:pt x="4977" y="2374"/>
                    </a:cubicBezTo>
                    <a:cubicBezTo>
                      <a:pt x="4947" y="2424"/>
                      <a:pt x="4907" y="2474"/>
                      <a:pt x="4867" y="2527"/>
                    </a:cubicBezTo>
                    <a:cubicBezTo>
                      <a:pt x="4797" y="2561"/>
                      <a:pt x="4723" y="2595"/>
                      <a:pt x="4643" y="2624"/>
                    </a:cubicBezTo>
                    <a:cubicBezTo>
                      <a:pt x="4566" y="2641"/>
                      <a:pt x="4489" y="2651"/>
                      <a:pt x="4405" y="2661"/>
                    </a:cubicBezTo>
                    <a:lnTo>
                      <a:pt x="4348" y="2668"/>
                    </a:lnTo>
                    <a:cubicBezTo>
                      <a:pt x="4272" y="2678"/>
                      <a:pt x="4195" y="2684"/>
                      <a:pt x="4131" y="2691"/>
                    </a:cubicBezTo>
                    <a:cubicBezTo>
                      <a:pt x="3991" y="2691"/>
                      <a:pt x="3854" y="2678"/>
                      <a:pt x="3736" y="2668"/>
                    </a:cubicBezTo>
                    <a:cubicBezTo>
                      <a:pt x="3596" y="2655"/>
                      <a:pt x="3485" y="2638"/>
                      <a:pt x="3385" y="2621"/>
                    </a:cubicBezTo>
                    <a:lnTo>
                      <a:pt x="3375" y="2618"/>
                    </a:lnTo>
                    <a:cubicBezTo>
                      <a:pt x="3295" y="2595"/>
                      <a:pt x="3215" y="2570"/>
                      <a:pt x="3121" y="2558"/>
                    </a:cubicBezTo>
                    <a:cubicBezTo>
                      <a:pt x="3138" y="2527"/>
                      <a:pt x="3155" y="2497"/>
                      <a:pt x="3171" y="2470"/>
                    </a:cubicBezTo>
                    <a:cubicBezTo>
                      <a:pt x="3252" y="2337"/>
                      <a:pt x="3329" y="2206"/>
                      <a:pt x="3409" y="2079"/>
                    </a:cubicBezTo>
                    <a:cubicBezTo>
                      <a:pt x="3482" y="1962"/>
                      <a:pt x="3556" y="1845"/>
                      <a:pt x="3633" y="1735"/>
                    </a:cubicBezTo>
                    <a:lnTo>
                      <a:pt x="3700" y="1635"/>
                    </a:lnTo>
                    <a:close/>
                    <a:moveTo>
                      <a:pt x="3536" y="1253"/>
                    </a:moveTo>
                    <a:lnTo>
                      <a:pt x="3345" y="1534"/>
                    </a:lnTo>
                    <a:cubicBezTo>
                      <a:pt x="3261" y="1651"/>
                      <a:pt x="3184" y="1772"/>
                      <a:pt x="3111" y="1892"/>
                    </a:cubicBezTo>
                    <a:cubicBezTo>
                      <a:pt x="3028" y="2022"/>
                      <a:pt x="2951" y="2156"/>
                      <a:pt x="2870" y="2289"/>
                    </a:cubicBezTo>
                    <a:cubicBezTo>
                      <a:pt x="2817" y="2380"/>
                      <a:pt x="2770" y="2470"/>
                      <a:pt x="2719" y="2561"/>
                    </a:cubicBezTo>
                    <a:lnTo>
                      <a:pt x="2509" y="3019"/>
                    </a:lnTo>
                    <a:lnTo>
                      <a:pt x="2874" y="2919"/>
                    </a:lnTo>
                    <a:cubicBezTo>
                      <a:pt x="2916" y="2906"/>
                      <a:pt x="2960" y="2899"/>
                      <a:pt x="3003" y="2899"/>
                    </a:cubicBezTo>
                    <a:cubicBezTo>
                      <a:pt x="3018" y="2899"/>
                      <a:pt x="3033" y="2900"/>
                      <a:pt x="3048" y="2902"/>
                    </a:cubicBezTo>
                    <a:cubicBezTo>
                      <a:pt x="3121" y="2908"/>
                      <a:pt x="3195" y="2932"/>
                      <a:pt x="3275" y="2956"/>
                    </a:cubicBezTo>
                    <a:lnTo>
                      <a:pt x="3312" y="2965"/>
                    </a:lnTo>
                    <a:cubicBezTo>
                      <a:pt x="3425" y="2985"/>
                      <a:pt x="3549" y="3002"/>
                      <a:pt x="3700" y="3016"/>
                    </a:cubicBezTo>
                    <a:cubicBezTo>
                      <a:pt x="3823" y="3029"/>
                      <a:pt x="3967" y="3042"/>
                      <a:pt x="4131" y="3042"/>
                    </a:cubicBezTo>
                    <a:lnTo>
                      <a:pt x="4144" y="3042"/>
                    </a:lnTo>
                    <a:cubicBezTo>
                      <a:pt x="4228" y="3036"/>
                      <a:pt x="4308" y="3029"/>
                      <a:pt x="4392" y="3016"/>
                    </a:cubicBezTo>
                    <a:lnTo>
                      <a:pt x="4452" y="3009"/>
                    </a:lnTo>
                    <a:cubicBezTo>
                      <a:pt x="4542" y="2999"/>
                      <a:pt x="4636" y="2985"/>
                      <a:pt x="4729" y="2965"/>
                    </a:cubicBezTo>
                    <a:lnTo>
                      <a:pt x="4753" y="2959"/>
                    </a:lnTo>
                    <a:cubicBezTo>
                      <a:pt x="4860" y="2919"/>
                      <a:pt x="4961" y="2875"/>
                      <a:pt x="5050" y="2828"/>
                    </a:cubicBezTo>
                    <a:lnTo>
                      <a:pt x="5124" y="2765"/>
                    </a:lnTo>
                    <a:cubicBezTo>
                      <a:pt x="5188" y="2688"/>
                      <a:pt x="5245" y="2607"/>
                      <a:pt x="5291" y="2534"/>
                    </a:cubicBezTo>
                    <a:lnTo>
                      <a:pt x="5322" y="2447"/>
                    </a:lnTo>
                    <a:cubicBezTo>
                      <a:pt x="5331" y="2380"/>
                      <a:pt x="5339" y="2310"/>
                      <a:pt x="5339" y="2243"/>
                    </a:cubicBezTo>
                    <a:lnTo>
                      <a:pt x="5339" y="2226"/>
                    </a:lnTo>
                    <a:lnTo>
                      <a:pt x="5322" y="2166"/>
                    </a:lnTo>
                    <a:cubicBezTo>
                      <a:pt x="5311" y="2143"/>
                      <a:pt x="5302" y="2123"/>
                      <a:pt x="5291" y="2102"/>
                    </a:cubicBezTo>
                    <a:lnTo>
                      <a:pt x="5278" y="2079"/>
                    </a:lnTo>
                    <a:cubicBezTo>
                      <a:pt x="5181" y="1948"/>
                      <a:pt x="5070" y="1838"/>
                      <a:pt x="4974" y="1748"/>
                    </a:cubicBezTo>
                    <a:lnTo>
                      <a:pt x="4967" y="1741"/>
                    </a:lnTo>
                    <a:cubicBezTo>
                      <a:pt x="4890" y="1675"/>
                      <a:pt x="4783" y="1584"/>
                      <a:pt x="4663" y="1511"/>
                    </a:cubicBezTo>
                    <a:lnTo>
                      <a:pt x="4639" y="1497"/>
                    </a:lnTo>
                    <a:cubicBezTo>
                      <a:pt x="4539" y="1454"/>
                      <a:pt x="4436" y="1420"/>
                      <a:pt x="4298" y="1387"/>
                    </a:cubicBezTo>
                    <a:cubicBezTo>
                      <a:pt x="4181" y="1363"/>
                      <a:pt x="4061" y="1340"/>
                      <a:pt x="3944" y="1320"/>
                    </a:cubicBezTo>
                    <a:cubicBezTo>
                      <a:pt x="3860" y="1303"/>
                      <a:pt x="3780" y="1290"/>
                      <a:pt x="3696" y="1277"/>
                    </a:cubicBezTo>
                    <a:lnTo>
                      <a:pt x="3536" y="1253"/>
                    </a:lnTo>
                    <a:close/>
                    <a:moveTo>
                      <a:pt x="2439" y="3995"/>
                    </a:moveTo>
                    <a:cubicBezTo>
                      <a:pt x="2466" y="4022"/>
                      <a:pt x="2496" y="4046"/>
                      <a:pt x="2526" y="4069"/>
                    </a:cubicBezTo>
                    <a:lnTo>
                      <a:pt x="2529" y="4072"/>
                    </a:lnTo>
                    <a:cubicBezTo>
                      <a:pt x="2576" y="4109"/>
                      <a:pt x="2622" y="4136"/>
                      <a:pt x="2662" y="4160"/>
                    </a:cubicBezTo>
                    <a:lnTo>
                      <a:pt x="2703" y="4183"/>
                    </a:lnTo>
                    <a:cubicBezTo>
                      <a:pt x="2747" y="4209"/>
                      <a:pt x="2793" y="4236"/>
                      <a:pt x="2840" y="4260"/>
                    </a:cubicBezTo>
                    <a:lnTo>
                      <a:pt x="2880" y="4287"/>
                    </a:lnTo>
                    <a:cubicBezTo>
                      <a:pt x="2957" y="4327"/>
                      <a:pt x="3034" y="4370"/>
                      <a:pt x="3104" y="4417"/>
                    </a:cubicBezTo>
                    <a:cubicBezTo>
                      <a:pt x="3168" y="4461"/>
                      <a:pt x="3232" y="4510"/>
                      <a:pt x="3292" y="4564"/>
                    </a:cubicBezTo>
                    <a:cubicBezTo>
                      <a:pt x="3352" y="4621"/>
                      <a:pt x="3399" y="4671"/>
                      <a:pt x="3439" y="4722"/>
                    </a:cubicBezTo>
                    <a:cubicBezTo>
                      <a:pt x="3459" y="4765"/>
                      <a:pt x="3479" y="4808"/>
                      <a:pt x="3499" y="4862"/>
                    </a:cubicBezTo>
                    <a:cubicBezTo>
                      <a:pt x="3512" y="4925"/>
                      <a:pt x="3522" y="4986"/>
                      <a:pt x="3533" y="5043"/>
                    </a:cubicBezTo>
                    <a:cubicBezTo>
                      <a:pt x="3529" y="5063"/>
                      <a:pt x="3525" y="5083"/>
                      <a:pt x="3522" y="5106"/>
                    </a:cubicBezTo>
                    <a:cubicBezTo>
                      <a:pt x="3512" y="5146"/>
                      <a:pt x="3499" y="5186"/>
                      <a:pt x="3482" y="5223"/>
                    </a:cubicBezTo>
                    <a:cubicBezTo>
                      <a:pt x="3465" y="5250"/>
                      <a:pt x="3449" y="5276"/>
                      <a:pt x="3429" y="5299"/>
                    </a:cubicBezTo>
                    <a:cubicBezTo>
                      <a:pt x="3385" y="5344"/>
                      <a:pt x="3332" y="5384"/>
                      <a:pt x="3275" y="5424"/>
                    </a:cubicBezTo>
                    <a:cubicBezTo>
                      <a:pt x="3171" y="5480"/>
                      <a:pt x="3054" y="5534"/>
                      <a:pt x="2931" y="5577"/>
                    </a:cubicBezTo>
                    <a:cubicBezTo>
                      <a:pt x="2903" y="5584"/>
                      <a:pt x="2880" y="5591"/>
                      <a:pt x="2854" y="5594"/>
                    </a:cubicBezTo>
                    <a:cubicBezTo>
                      <a:pt x="2810" y="5580"/>
                      <a:pt x="2767" y="5568"/>
                      <a:pt x="2723" y="5554"/>
                    </a:cubicBezTo>
                    <a:lnTo>
                      <a:pt x="2642" y="5531"/>
                    </a:lnTo>
                    <a:cubicBezTo>
                      <a:pt x="2532" y="5497"/>
                      <a:pt x="2426" y="5464"/>
                      <a:pt x="2338" y="5427"/>
                    </a:cubicBezTo>
                    <a:cubicBezTo>
                      <a:pt x="2228" y="5364"/>
                      <a:pt x="2121" y="5296"/>
                      <a:pt x="2011" y="5230"/>
                    </a:cubicBezTo>
                    <a:lnTo>
                      <a:pt x="1944" y="5186"/>
                    </a:lnTo>
                    <a:cubicBezTo>
                      <a:pt x="1927" y="5176"/>
                      <a:pt x="1910" y="5166"/>
                      <a:pt x="1897" y="5156"/>
                    </a:cubicBezTo>
                    <a:cubicBezTo>
                      <a:pt x="1954" y="5026"/>
                      <a:pt x="2011" y="4895"/>
                      <a:pt x="2068" y="4768"/>
                    </a:cubicBezTo>
                    <a:cubicBezTo>
                      <a:pt x="2181" y="4507"/>
                      <a:pt x="2309" y="4250"/>
                      <a:pt x="2439" y="3995"/>
                    </a:cubicBezTo>
                    <a:close/>
                    <a:moveTo>
                      <a:pt x="2409" y="3273"/>
                    </a:moveTo>
                    <a:lnTo>
                      <a:pt x="2228" y="3631"/>
                    </a:lnTo>
                    <a:cubicBezTo>
                      <a:pt x="2064" y="3952"/>
                      <a:pt x="1894" y="4287"/>
                      <a:pt x="1747" y="4624"/>
                    </a:cubicBezTo>
                    <a:cubicBezTo>
                      <a:pt x="1666" y="4802"/>
                      <a:pt x="1589" y="4978"/>
                      <a:pt x="1512" y="5156"/>
                    </a:cubicBezTo>
                    <a:lnTo>
                      <a:pt x="1449" y="5299"/>
                    </a:lnTo>
                    <a:lnTo>
                      <a:pt x="1646" y="5417"/>
                    </a:lnTo>
                    <a:cubicBezTo>
                      <a:pt x="1683" y="5437"/>
                      <a:pt x="1716" y="5460"/>
                      <a:pt x="1753" y="5480"/>
                    </a:cubicBezTo>
                    <a:lnTo>
                      <a:pt x="1827" y="5531"/>
                    </a:lnTo>
                    <a:cubicBezTo>
                      <a:pt x="1937" y="5600"/>
                      <a:pt x="2051" y="5668"/>
                      <a:pt x="2181" y="5741"/>
                    </a:cubicBezTo>
                    <a:cubicBezTo>
                      <a:pt x="2301" y="5795"/>
                      <a:pt x="2422" y="5832"/>
                      <a:pt x="2542" y="5869"/>
                    </a:cubicBezTo>
                    <a:lnTo>
                      <a:pt x="2619" y="5892"/>
                    </a:lnTo>
                    <a:cubicBezTo>
                      <a:pt x="2673" y="5909"/>
                      <a:pt x="2730" y="5926"/>
                      <a:pt x="2787" y="5942"/>
                    </a:cubicBezTo>
                    <a:lnTo>
                      <a:pt x="2863" y="5952"/>
                    </a:lnTo>
                    <a:lnTo>
                      <a:pt x="2887" y="5946"/>
                    </a:lnTo>
                    <a:cubicBezTo>
                      <a:pt x="2931" y="5938"/>
                      <a:pt x="2977" y="5929"/>
                      <a:pt x="3034" y="5912"/>
                    </a:cubicBezTo>
                    <a:cubicBezTo>
                      <a:pt x="3188" y="5858"/>
                      <a:pt x="3325" y="5798"/>
                      <a:pt x="3459" y="5721"/>
                    </a:cubicBezTo>
                    <a:cubicBezTo>
                      <a:pt x="3549" y="5661"/>
                      <a:pt x="3619" y="5605"/>
                      <a:pt x="3679" y="5548"/>
                    </a:cubicBezTo>
                    <a:lnTo>
                      <a:pt x="3700" y="5527"/>
                    </a:lnTo>
                    <a:cubicBezTo>
                      <a:pt x="3733" y="5484"/>
                      <a:pt x="3763" y="5440"/>
                      <a:pt x="3790" y="5393"/>
                    </a:cubicBezTo>
                    <a:lnTo>
                      <a:pt x="3803" y="5370"/>
                    </a:lnTo>
                    <a:cubicBezTo>
                      <a:pt x="3826" y="5310"/>
                      <a:pt x="3846" y="5253"/>
                      <a:pt x="3863" y="5190"/>
                    </a:cubicBezTo>
                    <a:lnTo>
                      <a:pt x="3870" y="5169"/>
                    </a:lnTo>
                    <a:cubicBezTo>
                      <a:pt x="3874" y="5129"/>
                      <a:pt x="3880" y="5092"/>
                      <a:pt x="3883" y="5052"/>
                    </a:cubicBezTo>
                    <a:lnTo>
                      <a:pt x="3883" y="5035"/>
                    </a:lnTo>
                    <a:lnTo>
                      <a:pt x="3883" y="5019"/>
                    </a:lnTo>
                    <a:cubicBezTo>
                      <a:pt x="3874" y="4942"/>
                      <a:pt x="3860" y="4858"/>
                      <a:pt x="3840" y="4771"/>
                    </a:cubicBezTo>
                    <a:lnTo>
                      <a:pt x="3834" y="4748"/>
                    </a:lnTo>
                    <a:cubicBezTo>
                      <a:pt x="3803" y="4674"/>
                      <a:pt x="3773" y="4608"/>
                      <a:pt x="3743" y="4544"/>
                    </a:cubicBezTo>
                    <a:lnTo>
                      <a:pt x="3726" y="4517"/>
                    </a:lnTo>
                    <a:cubicBezTo>
                      <a:pt x="3673" y="4453"/>
                      <a:pt x="3616" y="4387"/>
                      <a:pt x="3529" y="4303"/>
                    </a:cubicBezTo>
                    <a:cubicBezTo>
                      <a:pt x="3465" y="4250"/>
                      <a:pt x="3389" y="4186"/>
                      <a:pt x="3301" y="4126"/>
                    </a:cubicBezTo>
                    <a:cubicBezTo>
                      <a:pt x="3221" y="4072"/>
                      <a:pt x="3138" y="4026"/>
                      <a:pt x="3054" y="3979"/>
                    </a:cubicBezTo>
                    <a:lnTo>
                      <a:pt x="3011" y="3955"/>
                    </a:lnTo>
                    <a:cubicBezTo>
                      <a:pt x="2967" y="3929"/>
                      <a:pt x="2923" y="3905"/>
                      <a:pt x="2880" y="3879"/>
                    </a:cubicBezTo>
                    <a:lnTo>
                      <a:pt x="2837" y="3855"/>
                    </a:lnTo>
                    <a:cubicBezTo>
                      <a:pt x="2807" y="3839"/>
                      <a:pt x="2776" y="3822"/>
                      <a:pt x="2750" y="3802"/>
                    </a:cubicBezTo>
                    <a:lnTo>
                      <a:pt x="2639" y="3939"/>
                    </a:lnTo>
                    <a:lnTo>
                      <a:pt x="2747" y="3799"/>
                    </a:lnTo>
                    <a:cubicBezTo>
                      <a:pt x="2650" y="3718"/>
                      <a:pt x="2602" y="3674"/>
                      <a:pt x="2566" y="3591"/>
                    </a:cubicBezTo>
                    <a:lnTo>
                      <a:pt x="2409" y="3273"/>
                    </a:lnTo>
                    <a:close/>
                    <a:moveTo>
                      <a:pt x="3525" y="352"/>
                    </a:moveTo>
                    <a:cubicBezTo>
                      <a:pt x="3544" y="352"/>
                      <a:pt x="3562" y="354"/>
                      <a:pt x="3576" y="357"/>
                    </a:cubicBezTo>
                    <a:cubicBezTo>
                      <a:pt x="3663" y="370"/>
                      <a:pt x="3746" y="387"/>
                      <a:pt x="3834" y="403"/>
                    </a:cubicBezTo>
                    <a:lnTo>
                      <a:pt x="3980" y="434"/>
                    </a:lnTo>
                    <a:cubicBezTo>
                      <a:pt x="4167" y="474"/>
                      <a:pt x="4359" y="514"/>
                      <a:pt x="4542" y="561"/>
                    </a:cubicBezTo>
                    <a:cubicBezTo>
                      <a:pt x="4753" y="614"/>
                      <a:pt x="4944" y="698"/>
                      <a:pt x="5135" y="812"/>
                    </a:cubicBezTo>
                    <a:cubicBezTo>
                      <a:pt x="5184" y="838"/>
                      <a:pt x="5231" y="875"/>
                      <a:pt x="5275" y="912"/>
                    </a:cubicBezTo>
                    <a:lnTo>
                      <a:pt x="5325" y="952"/>
                    </a:lnTo>
                    <a:cubicBezTo>
                      <a:pt x="5432" y="1042"/>
                      <a:pt x="5536" y="1133"/>
                      <a:pt x="5632" y="1226"/>
                    </a:cubicBezTo>
                    <a:lnTo>
                      <a:pt x="5666" y="1256"/>
                    </a:lnTo>
                    <a:cubicBezTo>
                      <a:pt x="5720" y="1310"/>
                      <a:pt x="5770" y="1357"/>
                      <a:pt x="5813" y="1407"/>
                    </a:cubicBezTo>
                    <a:cubicBezTo>
                      <a:pt x="5893" y="1504"/>
                      <a:pt x="5967" y="1607"/>
                      <a:pt x="6038" y="1724"/>
                    </a:cubicBezTo>
                    <a:cubicBezTo>
                      <a:pt x="6061" y="1765"/>
                      <a:pt x="6084" y="1805"/>
                      <a:pt x="6101" y="1845"/>
                    </a:cubicBezTo>
                    <a:cubicBezTo>
                      <a:pt x="6121" y="1905"/>
                      <a:pt x="6141" y="1962"/>
                      <a:pt x="6154" y="2025"/>
                    </a:cubicBezTo>
                    <a:cubicBezTo>
                      <a:pt x="6161" y="2042"/>
                      <a:pt x="6164" y="2059"/>
                      <a:pt x="6168" y="2076"/>
                    </a:cubicBezTo>
                    <a:cubicBezTo>
                      <a:pt x="6178" y="2213"/>
                      <a:pt x="6178" y="2340"/>
                      <a:pt x="6171" y="2464"/>
                    </a:cubicBezTo>
                    <a:cubicBezTo>
                      <a:pt x="6164" y="2570"/>
                      <a:pt x="6141" y="2678"/>
                      <a:pt x="6111" y="2768"/>
                    </a:cubicBezTo>
                    <a:cubicBezTo>
                      <a:pt x="6058" y="2925"/>
                      <a:pt x="5957" y="3072"/>
                      <a:pt x="5863" y="3200"/>
                    </a:cubicBezTo>
                    <a:cubicBezTo>
                      <a:pt x="5820" y="3257"/>
                      <a:pt x="5770" y="3313"/>
                      <a:pt x="5713" y="3373"/>
                    </a:cubicBezTo>
                    <a:lnTo>
                      <a:pt x="5680" y="3413"/>
                    </a:lnTo>
                    <a:cubicBezTo>
                      <a:pt x="5603" y="3498"/>
                      <a:pt x="5496" y="3567"/>
                      <a:pt x="5339" y="3638"/>
                    </a:cubicBezTo>
                    <a:cubicBezTo>
                      <a:pt x="5175" y="3711"/>
                      <a:pt x="5007" y="3788"/>
                      <a:pt x="4840" y="3819"/>
                    </a:cubicBezTo>
                    <a:cubicBezTo>
                      <a:pt x="4777" y="3831"/>
                      <a:pt x="4716" y="3842"/>
                      <a:pt x="4653" y="3851"/>
                    </a:cubicBezTo>
                    <a:lnTo>
                      <a:pt x="4402" y="3892"/>
                    </a:lnTo>
                    <a:lnTo>
                      <a:pt x="4529" y="4112"/>
                    </a:lnTo>
                    <a:cubicBezTo>
                      <a:pt x="4542" y="4140"/>
                      <a:pt x="4556" y="4166"/>
                      <a:pt x="4569" y="4193"/>
                    </a:cubicBezTo>
                    <a:cubicBezTo>
                      <a:pt x="4633" y="4323"/>
                      <a:pt x="4683" y="4450"/>
                      <a:pt x="4716" y="4577"/>
                    </a:cubicBezTo>
                    <a:cubicBezTo>
                      <a:pt x="4740" y="4671"/>
                      <a:pt x="4757" y="4771"/>
                      <a:pt x="4766" y="4845"/>
                    </a:cubicBezTo>
                    <a:cubicBezTo>
                      <a:pt x="4794" y="5006"/>
                      <a:pt x="4786" y="5169"/>
                      <a:pt x="4757" y="5330"/>
                    </a:cubicBezTo>
                    <a:lnTo>
                      <a:pt x="4743" y="5393"/>
                    </a:lnTo>
                    <a:cubicBezTo>
                      <a:pt x="4729" y="5467"/>
                      <a:pt x="4716" y="5537"/>
                      <a:pt x="4696" y="5597"/>
                    </a:cubicBezTo>
                    <a:cubicBezTo>
                      <a:pt x="4660" y="5701"/>
                      <a:pt x="4613" y="5805"/>
                      <a:pt x="4546" y="5929"/>
                    </a:cubicBezTo>
                    <a:cubicBezTo>
                      <a:pt x="4476" y="6056"/>
                      <a:pt x="4382" y="6176"/>
                      <a:pt x="4252" y="6303"/>
                    </a:cubicBezTo>
                    <a:cubicBezTo>
                      <a:pt x="4218" y="6333"/>
                      <a:pt x="4188" y="6363"/>
                      <a:pt x="4151" y="6394"/>
                    </a:cubicBezTo>
                    <a:cubicBezTo>
                      <a:pt x="3971" y="6537"/>
                      <a:pt x="3770" y="6661"/>
                      <a:pt x="3559" y="6758"/>
                    </a:cubicBezTo>
                    <a:cubicBezTo>
                      <a:pt x="3472" y="6798"/>
                      <a:pt x="3399" y="6829"/>
                      <a:pt x="3332" y="6852"/>
                    </a:cubicBezTo>
                    <a:lnTo>
                      <a:pt x="3261" y="6872"/>
                    </a:lnTo>
                    <a:cubicBezTo>
                      <a:pt x="3158" y="6905"/>
                      <a:pt x="3057" y="6939"/>
                      <a:pt x="2954" y="6945"/>
                    </a:cubicBezTo>
                    <a:cubicBezTo>
                      <a:pt x="2899" y="6949"/>
                      <a:pt x="2847" y="6952"/>
                      <a:pt x="2798" y="6952"/>
                    </a:cubicBezTo>
                    <a:cubicBezTo>
                      <a:pt x="2755" y="6952"/>
                      <a:pt x="2713" y="6950"/>
                      <a:pt x="2673" y="6942"/>
                    </a:cubicBezTo>
                    <a:cubicBezTo>
                      <a:pt x="2579" y="6925"/>
                      <a:pt x="2489" y="6905"/>
                      <a:pt x="2395" y="6882"/>
                    </a:cubicBezTo>
                    <a:cubicBezTo>
                      <a:pt x="2335" y="6869"/>
                      <a:pt x="2275" y="6852"/>
                      <a:pt x="2215" y="6832"/>
                    </a:cubicBezTo>
                    <a:lnTo>
                      <a:pt x="2121" y="6804"/>
                    </a:lnTo>
                    <a:cubicBezTo>
                      <a:pt x="2085" y="6795"/>
                      <a:pt x="2044" y="6781"/>
                      <a:pt x="2004" y="6768"/>
                    </a:cubicBezTo>
                    <a:lnTo>
                      <a:pt x="1980" y="6761"/>
                    </a:lnTo>
                    <a:cubicBezTo>
                      <a:pt x="1840" y="6718"/>
                      <a:pt x="1710" y="6648"/>
                      <a:pt x="1596" y="6584"/>
                    </a:cubicBezTo>
                    <a:cubicBezTo>
                      <a:pt x="1512" y="6540"/>
                      <a:pt x="1432" y="6494"/>
                      <a:pt x="1352" y="6443"/>
                    </a:cubicBezTo>
                    <a:cubicBezTo>
                      <a:pt x="1268" y="6397"/>
                      <a:pt x="1191" y="6343"/>
                      <a:pt x="1111" y="6293"/>
                    </a:cubicBezTo>
                    <a:cubicBezTo>
                      <a:pt x="1084" y="6276"/>
                      <a:pt x="1061" y="6259"/>
                      <a:pt x="1041" y="6243"/>
                    </a:cubicBezTo>
                    <a:lnTo>
                      <a:pt x="970" y="6193"/>
                    </a:lnTo>
                    <a:lnTo>
                      <a:pt x="890" y="6216"/>
                    </a:lnTo>
                    <a:cubicBezTo>
                      <a:pt x="856" y="6225"/>
                      <a:pt x="820" y="6229"/>
                      <a:pt x="784" y="6229"/>
                    </a:cubicBezTo>
                    <a:cubicBezTo>
                      <a:pt x="737" y="6229"/>
                      <a:pt x="690" y="6222"/>
                      <a:pt x="646" y="6207"/>
                    </a:cubicBezTo>
                    <a:cubicBezTo>
                      <a:pt x="546" y="6170"/>
                      <a:pt x="459" y="6093"/>
                      <a:pt x="412" y="5992"/>
                    </a:cubicBezTo>
                    <a:cubicBezTo>
                      <a:pt x="368" y="5895"/>
                      <a:pt x="362" y="5771"/>
                      <a:pt x="395" y="5694"/>
                    </a:cubicBezTo>
                    <a:lnTo>
                      <a:pt x="569" y="5279"/>
                    </a:lnTo>
                    <a:cubicBezTo>
                      <a:pt x="776" y="4795"/>
                      <a:pt x="987" y="4293"/>
                      <a:pt x="1208" y="3805"/>
                    </a:cubicBezTo>
                    <a:cubicBezTo>
                      <a:pt x="1302" y="3604"/>
                      <a:pt x="1392" y="3404"/>
                      <a:pt x="1483" y="3200"/>
                    </a:cubicBezTo>
                    <a:cubicBezTo>
                      <a:pt x="1546" y="3052"/>
                      <a:pt x="1603" y="2899"/>
                      <a:pt x="1656" y="2751"/>
                    </a:cubicBezTo>
                    <a:lnTo>
                      <a:pt x="1707" y="2615"/>
                    </a:lnTo>
                    <a:cubicBezTo>
                      <a:pt x="1857" y="2209"/>
                      <a:pt x="2064" y="1818"/>
                      <a:pt x="2268" y="1437"/>
                    </a:cubicBezTo>
                    <a:lnTo>
                      <a:pt x="2298" y="1383"/>
                    </a:lnTo>
                    <a:cubicBezTo>
                      <a:pt x="2375" y="1240"/>
                      <a:pt x="2452" y="1093"/>
                      <a:pt x="2536" y="952"/>
                    </a:cubicBezTo>
                    <a:cubicBezTo>
                      <a:pt x="2606" y="835"/>
                      <a:pt x="2693" y="735"/>
                      <a:pt x="2793" y="628"/>
                    </a:cubicBezTo>
                    <a:cubicBezTo>
                      <a:pt x="2877" y="537"/>
                      <a:pt x="2984" y="467"/>
                      <a:pt x="3094" y="431"/>
                    </a:cubicBezTo>
                    <a:cubicBezTo>
                      <a:pt x="3158" y="407"/>
                      <a:pt x="3221" y="383"/>
                      <a:pt x="3289" y="370"/>
                    </a:cubicBezTo>
                    <a:cubicBezTo>
                      <a:pt x="3335" y="357"/>
                      <a:pt x="3385" y="357"/>
                      <a:pt x="3445" y="353"/>
                    </a:cubicBezTo>
                    <a:lnTo>
                      <a:pt x="3499" y="353"/>
                    </a:lnTo>
                    <a:cubicBezTo>
                      <a:pt x="3508" y="353"/>
                      <a:pt x="3516" y="352"/>
                      <a:pt x="3525" y="352"/>
                    </a:cubicBezTo>
                    <a:close/>
                    <a:moveTo>
                      <a:pt x="3528" y="1"/>
                    </a:moveTo>
                    <a:cubicBezTo>
                      <a:pt x="3515" y="1"/>
                      <a:pt x="3500" y="1"/>
                      <a:pt x="3485" y="2"/>
                    </a:cubicBezTo>
                    <a:lnTo>
                      <a:pt x="3435" y="2"/>
                    </a:lnTo>
                    <a:cubicBezTo>
                      <a:pt x="3362" y="6"/>
                      <a:pt x="3289" y="9"/>
                      <a:pt x="3208" y="26"/>
                    </a:cubicBezTo>
                    <a:cubicBezTo>
                      <a:pt x="3128" y="46"/>
                      <a:pt x="3054" y="69"/>
                      <a:pt x="2980" y="96"/>
                    </a:cubicBezTo>
                    <a:cubicBezTo>
                      <a:pt x="2817" y="153"/>
                      <a:pt x="2659" y="256"/>
                      <a:pt x="2536" y="387"/>
                    </a:cubicBezTo>
                    <a:cubicBezTo>
                      <a:pt x="2426" y="508"/>
                      <a:pt x="2318" y="624"/>
                      <a:pt x="2231" y="775"/>
                    </a:cubicBezTo>
                    <a:cubicBezTo>
                      <a:pt x="2148" y="919"/>
                      <a:pt x="2068" y="1069"/>
                      <a:pt x="1987" y="1216"/>
                    </a:cubicBezTo>
                    <a:lnTo>
                      <a:pt x="1957" y="1273"/>
                    </a:lnTo>
                    <a:cubicBezTo>
                      <a:pt x="1750" y="1661"/>
                      <a:pt x="1536" y="2066"/>
                      <a:pt x="1375" y="2494"/>
                    </a:cubicBezTo>
                    <a:lnTo>
                      <a:pt x="1325" y="2635"/>
                    </a:lnTo>
                    <a:cubicBezTo>
                      <a:pt x="1275" y="2775"/>
                      <a:pt x="1222" y="2922"/>
                      <a:pt x="1161" y="3056"/>
                    </a:cubicBezTo>
                    <a:lnTo>
                      <a:pt x="890" y="3658"/>
                    </a:lnTo>
                    <a:cubicBezTo>
                      <a:pt x="666" y="4149"/>
                      <a:pt x="452" y="4654"/>
                      <a:pt x="248" y="5143"/>
                    </a:cubicBezTo>
                    <a:lnTo>
                      <a:pt x="71" y="5557"/>
                    </a:lnTo>
                    <a:cubicBezTo>
                      <a:pt x="1" y="5728"/>
                      <a:pt x="7" y="5952"/>
                      <a:pt x="94" y="6139"/>
                    </a:cubicBezTo>
                    <a:cubicBezTo>
                      <a:pt x="178" y="6323"/>
                      <a:pt x="339" y="6471"/>
                      <a:pt x="529" y="6537"/>
                    </a:cubicBezTo>
                    <a:cubicBezTo>
                      <a:pt x="611" y="6568"/>
                      <a:pt x="698" y="6582"/>
                      <a:pt x="785" y="6582"/>
                    </a:cubicBezTo>
                    <a:cubicBezTo>
                      <a:pt x="822" y="6582"/>
                      <a:pt x="860" y="6579"/>
                      <a:pt x="897" y="6574"/>
                    </a:cubicBezTo>
                    <a:cubicBezTo>
                      <a:pt x="904" y="6577"/>
                      <a:pt x="910" y="6584"/>
                      <a:pt x="917" y="6588"/>
                    </a:cubicBezTo>
                    <a:cubicBezTo>
                      <a:pt x="1001" y="6641"/>
                      <a:pt x="1084" y="6695"/>
                      <a:pt x="1168" y="6744"/>
                    </a:cubicBezTo>
                    <a:cubicBezTo>
                      <a:pt x="1255" y="6795"/>
                      <a:pt x="1338" y="6845"/>
                      <a:pt x="1426" y="6892"/>
                    </a:cubicBezTo>
                    <a:cubicBezTo>
                      <a:pt x="1552" y="6962"/>
                      <a:pt x="1707" y="7042"/>
                      <a:pt x="1873" y="7096"/>
                    </a:cubicBezTo>
                    <a:lnTo>
                      <a:pt x="1897" y="7105"/>
                    </a:lnTo>
                    <a:cubicBezTo>
                      <a:pt x="1940" y="7119"/>
                      <a:pt x="1984" y="7133"/>
                      <a:pt x="2028" y="7142"/>
                    </a:cubicBezTo>
                    <a:lnTo>
                      <a:pt x="2114" y="7170"/>
                    </a:lnTo>
                    <a:cubicBezTo>
                      <a:pt x="2181" y="7190"/>
                      <a:pt x="2252" y="7210"/>
                      <a:pt x="2318" y="7226"/>
                    </a:cubicBezTo>
                    <a:cubicBezTo>
                      <a:pt x="2415" y="7250"/>
                      <a:pt x="2512" y="7270"/>
                      <a:pt x="2609" y="7286"/>
                    </a:cubicBezTo>
                    <a:cubicBezTo>
                      <a:pt x="2676" y="7300"/>
                      <a:pt x="2736" y="7303"/>
                      <a:pt x="2800" y="7303"/>
                    </a:cubicBezTo>
                    <a:cubicBezTo>
                      <a:pt x="2863" y="7303"/>
                      <a:pt x="2923" y="7300"/>
                      <a:pt x="2988" y="7297"/>
                    </a:cubicBezTo>
                    <a:cubicBezTo>
                      <a:pt x="3124" y="7286"/>
                      <a:pt x="3252" y="7246"/>
                      <a:pt x="3372" y="7206"/>
                    </a:cubicBezTo>
                    <a:lnTo>
                      <a:pt x="3435" y="7186"/>
                    </a:lnTo>
                    <a:cubicBezTo>
                      <a:pt x="3519" y="7159"/>
                      <a:pt x="3606" y="7126"/>
                      <a:pt x="3706" y="7079"/>
                    </a:cubicBezTo>
                    <a:cubicBezTo>
                      <a:pt x="3944" y="6969"/>
                      <a:pt x="4167" y="6832"/>
                      <a:pt x="4372" y="6668"/>
                    </a:cubicBezTo>
                    <a:cubicBezTo>
                      <a:pt x="4415" y="6634"/>
                      <a:pt x="4456" y="6594"/>
                      <a:pt x="4496" y="6557"/>
                    </a:cubicBezTo>
                    <a:cubicBezTo>
                      <a:pt x="4653" y="6403"/>
                      <a:pt x="4769" y="6253"/>
                      <a:pt x="4857" y="6096"/>
                    </a:cubicBezTo>
                    <a:cubicBezTo>
                      <a:pt x="4930" y="5955"/>
                      <a:pt x="4984" y="5835"/>
                      <a:pt x="5027" y="5714"/>
                    </a:cubicBezTo>
                    <a:cubicBezTo>
                      <a:pt x="5058" y="5628"/>
                      <a:pt x="5074" y="5540"/>
                      <a:pt x="5087" y="5460"/>
                    </a:cubicBezTo>
                    <a:lnTo>
                      <a:pt x="5101" y="5397"/>
                    </a:lnTo>
                    <a:cubicBezTo>
                      <a:pt x="5141" y="5199"/>
                      <a:pt x="5144" y="4995"/>
                      <a:pt x="5115" y="4791"/>
                    </a:cubicBezTo>
                    <a:cubicBezTo>
                      <a:pt x="5104" y="4708"/>
                      <a:pt x="5084" y="4601"/>
                      <a:pt x="5054" y="4487"/>
                    </a:cubicBezTo>
                    <a:cubicBezTo>
                      <a:pt x="5027" y="4376"/>
                      <a:pt x="4987" y="4270"/>
                      <a:pt x="4940" y="4156"/>
                    </a:cubicBezTo>
                    <a:cubicBezTo>
                      <a:pt x="5138" y="4116"/>
                      <a:pt x="5322" y="4032"/>
                      <a:pt x="5482" y="3959"/>
                    </a:cubicBezTo>
                    <a:cubicBezTo>
                      <a:pt x="5686" y="3868"/>
                      <a:pt x="5830" y="3768"/>
                      <a:pt x="5941" y="3648"/>
                    </a:cubicBezTo>
                    <a:lnTo>
                      <a:pt x="5973" y="3611"/>
                    </a:lnTo>
                    <a:cubicBezTo>
                      <a:pt x="6030" y="3547"/>
                      <a:pt x="6091" y="3481"/>
                      <a:pt x="6148" y="3407"/>
                    </a:cubicBezTo>
                    <a:cubicBezTo>
                      <a:pt x="6254" y="3260"/>
                      <a:pt x="6375" y="3089"/>
                      <a:pt x="6445" y="2882"/>
                    </a:cubicBezTo>
                    <a:cubicBezTo>
                      <a:pt x="6486" y="2761"/>
                      <a:pt x="6512" y="2624"/>
                      <a:pt x="6522" y="2484"/>
                    </a:cubicBezTo>
                    <a:cubicBezTo>
                      <a:pt x="6529" y="2346"/>
                      <a:pt x="6529" y="2203"/>
                      <a:pt x="6515" y="2053"/>
                    </a:cubicBezTo>
                    <a:cubicBezTo>
                      <a:pt x="6515" y="2013"/>
                      <a:pt x="6506" y="1976"/>
                      <a:pt x="6499" y="1939"/>
                    </a:cubicBezTo>
                    <a:cubicBezTo>
                      <a:pt x="6482" y="1875"/>
                      <a:pt x="6459" y="1805"/>
                      <a:pt x="6429" y="1724"/>
                    </a:cubicBezTo>
                    <a:cubicBezTo>
                      <a:pt x="6405" y="1658"/>
                      <a:pt x="6372" y="1601"/>
                      <a:pt x="6342" y="1547"/>
                    </a:cubicBezTo>
                    <a:cubicBezTo>
                      <a:pt x="6262" y="1411"/>
                      <a:pt x="6174" y="1290"/>
                      <a:pt x="6081" y="1179"/>
                    </a:cubicBezTo>
                    <a:cubicBezTo>
                      <a:pt x="6024" y="1116"/>
                      <a:pt x="5967" y="1059"/>
                      <a:pt x="5907" y="1002"/>
                    </a:cubicBezTo>
                    <a:lnTo>
                      <a:pt x="5877" y="972"/>
                    </a:lnTo>
                    <a:cubicBezTo>
                      <a:pt x="5773" y="875"/>
                      <a:pt x="5663" y="775"/>
                      <a:pt x="5546" y="681"/>
                    </a:cubicBezTo>
                    <a:lnTo>
                      <a:pt x="5496" y="638"/>
                    </a:lnTo>
                    <a:cubicBezTo>
                      <a:pt x="5442" y="594"/>
                      <a:pt x="5382" y="548"/>
                      <a:pt x="5315" y="508"/>
                    </a:cubicBezTo>
                    <a:cubicBezTo>
                      <a:pt x="5098" y="377"/>
                      <a:pt x="4874" y="283"/>
                      <a:pt x="4629" y="223"/>
                    </a:cubicBezTo>
                    <a:cubicBezTo>
                      <a:pt x="4439" y="173"/>
                      <a:pt x="4241" y="130"/>
                      <a:pt x="4054" y="93"/>
                    </a:cubicBezTo>
                    <a:lnTo>
                      <a:pt x="3907" y="59"/>
                    </a:lnTo>
                    <a:cubicBezTo>
                      <a:pt x="3817" y="42"/>
                      <a:pt x="3726" y="26"/>
                      <a:pt x="3633" y="9"/>
                    </a:cubicBezTo>
                    <a:cubicBezTo>
                      <a:pt x="3601" y="4"/>
                      <a:pt x="3567" y="1"/>
                      <a:pt x="352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1724" name="Google Shape;1724;p13"/>
            <p:cNvGrpSpPr/>
            <p:nvPr/>
          </p:nvGrpSpPr>
          <p:grpSpPr>
            <a:xfrm rot="8100000" flipH="1">
              <a:off x="155445" y="3964423"/>
              <a:ext cx="192515" cy="227715"/>
              <a:chOff x="1824250" y="1008625"/>
              <a:chExt cx="144250" cy="170625"/>
            </a:xfrm>
          </p:grpSpPr>
          <p:sp>
            <p:nvSpPr>
              <p:cNvPr id="1725" name="Google Shape;1725;p13"/>
              <p:cNvSpPr/>
              <p:nvPr/>
            </p:nvSpPr>
            <p:spPr>
              <a:xfrm>
                <a:off x="1828675" y="1013025"/>
                <a:ext cx="135400" cy="161850"/>
              </a:xfrm>
              <a:custGeom>
                <a:avLst/>
                <a:gdLst/>
                <a:ahLst/>
                <a:cxnLst/>
                <a:rect l="l" t="t" r="r" b="b"/>
                <a:pathLst>
                  <a:path w="5416" h="6474" extrusionOk="0">
                    <a:moveTo>
                      <a:pt x="2356" y="0"/>
                    </a:moveTo>
                    <a:cubicBezTo>
                      <a:pt x="2252" y="0"/>
                      <a:pt x="2150" y="4"/>
                      <a:pt x="2047" y="21"/>
                    </a:cubicBezTo>
                    <a:cubicBezTo>
                      <a:pt x="1947" y="37"/>
                      <a:pt x="1847" y="67"/>
                      <a:pt x="1750" y="94"/>
                    </a:cubicBezTo>
                    <a:cubicBezTo>
                      <a:pt x="1690" y="107"/>
                      <a:pt x="1636" y="138"/>
                      <a:pt x="1579" y="161"/>
                    </a:cubicBezTo>
                    <a:cubicBezTo>
                      <a:pt x="1469" y="211"/>
                      <a:pt x="1362" y="274"/>
                      <a:pt x="1258" y="342"/>
                    </a:cubicBezTo>
                    <a:cubicBezTo>
                      <a:pt x="1164" y="402"/>
                      <a:pt x="1074" y="472"/>
                      <a:pt x="988" y="539"/>
                    </a:cubicBezTo>
                    <a:cubicBezTo>
                      <a:pt x="871" y="629"/>
                      <a:pt x="760" y="743"/>
                      <a:pt x="659" y="850"/>
                    </a:cubicBezTo>
                    <a:cubicBezTo>
                      <a:pt x="647" y="863"/>
                      <a:pt x="636" y="876"/>
                      <a:pt x="623" y="890"/>
                    </a:cubicBezTo>
                    <a:cubicBezTo>
                      <a:pt x="562" y="960"/>
                      <a:pt x="506" y="1034"/>
                      <a:pt x="456" y="1111"/>
                    </a:cubicBezTo>
                    <a:cubicBezTo>
                      <a:pt x="358" y="1265"/>
                      <a:pt x="272" y="1428"/>
                      <a:pt x="208" y="1599"/>
                    </a:cubicBezTo>
                    <a:cubicBezTo>
                      <a:pt x="141" y="1783"/>
                      <a:pt x="98" y="1973"/>
                      <a:pt x="65" y="2164"/>
                    </a:cubicBezTo>
                    <a:cubicBezTo>
                      <a:pt x="45" y="2291"/>
                      <a:pt x="28" y="2418"/>
                      <a:pt x="17" y="2546"/>
                    </a:cubicBezTo>
                    <a:cubicBezTo>
                      <a:pt x="1" y="2696"/>
                      <a:pt x="1" y="2850"/>
                      <a:pt x="5" y="3003"/>
                    </a:cubicBezTo>
                    <a:cubicBezTo>
                      <a:pt x="11" y="3144"/>
                      <a:pt x="51" y="3295"/>
                      <a:pt x="91" y="3429"/>
                    </a:cubicBezTo>
                    <a:cubicBezTo>
                      <a:pt x="151" y="3619"/>
                      <a:pt x="228" y="3803"/>
                      <a:pt x="306" y="3987"/>
                    </a:cubicBezTo>
                    <a:cubicBezTo>
                      <a:pt x="342" y="4077"/>
                      <a:pt x="382" y="4167"/>
                      <a:pt x="422" y="4258"/>
                    </a:cubicBezTo>
                    <a:cubicBezTo>
                      <a:pt x="489" y="4402"/>
                      <a:pt x="573" y="4539"/>
                      <a:pt x="656" y="4676"/>
                    </a:cubicBezTo>
                    <a:cubicBezTo>
                      <a:pt x="757" y="4846"/>
                      <a:pt x="867" y="5007"/>
                      <a:pt x="997" y="5150"/>
                    </a:cubicBezTo>
                    <a:cubicBezTo>
                      <a:pt x="1161" y="5331"/>
                      <a:pt x="1339" y="5505"/>
                      <a:pt x="1522" y="5666"/>
                    </a:cubicBezTo>
                    <a:cubicBezTo>
                      <a:pt x="1666" y="5793"/>
                      <a:pt x="1817" y="5917"/>
                      <a:pt x="1977" y="6024"/>
                    </a:cubicBezTo>
                    <a:cubicBezTo>
                      <a:pt x="2175" y="6161"/>
                      <a:pt x="2385" y="6285"/>
                      <a:pt x="2613" y="6362"/>
                    </a:cubicBezTo>
                    <a:cubicBezTo>
                      <a:pt x="2743" y="6405"/>
                      <a:pt x="2877" y="6442"/>
                      <a:pt x="3014" y="6459"/>
                    </a:cubicBezTo>
                    <a:cubicBezTo>
                      <a:pt x="3084" y="6469"/>
                      <a:pt x="3155" y="6473"/>
                      <a:pt x="3227" y="6473"/>
                    </a:cubicBezTo>
                    <a:cubicBezTo>
                      <a:pt x="3293" y="6473"/>
                      <a:pt x="3360" y="6470"/>
                      <a:pt x="3425" y="6465"/>
                    </a:cubicBezTo>
                    <a:cubicBezTo>
                      <a:pt x="3509" y="6459"/>
                      <a:pt x="3589" y="6445"/>
                      <a:pt x="3669" y="6428"/>
                    </a:cubicBezTo>
                    <a:cubicBezTo>
                      <a:pt x="3813" y="6395"/>
                      <a:pt x="3958" y="6362"/>
                      <a:pt x="4098" y="6311"/>
                    </a:cubicBezTo>
                    <a:cubicBezTo>
                      <a:pt x="4248" y="6261"/>
                      <a:pt x="4389" y="6184"/>
                      <a:pt x="4519" y="6094"/>
                    </a:cubicBezTo>
                    <a:cubicBezTo>
                      <a:pt x="4646" y="6007"/>
                      <a:pt x="4750" y="5886"/>
                      <a:pt x="4853" y="5769"/>
                    </a:cubicBezTo>
                    <a:cubicBezTo>
                      <a:pt x="4957" y="5652"/>
                      <a:pt x="5031" y="5528"/>
                      <a:pt x="5108" y="5391"/>
                    </a:cubicBezTo>
                    <a:cubicBezTo>
                      <a:pt x="5185" y="5251"/>
                      <a:pt x="5228" y="5097"/>
                      <a:pt x="5268" y="4943"/>
                    </a:cubicBezTo>
                    <a:cubicBezTo>
                      <a:pt x="5332" y="4706"/>
                      <a:pt x="5402" y="4465"/>
                      <a:pt x="5409" y="4218"/>
                    </a:cubicBezTo>
                    <a:cubicBezTo>
                      <a:pt x="5415" y="4054"/>
                      <a:pt x="5415" y="3886"/>
                      <a:pt x="5392" y="3722"/>
                    </a:cubicBezTo>
                    <a:cubicBezTo>
                      <a:pt x="5389" y="3699"/>
                      <a:pt x="5386" y="3676"/>
                      <a:pt x="5382" y="3649"/>
                    </a:cubicBezTo>
                    <a:cubicBezTo>
                      <a:pt x="5365" y="3579"/>
                      <a:pt x="5345" y="3512"/>
                      <a:pt x="5329" y="3442"/>
                    </a:cubicBezTo>
                    <a:cubicBezTo>
                      <a:pt x="5325" y="3429"/>
                      <a:pt x="5322" y="3415"/>
                      <a:pt x="5315" y="3401"/>
                    </a:cubicBezTo>
                    <a:cubicBezTo>
                      <a:pt x="5272" y="3324"/>
                      <a:pt x="5238" y="3244"/>
                      <a:pt x="5178" y="3181"/>
                    </a:cubicBezTo>
                    <a:cubicBezTo>
                      <a:pt x="5128" y="3128"/>
                      <a:pt x="5077" y="3071"/>
                      <a:pt x="5017" y="3027"/>
                    </a:cubicBezTo>
                    <a:cubicBezTo>
                      <a:pt x="4997" y="3014"/>
                      <a:pt x="4981" y="2997"/>
                      <a:pt x="4961" y="2983"/>
                    </a:cubicBezTo>
                    <a:cubicBezTo>
                      <a:pt x="4852" y="2900"/>
                      <a:pt x="4718" y="2857"/>
                      <a:pt x="4583" y="2857"/>
                    </a:cubicBezTo>
                    <a:cubicBezTo>
                      <a:pt x="4503" y="2857"/>
                      <a:pt x="4423" y="2872"/>
                      <a:pt x="4349" y="2903"/>
                    </a:cubicBezTo>
                    <a:cubicBezTo>
                      <a:pt x="4108" y="3000"/>
                      <a:pt x="3944" y="3251"/>
                      <a:pt x="3958" y="3512"/>
                    </a:cubicBezTo>
                    <a:lnTo>
                      <a:pt x="3958" y="3525"/>
                    </a:lnTo>
                    <a:cubicBezTo>
                      <a:pt x="3944" y="3602"/>
                      <a:pt x="3950" y="3682"/>
                      <a:pt x="3954" y="3759"/>
                    </a:cubicBezTo>
                    <a:cubicBezTo>
                      <a:pt x="3954" y="3803"/>
                      <a:pt x="3967" y="3850"/>
                      <a:pt x="3974" y="3890"/>
                    </a:cubicBezTo>
                    <a:cubicBezTo>
                      <a:pt x="3984" y="3950"/>
                      <a:pt x="3991" y="4011"/>
                      <a:pt x="3994" y="4067"/>
                    </a:cubicBezTo>
                    <a:cubicBezTo>
                      <a:pt x="3984" y="4207"/>
                      <a:pt x="3958" y="4345"/>
                      <a:pt x="3927" y="4482"/>
                    </a:cubicBezTo>
                    <a:cubicBezTo>
                      <a:pt x="3901" y="4576"/>
                      <a:pt x="3870" y="4669"/>
                      <a:pt x="3830" y="4759"/>
                    </a:cubicBezTo>
                    <a:cubicBezTo>
                      <a:pt x="3793" y="4813"/>
                      <a:pt x="3753" y="4863"/>
                      <a:pt x="3710" y="4914"/>
                    </a:cubicBezTo>
                    <a:cubicBezTo>
                      <a:pt x="3697" y="4923"/>
                      <a:pt x="3683" y="4934"/>
                      <a:pt x="3669" y="4943"/>
                    </a:cubicBezTo>
                    <a:cubicBezTo>
                      <a:pt x="3620" y="4967"/>
                      <a:pt x="3563" y="4987"/>
                      <a:pt x="3509" y="5004"/>
                    </a:cubicBezTo>
                    <a:cubicBezTo>
                      <a:pt x="3419" y="5024"/>
                      <a:pt x="3325" y="5040"/>
                      <a:pt x="3231" y="5047"/>
                    </a:cubicBezTo>
                    <a:cubicBezTo>
                      <a:pt x="3202" y="5044"/>
                      <a:pt x="3168" y="5037"/>
                      <a:pt x="3135" y="5034"/>
                    </a:cubicBezTo>
                    <a:cubicBezTo>
                      <a:pt x="3061" y="5007"/>
                      <a:pt x="2987" y="4977"/>
                      <a:pt x="2917" y="4940"/>
                    </a:cubicBezTo>
                    <a:cubicBezTo>
                      <a:pt x="2649" y="4773"/>
                      <a:pt x="2408" y="4562"/>
                      <a:pt x="2181" y="4345"/>
                    </a:cubicBezTo>
                    <a:cubicBezTo>
                      <a:pt x="2101" y="4261"/>
                      <a:pt x="2027" y="4174"/>
                      <a:pt x="1957" y="4084"/>
                    </a:cubicBezTo>
                    <a:cubicBezTo>
                      <a:pt x="1894" y="4000"/>
                      <a:pt x="1837" y="3910"/>
                      <a:pt x="1780" y="3820"/>
                    </a:cubicBezTo>
                    <a:cubicBezTo>
                      <a:pt x="1706" y="3679"/>
                      <a:pt x="1643" y="3532"/>
                      <a:pt x="1579" y="3385"/>
                    </a:cubicBezTo>
                    <a:cubicBezTo>
                      <a:pt x="1519" y="3241"/>
                      <a:pt x="1453" y="3094"/>
                      <a:pt x="1405" y="2947"/>
                    </a:cubicBezTo>
                    <a:cubicBezTo>
                      <a:pt x="1396" y="2883"/>
                      <a:pt x="1389" y="2823"/>
                      <a:pt x="1385" y="2759"/>
                    </a:cubicBezTo>
                    <a:cubicBezTo>
                      <a:pt x="1392" y="2552"/>
                      <a:pt x="1416" y="2345"/>
                      <a:pt x="1459" y="2140"/>
                    </a:cubicBezTo>
                    <a:cubicBezTo>
                      <a:pt x="1489" y="2047"/>
                      <a:pt x="1522" y="1957"/>
                      <a:pt x="1566" y="1867"/>
                    </a:cubicBezTo>
                    <a:cubicBezTo>
                      <a:pt x="1636" y="1759"/>
                      <a:pt x="1713" y="1659"/>
                      <a:pt x="1800" y="1562"/>
                    </a:cubicBezTo>
                    <a:cubicBezTo>
                      <a:pt x="1904" y="1462"/>
                      <a:pt x="2014" y="1368"/>
                      <a:pt x="2135" y="1291"/>
                    </a:cubicBezTo>
                    <a:cubicBezTo>
                      <a:pt x="2212" y="1251"/>
                      <a:pt x="2285" y="1217"/>
                      <a:pt x="2365" y="1188"/>
                    </a:cubicBezTo>
                    <a:cubicBezTo>
                      <a:pt x="2476" y="1171"/>
                      <a:pt x="2589" y="1168"/>
                      <a:pt x="2700" y="1168"/>
                    </a:cubicBezTo>
                    <a:lnTo>
                      <a:pt x="2914" y="1168"/>
                    </a:lnTo>
                    <a:cubicBezTo>
                      <a:pt x="3021" y="1154"/>
                      <a:pt x="3115" y="1117"/>
                      <a:pt x="3198" y="1050"/>
                    </a:cubicBezTo>
                    <a:cubicBezTo>
                      <a:pt x="3319" y="956"/>
                      <a:pt x="3399" y="816"/>
                      <a:pt x="3419" y="666"/>
                    </a:cubicBezTo>
                    <a:cubicBezTo>
                      <a:pt x="3439" y="512"/>
                      <a:pt x="3396" y="354"/>
                      <a:pt x="3302" y="234"/>
                    </a:cubicBezTo>
                    <a:cubicBezTo>
                      <a:pt x="3218" y="121"/>
                      <a:pt x="3064" y="13"/>
                      <a:pt x="2917" y="10"/>
                    </a:cubicBezTo>
                    <a:cubicBezTo>
                      <a:pt x="2803" y="7"/>
                      <a:pt x="2686" y="4"/>
                      <a:pt x="2573" y="4"/>
                    </a:cubicBezTo>
                    <a:cubicBezTo>
                      <a:pt x="2500" y="2"/>
                      <a:pt x="2428" y="0"/>
                      <a:pt x="23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26" name="Google Shape;1726;p13"/>
              <p:cNvSpPr/>
              <p:nvPr/>
            </p:nvSpPr>
            <p:spPr>
              <a:xfrm>
                <a:off x="1824250" y="1008625"/>
                <a:ext cx="144250" cy="170625"/>
              </a:xfrm>
              <a:custGeom>
                <a:avLst/>
                <a:gdLst/>
                <a:ahLst/>
                <a:cxnLst/>
                <a:rect l="l" t="t" r="r" b="b"/>
                <a:pathLst>
                  <a:path w="5770" h="6825" extrusionOk="0">
                    <a:moveTo>
                      <a:pt x="5328" y="3645"/>
                    </a:moveTo>
                    <a:lnTo>
                      <a:pt x="5328" y="3645"/>
                    </a:lnTo>
                    <a:cubicBezTo>
                      <a:pt x="5328" y="3645"/>
                      <a:pt x="5331" y="3651"/>
                      <a:pt x="5339" y="3661"/>
                    </a:cubicBezTo>
                    <a:cubicBezTo>
                      <a:pt x="5335" y="3655"/>
                      <a:pt x="5332" y="3650"/>
                      <a:pt x="5328" y="3645"/>
                    </a:cubicBezTo>
                    <a:close/>
                    <a:moveTo>
                      <a:pt x="2545" y="352"/>
                    </a:moveTo>
                    <a:cubicBezTo>
                      <a:pt x="2590" y="352"/>
                      <a:pt x="2636" y="353"/>
                      <a:pt x="2683" y="354"/>
                    </a:cubicBezTo>
                    <a:lnTo>
                      <a:pt x="2750" y="354"/>
                    </a:lnTo>
                    <a:cubicBezTo>
                      <a:pt x="2863" y="357"/>
                      <a:pt x="2977" y="357"/>
                      <a:pt x="3091" y="360"/>
                    </a:cubicBezTo>
                    <a:cubicBezTo>
                      <a:pt x="3164" y="364"/>
                      <a:pt x="3275" y="430"/>
                      <a:pt x="3342" y="518"/>
                    </a:cubicBezTo>
                    <a:cubicBezTo>
                      <a:pt x="3405" y="601"/>
                      <a:pt x="3436" y="711"/>
                      <a:pt x="3422" y="819"/>
                    </a:cubicBezTo>
                    <a:cubicBezTo>
                      <a:pt x="3408" y="925"/>
                      <a:pt x="3352" y="1023"/>
                      <a:pt x="3268" y="1089"/>
                    </a:cubicBezTo>
                    <a:cubicBezTo>
                      <a:pt x="3212" y="1129"/>
                      <a:pt x="3147" y="1157"/>
                      <a:pt x="3081" y="1169"/>
                    </a:cubicBezTo>
                    <a:lnTo>
                      <a:pt x="2877" y="1166"/>
                    </a:lnTo>
                    <a:cubicBezTo>
                      <a:pt x="2763" y="1166"/>
                      <a:pt x="2639" y="1169"/>
                      <a:pt x="2516" y="1189"/>
                    </a:cubicBezTo>
                    <a:lnTo>
                      <a:pt x="2482" y="1200"/>
                    </a:lnTo>
                    <a:cubicBezTo>
                      <a:pt x="2405" y="1226"/>
                      <a:pt x="2321" y="1263"/>
                      <a:pt x="2218" y="1320"/>
                    </a:cubicBezTo>
                    <a:cubicBezTo>
                      <a:pt x="2101" y="1393"/>
                      <a:pt x="1988" y="1487"/>
                      <a:pt x="1847" y="1621"/>
                    </a:cubicBezTo>
                    <a:cubicBezTo>
                      <a:pt x="1750" y="1728"/>
                      <a:pt x="1666" y="1839"/>
                      <a:pt x="1596" y="1949"/>
                    </a:cubicBezTo>
                    <a:lnTo>
                      <a:pt x="1586" y="1966"/>
                    </a:lnTo>
                    <a:cubicBezTo>
                      <a:pt x="1539" y="2060"/>
                      <a:pt x="1499" y="2160"/>
                      <a:pt x="1462" y="2280"/>
                    </a:cubicBezTo>
                    <a:cubicBezTo>
                      <a:pt x="1422" y="2474"/>
                      <a:pt x="1395" y="2685"/>
                      <a:pt x="1386" y="2946"/>
                    </a:cubicBezTo>
                    <a:cubicBezTo>
                      <a:pt x="1389" y="3016"/>
                      <a:pt x="1395" y="3083"/>
                      <a:pt x="1409" y="3150"/>
                    </a:cubicBezTo>
                    <a:lnTo>
                      <a:pt x="1415" y="3176"/>
                    </a:lnTo>
                    <a:cubicBezTo>
                      <a:pt x="1459" y="3313"/>
                      <a:pt x="1516" y="3444"/>
                      <a:pt x="1569" y="3571"/>
                    </a:cubicBezTo>
                    <a:lnTo>
                      <a:pt x="1596" y="3631"/>
                    </a:lnTo>
                    <a:cubicBezTo>
                      <a:pt x="1650" y="3755"/>
                      <a:pt x="1719" y="3919"/>
                      <a:pt x="1810" y="4089"/>
                    </a:cubicBezTo>
                    <a:cubicBezTo>
                      <a:pt x="1860" y="4173"/>
                      <a:pt x="1920" y="4273"/>
                      <a:pt x="1994" y="4367"/>
                    </a:cubicBezTo>
                    <a:cubicBezTo>
                      <a:pt x="2061" y="4457"/>
                      <a:pt x="2141" y="4548"/>
                      <a:pt x="2235" y="4648"/>
                    </a:cubicBezTo>
                    <a:cubicBezTo>
                      <a:pt x="2519" y="4919"/>
                      <a:pt x="2760" y="5113"/>
                      <a:pt x="3000" y="5266"/>
                    </a:cubicBezTo>
                    <a:lnTo>
                      <a:pt x="3017" y="5277"/>
                    </a:lnTo>
                    <a:cubicBezTo>
                      <a:pt x="3104" y="5317"/>
                      <a:pt x="3181" y="5350"/>
                      <a:pt x="3255" y="5374"/>
                    </a:cubicBezTo>
                    <a:lnTo>
                      <a:pt x="3278" y="5380"/>
                    </a:lnTo>
                    <a:cubicBezTo>
                      <a:pt x="3318" y="5387"/>
                      <a:pt x="3355" y="5394"/>
                      <a:pt x="3392" y="5397"/>
                    </a:cubicBezTo>
                    <a:lnTo>
                      <a:pt x="3408" y="5400"/>
                    </a:lnTo>
                    <a:lnTo>
                      <a:pt x="3425" y="5397"/>
                    </a:lnTo>
                    <a:cubicBezTo>
                      <a:pt x="3516" y="5391"/>
                      <a:pt x="3613" y="5377"/>
                      <a:pt x="3740" y="5346"/>
                    </a:cubicBezTo>
                    <a:cubicBezTo>
                      <a:pt x="3800" y="5330"/>
                      <a:pt x="3860" y="5306"/>
                      <a:pt x="3917" y="5283"/>
                    </a:cubicBezTo>
                    <a:lnTo>
                      <a:pt x="3950" y="5263"/>
                    </a:lnTo>
                    <a:cubicBezTo>
                      <a:pt x="3967" y="5250"/>
                      <a:pt x="3984" y="5240"/>
                      <a:pt x="3997" y="5226"/>
                    </a:cubicBezTo>
                    <a:lnTo>
                      <a:pt x="4017" y="5206"/>
                    </a:lnTo>
                    <a:cubicBezTo>
                      <a:pt x="4070" y="5146"/>
                      <a:pt x="4115" y="5090"/>
                      <a:pt x="4155" y="5036"/>
                    </a:cubicBezTo>
                    <a:lnTo>
                      <a:pt x="4168" y="5005"/>
                    </a:lnTo>
                    <a:cubicBezTo>
                      <a:pt x="4218" y="4899"/>
                      <a:pt x="4251" y="4789"/>
                      <a:pt x="4275" y="4698"/>
                    </a:cubicBezTo>
                    <a:cubicBezTo>
                      <a:pt x="4302" y="4581"/>
                      <a:pt x="4335" y="4423"/>
                      <a:pt x="4345" y="4256"/>
                    </a:cubicBezTo>
                    <a:lnTo>
                      <a:pt x="4345" y="4247"/>
                    </a:lnTo>
                    <a:lnTo>
                      <a:pt x="4345" y="4236"/>
                    </a:lnTo>
                    <a:cubicBezTo>
                      <a:pt x="4342" y="4170"/>
                      <a:pt x="4335" y="4102"/>
                      <a:pt x="4325" y="4039"/>
                    </a:cubicBezTo>
                    <a:cubicBezTo>
                      <a:pt x="4322" y="4019"/>
                      <a:pt x="4318" y="4002"/>
                      <a:pt x="4315" y="3982"/>
                    </a:cubicBezTo>
                    <a:cubicBezTo>
                      <a:pt x="4311" y="3966"/>
                      <a:pt x="4305" y="3942"/>
                      <a:pt x="4305" y="3935"/>
                    </a:cubicBezTo>
                    <a:lnTo>
                      <a:pt x="4305" y="3862"/>
                    </a:lnTo>
                    <a:cubicBezTo>
                      <a:pt x="4302" y="3815"/>
                      <a:pt x="4302" y="3768"/>
                      <a:pt x="4308" y="3715"/>
                    </a:cubicBezTo>
                    <a:lnTo>
                      <a:pt x="4311" y="3698"/>
                    </a:lnTo>
                    <a:lnTo>
                      <a:pt x="4311" y="3678"/>
                    </a:lnTo>
                    <a:cubicBezTo>
                      <a:pt x="4302" y="3494"/>
                      <a:pt x="4419" y="3310"/>
                      <a:pt x="4592" y="3243"/>
                    </a:cubicBezTo>
                    <a:cubicBezTo>
                      <a:pt x="4647" y="3221"/>
                      <a:pt x="4706" y="3209"/>
                      <a:pt x="4765" y="3209"/>
                    </a:cubicBezTo>
                    <a:cubicBezTo>
                      <a:pt x="4860" y="3209"/>
                      <a:pt x="4954" y="3239"/>
                      <a:pt x="5030" y="3296"/>
                    </a:cubicBezTo>
                    <a:lnTo>
                      <a:pt x="5091" y="3344"/>
                    </a:lnTo>
                    <a:cubicBezTo>
                      <a:pt x="5124" y="3370"/>
                      <a:pt x="5161" y="3407"/>
                      <a:pt x="5198" y="3444"/>
                    </a:cubicBezTo>
                    <a:lnTo>
                      <a:pt x="5231" y="3480"/>
                    </a:lnTo>
                    <a:cubicBezTo>
                      <a:pt x="5258" y="3508"/>
                      <a:pt x="5278" y="3551"/>
                      <a:pt x="5305" y="3601"/>
                    </a:cubicBezTo>
                    <a:cubicBezTo>
                      <a:pt x="5312" y="3615"/>
                      <a:pt x="5319" y="3630"/>
                      <a:pt x="5328" y="3645"/>
                    </a:cubicBezTo>
                    <a:lnTo>
                      <a:pt x="5328" y="3645"/>
                    </a:lnTo>
                    <a:lnTo>
                      <a:pt x="5499" y="3597"/>
                    </a:lnTo>
                    <a:lnTo>
                      <a:pt x="5499" y="3597"/>
                    </a:lnTo>
                    <a:lnTo>
                      <a:pt x="5335" y="3665"/>
                    </a:lnTo>
                    <a:lnTo>
                      <a:pt x="5342" y="3691"/>
                    </a:lnTo>
                    <a:cubicBezTo>
                      <a:pt x="5359" y="3748"/>
                      <a:pt x="5375" y="3801"/>
                      <a:pt x="5385" y="3858"/>
                    </a:cubicBezTo>
                    <a:cubicBezTo>
                      <a:pt x="5388" y="3882"/>
                      <a:pt x="5392" y="3902"/>
                      <a:pt x="5395" y="3926"/>
                    </a:cubicBezTo>
                    <a:cubicBezTo>
                      <a:pt x="5419" y="4073"/>
                      <a:pt x="5415" y="4230"/>
                      <a:pt x="5412" y="4390"/>
                    </a:cubicBezTo>
                    <a:cubicBezTo>
                      <a:pt x="5405" y="4591"/>
                      <a:pt x="5351" y="4792"/>
                      <a:pt x="5294" y="5005"/>
                    </a:cubicBezTo>
                    <a:lnTo>
                      <a:pt x="5274" y="5076"/>
                    </a:lnTo>
                    <a:cubicBezTo>
                      <a:pt x="5238" y="5220"/>
                      <a:pt x="5198" y="5360"/>
                      <a:pt x="5131" y="5481"/>
                    </a:cubicBezTo>
                    <a:cubicBezTo>
                      <a:pt x="5061" y="5607"/>
                      <a:pt x="4993" y="5725"/>
                      <a:pt x="4900" y="5828"/>
                    </a:cubicBezTo>
                    <a:lnTo>
                      <a:pt x="4873" y="5859"/>
                    </a:lnTo>
                    <a:cubicBezTo>
                      <a:pt x="4783" y="5959"/>
                      <a:pt x="4696" y="6059"/>
                      <a:pt x="4596" y="6126"/>
                    </a:cubicBezTo>
                    <a:cubicBezTo>
                      <a:pt x="4462" y="6217"/>
                      <a:pt x="4339" y="6283"/>
                      <a:pt x="4218" y="6323"/>
                    </a:cubicBezTo>
                    <a:cubicBezTo>
                      <a:pt x="4094" y="6363"/>
                      <a:pt x="3964" y="6397"/>
                      <a:pt x="3806" y="6434"/>
                    </a:cubicBezTo>
                    <a:cubicBezTo>
                      <a:pt x="3726" y="6450"/>
                      <a:pt x="3656" y="6461"/>
                      <a:pt x="3593" y="6467"/>
                    </a:cubicBezTo>
                    <a:cubicBezTo>
                      <a:pt x="3539" y="6471"/>
                      <a:pt x="3477" y="6474"/>
                      <a:pt x="3412" y="6474"/>
                    </a:cubicBezTo>
                    <a:cubicBezTo>
                      <a:pt x="3347" y="6474"/>
                      <a:pt x="3280" y="6471"/>
                      <a:pt x="3215" y="6461"/>
                    </a:cubicBezTo>
                    <a:cubicBezTo>
                      <a:pt x="3104" y="6447"/>
                      <a:pt x="2984" y="6417"/>
                      <a:pt x="2846" y="6370"/>
                    </a:cubicBezTo>
                    <a:cubicBezTo>
                      <a:pt x="2663" y="6310"/>
                      <a:pt x="2476" y="6209"/>
                      <a:pt x="2255" y="6056"/>
                    </a:cubicBezTo>
                    <a:cubicBezTo>
                      <a:pt x="2114" y="5962"/>
                      <a:pt x="1974" y="5848"/>
                      <a:pt x="1817" y="5712"/>
                    </a:cubicBezTo>
                    <a:cubicBezTo>
                      <a:pt x="1636" y="5551"/>
                      <a:pt x="1466" y="5383"/>
                      <a:pt x="1305" y="5210"/>
                    </a:cubicBezTo>
                    <a:cubicBezTo>
                      <a:pt x="1198" y="5090"/>
                      <a:pt x="1094" y="4949"/>
                      <a:pt x="984" y="4761"/>
                    </a:cubicBezTo>
                    <a:lnTo>
                      <a:pt x="964" y="4732"/>
                    </a:lnTo>
                    <a:cubicBezTo>
                      <a:pt x="890" y="4604"/>
                      <a:pt x="816" y="4488"/>
                      <a:pt x="759" y="4360"/>
                    </a:cubicBezTo>
                    <a:lnTo>
                      <a:pt x="739" y="4317"/>
                    </a:lnTo>
                    <a:cubicBezTo>
                      <a:pt x="710" y="4243"/>
                      <a:pt x="676" y="4170"/>
                      <a:pt x="646" y="4096"/>
                    </a:cubicBezTo>
                    <a:lnTo>
                      <a:pt x="616" y="4022"/>
                    </a:lnTo>
                    <a:cubicBezTo>
                      <a:pt x="549" y="3862"/>
                      <a:pt x="486" y="3708"/>
                      <a:pt x="435" y="3551"/>
                    </a:cubicBezTo>
                    <a:cubicBezTo>
                      <a:pt x="398" y="3427"/>
                      <a:pt x="362" y="3293"/>
                      <a:pt x="358" y="3173"/>
                    </a:cubicBezTo>
                    <a:cubicBezTo>
                      <a:pt x="355" y="3036"/>
                      <a:pt x="355" y="2885"/>
                      <a:pt x="369" y="2738"/>
                    </a:cubicBezTo>
                    <a:cubicBezTo>
                      <a:pt x="378" y="2637"/>
                      <a:pt x="392" y="2504"/>
                      <a:pt x="415" y="2370"/>
                    </a:cubicBezTo>
                    <a:cubicBezTo>
                      <a:pt x="452" y="2163"/>
                      <a:pt x="495" y="1989"/>
                      <a:pt x="549" y="1835"/>
                    </a:cubicBezTo>
                    <a:cubicBezTo>
                      <a:pt x="603" y="1688"/>
                      <a:pt x="683" y="1538"/>
                      <a:pt x="779" y="1380"/>
                    </a:cubicBezTo>
                    <a:cubicBezTo>
                      <a:pt x="824" y="1313"/>
                      <a:pt x="873" y="1250"/>
                      <a:pt x="934" y="1183"/>
                    </a:cubicBezTo>
                    <a:lnTo>
                      <a:pt x="967" y="1146"/>
                    </a:lnTo>
                    <a:cubicBezTo>
                      <a:pt x="1060" y="1043"/>
                      <a:pt x="1161" y="936"/>
                      <a:pt x="1272" y="856"/>
                    </a:cubicBezTo>
                    <a:lnTo>
                      <a:pt x="1312" y="825"/>
                    </a:lnTo>
                    <a:cubicBezTo>
                      <a:pt x="1386" y="765"/>
                      <a:pt x="1455" y="711"/>
                      <a:pt x="1529" y="665"/>
                    </a:cubicBezTo>
                    <a:cubicBezTo>
                      <a:pt x="1622" y="608"/>
                      <a:pt x="1727" y="544"/>
                      <a:pt x="1830" y="498"/>
                    </a:cubicBezTo>
                    <a:lnTo>
                      <a:pt x="1860" y="484"/>
                    </a:lnTo>
                    <a:cubicBezTo>
                      <a:pt x="1900" y="464"/>
                      <a:pt x="1940" y="447"/>
                      <a:pt x="1974" y="437"/>
                    </a:cubicBezTo>
                    <a:lnTo>
                      <a:pt x="2008" y="430"/>
                    </a:lnTo>
                    <a:cubicBezTo>
                      <a:pt x="2091" y="407"/>
                      <a:pt x="2171" y="384"/>
                      <a:pt x="2252" y="370"/>
                    </a:cubicBezTo>
                    <a:cubicBezTo>
                      <a:pt x="2346" y="356"/>
                      <a:pt x="2444" y="352"/>
                      <a:pt x="2545" y="352"/>
                    </a:cubicBezTo>
                    <a:close/>
                    <a:moveTo>
                      <a:pt x="2529" y="0"/>
                    </a:moveTo>
                    <a:cubicBezTo>
                      <a:pt x="2420" y="0"/>
                      <a:pt x="2309" y="5"/>
                      <a:pt x="2195" y="22"/>
                    </a:cubicBezTo>
                    <a:cubicBezTo>
                      <a:pt x="2097" y="39"/>
                      <a:pt x="2004" y="66"/>
                      <a:pt x="1914" y="89"/>
                    </a:cubicBezTo>
                    <a:lnTo>
                      <a:pt x="1880" y="99"/>
                    </a:lnTo>
                    <a:cubicBezTo>
                      <a:pt x="1817" y="116"/>
                      <a:pt x="1763" y="143"/>
                      <a:pt x="1713" y="166"/>
                    </a:cubicBezTo>
                    <a:lnTo>
                      <a:pt x="1687" y="176"/>
                    </a:lnTo>
                    <a:cubicBezTo>
                      <a:pt x="1562" y="233"/>
                      <a:pt x="1449" y="303"/>
                      <a:pt x="1341" y="367"/>
                    </a:cubicBezTo>
                    <a:cubicBezTo>
                      <a:pt x="1255" y="424"/>
                      <a:pt x="1174" y="484"/>
                      <a:pt x="1097" y="544"/>
                    </a:cubicBezTo>
                    <a:lnTo>
                      <a:pt x="1057" y="575"/>
                    </a:lnTo>
                    <a:cubicBezTo>
                      <a:pt x="927" y="675"/>
                      <a:pt x="813" y="791"/>
                      <a:pt x="706" y="909"/>
                    </a:cubicBezTo>
                    <a:lnTo>
                      <a:pt x="670" y="949"/>
                    </a:lnTo>
                    <a:cubicBezTo>
                      <a:pt x="596" y="1032"/>
                      <a:pt x="539" y="1109"/>
                      <a:pt x="486" y="1193"/>
                    </a:cubicBezTo>
                    <a:cubicBezTo>
                      <a:pt x="372" y="1367"/>
                      <a:pt x="282" y="1544"/>
                      <a:pt x="222" y="1714"/>
                    </a:cubicBezTo>
                    <a:cubicBezTo>
                      <a:pt x="157" y="1889"/>
                      <a:pt x="108" y="2083"/>
                      <a:pt x="68" y="2310"/>
                    </a:cubicBezTo>
                    <a:cubicBezTo>
                      <a:pt x="44" y="2454"/>
                      <a:pt x="27" y="2597"/>
                      <a:pt x="17" y="2705"/>
                    </a:cubicBezTo>
                    <a:cubicBezTo>
                      <a:pt x="1" y="2869"/>
                      <a:pt x="4" y="3032"/>
                      <a:pt x="7" y="3183"/>
                    </a:cubicBezTo>
                    <a:cubicBezTo>
                      <a:pt x="11" y="3347"/>
                      <a:pt x="54" y="3508"/>
                      <a:pt x="101" y="3654"/>
                    </a:cubicBezTo>
                    <a:cubicBezTo>
                      <a:pt x="154" y="3829"/>
                      <a:pt x="222" y="3996"/>
                      <a:pt x="288" y="4156"/>
                    </a:cubicBezTo>
                    <a:lnTo>
                      <a:pt x="322" y="4230"/>
                    </a:lnTo>
                    <a:cubicBezTo>
                      <a:pt x="352" y="4307"/>
                      <a:pt x="385" y="4383"/>
                      <a:pt x="418" y="4460"/>
                    </a:cubicBezTo>
                    <a:lnTo>
                      <a:pt x="438" y="4504"/>
                    </a:lnTo>
                    <a:cubicBezTo>
                      <a:pt x="506" y="4651"/>
                      <a:pt x="586" y="4785"/>
                      <a:pt x="663" y="4915"/>
                    </a:cubicBezTo>
                    <a:lnTo>
                      <a:pt x="683" y="4942"/>
                    </a:lnTo>
                    <a:cubicBezTo>
                      <a:pt x="807" y="5150"/>
                      <a:pt x="920" y="5306"/>
                      <a:pt x="1044" y="5444"/>
                    </a:cubicBezTo>
                    <a:cubicBezTo>
                      <a:pt x="1211" y="5627"/>
                      <a:pt x="1395" y="5808"/>
                      <a:pt x="1586" y="5976"/>
                    </a:cubicBezTo>
                    <a:cubicBezTo>
                      <a:pt x="1750" y="6119"/>
                      <a:pt x="1903" y="6243"/>
                      <a:pt x="2054" y="6347"/>
                    </a:cubicBezTo>
                    <a:cubicBezTo>
                      <a:pt x="2301" y="6518"/>
                      <a:pt x="2519" y="6635"/>
                      <a:pt x="2736" y="6705"/>
                    </a:cubicBezTo>
                    <a:cubicBezTo>
                      <a:pt x="2894" y="6758"/>
                      <a:pt x="3034" y="6791"/>
                      <a:pt x="3167" y="6811"/>
                    </a:cubicBezTo>
                    <a:cubicBezTo>
                      <a:pt x="3248" y="6822"/>
                      <a:pt x="3328" y="6825"/>
                      <a:pt x="3405" y="6825"/>
                    </a:cubicBezTo>
                    <a:cubicBezTo>
                      <a:pt x="3482" y="6825"/>
                      <a:pt x="3553" y="6822"/>
                      <a:pt x="3616" y="6819"/>
                    </a:cubicBezTo>
                    <a:cubicBezTo>
                      <a:pt x="3696" y="6811"/>
                      <a:pt x="3786" y="6798"/>
                      <a:pt x="3883" y="6775"/>
                    </a:cubicBezTo>
                    <a:cubicBezTo>
                      <a:pt x="4050" y="6738"/>
                      <a:pt x="4191" y="6701"/>
                      <a:pt x="4331" y="6655"/>
                    </a:cubicBezTo>
                    <a:cubicBezTo>
                      <a:pt x="4482" y="6604"/>
                      <a:pt x="4632" y="6527"/>
                      <a:pt x="4797" y="6417"/>
                    </a:cubicBezTo>
                    <a:cubicBezTo>
                      <a:pt x="4930" y="6323"/>
                      <a:pt x="5038" y="6206"/>
                      <a:pt x="5138" y="6089"/>
                    </a:cubicBezTo>
                    <a:lnTo>
                      <a:pt x="5161" y="6062"/>
                    </a:lnTo>
                    <a:cubicBezTo>
                      <a:pt x="5282" y="5932"/>
                      <a:pt x="5359" y="5788"/>
                      <a:pt x="5435" y="5651"/>
                    </a:cubicBezTo>
                    <a:cubicBezTo>
                      <a:pt x="5526" y="5494"/>
                      <a:pt x="5572" y="5326"/>
                      <a:pt x="5616" y="5166"/>
                    </a:cubicBezTo>
                    <a:lnTo>
                      <a:pt x="5636" y="5096"/>
                    </a:lnTo>
                    <a:cubicBezTo>
                      <a:pt x="5696" y="4872"/>
                      <a:pt x="5756" y="4644"/>
                      <a:pt x="5763" y="4397"/>
                    </a:cubicBezTo>
                    <a:cubicBezTo>
                      <a:pt x="5766" y="4230"/>
                      <a:pt x="5770" y="4049"/>
                      <a:pt x="5743" y="3875"/>
                    </a:cubicBezTo>
                    <a:cubicBezTo>
                      <a:pt x="5740" y="3849"/>
                      <a:pt x="5736" y="3821"/>
                      <a:pt x="5730" y="3795"/>
                    </a:cubicBezTo>
                    <a:cubicBezTo>
                      <a:pt x="5716" y="3728"/>
                      <a:pt x="5700" y="3661"/>
                      <a:pt x="5683" y="3597"/>
                    </a:cubicBezTo>
                    <a:lnTo>
                      <a:pt x="5673" y="3565"/>
                    </a:lnTo>
                    <a:cubicBezTo>
                      <a:pt x="5669" y="3548"/>
                      <a:pt x="5663" y="3520"/>
                      <a:pt x="5646" y="3491"/>
                    </a:cubicBezTo>
                    <a:cubicBezTo>
                      <a:pt x="5636" y="3474"/>
                      <a:pt x="5626" y="3457"/>
                      <a:pt x="5616" y="3437"/>
                    </a:cubicBezTo>
                    <a:cubicBezTo>
                      <a:pt x="5583" y="3374"/>
                      <a:pt x="5546" y="3300"/>
                      <a:pt x="5482" y="3236"/>
                    </a:cubicBezTo>
                    <a:lnTo>
                      <a:pt x="5452" y="3203"/>
                    </a:lnTo>
                    <a:cubicBezTo>
                      <a:pt x="5405" y="3156"/>
                      <a:pt x="5359" y="3106"/>
                      <a:pt x="5302" y="3063"/>
                    </a:cubicBezTo>
                    <a:lnTo>
                      <a:pt x="5245" y="3019"/>
                    </a:lnTo>
                    <a:cubicBezTo>
                      <a:pt x="5107" y="2913"/>
                      <a:pt x="4932" y="2857"/>
                      <a:pt x="4757" y="2857"/>
                    </a:cubicBezTo>
                    <a:cubicBezTo>
                      <a:pt x="4655" y="2857"/>
                      <a:pt x="4554" y="2876"/>
                      <a:pt x="4459" y="2915"/>
                    </a:cubicBezTo>
                    <a:cubicBezTo>
                      <a:pt x="4155" y="3039"/>
                      <a:pt x="3950" y="3350"/>
                      <a:pt x="3960" y="3675"/>
                    </a:cubicBezTo>
                    <a:cubicBezTo>
                      <a:pt x="3947" y="3748"/>
                      <a:pt x="3950" y="3815"/>
                      <a:pt x="3954" y="3875"/>
                    </a:cubicBezTo>
                    <a:lnTo>
                      <a:pt x="3954" y="3939"/>
                    </a:lnTo>
                    <a:cubicBezTo>
                      <a:pt x="3954" y="3982"/>
                      <a:pt x="3964" y="4026"/>
                      <a:pt x="3970" y="4059"/>
                    </a:cubicBezTo>
                    <a:cubicBezTo>
                      <a:pt x="3974" y="4073"/>
                      <a:pt x="3977" y="4082"/>
                      <a:pt x="3977" y="4096"/>
                    </a:cubicBezTo>
                    <a:cubicBezTo>
                      <a:pt x="3987" y="4142"/>
                      <a:pt x="3990" y="4193"/>
                      <a:pt x="3994" y="4243"/>
                    </a:cubicBezTo>
                    <a:cubicBezTo>
                      <a:pt x="3984" y="4380"/>
                      <a:pt x="3957" y="4517"/>
                      <a:pt x="3934" y="4611"/>
                    </a:cubicBezTo>
                    <a:cubicBezTo>
                      <a:pt x="3917" y="4678"/>
                      <a:pt x="3890" y="4765"/>
                      <a:pt x="3854" y="4849"/>
                    </a:cubicBezTo>
                    <a:cubicBezTo>
                      <a:pt x="3826" y="4889"/>
                      <a:pt x="3797" y="4925"/>
                      <a:pt x="3763" y="4962"/>
                    </a:cubicBezTo>
                    <a:cubicBezTo>
                      <a:pt x="3760" y="4965"/>
                      <a:pt x="3760" y="4965"/>
                      <a:pt x="3760" y="4969"/>
                    </a:cubicBezTo>
                    <a:cubicBezTo>
                      <a:pt x="3716" y="4985"/>
                      <a:pt x="3680" y="4999"/>
                      <a:pt x="3649" y="5009"/>
                    </a:cubicBezTo>
                    <a:cubicBezTo>
                      <a:pt x="3559" y="5025"/>
                      <a:pt x="3485" y="5039"/>
                      <a:pt x="3412" y="5045"/>
                    </a:cubicBezTo>
                    <a:cubicBezTo>
                      <a:pt x="3395" y="5042"/>
                      <a:pt x="3375" y="5039"/>
                      <a:pt x="3355" y="5039"/>
                    </a:cubicBezTo>
                    <a:cubicBezTo>
                      <a:pt x="3301" y="5019"/>
                      <a:pt x="3244" y="4992"/>
                      <a:pt x="3181" y="4962"/>
                    </a:cubicBezTo>
                    <a:cubicBezTo>
                      <a:pt x="2964" y="4825"/>
                      <a:pt x="2740" y="4644"/>
                      <a:pt x="2485" y="4397"/>
                    </a:cubicBezTo>
                    <a:cubicBezTo>
                      <a:pt x="2402" y="4313"/>
                      <a:pt x="2335" y="4233"/>
                      <a:pt x="2275" y="4153"/>
                    </a:cubicBezTo>
                    <a:cubicBezTo>
                      <a:pt x="2218" y="4079"/>
                      <a:pt x="2168" y="4002"/>
                      <a:pt x="2114" y="3915"/>
                    </a:cubicBezTo>
                    <a:cubicBezTo>
                      <a:pt x="2037" y="3765"/>
                      <a:pt x="1971" y="3611"/>
                      <a:pt x="1920" y="3494"/>
                    </a:cubicBezTo>
                    <a:lnTo>
                      <a:pt x="1894" y="3430"/>
                    </a:lnTo>
                    <a:cubicBezTo>
                      <a:pt x="1840" y="3310"/>
                      <a:pt x="1793" y="3196"/>
                      <a:pt x="1753" y="3079"/>
                    </a:cubicBezTo>
                    <a:cubicBezTo>
                      <a:pt x="1743" y="3029"/>
                      <a:pt x="1739" y="2979"/>
                      <a:pt x="1736" y="2946"/>
                    </a:cubicBezTo>
                    <a:cubicBezTo>
                      <a:pt x="1747" y="2722"/>
                      <a:pt x="1770" y="2527"/>
                      <a:pt x="1803" y="2370"/>
                    </a:cubicBezTo>
                    <a:cubicBezTo>
                      <a:pt x="1830" y="2287"/>
                      <a:pt x="1860" y="2206"/>
                      <a:pt x="1897" y="2129"/>
                    </a:cubicBezTo>
                    <a:cubicBezTo>
                      <a:pt x="1957" y="2035"/>
                      <a:pt x="2028" y="1946"/>
                      <a:pt x="2097" y="1865"/>
                    </a:cubicBezTo>
                    <a:cubicBezTo>
                      <a:pt x="2211" y="1759"/>
                      <a:pt x="2309" y="1678"/>
                      <a:pt x="2395" y="1625"/>
                    </a:cubicBezTo>
                    <a:cubicBezTo>
                      <a:pt x="2465" y="1584"/>
                      <a:pt x="2525" y="1558"/>
                      <a:pt x="2585" y="1538"/>
                    </a:cubicBezTo>
                    <a:cubicBezTo>
                      <a:pt x="2683" y="1521"/>
                      <a:pt x="2783" y="1518"/>
                      <a:pt x="2874" y="1518"/>
                    </a:cubicBezTo>
                    <a:lnTo>
                      <a:pt x="3091" y="1521"/>
                    </a:lnTo>
                    <a:lnTo>
                      <a:pt x="3114" y="1518"/>
                    </a:lnTo>
                    <a:cubicBezTo>
                      <a:pt x="3252" y="1501"/>
                      <a:pt x="3372" y="1450"/>
                      <a:pt x="3482" y="1367"/>
                    </a:cubicBezTo>
                    <a:cubicBezTo>
                      <a:pt x="3639" y="1246"/>
                      <a:pt x="3743" y="1063"/>
                      <a:pt x="3769" y="862"/>
                    </a:cubicBezTo>
                    <a:cubicBezTo>
                      <a:pt x="3797" y="665"/>
                      <a:pt x="3740" y="461"/>
                      <a:pt x="3619" y="303"/>
                    </a:cubicBezTo>
                    <a:cubicBezTo>
                      <a:pt x="3519" y="169"/>
                      <a:pt x="3322" y="16"/>
                      <a:pt x="3098" y="9"/>
                    </a:cubicBezTo>
                    <a:cubicBezTo>
                      <a:pt x="2984" y="6"/>
                      <a:pt x="2866" y="2"/>
                      <a:pt x="2753" y="2"/>
                    </a:cubicBezTo>
                    <a:lnTo>
                      <a:pt x="2686" y="2"/>
                    </a:lnTo>
                    <a:cubicBezTo>
                      <a:pt x="2634" y="1"/>
                      <a:pt x="2582" y="0"/>
                      <a:pt x="252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1727" name="Google Shape;1727;p13"/>
            <p:cNvGrpSpPr/>
            <p:nvPr/>
          </p:nvGrpSpPr>
          <p:grpSpPr>
            <a:xfrm rot="-4301295" flipH="1">
              <a:off x="291467" y="4443784"/>
              <a:ext cx="511665" cy="425178"/>
              <a:chOff x="3478568" y="540468"/>
              <a:chExt cx="511644" cy="425160"/>
            </a:xfrm>
          </p:grpSpPr>
          <p:sp>
            <p:nvSpPr>
              <p:cNvPr id="1728" name="Google Shape;1728;p13"/>
              <p:cNvSpPr/>
              <p:nvPr/>
            </p:nvSpPr>
            <p:spPr>
              <a:xfrm>
                <a:off x="3494367" y="540468"/>
                <a:ext cx="495844" cy="408844"/>
              </a:xfrm>
              <a:custGeom>
                <a:avLst/>
                <a:gdLst/>
                <a:ahLst/>
                <a:cxnLst/>
                <a:rect l="l" t="t" r="r" b="b"/>
                <a:pathLst>
                  <a:path w="23977" h="19770" extrusionOk="0">
                    <a:moveTo>
                      <a:pt x="18154" y="697"/>
                    </a:moveTo>
                    <a:cubicBezTo>
                      <a:pt x="19053" y="1256"/>
                      <a:pt x="19855" y="1956"/>
                      <a:pt x="20529" y="2771"/>
                    </a:cubicBezTo>
                    <a:cubicBezTo>
                      <a:pt x="21011" y="3329"/>
                      <a:pt x="21435" y="3920"/>
                      <a:pt x="21807" y="4549"/>
                    </a:cubicBezTo>
                    <a:cubicBezTo>
                      <a:pt x="22077" y="5011"/>
                      <a:pt x="22320" y="5480"/>
                      <a:pt x="22532" y="5968"/>
                    </a:cubicBezTo>
                    <a:cubicBezTo>
                      <a:pt x="22834" y="6667"/>
                      <a:pt x="23078" y="7393"/>
                      <a:pt x="23264" y="8131"/>
                    </a:cubicBezTo>
                    <a:cubicBezTo>
                      <a:pt x="21910" y="8959"/>
                      <a:pt x="14027" y="13799"/>
                      <a:pt x="9816" y="16226"/>
                    </a:cubicBezTo>
                    <a:lnTo>
                      <a:pt x="9675" y="16303"/>
                    </a:lnTo>
                    <a:cubicBezTo>
                      <a:pt x="9148" y="16611"/>
                      <a:pt x="8699" y="16868"/>
                      <a:pt x="8320" y="17067"/>
                    </a:cubicBezTo>
                    <a:cubicBezTo>
                      <a:pt x="7890" y="17195"/>
                      <a:pt x="2838" y="18723"/>
                      <a:pt x="1208" y="19089"/>
                    </a:cubicBezTo>
                    <a:lnTo>
                      <a:pt x="713" y="18434"/>
                    </a:lnTo>
                    <a:cubicBezTo>
                      <a:pt x="1137" y="17445"/>
                      <a:pt x="3153" y="12746"/>
                      <a:pt x="3364" y="12092"/>
                    </a:cubicBezTo>
                    <a:cubicBezTo>
                      <a:pt x="3852" y="11321"/>
                      <a:pt x="13032" y="3573"/>
                      <a:pt x="18154" y="697"/>
                    </a:cubicBezTo>
                    <a:close/>
                    <a:moveTo>
                      <a:pt x="18165" y="0"/>
                    </a:moveTo>
                    <a:cubicBezTo>
                      <a:pt x="18111" y="0"/>
                      <a:pt x="18057" y="15"/>
                      <a:pt x="18007" y="43"/>
                    </a:cubicBezTo>
                    <a:cubicBezTo>
                      <a:pt x="13128" y="2726"/>
                      <a:pt x="3018" y="11039"/>
                      <a:pt x="2755" y="11880"/>
                    </a:cubicBezTo>
                    <a:cubicBezTo>
                      <a:pt x="2613" y="12355"/>
                      <a:pt x="752" y="16714"/>
                      <a:pt x="46" y="18350"/>
                    </a:cubicBezTo>
                    <a:cubicBezTo>
                      <a:pt x="1" y="18460"/>
                      <a:pt x="20" y="18582"/>
                      <a:pt x="91" y="18671"/>
                    </a:cubicBezTo>
                    <a:lnTo>
                      <a:pt x="822" y="19641"/>
                    </a:lnTo>
                    <a:cubicBezTo>
                      <a:pt x="880" y="19718"/>
                      <a:pt x="976" y="19769"/>
                      <a:pt x="1079" y="19769"/>
                    </a:cubicBezTo>
                    <a:cubicBezTo>
                      <a:pt x="1098" y="19769"/>
                      <a:pt x="1118" y="19769"/>
                      <a:pt x="1137" y="19763"/>
                    </a:cubicBezTo>
                    <a:cubicBezTo>
                      <a:pt x="2581" y="19480"/>
                      <a:pt x="8294" y="17747"/>
                      <a:pt x="8538" y="17676"/>
                    </a:cubicBezTo>
                    <a:cubicBezTo>
                      <a:pt x="8558" y="17670"/>
                      <a:pt x="8577" y="17664"/>
                      <a:pt x="8590" y="17657"/>
                    </a:cubicBezTo>
                    <a:cubicBezTo>
                      <a:pt x="8988" y="17452"/>
                      <a:pt x="9456" y="17176"/>
                      <a:pt x="9996" y="16861"/>
                    </a:cubicBezTo>
                    <a:lnTo>
                      <a:pt x="10137" y="16784"/>
                    </a:lnTo>
                    <a:cubicBezTo>
                      <a:pt x="14739" y="14133"/>
                      <a:pt x="23713" y="8612"/>
                      <a:pt x="23803" y="8555"/>
                    </a:cubicBezTo>
                    <a:cubicBezTo>
                      <a:pt x="23919" y="8484"/>
                      <a:pt x="23977" y="8343"/>
                      <a:pt x="23945" y="8208"/>
                    </a:cubicBezTo>
                    <a:cubicBezTo>
                      <a:pt x="23746" y="7354"/>
                      <a:pt x="23469" y="6520"/>
                      <a:pt x="23123" y="5717"/>
                    </a:cubicBezTo>
                    <a:cubicBezTo>
                      <a:pt x="22905" y="5204"/>
                      <a:pt x="22648" y="4703"/>
                      <a:pt x="22365" y="4222"/>
                    </a:cubicBezTo>
                    <a:cubicBezTo>
                      <a:pt x="21974" y="3560"/>
                      <a:pt x="21524" y="2938"/>
                      <a:pt x="21024" y="2354"/>
                    </a:cubicBezTo>
                    <a:cubicBezTo>
                      <a:pt x="20266" y="1436"/>
                      <a:pt x="19355" y="653"/>
                      <a:pt x="18328" y="49"/>
                    </a:cubicBezTo>
                    <a:cubicBezTo>
                      <a:pt x="18278" y="16"/>
                      <a:pt x="18222" y="0"/>
                      <a:pt x="1816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29" name="Google Shape;1729;p13"/>
              <p:cNvSpPr/>
              <p:nvPr/>
            </p:nvSpPr>
            <p:spPr>
              <a:xfrm>
                <a:off x="3501398" y="547189"/>
                <a:ext cx="449790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1750" h="19117" extrusionOk="0">
                    <a:moveTo>
                      <a:pt x="17821" y="0"/>
                    </a:moveTo>
                    <a:cubicBezTo>
                      <a:pt x="12621" y="2857"/>
                      <a:pt x="2909" y="11048"/>
                      <a:pt x="2723" y="11645"/>
                    </a:cubicBezTo>
                    <a:cubicBezTo>
                      <a:pt x="2543" y="12248"/>
                      <a:pt x="1" y="18154"/>
                      <a:pt x="1" y="18154"/>
                    </a:cubicBezTo>
                    <a:lnTo>
                      <a:pt x="733" y="19117"/>
                    </a:lnTo>
                    <a:cubicBezTo>
                      <a:pt x="2177" y="18834"/>
                      <a:pt x="8102" y="17043"/>
                      <a:pt x="8102" y="17043"/>
                    </a:cubicBezTo>
                    <a:cubicBezTo>
                      <a:pt x="8526" y="16819"/>
                      <a:pt x="9039" y="16523"/>
                      <a:pt x="9630" y="16177"/>
                    </a:cubicBezTo>
                    <a:cubicBezTo>
                      <a:pt x="9232" y="15060"/>
                      <a:pt x="8949" y="13911"/>
                      <a:pt x="8789" y="12736"/>
                    </a:cubicBezTo>
                    <a:lnTo>
                      <a:pt x="6940" y="12678"/>
                    </a:lnTo>
                    <a:cubicBezTo>
                      <a:pt x="6600" y="12004"/>
                      <a:pt x="6645" y="11195"/>
                      <a:pt x="7062" y="10560"/>
                    </a:cubicBezTo>
                    <a:cubicBezTo>
                      <a:pt x="7479" y="9944"/>
                      <a:pt x="8006" y="9411"/>
                      <a:pt x="8616" y="8987"/>
                    </a:cubicBezTo>
                    <a:cubicBezTo>
                      <a:pt x="11504" y="6715"/>
                      <a:pt x="14451" y="4519"/>
                      <a:pt x="17461" y="2401"/>
                    </a:cubicBezTo>
                    <a:cubicBezTo>
                      <a:pt x="17718" y="2189"/>
                      <a:pt x="18026" y="2041"/>
                      <a:pt x="18354" y="1971"/>
                    </a:cubicBezTo>
                    <a:cubicBezTo>
                      <a:pt x="18382" y="1970"/>
                      <a:pt x="18411" y="1969"/>
                      <a:pt x="18439" y="1969"/>
                    </a:cubicBezTo>
                    <a:cubicBezTo>
                      <a:pt x="18828" y="1969"/>
                      <a:pt x="19211" y="2090"/>
                      <a:pt x="19528" y="2318"/>
                    </a:cubicBezTo>
                    <a:cubicBezTo>
                      <a:pt x="20324" y="2818"/>
                      <a:pt x="21069" y="3402"/>
                      <a:pt x="21749" y="4057"/>
                    </a:cubicBezTo>
                    <a:cubicBezTo>
                      <a:pt x="21364" y="3409"/>
                      <a:pt x="20928" y="2805"/>
                      <a:pt x="20433" y="2234"/>
                    </a:cubicBezTo>
                    <a:cubicBezTo>
                      <a:pt x="19702" y="1348"/>
                      <a:pt x="18816" y="591"/>
                      <a:pt x="1782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30" name="Google Shape;1730;p13"/>
              <p:cNvSpPr/>
              <p:nvPr/>
            </p:nvSpPr>
            <p:spPr>
              <a:xfrm>
                <a:off x="3501543" y="547189"/>
                <a:ext cx="481637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3290" h="19117" extrusionOk="0">
                    <a:moveTo>
                      <a:pt x="17814" y="0"/>
                    </a:moveTo>
                    <a:cubicBezTo>
                      <a:pt x="12614" y="2857"/>
                      <a:pt x="2908" y="11048"/>
                      <a:pt x="2722" y="11645"/>
                    </a:cubicBezTo>
                    <a:cubicBezTo>
                      <a:pt x="2542" y="12248"/>
                      <a:pt x="0" y="18154"/>
                      <a:pt x="0" y="18154"/>
                    </a:cubicBezTo>
                    <a:lnTo>
                      <a:pt x="732" y="19117"/>
                    </a:lnTo>
                    <a:cubicBezTo>
                      <a:pt x="2176" y="18834"/>
                      <a:pt x="8101" y="17043"/>
                      <a:pt x="8101" y="17043"/>
                    </a:cubicBezTo>
                    <a:cubicBezTo>
                      <a:pt x="8519" y="16819"/>
                      <a:pt x="9039" y="16523"/>
                      <a:pt x="9629" y="16177"/>
                    </a:cubicBezTo>
                    <a:cubicBezTo>
                      <a:pt x="14283" y="13500"/>
                      <a:pt x="23289" y="7954"/>
                      <a:pt x="23289" y="7954"/>
                    </a:cubicBezTo>
                    <a:cubicBezTo>
                      <a:pt x="23090" y="7119"/>
                      <a:pt x="22821" y="6304"/>
                      <a:pt x="22487" y="5521"/>
                    </a:cubicBezTo>
                    <a:cubicBezTo>
                      <a:pt x="22269" y="5020"/>
                      <a:pt x="22018" y="4532"/>
                      <a:pt x="21742" y="4064"/>
                    </a:cubicBezTo>
                    <a:cubicBezTo>
                      <a:pt x="21357" y="3415"/>
                      <a:pt x="20921" y="2805"/>
                      <a:pt x="20426" y="2234"/>
                    </a:cubicBezTo>
                    <a:cubicBezTo>
                      <a:pt x="19695" y="1348"/>
                      <a:pt x="18809" y="591"/>
                      <a:pt x="1781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31" name="Google Shape;1731;p13"/>
              <p:cNvSpPr/>
              <p:nvPr/>
            </p:nvSpPr>
            <p:spPr>
              <a:xfrm>
                <a:off x="3555994" y="593119"/>
                <a:ext cx="410725" cy="293801"/>
              </a:xfrm>
              <a:custGeom>
                <a:avLst/>
                <a:gdLst/>
                <a:ahLst/>
                <a:cxnLst/>
                <a:rect l="l" t="t" r="r" b="b"/>
                <a:pathLst>
                  <a:path w="19861" h="14207" extrusionOk="0">
                    <a:moveTo>
                      <a:pt x="17813" y="0"/>
                    </a:moveTo>
                    <a:cubicBezTo>
                      <a:pt x="12658" y="2581"/>
                      <a:pt x="3151" y="9680"/>
                      <a:pt x="3151" y="9680"/>
                    </a:cubicBezTo>
                    <a:cubicBezTo>
                      <a:pt x="0" y="12374"/>
                      <a:pt x="359" y="14206"/>
                      <a:pt x="2022" y="14206"/>
                    </a:cubicBezTo>
                    <a:cubicBezTo>
                      <a:pt x="2765" y="14206"/>
                      <a:pt x="3767" y="13841"/>
                      <a:pt x="4833" y="13025"/>
                    </a:cubicBezTo>
                    <a:cubicBezTo>
                      <a:pt x="8293" y="10387"/>
                      <a:pt x="19860" y="3287"/>
                      <a:pt x="19860" y="3287"/>
                    </a:cubicBezTo>
                    <a:cubicBezTo>
                      <a:pt x="19353" y="2093"/>
                      <a:pt x="18660" y="989"/>
                      <a:pt x="1781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32" name="Google Shape;1732;p13"/>
              <p:cNvSpPr/>
              <p:nvPr/>
            </p:nvSpPr>
            <p:spPr>
              <a:xfrm>
                <a:off x="3493850" y="781225"/>
                <a:ext cx="182935" cy="168749"/>
              </a:xfrm>
              <a:custGeom>
                <a:avLst/>
                <a:gdLst/>
                <a:ahLst/>
                <a:cxnLst/>
                <a:rect l="l" t="t" r="r" b="b"/>
                <a:pathLst>
                  <a:path w="8846" h="8160" extrusionOk="0">
                    <a:moveTo>
                      <a:pt x="3312" y="655"/>
                    </a:moveTo>
                    <a:cubicBezTo>
                      <a:pt x="4295" y="674"/>
                      <a:pt x="5367" y="726"/>
                      <a:pt x="5790" y="803"/>
                    </a:cubicBezTo>
                    <a:cubicBezTo>
                      <a:pt x="5784" y="854"/>
                      <a:pt x="5765" y="899"/>
                      <a:pt x="5745" y="950"/>
                    </a:cubicBezTo>
                    <a:cubicBezTo>
                      <a:pt x="5681" y="1181"/>
                      <a:pt x="5585" y="1477"/>
                      <a:pt x="5482" y="1766"/>
                    </a:cubicBezTo>
                    <a:cubicBezTo>
                      <a:pt x="5193" y="2626"/>
                      <a:pt x="5097" y="2947"/>
                      <a:pt x="5135" y="3139"/>
                    </a:cubicBezTo>
                    <a:cubicBezTo>
                      <a:pt x="5187" y="3454"/>
                      <a:pt x="5490" y="3525"/>
                      <a:pt x="5995" y="3525"/>
                    </a:cubicBezTo>
                    <a:cubicBezTo>
                      <a:pt x="6179" y="3525"/>
                      <a:pt x="6390" y="3516"/>
                      <a:pt x="6625" y="3505"/>
                    </a:cubicBezTo>
                    <a:cubicBezTo>
                      <a:pt x="6809" y="3501"/>
                      <a:pt x="7042" y="3492"/>
                      <a:pt x="7233" y="3492"/>
                    </a:cubicBezTo>
                    <a:cubicBezTo>
                      <a:pt x="7348" y="3492"/>
                      <a:pt x="7448" y="3496"/>
                      <a:pt x="7511" y="3505"/>
                    </a:cubicBezTo>
                    <a:cubicBezTo>
                      <a:pt x="7639" y="3756"/>
                      <a:pt x="7889" y="4654"/>
                      <a:pt x="8088" y="5508"/>
                    </a:cubicBezTo>
                    <a:cubicBezTo>
                      <a:pt x="7087" y="5803"/>
                      <a:pt x="3730" y="6798"/>
                      <a:pt x="1919" y="7280"/>
                    </a:cubicBezTo>
                    <a:cubicBezTo>
                      <a:pt x="1663" y="7344"/>
                      <a:pt x="1425" y="7402"/>
                      <a:pt x="1233" y="7447"/>
                    </a:cubicBezTo>
                    <a:lnTo>
                      <a:pt x="738" y="6792"/>
                    </a:lnTo>
                    <a:cubicBezTo>
                      <a:pt x="1130" y="5880"/>
                      <a:pt x="2889" y="1778"/>
                      <a:pt x="3312" y="655"/>
                    </a:cubicBezTo>
                    <a:close/>
                    <a:moveTo>
                      <a:pt x="2857" y="0"/>
                    </a:moveTo>
                    <a:lnTo>
                      <a:pt x="2786" y="231"/>
                    </a:lnTo>
                    <a:cubicBezTo>
                      <a:pt x="2638" y="713"/>
                      <a:pt x="777" y="5072"/>
                      <a:pt x="71" y="6708"/>
                    </a:cubicBezTo>
                    <a:lnTo>
                      <a:pt x="0" y="6882"/>
                    </a:lnTo>
                    <a:lnTo>
                      <a:pt x="969" y="8159"/>
                    </a:lnTo>
                    <a:lnTo>
                      <a:pt x="1162" y="8114"/>
                    </a:lnTo>
                    <a:cubicBezTo>
                      <a:pt x="1393" y="8069"/>
                      <a:pt x="1720" y="7992"/>
                      <a:pt x="2080" y="7896"/>
                    </a:cubicBezTo>
                    <a:cubicBezTo>
                      <a:pt x="4224" y="7331"/>
                      <a:pt x="8518" y="6041"/>
                      <a:pt x="8557" y="6028"/>
                    </a:cubicBezTo>
                    <a:lnTo>
                      <a:pt x="8846" y="5945"/>
                    </a:lnTo>
                    <a:lnTo>
                      <a:pt x="8782" y="5649"/>
                    </a:lnTo>
                    <a:cubicBezTo>
                      <a:pt x="8249" y="3261"/>
                      <a:pt x="7998" y="3056"/>
                      <a:pt x="7915" y="2985"/>
                    </a:cubicBezTo>
                    <a:cubicBezTo>
                      <a:pt x="7782" y="2874"/>
                      <a:pt x="7588" y="2840"/>
                      <a:pt x="7215" y="2840"/>
                    </a:cubicBezTo>
                    <a:cubicBezTo>
                      <a:pt x="7049" y="2840"/>
                      <a:pt x="6847" y="2847"/>
                      <a:pt x="6599" y="2857"/>
                    </a:cubicBezTo>
                    <a:cubicBezTo>
                      <a:pt x="6440" y="2866"/>
                      <a:pt x="6217" y="2875"/>
                      <a:pt x="6025" y="2875"/>
                    </a:cubicBezTo>
                    <a:cubicBezTo>
                      <a:pt x="5946" y="2875"/>
                      <a:pt x="5872" y="2873"/>
                      <a:pt x="5809" y="2870"/>
                    </a:cubicBezTo>
                    <a:cubicBezTo>
                      <a:pt x="5874" y="2639"/>
                      <a:pt x="6002" y="2247"/>
                      <a:pt x="6098" y="1971"/>
                    </a:cubicBezTo>
                    <a:cubicBezTo>
                      <a:pt x="6201" y="1669"/>
                      <a:pt x="6304" y="1368"/>
                      <a:pt x="6362" y="1149"/>
                    </a:cubicBezTo>
                    <a:cubicBezTo>
                      <a:pt x="6432" y="963"/>
                      <a:pt x="6464" y="771"/>
                      <a:pt x="6458" y="578"/>
                    </a:cubicBezTo>
                    <a:lnTo>
                      <a:pt x="6458" y="520"/>
                    </a:lnTo>
                    <a:lnTo>
                      <a:pt x="6445" y="469"/>
                    </a:lnTo>
                    <a:cubicBezTo>
                      <a:pt x="6362" y="257"/>
                      <a:pt x="6278" y="39"/>
                      <a:pt x="309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33" name="Google Shape;1733;p13"/>
              <p:cNvSpPr/>
              <p:nvPr/>
            </p:nvSpPr>
            <p:spPr>
              <a:xfrm>
                <a:off x="3558351" y="586460"/>
                <a:ext cx="415792" cy="307077"/>
              </a:xfrm>
              <a:custGeom>
                <a:avLst/>
                <a:gdLst/>
                <a:ahLst/>
                <a:cxnLst/>
                <a:rect l="l" t="t" r="r" b="b"/>
                <a:pathLst>
                  <a:path w="20106" h="14849" extrusionOk="0">
                    <a:moveTo>
                      <a:pt x="17615" y="727"/>
                    </a:moveTo>
                    <a:lnTo>
                      <a:pt x="17615" y="733"/>
                    </a:lnTo>
                    <a:cubicBezTo>
                      <a:pt x="18309" y="1568"/>
                      <a:pt x="18886" y="2492"/>
                      <a:pt x="19342" y="3481"/>
                    </a:cubicBezTo>
                    <a:cubicBezTo>
                      <a:pt x="17660" y="4514"/>
                      <a:pt x="7678" y="10683"/>
                      <a:pt x="4526" y="13090"/>
                    </a:cubicBezTo>
                    <a:cubicBezTo>
                      <a:pt x="3513" y="13861"/>
                      <a:pt x="2560" y="14202"/>
                      <a:pt x="1898" y="14202"/>
                    </a:cubicBezTo>
                    <a:cubicBezTo>
                      <a:pt x="1541" y="14202"/>
                      <a:pt x="1269" y="14103"/>
                      <a:pt x="1118" y="13918"/>
                    </a:cubicBezTo>
                    <a:cubicBezTo>
                      <a:pt x="694" y="13385"/>
                      <a:pt x="1176" y="12012"/>
                      <a:pt x="3223" y="10253"/>
                    </a:cubicBezTo>
                    <a:cubicBezTo>
                      <a:pt x="3320" y="10189"/>
                      <a:pt x="12499" y="3352"/>
                      <a:pt x="17615" y="727"/>
                    </a:cubicBezTo>
                    <a:close/>
                    <a:moveTo>
                      <a:pt x="17694" y="1"/>
                    </a:moveTo>
                    <a:cubicBezTo>
                      <a:pt x="17646" y="1"/>
                      <a:pt x="17597" y="11"/>
                      <a:pt x="17551" y="33"/>
                    </a:cubicBezTo>
                    <a:cubicBezTo>
                      <a:pt x="12435" y="2601"/>
                      <a:pt x="2934" y="9669"/>
                      <a:pt x="2825" y="9752"/>
                    </a:cubicBezTo>
                    <a:cubicBezTo>
                      <a:pt x="251" y="11954"/>
                      <a:pt x="1" y="13559"/>
                      <a:pt x="617" y="14323"/>
                    </a:cubicBezTo>
                    <a:cubicBezTo>
                      <a:pt x="887" y="14656"/>
                      <a:pt x="1336" y="14849"/>
                      <a:pt x="1920" y="14849"/>
                    </a:cubicBezTo>
                    <a:cubicBezTo>
                      <a:pt x="2723" y="14849"/>
                      <a:pt x="3769" y="14483"/>
                      <a:pt x="4912" y="13604"/>
                    </a:cubicBezTo>
                    <a:cubicBezTo>
                      <a:pt x="8320" y="11004"/>
                      <a:pt x="19804" y="3962"/>
                      <a:pt x="19920" y="3885"/>
                    </a:cubicBezTo>
                    <a:cubicBezTo>
                      <a:pt x="20055" y="3801"/>
                      <a:pt x="20106" y="3635"/>
                      <a:pt x="20048" y="3487"/>
                    </a:cubicBezTo>
                    <a:cubicBezTo>
                      <a:pt x="19522" y="2261"/>
                      <a:pt x="18809" y="1125"/>
                      <a:pt x="17936" y="117"/>
                    </a:cubicBezTo>
                    <a:cubicBezTo>
                      <a:pt x="17877" y="41"/>
                      <a:pt x="17787" y="1"/>
                      <a:pt x="1769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34" name="Google Shape;1734;p13"/>
              <p:cNvSpPr/>
              <p:nvPr/>
            </p:nvSpPr>
            <p:spPr>
              <a:xfrm>
                <a:off x="3501543" y="787987"/>
                <a:ext cx="16742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8096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3794" y="6690"/>
                      <a:pt x="8095" y="5399"/>
                      <a:pt x="8095" y="5399"/>
                    </a:cubicBezTo>
                    <a:cubicBezTo>
                      <a:pt x="8095" y="5399"/>
                      <a:pt x="7582" y="3114"/>
                      <a:pt x="7338" y="2915"/>
                    </a:cubicBezTo>
                    <a:cubicBezTo>
                      <a:pt x="7271" y="2859"/>
                      <a:pt x="7077" y="2843"/>
                      <a:pt x="6829" y="2843"/>
                    </a:cubicBezTo>
                    <a:cubicBezTo>
                      <a:pt x="6476" y="2843"/>
                      <a:pt x="6012" y="2876"/>
                      <a:pt x="5652" y="2876"/>
                    </a:cubicBezTo>
                    <a:cubicBezTo>
                      <a:pt x="5336" y="2876"/>
                      <a:pt x="5100" y="2850"/>
                      <a:pt x="5084" y="2755"/>
                    </a:cubicBezTo>
                    <a:cubicBezTo>
                      <a:pt x="5046" y="2549"/>
                      <a:pt x="5495" y="1381"/>
                      <a:pt x="5688" y="713"/>
                    </a:cubicBezTo>
                    <a:cubicBezTo>
                      <a:pt x="5746" y="566"/>
                      <a:pt x="5771" y="418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35" name="Google Shape;1735;p13"/>
              <p:cNvSpPr/>
              <p:nvPr/>
            </p:nvSpPr>
            <p:spPr>
              <a:xfrm>
                <a:off x="3501543" y="787987"/>
                <a:ext cx="11936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5772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2209" y="5849"/>
                      <a:pt x="2703" y="4379"/>
                      <a:pt x="3300" y="2998"/>
                    </a:cubicBezTo>
                    <a:cubicBezTo>
                      <a:pt x="3942" y="1535"/>
                      <a:pt x="4763" y="964"/>
                      <a:pt x="5688" y="707"/>
                    </a:cubicBezTo>
                    <a:cubicBezTo>
                      <a:pt x="5746" y="566"/>
                      <a:pt x="5771" y="412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36" name="Google Shape;1736;p13"/>
              <p:cNvSpPr/>
              <p:nvPr/>
            </p:nvSpPr>
            <p:spPr>
              <a:xfrm>
                <a:off x="3478568" y="922469"/>
                <a:ext cx="37989" cy="43159"/>
              </a:xfrm>
              <a:custGeom>
                <a:avLst/>
                <a:gdLst/>
                <a:ahLst/>
                <a:cxnLst/>
                <a:rect l="l" t="t" r="r" b="b"/>
                <a:pathLst>
                  <a:path w="1837" h="2087" extrusionOk="0">
                    <a:moveTo>
                      <a:pt x="1111" y="0"/>
                    </a:moveTo>
                    <a:lnTo>
                      <a:pt x="1" y="1753"/>
                    </a:lnTo>
                    <a:lnTo>
                      <a:pt x="296" y="2087"/>
                    </a:lnTo>
                    <a:lnTo>
                      <a:pt x="1837" y="970"/>
                    </a:lnTo>
                    <a:lnTo>
                      <a:pt x="111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37" name="Google Shape;1737;p13"/>
              <p:cNvSpPr/>
              <p:nvPr/>
            </p:nvSpPr>
            <p:spPr>
              <a:xfrm>
                <a:off x="3640802" y="756802"/>
                <a:ext cx="63860" cy="47316"/>
              </a:xfrm>
              <a:custGeom>
                <a:avLst/>
                <a:gdLst/>
                <a:ahLst/>
                <a:cxnLst/>
                <a:rect l="l" t="t" r="r" b="b"/>
                <a:pathLst>
                  <a:path w="3088" h="2288" extrusionOk="0">
                    <a:moveTo>
                      <a:pt x="3020" y="0"/>
                    </a:moveTo>
                    <a:cubicBezTo>
                      <a:pt x="3003" y="0"/>
                      <a:pt x="2985" y="7"/>
                      <a:pt x="2972" y="19"/>
                    </a:cubicBezTo>
                    <a:cubicBezTo>
                      <a:pt x="2709" y="180"/>
                      <a:pt x="2446" y="328"/>
                      <a:pt x="2189" y="501"/>
                    </a:cubicBezTo>
                    <a:cubicBezTo>
                      <a:pt x="1939" y="674"/>
                      <a:pt x="1688" y="848"/>
                      <a:pt x="1438" y="1027"/>
                    </a:cubicBezTo>
                    <a:lnTo>
                      <a:pt x="726" y="1599"/>
                    </a:lnTo>
                    <a:cubicBezTo>
                      <a:pt x="488" y="1798"/>
                      <a:pt x="257" y="1997"/>
                      <a:pt x="32" y="2202"/>
                    </a:cubicBezTo>
                    <a:cubicBezTo>
                      <a:pt x="7" y="2221"/>
                      <a:pt x="0" y="2247"/>
                      <a:pt x="7" y="2273"/>
                    </a:cubicBezTo>
                    <a:cubicBezTo>
                      <a:pt x="19" y="2282"/>
                      <a:pt x="34" y="2287"/>
                      <a:pt x="48" y="2287"/>
                    </a:cubicBezTo>
                    <a:cubicBezTo>
                      <a:pt x="63" y="2287"/>
                      <a:pt x="77" y="2282"/>
                      <a:pt x="90" y="2273"/>
                    </a:cubicBezTo>
                    <a:cubicBezTo>
                      <a:pt x="353" y="2112"/>
                      <a:pt x="616" y="1958"/>
                      <a:pt x="873" y="1791"/>
                    </a:cubicBezTo>
                    <a:lnTo>
                      <a:pt x="1631" y="1278"/>
                    </a:lnTo>
                    <a:cubicBezTo>
                      <a:pt x="1875" y="1091"/>
                      <a:pt x="2125" y="905"/>
                      <a:pt x="2356" y="713"/>
                    </a:cubicBezTo>
                    <a:cubicBezTo>
                      <a:pt x="2594" y="520"/>
                      <a:pt x="2825" y="315"/>
                      <a:pt x="3056" y="116"/>
                    </a:cubicBezTo>
                    <a:cubicBezTo>
                      <a:pt x="3081" y="90"/>
                      <a:pt x="3088" y="52"/>
                      <a:pt x="3069" y="19"/>
                    </a:cubicBezTo>
                    <a:cubicBezTo>
                      <a:pt x="3056" y="7"/>
                      <a:pt x="3038" y="0"/>
                      <a:pt x="302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38" name="Google Shape;1738;p13"/>
              <p:cNvSpPr/>
              <p:nvPr/>
            </p:nvSpPr>
            <p:spPr>
              <a:xfrm>
                <a:off x="3694963" y="606768"/>
                <a:ext cx="140996" cy="86877"/>
              </a:xfrm>
              <a:custGeom>
                <a:avLst/>
                <a:gdLst/>
                <a:ahLst/>
                <a:cxnLst/>
                <a:rect l="l" t="t" r="r" b="b"/>
                <a:pathLst>
                  <a:path w="6818" h="4201" extrusionOk="0">
                    <a:moveTo>
                      <a:pt x="6764" y="1"/>
                    </a:moveTo>
                    <a:cubicBezTo>
                      <a:pt x="6734" y="1"/>
                      <a:pt x="6694" y="10"/>
                      <a:pt x="6651" y="27"/>
                    </a:cubicBezTo>
                    <a:cubicBezTo>
                      <a:pt x="6073" y="316"/>
                      <a:pt x="5502" y="598"/>
                      <a:pt x="4937" y="919"/>
                    </a:cubicBezTo>
                    <a:cubicBezTo>
                      <a:pt x="4378" y="1247"/>
                      <a:pt x="3807" y="1542"/>
                      <a:pt x="3274" y="1889"/>
                    </a:cubicBezTo>
                    <a:cubicBezTo>
                      <a:pt x="2735" y="2235"/>
                      <a:pt x="2189" y="2588"/>
                      <a:pt x="1656" y="2948"/>
                    </a:cubicBezTo>
                    <a:cubicBezTo>
                      <a:pt x="1124" y="3307"/>
                      <a:pt x="610" y="3686"/>
                      <a:pt x="90" y="4071"/>
                    </a:cubicBezTo>
                    <a:cubicBezTo>
                      <a:pt x="39" y="4110"/>
                      <a:pt x="0" y="4161"/>
                      <a:pt x="7" y="4187"/>
                    </a:cubicBezTo>
                    <a:cubicBezTo>
                      <a:pt x="11" y="4196"/>
                      <a:pt x="21" y="4200"/>
                      <a:pt x="35" y="4200"/>
                    </a:cubicBezTo>
                    <a:cubicBezTo>
                      <a:pt x="61" y="4200"/>
                      <a:pt x="100" y="4186"/>
                      <a:pt x="141" y="4161"/>
                    </a:cubicBezTo>
                    <a:lnTo>
                      <a:pt x="1785" y="3173"/>
                    </a:lnTo>
                    <a:lnTo>
                      <a:pt x="3435" y="2178"/>
                    </a:lnTo>
                    <a:lnTo>
                      <a:pt x="5078" y="1170"/>
                    </a:lnTo>
                    <a:lnTo>
                      <a:pt x="6715" y="155"/>
                    </a:lnTo>
                    <a:cubicBezTo>
                      <a:pt x="6779" y="117"/>
                      <a:pt x="6817" y="66"/>
                      <a:pt x="6811" y="27"/>
                    </a:cubicBezTo>
                    <a:cubicBezTo>
                      <a:pt x="6808" y="9"/>
                      <a:pt x="6790" y="1"/>
                      <a:pt x="676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39" name="Google Shape;1739;p13"/>
              <p:cNvSpPr/>
              <p:nvPr/>
            </p:nvSpPr>
            <p:spPr>
              <a:xfrm>
                <a:off x="3732125" y="639670"/>
                <a:ext cx="181757" cy="101187"/>
              </a:xfrm>
              <a:custGeom>
                <a:avLst/>
                <a:gdLst/>
                <a:ahLst/>
                <a:cxnLst/>
                <a:rect l="l" t="t" r="r" b="b"/>
                <a:pathLst>
                  <a:path w="8789" h="4893" extrusionOk="0">
                    <a:moveTo>
                      <a:pt x="8714" y="1"/>
                    </a:moveTo>
                    <a:cubicBezTo>
                      <a:pt x="8678" y="1"/>
                      <a:pt x="8631" y="12"/>
                      <a:pt x="8583" y="34"/>
                    </a:cubicBezTo>
                    <a:cubicBezTo>
                      <a:pt x="7839" y="349"/>
                      <a:pt x="7100" y="676"/>
                      <a:pt x="6375" y="1036"/>
                    </a:cubicBezTo>
                    <a:cubicBezTo>
                      <a:pt x="5643" y="1395"/>
                      <a:pt x="4924" y="1761"/>
                      <a:pt x="4218" y="2159"/>
                    </a:cubicBezTo>
                    <a:cubicBezTo>
                      <a:pt x="3518" y="2557"/>
                      <a:pt x="2819" y="2968"/>
                      <a:pt x="2132" y="3398"/>
                    </a:cubicBezTo>
                    <a:cubicBezTo>
                      <a:pt x="1451" y="3828"/>
                      <a:pt x="777" y="4278"/>
                      <a:pt x="116" y="4746"/>
                    </a:cubicBezTo>
                    <a:cubicBezTo>
                      <a:pt x="58" y="4791"/>
                      <a:pt x="1" y="4855"/>
                      <a:pt x="7" y="4881"/>
                    </a:cubicBezTo>
                    <a:cubicBezTo>
                      <a:pt x="11" y="4889"/>
                      <a:pt x="20" y="4893"/>
                      <a:pt x="34" y="4893"/>
                    </a:cubicBezTo>
                    <a:cubicBezTo>
                      <a:pt x="64" y="4893"/>
                      <a:pt x="114" y="4874"/>
                      <a:pt x="168" y="4843"/>
                    </a:cubicBezTo>
                    <a:cubicBezTo>
                      <a:pt x="861" y="4425"/>
                      <a:pt x="1567" y="4027"/>
                      <a:pt x="2267" y="3629"/>
                    </a:cubicBezTo>
                    <a:lnTo>
                      <a:pt x="4379" y="2455"/>
                    </a:lnTo>
                    <a:cubicBezTo>
                      <a:pt x="5078" y="2057"/>
                      <a:pt x="5791" y="1678"/>
                      <a:pt x="6503" y="1299"/>
                    </a:cubicBezTo>
                    <a:lnTo>
                      <a:pt x="8641" y="176"/>
                    </a:lnTo>
                    <a:cubicBezTo>
                      <a:pt x="8731" y="124"/>
                      <a:pt x="8789" y="79"/>
                      <a:pt x="8782" y="34"/>
                    </a:cubicBezTo>
                    <a:cubicBezTo>
                      <a:pt x="8776" y="12"/>
                      <a:pt x="8750" y="1"/>
                      <a:pt x="871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40" name="Google Shape;1740;p13"/>
              <p:cNvSpPr/>
              <p:nvPr/>
            </p:nvSpPr>
            <p:spPr>
              <a:xfrm>
                <a:off x="3684065" y="791151"/>
                <a:ext cx="123625" cy="75854"/>
              </a:xfrm>
              <a:custGeom>
                <a:avLst/>
                <a:gdLst/>
                <a:ahLst/>
                <a:cxnLst/>
                <a:rect l="l" t="t" r="r" b="b"/>
                <a:pathLst>
                  <a:path w="5978" h="3668" extrusionOk="0">
                    <a:moveTo>
                      <a:pt x="5900" y="0"/>
                    </a:moveTo>
                    <a:cubicBezTo>
                      <a:pt x="5873" y="0"/>
                      <a:pt x="5839" y="11"/>
                      <a:pt x="5804" y="34"/>
                    </a:cubicBezTo>
                    <a:lnTo>
                      <a:pt x="4385" y="926"/>
                    </a:lnTo>
                    <a:cubicBezTo>
                      <a:pt x="3929" y="1228"/>
                      <a:pt x="3429" y="1510"/>
                      <a:pt x="2960" y="1812"/>
                    </a:cubicBezTo>
                    <a:cubicBezTo>
                      <a:pt x="2492" y="2114"/>
                      <a:pt x="2004" y="2403"/>
                      <a:pt x="1529" y="2691"/>
                    </a:cubicBezTo>
                    <a:cubicBezTo>
                      <a:pt x="1054" y="2974"/>
                      <a:pt x="572" y="3263"/>
                      <a:pt x="84" y="3545"/>
                    </a:cubicBezTo>
                    <a:cubicBezTo>
                      <a:pt x="33" y="3577"/>
                      <a:pt x="1" y="3622"/>
                      <a:pt x="7" y="3648"/>
                    </a:cubicBezTo>
                    <a:cubicBezTo>
                      <a:pt x="10" y="3661"/>
                      <a:pt x="27" y="3667"/>
                      <a:pt x="49" y="3667"/>
                    </a:cubicBezTo>
                    <a:cubicBezTo>
                      <a:pt x="71" y="3667"/>
                      <a:pt x="100" y="3661"/>
                      <a:pt x="129" y="3648"/>
                    </a:cubicBezTo>
                    <a:cubicBezTo>
                      <a:pt x="643" y="3423"/>
                      <a:pt x="1143" y="3186"/>
                      <a:pt x="1651" y="2923"/>
                    </a:cubicBezTo>
                    <a:cubicBezTo>
                      <a:pt x="2158" y="2659"/>
                      <a:pt x="2646" y="2396"/>
                      <a:pt x="3127" y="2101"/>
                    </a:cubicBezTo>
                    <a:cubicBezTo>
                      <a:pt x="3608" y="1806"/>
                      <a:pt x="4083" y="1497"/>
                      <a:pt x="4546" y="1176"/>
                    </a:cubicBezTo>
                    <a:cubicBezTo>
                      <a:pt x="5008" y="856"/>
                      <a:pt x="5451" y="515"/>
                      <a:pt x="5887" y="156"/>
                    </a:cubicBezTo>
                    <a:cubicBezTo>
                      <a:pt x="5958" y="111"/>
                      <a:pt x="5977" y="79"/>
                      <a:pt x="5958" y="34"/>
                    </a:cubicBezTo>
                    <a:cubicBezTo>
                      <a:pt x="5948" y="11"/>
                      <a:pt x="5927" y="0"/>
                      <a:pt x="590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41" name="Google Shape;1741;p13"/>
              <p:cNvSpPr/>
              <p:nvPr/>
            </p:nvSpPr>
            <p:spPr>
              <a:xfrm>
                <a:off x="3844831" y="577982"/>
                <a:ext cx="23513" cy="11932"/>
              </a:xfrm>
              <a:custGeom>
                <a:avLst/>
                <a:gdLst/>
                <a:ahLst/>
                <a:cxnLst/>
                <a:rect l="l" t="t" r="r" b="b"/>
                <a:pathLst>
                  <a:path w="1137" h="577" extrusionOk="0">
                    <a:moveTo>
                      <a:pt x="1047" y="0"/>
                    </a:moveTo>
                    <a:cubicBezTo>
                      <a:pt x="951" y="33"/>
                      <a:pt x="854" y="58"/>
                      <a:pt x="777" y="97"/>
                    </a:cubicBezTo>
                    <a:lnTo>
                      <a:pt x="521" y="199"/>
                    </a:lnTo>
                    <a:lnTo>
                      <a:pt x="277" y="328"/>
                    </a:lnTo>
                    <a:lnTo>
                      <a:pt x="26" y="463"/>
                    </a:lnTo>
                    <a:cubicBezTo>
                      <a:pt x="7" y="475"/>
                      <a:pt x="1" y="495"/>
                      <a:pt x="1" y="520"/>
                    </a:cubicBezTo>
                    <a:cubicBezTo>
                      <a:pt x="7" y="540"/>
                      <a:pt x="20" y="552"/>
                      <a:pt x="33" y="572"/>
                    </a:cubicBezTo>
                    <a:cubicBezTo>
                      <a:pt x="84" y="575"/>
                      <a:pt x="137" y="577"/>
                      <a:pt x="191" y="577"/>
                    </a:cubicBezTo>
                    <a:cubicBezTo>
                      <a:pt x="244" y="577"/>
                      <a:pt x="299" y="575"/>
                      <a:pt x="354" y="572"/>
                    </a:cubicBezTo>
                    <a:cubicBezTo>
                      <a:pt x="456" y="552"/>
                      <a:pt x="553" y="533"/>
                      <a:pt x="655" y="501"/>
                    </a:cubicBezTo>
                    <a:cubicBezTo>
                      <a:pt x="745" y="450"/>
                      <a:pt x="835" y="398"/>
                      <a:pt x="918" y="341"/>
                    </a:cubicBezTo>
                    <a:cubicBezTo>
                      <a:pt x="996" y="270"/>
                      <a:pt x="1066" y="193"/>
                      <a:pt x="1130" y="110"/>
                    </a:cubicBezTo>
                    <a:cubicBezTo>
                      <a:pt x="1137" y="97"/>
                      <a:pt x="1130" y="71"/>
                      <a:pt x="1105" y="45"/>
                    </a:cubicBezTo>
                    <a:cubicBezTo>
                      <a:pt x="1092" y="26"/>
                      <a:pt x="1066" y="7"/>
                      <a:pt x="104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42" name="Google Shape;1742;p13"/>
              <p:cNvSpPr/>
              <p:nvPr/>
            </p:nvSpPr>
            <p:spPr>
              <a:xfrm>
                <a:off x="3906830" y="680947"/>
                <a:ext cx="66155" cy="40264"/>
              </a:xfrm>
              <a:custGeom>
                <a:avLst/>
                <a:gdLst/>
                <a:ahLst/>
                <a:cxnLst/>
                <a:rect l="l" t="t" r="r" b="b"/>
                <a:pathLst>
                  <a:path w="3199" h="1947" extrusionOk="0">
                    <a:moveTo>
                      <a:pt x="3093" y="1"/>
                    </a:moveTo>
                    <a:cubicBezTo>
                      <a:pt x="3077" y="1"/>
                      <a:pt x="3060" y="7"/>
                      <a:pt x="3043" y="22"/>
                    </a:cubicBezTo>
                    <a:cubicBezTo>
                      <a:pt x="2799" y="183"/>
                      <a:pt x="2549" y="343"/>
                      <a:pt x="2305" y="503"/>
                    </a:cubicBezTo>
                    <a:cubicBezTo>
                      <a:pt x="2061" y="670"/>
                      <a:pt x="1804" y="818"/>
                      <a:pt x="1560" y="972"/>
                    </a:cubicBezTo>
                    <a:cubicBezTo>
                      <a:pt x="1316" y="1126"/>
                      <a:pt x="1066" y="1274"/>
                      <a:pt x="809" y="1421"/>
                    </a:cubicBezTo>
                    <a:cubicBezTo>
                      <a:pt x="552" y="1569"/>
                      <a:pt x="302" y="1717"/>
                      <a:pt x="39" y="1852"/>
                    </a:cubicBezTo>
                    <a:cubicBezTo>
                      <a:pt x="0" y="1864"/>
                      <a:pt x="0" y="1890"/>
                      <a:pt x="7" y="1909"/>
                    </a:cubicBezTo>
                    <a:cubicBezTo>
                      <a:pt x="16" y="1933"/>
                      <a:pt x="36" y="1946"/>
                      <a:pt x="57" y="1946"/>
                    </a:cubicBezTo>
                    <a:cubicBezTo>
                      <a:pt x="64" y="1946"/>
                      <a:pt x="71" y="1945"/>
                      <a:pt x="77" y="1941"/>
                    </a:cubicBezTo>
                    <a:cubicBezTo>
                      <a:pt x="366" y="1858"/>
                      <a:pt x="649" y="1762"/>
                      <a:pt x="925" y="1646"/>
                    </a:cubicBezTo>
                    <a:cubicBezTo>
                      <a:pt x="1201" y="1524"/>
                      <a:pt x="1464" y="1389"/>
                      <a:pt x="1727" y="1242"/>
                    </a:cubicBezTo>
                    <a:cubicBezTo>
                      <a:pt x="1984" y="1088"/>
                      <a:pt x="2228" y="921"/>
                      <a:pt x="2472" y="735"/>
                    </a:cubicBezTo>
                    <a:cubicBezTo>
                      <a:pt x="2703" y="548"/>
                      <a:pt x="2928" y="349"/>
                      <a:pt x="3133" y="131"/>
                    </a:cubicBezTo>
                    <a:cubicBezTo>
                      <a:pt x="3199" y="86"/>
                      <a:pt x="3153" y="1"/>
                      <a:pt x="30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sp>
          <p:nvSpPr>
            <p:cNvPr id="1743" name="Google Shape;1743;p13"/>
            <p:cNvSpPr/>
            <p:nvPr/>
          </p:nvSpPr>
          <p:spPr>
            <a:xfrm flipH="1">
              <a:off x="8534155" y="4540175"/>
              <a:ext cx="439200" cy="4392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44" name="Google Shape;1744;p13"/>
            <p:cNvSpPr/>
            <p:nvPr/>
          </p:nvSpPr>
          <p:spPr>
            <a:xfrm flipH="1">
              <a:off x="128793" y="4543400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45" name="Google Shape;1745;p13"/>
            <p:cNvSpPr/>
            <p:nvPr/>
          </p:nvSpPr>
          <p:spPr>
            <a:xfrm flipH="1">
              <a:off x="8936460" y="4620284"/>
              <a:ext cx="108000" cy="108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46" name="Google Shape;1746;p13"/>
            <p:cNvSpPr/>
            <p:nvPr/>
          </p:nvSpPr>
          <p:spPr>
            <a:xfrm flipH="1">
              <a:off x="8316010" y="4802484"/>
              <a:ext cx="108000" cy="108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1747" name="Google Shape;1747;p13"/>
            <p:cNvGrpSpPr/>
            <p:nvPr/>
          </p:nvGrpSpPr>
          <p:grpSpPr>
            <a:xfrm rot="-10057781" flipH="1">
              <a:off x="1125548" y="4641174"/>
              <a:ext cx="222099" cy="248389"/>
              <a:chOff x="4791500" y="4541438"/>
              <a:chExt cx="163225" cy="182575"/>
            </a:xfrm>
          </p:grpSpPr>
          <p:sp>
            <p:nvSpPr>
              <p:cNvPr id="1748" name="Google Shape;1748;p13"/>
              <p:cNvSpPr/>
              <p:nvPr/>
            </p:nvSpPr>
            <p:spPr>
              <a:xfrm>
                <a:off x="4795950" y="4545838"/>
                <a:ext cx="154425" cy="173825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6953" extrusionOk="0">
                    <a:moveTo>
                      <a:pt x="3438" y="1267"/>
                    </a:moveTo>
                    <a:cubicBezTo>
                      <a:pt x="3458" y="1271"/>
                      <a:pt x="3475" y="1275"/>
                      <a:pt x="3495" y="1275"/>
                    </a:cubicBezTo>
                    <a:cubicBezTo>
                      <a:pt x="3575" y="1288"/>
                      <a:pt x="3652" y="1301"/>
                      <a:pt x="3733" y="1315"/>
                    </a:cubicBezTo>
                    <a:cubicBezTo>
                      <a:pt x="3849" y="1338"/>
                      <a:pt x="3969" y="1358"/>
                      <a:pt x="4087" y="1381"/>
                    </a:cubicBezTo>
                    <a:cubicBezTo>
                      <a:pt x="4190" y="1408"/>
                      <a:pt x="4294" y="1442"/>
                      <a:pt x="4391" y="1482"/>
                    </a:cubicBezTo>
                    <a:cubicBezTo>
                      <a:pt x="4491" y="1545"/>
                      <a:pt x="4585" y="1619"/>
                      <a:pt x="4676" y="1699"/>
                    </a:cubicBezTo>
                    <a:cubicBezTo>
                      <a:pt x="4776" y="1796"/>
                      <a:pt x="4876" y="1897"/>
                      <a:pt x="4960" y="2007"/>
                    </a:cubicBezTo>
                    <a:cubicBezTo>
                      <a:pt x="4966" y="2027"/>
                      <a:pt x="4977" y="2044"/>
                      <a:pt x="4986" y="2064"/>
                    </a:cubicBezTo>
                    <a:cubicBezTo>
                      <a:pt x="4983" y="2124"/>
                      <a:pt x="4980" y="2184"/>
                      <a:pt x="4970" y="2244"/>
                    </a:cubicBezTo>
                    <a:lnTo>
                      <a:pt x="4963" y="2264"/>
                    </a:lnTo>
                    <a:cubicBezTo>
                      <a:pt x="4920" y="2338"/>
                      <a:pt x="4866" y="2408"/>
                      <a:pt x="4812" y="2479"/>
                    </a:cubicBezTo>
                    <a:lnTo>
                      <a:pt x="4792" y="2495"/>
                    </a:lnTo>
                    <a:cubicBezTo>
                      <a:pt x="4702" y="2542"/>
                      <a:pt x="4608" y="2582"/>
                      <a:pt x="4515" y="2615"/>
                    </a:cubicBezTo>
                    <a:cubicBezTo>
                      <a:pt x="4408" y="2642"/>
                      <a:pt x="4298" y="2652"/>
                      <a:pt x="4190" y="2666"/>
                    </a:cubicBezTo>
                    <a:cubicBezTo>
                      <a:pt x="4114" y="2675"/>
                      <a:pt x="4034" y="2686"/>
                      <a:pt x="3953" y="2692"/>
                    </a:cubicBezTo>
                    <a:cubicBezTo>
                      <a:pt x="3816" y="2692"/>
                      <a:pt x="3679" y="2679"/>
                      <a:pt x="3538" y="2666"/>
                    </a:cubicBezTo>
                    <a:cubicBezTo>
                      <a:pt x="3415" y="2652"/>
                      <a:pt x="3291" y="2639"/>
                      <a:pt x="3167" y="2615"/>
                    </a:cubicBezTo>
                    <a:cubicBezTo>
                      <a:pt x="3074" y="2589"/>
                      <a:pt x="2983" y="2562"/>
                      <a:pt x="2886" y="2552"/>
                    </a:cubicBezTo>
                    <a:cubicBezTo>
                      <a:pt x="2864" y="2549"/>
                      <a:pt x="2843" y="2548"/>
                      <a:pt x="2822" y="2548"/>
                    </a:cubicBezTo>
                    <a:cubicBezTo>
                      <a:pt x="2763" y="2548"/>
                      <a:pt x="2705" y="2557"/>
                      <a:pt x="2649" y="2572"/>
                    </a:cubicBezTo>
                    <a:cubicBezTo>
                      <a:pt x="2665" y="2539"/>
                      <a:pt x="2679" y="2508"/>
                      <a:pt x="2692" y="2475"/>
                    </a:cubicBezTo>
                    <a:cubicBezTo>
                      <a:pt x="2742" y="2385"/>
                      <a:pt x="2789" y="2294"/>
                      <a:pt x="2842" y="2204"/>
                    </a:cubicBezTo>
                    <a:cubicBezTo>
                      <a:pt x="2923" y="2070"/>
                      <a:pt x="3000" y="1940"/>
                      <a:pt x="3080" y="1809"/>
                    </a:cubicBezTo>
                    <a:cubicBezTo>
                      <a:pt x="3157" y="1689"/>
                      <a:pt x="3231" y="1572"/>
                      <a:pt x="3311" y="1459"/>
                    </a:cubicBezTo>
                    <a:cubicBezTo>
                      <a:pt x="3355" y="1395"/>
                      <a:pt x="3395" y="1331"/>
                      <a:pt x="3438" y="1267"/>
                    </a:cubicBezTo>
                    <a:close/>
                    <a:moveTo>
                      <a:pt x="2228" y="3492"/>
                    </a:moveTo>
                    <a:cubicBezTo>
                      <a:pt x="2284" y="3609"/>
                      <a:pt x="2358" y="3675"/>
                      <a:pt x="2458" y="3759"/>
                    </a:cubicBezTo>
                    <a:lnTo>
                      <a:pt x="2461" y="3763"/>
                    </a:lnTo>
                    <a:cubicBezTo>
                      <a:pt x="2509" y="3796"/>
                      <a:pt x="2562" y="3826"/>
                      <a:pt x="2612" y="3853"/>
                    </a:cubicBezTo>
                    <a:cubicBezTo>
                      <a:pt x="2659" y="3879"/>
                      <a:pt x="2702" y="3907"/>
                      <a:pt x="2749" y="3933"/>
                    </a:cubicBezTo>
                    <a:cubicBezTo>
                      <a:pt x="2839" y="3984"/>
                      <a:pt x="2936" y="4037"/>
                      <a:pt x="3023" y="4097"/>
                    </a:cubicBezTo>
                    <a:cubicBezTo>
                      <a:pt x="3100" y="4147"/>
                      <a:pt x="3171" y="4204"/>
                      <a:pt x="3237" y="4261"/>
                    </a:cubicBezTo>
                    <a:cubicBezTo>
                      <a:pt x="3298" y="4321"/>
                      <a:pt x="3358" y="4385"/>
                      <a:pt x="3408" y="4452"/>
                    </a:cubicBezTo>
                    <a:cubicBezTo>
                      <a:pt x="3438" y="4509"/>
                      <a:pt x="3465" y="4572"/>
                      <a:pt x="3488" y="4635"/>
                    </a:cubicBezTo>
                    <a:cubicBezTo>
                      <a:pt x="3508" y="4709"/>
                      <a:pt x="3522" y="4786"/>
                      <a:pt x="3528" y="4863"/>
                    </a:cubicBezTo>
                    <a:cubicBezTo>
                      <a:pt x="3528" y="4900"/>
                      <a:pt x="3522" y="4933"/>
                      <a:pt x="3518" y="4967"/>
                    </a:cubicBezTo>
                    <a:cubicBezTo>
                      <a:pt x="3501" y="5020"/>
                      <a:pt x="3485" y="5074"/>
                      <a:pt x="3461" y="5128"/>
                    </a:cubicBezTo>
                    <a:cubicBezTo>
                      <a:pt x="3438" y="5168"/>
                      <a:pt x="3412" y="5208"/>
                      <a:pt x="3384" y="5244"/>
                    </a:cubicBezTo>
                    <a:cubicBezTo>
                      <a:pt x="3321" y="5301"/>
                      <a:pt x="3251" y="5355"/>
                      <a:pt x="3180" y="5401"/>
                    </a:cubicBezTo>
                    <a:cubicBezTo>
                      <a:pt x="3060" y="5472"/>
                      <a:pt x="2930" y="5525"/>
                      <a:pt x="2796" y="5572"/>
                    </a:cubicBezTo>
                    <a:cubicBezTo>
                      <a:pt x="2759" y="5582"/>
                      <a:pt x="2719" y="5592"/>
                      <a:pt x="2679" y="5599"/>
                    </a:cubicBezTo>
                    <a:cubicBezTo>
                      <a:pt x="2669" y="5599"/>
                      <a:pt x="2662" y="5595"/>
                      <a:pt x="2655" y="5595"/>
                    </a:cubicBezTo>
                    <a:cubicBezTo>
                      <a:pt x="2585" y="5575"/>
                      <a:pt x="2518" y="5555"/>
                      <a:pt x="2452" y="5535"/>
                    </a:cubicBezTo>
                    <a:cubicBezTo>
                      <a:pt x="2324" y="5495"/>
                      <a:pt x="2197" y="5458"/>
                      <a:pt x="2077" y="5404"/>
                    </a:cubicBezTo>
                    <a:cubicBezTo>
                      <a:pt x="1963" y="5341"/>
                      <a:pt x="1850" y="5274"/>
                      <a:pt x="1739" y="5204"/>
                    </a:cubicBezTo>
                    <a:cubicBezTo>
                      <a:pt x="1679" y="5168"/>
                      <a:pt x="1618" y="5123"/>
                      <a:pt x="1558" y="5087"/>
                    </a:cubicBezTo>
                    <a:cubicBezTo>
                      <a:pt x="1538" y="5077"/>
                      <a:pt x="1515" y="5063"/>
                      <a:pt x="1495" y="5050"/>
                    </a:cubicBezTo>
                    <a:cubicBezTo>
                      <a:pt x="1572" y="4873"/>
                      <a:pt x="1649" y="4696"/>
                      <a:pt x="1729" y="4518"/>
                    </a:cubicBezTo>
                    <a:cubicBezTo>
                      <a:pt x="1882" y="4171"/>
                      <a:pt x="2057" y="3833"/>
                      <a:pt x="2228" y="3492"/>
                    </a:cubicBezTo>
                    <a:close/>
                    <a:moveTo>
                      <a:pt x="3314" y="0"/>
                    </a:moveTo>
                    <a:cubicBezTo>
                      <a:pt x="3231" y="3"/>
                      <a:pt x="3151" y="3"/>
                      <a:pt x="3070" y="23"/>
                    </a:cubicBezTo>
                    <a:cubicBezTo>
                      <a:pt x="2997" y="40"/>
                      <a:pt x="2926" y="63"/>
                      <a:pt x="2859" y="87"/>
                    </a:cubicBezTo>
                    <a:cubicBezTo>
                      <a:pt x="2719" y="134"/>
                      <a:pt x="2589" y="224"/>
                      <a:pt x="2488" y="332"/>
                    </a:cubicBezTo>
                    <a:cubicBezTo>
                      <a:pt x="2381" y="445"/>
                      <a:pt x="2284" y="552"/>
                      <a:pt x="2204" y="686"/>
                    </a:cubicBezTo>
                    <a:cubicBezTo>
                      <a:pt x="2110" y="849"/>
                      <a:pt x="2023" y="1014"/>
                      <a:pt x="1933" y="1181"/>
                    </a:cubicBezTo>
                    <a:cubicBezTo>
                      <a:pt x="1726" y="1568"/>
                      <a:pt x="1518" y="1963"/>
                      <a:pt x="1361" y="2378"/>
                    </a:cubicBezTo>
                    <a:cubicBezTo>
                      <a:pt x="1291" y="2569"/>
                      <a:pt x="1228" y="2766"/>
                      <a:pt x="1144" y="2953"/>
                    </a:cubicBezTo>
                    <a:cubicBezTo>
                      <a:pt x="1053" y="3154"/>
                      <a:pt x="963" y="3354"/>
                      <a:pt x="870" y="3555"/>
                    </a:cubicBezTo>
                    <a:cubicBezTo>
                      <a:pt x="585" y="4180"/>
                      <a:pt x="325" y="4816"/>
                      <a:pt x="56" y="5449"/>
                    </a:cubicBezTo>
                    <a:cubicBezTo>
                      <a:pt x="0" y="5585"/>
                      <a:pt x="16" y="5759"/>
                      <a:pt x="76" y="5890"/>
                    </a:cubicBezTo>
                    <a:cubicBezTo>
                      <a:pt x="141" y="6031"/>
                      <a:pt x="264" y="6144"/>
                      <a:pt x="411" y="6197"/>
                    </a:cubicBezTo>
                    <a:cubicBezTo>
                      <a:pt x="473" y="6220"/>
                      <a:pt x="539" y="6231"/>
                      <a:pt x="605" y="6231"/>
                    </a:cubicBezTo>
                    <a:cubicBezTo>
                      <a:pt x="657" y="6231"/>
                      <a:pt x="709" y="6224"/>
                      <a:pt x="759" y="6211"/>
                    </a:cubicBezTo>
                    <a:cubicBezTo>
                      <a:pt x="783" y="6227"/>
                      <a:pt x="809" y="6244"/>
                      <a:pt x="836" y="6264"/>
                    </a:cubicBezTo>
                    <a:cubicBezTo>
                      <a:pt x="916" y="6318"/>
                      <a:pt x="1000" y="6368"/>
                      <a:pt x="1084" y="6418"/>
                    </a:cubicBezTo>
                    <a:cubicBezTo>
                      <a:pt x="1164" y="6468"/>
                      <a:pt x="1248" y="6515"/>
                      <a:pt x="1331" y="6562"/>
                    </a:cubicBezTo>
                    <a:cubicBezTo>
                      <a:pt x="1465" y="6639"/>
                      <a:pt x="1602" y="6706"/>
                      <a:pt x="1749" y="6753"/>
                    </a:cubicBezTo>
                    <a:cubicBezTo>
                      <a:pt x="1799" y="6769"/>
                      <a:pt x="1846" y="6786"/>
                      <a:pt x="1896" y="6799"/>
                    </a:cubicBezTo>
                    <a:cubicBezTo>
                      <a:pt x="1990" y="6826"/>
                      <a:pt x="2083" y="6856"/>
                      <a:pt x="2180" y="6880"/>
                    </a:cubicBezTo>
                    <a:cubicBezTo>
                      <a:pt x="2274" y="6900"/>
                      <a:pt x="2368" y="6923"/>
                      <a:pt x="2464" y="6940"/>
                    </a:cubicBezTo>
                    <a:cubicBezTo>
                      <a:pt x="2517" y="6949"/>
                      <a:pt x="2569" y="6953"/>
                      <a:pt x="2620" y="6953"/>
                    </a:cubicBezTo>
                    <a:cubicBezTo>
                      <a:pt x="2678" y="6953"/>
                      <a:pt x="2736" y="6949"/>
                      <a:pt x="2796" y="6943"/>
                    </a:cubicBezTo>
                    <a:cubicBezTo>
                      <a:pt x="2940" y="6937"/>
                      <a:pt x="3070" y="6886"/>
                      <a:pt x="3207" y="6843"/>
                    </a:cubicBezTo>
                    <a:cubicBezTo>
                      <a:pt x="3291" y="6816"/>
                      <a:pt x="3375" y="6779"/>
                      <a:pt x="3455" y="6742"/>
                    </a:cubicBezTo>
                    <a:cubicBezTo>
                      <a:pt x="3679" y="6639"/>
                      <a:pt x="3889" y="6508"/>
                      <a:pt x="4083" y="6355"/>
                    </a:cubicBezTo>
                    <a:cubicBezTo>
                      <a:pt x="4124" y="6321"/>
                      <a:pt x="4160" y="6287"/>
                      <a:pt x="4197" y="6254"/>
                    </a:cubicBezTo>
                    <a:cubicBezTo>
                      <a:pt x="4324" y="6127"/>
                      <a:pt x="4438" y="5994"/>
                      <a:pt x="4522" y="5836"/>
                    </a:cubicBezTo>
                    <a:cubicBezTo>
                      <a:pt x="4585" y="5719"/>
                      <a:pt x="4639" y="5605"/>
                      <a:pt x="4682" y="5478"/>
                    </a:cubicBezTo>
                    <a:cubicBezTo>
                      <a:pt x="4716" y="5384"/>
                      <a:pt x="4732" y="5284"/>
                      <a:pt x="4749" y="5188"/>
                    </a:cubicBezTo>
                    <a:cubicBezTo>
                      <a:pt x="4786" y="5007"/>
                      <a:pt x="4789" y="4827"/>
                      <a:pt x="4762" y="4642"/>
                    </a:cubicBezTo>
                    <a:cubicBezTo>
                      <a:pt x="4749" y="4546"/>
                      <a:pt x="4732" y="4452"/>
                      <a:pt x="4709" y="4358"/>
                    </a:cubicBezTo>
                    <a:cubicBezTo>
                      <a:pt x="4669" y="4211"/>
                      <a:pt x="4616" y="4074"/>
                      <a:pt x="4551" y="3940"/>
                    </a:cubicBezTo>
                    <a:cubicBezTo>
                      <a:pt x="4535" y="3910"/>
                      <a:pt x="4518" y="3879"/>
                      <a:pt x="4502" y="3850"/>
                    </a:cubicBezTo>
                    <a:cubicBezTo>
                      <a:pt x="4565" y="3839"/>
                      <a:pt x="4628" y="3830"/>
                      <a:pt x="4692" y="3816"/>
                    </a:cubicBezTo>
                    <a:cubicBezTo>
                      <a:pt x="4883" y="3783"/>
                      <a:pt x="5060" y="3703"/>
                      <a:pt x="5234" y="3623"/>
                    </a:cubicBezTo>
                    <a:cubicBezTo>
                      <a:pt x="5378" y="3558"/>
                      <a:pt x="5522" y="3475"/>
                      <a:pt x="5632" y="3354"/>
                    </a:cubicBezTo>
                    <a:cubicBezTo>
                      <a:pt x="5699" y="3281"/>
                      <a:pt x="5766" y="3208"/>
                      <a:pt x="5826" y="3127"/>
                    </a:cubicBezTo>
                    <a:cubicBezTo>
                      <a:pt x="5936" y="2980"/>
                      <a:pt x="6040" y="2823"/>
                      <a:pt x="6100" y="2649"/>
                    </a:cubicBezTo>
                    <a:cubicBezTo>
                      <a:pt x="6137" y="2539"/>
                      <a:pt x="6161" y="2414"/>
                      <a:pt x="6167" y="2298"/>
                    </a:cubicBezTo>
                    <a:cubicBezTo>
                      <a:pt x="6177" y="2161"/>
                      <a:pt x="6174" y="2027"/>
                      <a:pt x="6164" y="1886"/>
                    </a:cubicBezTo>
                    <a:cubicBezTo>
                      <a:pt x="6161" y="1860"/>
                      <a:pt x="6157" y="1833"/>
                      <a:pt x="6150" y="1806"/>
                    </a:cubicBezTo>
                    <a:cubicBezTo>
                      <a:pt x="6133" y="1739"/>
                      <a:pt x="6110" y="1672"/>
                      <a:pt x="6087" y="1609"/>
                    </a:cubicBezTo>
                    <a:cubicBezTo>
                      <a:pt x="6067" y="1556"/>
                      <a:pt x="6040" y="1508"/>
                      <a:pt x="6013" y="1459"/>
                    </a:cubicBezTo>
                    <a:cubicBezTo>
                      <a:pt x="5940" y="1338"/>
                      <a:pt x="5860" y="1224"/>
                      <a:pt x="5769" y="1117"/>
                    </a:cubicBezTo>
                    <a:cubicBezTo>
                      <a:pt x="5709" y="1047"/>
                      <a:pt x="5642" y="987"/>
                      <a:pt x="5575" y="923"/>
                    </a:cubicBezTo>
                    <a:cubicBezTo>
                      <a:pt x="5474" y="823"/>
                      <a:pt x="5368" y="729"/>
                      <a:pt x="5258" y="639"/>
                    </a:cubicBezTo>
                    <a:cubicBezTo>
                      <a:pt x="5241" y="625"/>
                      <a:pt x="5224" y="613"/>
                      <a:pt x="5207" y="599"/>
                    </a:cubicBezTo>
                    <a:cubicBezTo>
                      <a:pt x="5153" y="556"/>
                      <a:pt x="5104" y="515"/>
                      <a:pt x="5047" y="482"/>
                    </a:cubicBezTo>
                    <a:cubicBezTo>
                      <a:pt x="4846" y="361"/>
                      <a:pt x="4636" y="275"/>
                      <a:pt x="4408" y="214"/>
                    </a:cubicBezTo>
                    <a:cubicBezTo>
                      <a:pt x="4170" y="154"/>
                      <a:pt x="3929" y="107"/>
                      <a:pt x="3692" y="57"/>
                    </a:cubicBezTo>
                    <a:cubicBezTo>
                      <a:pt x="3602" y="37"/>
                      <a:pt x="3515" y="23"/>
                      <a:pt x="3428" y="7"/>
                    </a:cubicBezTo>
                    <a:cubicBezTo>
                      <a:pt x="3387" y="0"/>
                      <a:pt x="3351" y="0"/>
                      <a:pt x="3314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749" name="Google Shape;1749;p13"/>
              <p:cNvSpPr/>
              <p:nvPr/>
            </p:nvSpPr>
            <p:spPr>
              <a:xfrm>
                <a:off x="4791500" y="4541438"/>
                <a:ext cx="163225" cy="182575"/>
              </a:xfrm>
              <a:custGeom>
                <a:avLst/>
                <a:gdLst/>
                <a:ahLst/>
                <a:cxnLst/>
                <a:rect l="l" t="t" r="r" b="b"/>
                <a:pathLst>
                  <a:path w="6529" h="7303" extrusionOk="0">
                    <a:moveTo>
                      <a:pt x="3700" y="1635"/>
                    </a:moveTo>
                    <a:lnTo>
                      <a:pt x="3880" y="1664"/>
                    </a:lnTo>
                    <a:cubicBezTo>
                      <a:pt x="3997" y="1684"/>
                      <a:pt x="4111" y="1708"/>
                      <a:pt x="4221" y="1728"/>
                    </a:cubicBezTo>
                    <a:cubicBezTo>
                      <a:pt x="4325" y="1755"/>
                      <a:pt x="4412" y="1781"/>
                      <a:pt x="4489" y="1815"/>
                    </a:cubicBezTo>
                    <a:cubicBezTo>
                      <a:pt x="4582" y="1875"/>
                      <a:pt x="4669" y="1945"/>
                      <a:pt x="4733" y="2005"/>
                    </a:cubicBezTo>
                    <a:cubicBezTo>
                      <a:pt x="4817" y="2082"/>
                      <a:pt x="4907" y="2173"/>
                      <a:pt x="4987" y="2277"/>
                    </a:cubicBezTo>
                    <a:cubicBezTo>
                      <a:pt x="4984" y="2310"/>
                      <a:pt x="4981" y="2340"/>
                      <a:pt x="4977" y="2374"/>
                    </a:cubicBezTo>
                    <a:cubicBezTo>
                      <a:pt x="4947" y="2424"/>
                      <a:pt x="4907" y="2474"/>
                      <a:pt x="4867" y="2527"/>
                    </a:cubicBezTo>
                    <a:cubicBezTo>
                      <a:pt x="4797" y="2561"/>
                      <a:pt x="4723" y="2595"/>
                      <a:pt x="4643" y="2624"/>
                    </a:cubicBezTo>
                    <a:cubicBezTo>
                      <a:pt x="4566" y="2641"/>
                      <a:pt x="4489" y="2651"/>
                      <a:pt x="4405" y="2661"/>
                    </a:cubicBezTo>
                    <a:lnTo>
                      <a:pt x="4348" y="2668"/>
                    </a:lnTo>
                    <a:cubicBezTo>
                      <a:pt x="4272" y="2678"/>
                      <a:pt x="4195" y="2684"/>
                      <a:pt x="4131" y="2691"/>
                    </a:cubicBezTo>
                    <a:cubicBezTo>
                      <a:pt x="3991" y="2691"/>
                      <a:pt x="3854" y="2678"/>
                      <a:pt x="3736" y="2668"/>
                    </a:cubicBezTo>
                    <a:cubicBezTo>
                      <a:pt x="3596" y="2655"/>
                      <a:pt x="3485" y="2638"/>
                      <a:pt x="3385" y="2621"/>
                    </a:cubicBezTo>
                    <a:lnTo>
                      <a:pt x="3375" y="2618"/>
                    </a:lnTo>
                    <a:cubicBezTo>
                      <a:pt x="3295" y="2595"/>
                      <a:pt x="3215" y="2570"/>
                      <a:pt x="3121" y="2558"/>
                    </a:cubicBezTo>
                    <a:cubicBezTo>
                      <a:pt x="3138" y="2527"/>
                      <a:pt x="3155" y="2497"/>
                      <a:pt x="3171" y="2470"/>
                    </a:cubicBezTo>
                    <a:cubicBezTo>
                      <a:pt x="3252" y="2337"/>
                      <a:pt x="3329" y="2206"/>
                      <a:pt x="3409" y="2079"/>
                    </a:cubicBezTo>
                    <a:cubicBezTo>
                      <a:pt x="3482" y="1962"/>
                      <a:pt x="3556" y="1845"/>
                      <a:pt x="3633" y="1735"/>
                    </a:cubicBezTo>
                    <a:lnTo>
                      <a:pt x="3700" y="1635"/>
                    </a:lnTo>
                    <a:close/>
                    <a:moveTo>
                      <a:pt x="3536" y="1253"/>
                    </a:moveTo>
                    <a:lnTo>
                      <a:pt x="3345" y="1534"/>
                    </a:lnTo>
                    <a:cubicBezTo>
                      <a:pt x="3261" y="1651"/>
                      <a:pt x="3184" y="1772"/>
                      <a:pt x="3111" y="1892"/>
                    </a:cubicBezTo>
                    <a:cubicBezTo>
                      <a:pt x="3028" y="2022"/>
                      <a:pt x="2951" y="2156"/>
                      <a:pt x="2870" y="2289"/>
                    </a:cubicBezTo>
                    <a:cubicBezTo>
                      <a:pt x="2817" y="2380"/>
                      <a:pt x="2770" y="2470"/>
                      <a:pt x="2719" y="2561"/>
                    </a:cubicBezTo>
                    <a:lnTo>
                      <a:pt x="2509" y="3019"/>
                    </a:lnTo>
                    <a:lnTo>
                      <a:pt x="2874" y="2919"/>
                    </a:lnTo>
                    <a:cubicBezTo>
                      <a:pt x="2916" y="2906"/>
                      <a:pt x="2960" y="2899"/>
                      <a:pt x="3003" y="2899"/>
                    </a:cubicBezTo>
                    <a:cubicBezTo>
                      <a:pt x="3018" y="2899"/>
                      <a:pt x="3033" y="2900"/>
                      <a:pt x="3048" y="2902"/>
                    </a:cubicBezTo>
                    <a:cubicBezTo>
                      <a:pt x="3121" y="2908"/>
                      <a:pt x="3195" y="2932"/>
                      <a:pt x="3275" y="2956"/>
                    </a:cubicBezTo>
                    <a:lnTo>
                      <a:pt x="3312" y="2965"/>
                    </a:lnTo>
                    <a:cubicBezTo>
                      <a:pt x="3425" y="2985"/>
                      <a:pt x="3549" y="3002"/>
                      <a:pt x="3700" y="3016"/>
                    </a:cubicBezTo>
                    <a:cubicBezTo>
                      <a:pt x="3823" y="3029"/>
                      <a:pt x="3967" y="3042"/>
                      <a:pt x="4131" y="3042"/>
                    </a:cubicBezTo>
                    <a:lnTo>
                      <a:pt x="4144" y="3042"/>
                    </a:lnTo>
                    <a:cubicBezTo>
                      <a:pt x="4228" y="3036"/>
                      <a:pt x="4308" y="3029"/>
                      <a:pt x="4392" y="3016"/>
                    </a:cubicBezTo>
                    <a:lnTo>
                      <a:pt x="4452" y="3009"/>
                    </a:lnTo>
                    <a:cubicBezTo>
                      <a:pt x="4542" y="2999"/>
                      <a:pt x="4636" y="2985"/>
                      <a:pt x="4729" y="2965"/>
                    </a:cubicBezTo>
                    <a:lnTo>
                      <a:pt x="4753" y="2959"/>
                    </a:lnTo>
                    <a:cubicBezTo>
                      <a:pt x="4860" y="2919"/>
                      <a:pt x="4961" y="2875"/>
                      <a:pt x="5050" y="2828"/>
                    </a:cubicBezTo>
                    <a:lnTo>
                      <a:pt x="5124" y="2765"/>
                    </a:lnTo>
                    <a:cubicBezTo>
                      <a:pt x="5188" y="2688"/>
                      <a:pt x="5245" y="2607"/>
                      <a:pt x="5291" y="2534"/>
                    </a:cubicBezTo>
                    <a:lnTo>
                      <a:pt x="5322" y="2447"/>
                    </a:lnTo>
                    <a:cubicBezTo>
                      <a:pt x="5331" y="2380"/>
                      <a:pt x="5339" y="2310"/>
                      <a:pt x="5339" y="2243"/>
                    </a:cubicBezTo>
                    <a:lnTo>
                      <a:pt x="5339" y="2226"/>
                    </a:lnTo>
                    <a:lnTo>
                      <a:pt x="5322" y="2166"/>
                    </a:lnTo>
                    <a:cubicBezTo>
                      <a:pt x="5311" y="2143"/>
                      <a:pt x="5302" y="2123"/>
                      <a:pt x="5291" y="2102"/>
                    </a:cubicBezTo>
                    <a:lnTo>
                      <a:pt x="5278" y="2079"/>
                    </a:lnTo>
                    <a:cubicBezTo>
                      <a:pt x="5181" y="1948"/>
                      <a:pt x="5070" y="1838"/>
                      <a:pt x="4974" y="1748"/>
                    </a:cubicBezTo>
                    <a:lnTo>
                      <a:pt x="4967" y="1741"/>
                    </a:lnTo>
                    <a:cubicBezTo>
                      <a:pt x="4890" y="1675"/>
                      <a:pt x="4783" y="1584"/>
                      <a:pt x="4663" y="1511"/>
                    </a:cubicBezTo>
                    <a:lnTo>
                      <a:pt x="4639" y="1497"/>
                    </a:lnTo>
                    <a:cubicBezTo>
                      <a:pt x="4539" y="1454"/>
                      <a:pt x="4436" y="1420"/>
                      <a:pt x="4298" y="1387"/>
                    </a:cubicBezTo>
                    <a:cubicBezTo>
                      <a:pt x="4181" y="1363"/>
                      <a:pt x="4061" y="1340"/>
                      <a:pt x="3944" y="1320"/>
                    </a:cubicBezTo>
                    <a:cubicBezTo>
                      <a:pt x="3860" y="1303"/>
                      <a:pt x="3780" y="1290"/>
                      <a:pt x="3696" y="1277"/>
                    </a:cubicBezTo>
                    <a:lnTo>
                      <a:pt x="3536" y="1253"/>
                    </a:lnTo>
                    <a:close/>
                    <a:moveTo>
                      <a:pt x="2439" y="3995"/>
                    </a:moveTo>
                    <a:cubicBezTo>
                      <a:pt x="2466" y="4022"/>
                      <a:pt x="2496" y="4046"/>
                      <a:pt x="2526" y="4069"/>
                    </a:cubicBezTo>
                    <a:lnTo>
                      <a:pt x="2529" y="4072"/>
                    </a:lnTo>
                    <a:cubicBezTo>
                      <a:pt x="2576" y="4109"/>
                      <a:pt x="2622" y="4136"/>
                      <a:pt x="2662" y="4160"/>
                    </a:cubicBezTo>
                    <a:lnTo>
                      <a:pt x="2703" y="4183"/>
                    </a:lnTo>
                    <a:cubicBezTo>
                      <a:pt x="2747" y="4209"/>
                      <a:pt x="2793" y="4236"/>
                      <a:pt x="2840" y="4260"/>
                    </a:cubicBezTo>
                    <a:lnTo>
                      <a:pt x="2880" y="4287"/>
                    </a:lnTo>
                    <a:cubicBezTo>
                      <a:pt x="2957" y="4327"/>
                      <a:pt x="3034" y="4370"/>
                      <a:pt x="3104" y="4417"/>
                    </a:cubicBezTo>
                    <a:cubicBezTo>
                      <a:pt x="3168" y="4461"/>
                      <a:pt x="3232" y="4510"/>
                      <a:pt x="3292" y="4564"/>
                    </a:cubicBezTo>
                    <a:cubicBezTo>
                      <a:pt x="3352" y="4621"/>
                      <a:pt x="3399" y="4671"/>
                      <a:pt x="3439" y="4722"/>
                    </a:cubicBezTo>
                    <a:cubicBezTo>
                      <a:pt x="3459" y="4765"/>
                      <a:pt x="3479" y="4808"/>
                      <a:pt x="3499" y="4862"/>
                    </a:cubicBezTo>
                    <a:cubicBezTo>
                      <a:pt x="3512" y="4925"/>
                      <a:pt x="3522" y="4986"/>
                      <a:pt x="3533" y="5043"/>
                    </a:cubicBezTo>
                    <a:cubicBezTo>
                      <a:pt x="3529" y="5063"/>
                      <a:pt x="3525" y="5083"/>
                      <a:pt x="3522" y="5106"/>
                    </a:cubicBezTo>
                    <a:cubicBezTo>
                      <a:pt x="3512" y="5146"/>
                      <a:pt x="3499" y="5186"/>
                      <a:pt x="3482" y="5223"/>
                    </a:cubicBezTo>
                    <a:cubicBezTo>
                      <a:pt x="3465" y="5250"/>
                      <a:pt x="3449" y="5276"/>
                      <a:pt x="3429" y="5299"/>
                    </a:cubicBezTo>
                    <a:cubicBezTo>
                      <a:pt x="3385" y="5344"/>
                      <a:pt x="3332" y="5384"/>
                      <a:pt x="3275" y="5424"/>
                    </a:cubicBezTo>
                    <a:cubicBezTo>
                      <a:pt x="3171" y="5480"/>
                      <a:pt x="3054" y="5534"/>
                      <a:pt x="2931" y="5577"/>
                    </a:cubicBezTo>
                    <a:cubicBezTo>
                      <a:pt x="2903" y="5584"/>
                      <a:pt x="2880" y="5591"/>
                      <a:pt x="2854" y="5594"/>
                    </a:cubicBezTo>
                    <a:cubicBezTo>
                      <a:pt x="2810" y="5580"/>
                      <a:pt x="2767" y="5568"/>
                      <a:pt x="2723" y="5554"/>
                    </a:cubicBezTo>
                    <a:lnTo>
                      <a:pt x="2642" y="5531"/>
                    </a:lnTo>
                    <a:cubicBezTo>
                      <a:pt x="2532" y="5497"/>
                      <a:pt x="2426" y="5464"/>
                      <a:pt x="2338" y="5427"/>
                    </a:cubicBezTo>
                    <a:cubicBezTo>
                      <a:pt x="2228" y="5364"/>
                      <a:pt x="2121" y="5296"/>
                      <a:pt x="2011" y="5230"/>
                    </a:cubicBezTo>
                    <a:lnTo>
                      <a:pt x="1944" y="5186"/>
                    </a:lnTo>
                    <a:cubicBezTo>
                      <a:pt x="1927" y="5176"/>
                      <a:pt x="1910" y="5166"/>
                      <a:pt x="1897" y="5156"/>
                    </a:cubicBezTo>
                    <a:cubicBezTo>
                      <a:pt x="1954" y="5026"/>
                      <a:pt x="2011" y="4895"/>
                      <a:pt x="2068" y="4768"/>
                    </a:cubicBezTo>
                    <a:cubicBezTo>
                      <a:pt x="2181" y="4507"/>
                      <a:pt x="2309" y="4250"/>
                      <a:pt x="2439" y="3995"/>
                    </a:cubicBezTo>
                    <a:close/>
                    <a:moveTo>
                      <a:pt x="2409" y="3273"/>
                    </a:moveTo>
                    <a:lnTo>
                      <a:pt x="2228" y="3631"/>
                    </a:lnTo>
                    <a:cubicBezTo>
                      <a:pt x="2064" y="3952"/>
                      <a:pt x="1894" y="4287"/>
                      <a:pt x="1747" y="4624"/>
                    </a:cubicBezTo>
                    <a:cubicBezTo>
                      <a:pt x="1666" y="4802"/>
                      <a:pt x="1589" y="4978"/>
                      <a:pt x="1512" y="5156"/>
                    </a:cubicBezTo>
                    <a:lnTo>
                      <a:pt x="1449" y="5299"/>
                    </a:lnTo>
                    <a:lnTo>
                      <a:pt x="1646" y="5417"/>
                    </a:lnTo>
                    <a:cubicBezTo>
                      <a:pt x="1683" y="5437"/>
                      <a:pt x="1716" y="5460"/>
                      <a:pt x="1753" y="5480"/>
                    </a:cubicBezTo>
                    <a:lnTo>
                      <a:pt x="1827" y="5531"/>
                    </a:lnTo>
                    <a:cubicBezTo>
                      <a:pt x="1937" y="5600"/>
                      <a:pt x="2051" y="5668"/>
                      <a:pt x="2181" y="5741"/>
                    </a:cubicBezTo>
                    <a:cubicBezTo>
                      <a:pt x="2301" y="5795"/>
                      <a:pt x="2422" y="5832"/>
                      <a:pt x="2542" y="5869"/>
                    </a:cubicBezTo>
                    <a:lnTo>
                      <a:pt x="2619" y="5892"/>
                    </a:lnTo>
                    <a:cubicBezTo>
                      <a:pt x="2673" y="5909"/>
                      <a:pt x="2730" y="5926"/>
                      <a:pt x="2787" y="5942"/>
                    </a:cubicBezTo>
                    <a:lnTo>
                      <a:pt x="2863" y="5952"/>
                    </a:lnTo>
                    <a:lnTo>
                      <a:pt x="2887" y="5946"/>
                    </a:lnTo>
                    <a:cubicBezTo>
                      <a:pt x="2931" y="5938"/>
                      <a:pt x="2977" y="5929"/>
                      <a:pt x="3034" y="5912"/>
                    </a:cubicBezTo>
                    <a:cubicBezTo>
                      <a:pt x="3188" y="5858"/>
                      <a:pt x="3325" y="5798"/>
                      <a:pt x="3459" y="5721"/>
                    </a:cubicBezTo>
                    <a:cubicBezTo>
                      <a:pt x="3549" y="5661"/>
                      <a:pt x="3619" y="5605"/>
                      <a:pt x="3679" y="5548"/>
                    </a:cubicBezTo>
                    <a:lnTo>
                      <a:pt x="3700" y="5527"/>
                    </a:lnTo>
                    <a:cubicBezTo>
                      <a:pt x="3733" y="5484"/>
                      <a:pt x="3763" y="5440"/>
                      <a:pt x="3790" y="5393"/>
                    </a:cubicBezTo>
                    <a:lnTo>
                      <a:pt x="3803" y="5370"/>
                    </a:lnTo>
                    <a:cubicBezTo>
                      <a:pt x="3826" y="5310"/>
                      <a:pt x="3846" y="5253"/>
                      <a:pt x="3863" y="5190"/>
                    </a:cubicBezTo>
                    <a:lnTo>
                      <a:pt x="3870" y="5169"/>
                    </a:lnTo>
                    <a:cubicBezTo>
                      <a:pt x="3874" y="5129"/>
                      <a:pt x="3880" y="5092"/>
                      <a:pt x="3883" y="5052"/>
                    </a:cubicBezTo>
                    <a:lnTo>
                      <a:pt x="3883" y="5035"/>
                    </a:lnTo>
                    <a:lnTo>
                      <a:pt x="3883" y="5019"/>
                    </a:lnTo>
                    <a:cubicBezTo>
                      <a:pt x="3874" y="4942"/>
                      <a:pt x="3860" y="4858"/>
                      <a:pt x="3840" y="4771"/>
                    </a:cubicBezTo>
                    <a:lnTo>
                      <a:pt x="3834" y="4748"/>
                    </a:lnTo>
                    <a:cubicBezTo>
                      <a:pt x="3803" y="4674"/>
                      <a:pt x="3773" y="4608"/>
                      <a:pt x="3743" y="4544"/>
                    </a:cubicBezTo>
                    <a:lnTo>
                      <a:pt x="3726" y="4517"/>
                    </a:lnTo>
                    <a:cubicBezTo>
                      <a:pt x="3673" y="4453"/>
                      <a:pt x="3616" y="4387"/>
                      <a:pt x="3529" y="4303"/>
                    </a:cubicBezTo>
                    <a:cubicBezTo>
                      <a:pt x="3465" y="4250"/>
                      <a:pt x="3389" y="4186"/>
                      <a:pt x="3301" y="4126"/>
                    </a:cubicBezTo>
                    <a:cubicBezTo>
                      <a:pt x="3221" y="4072"/>
                      <a:pt x="3138" y="4026"/>
                      <a:pt x="3054" y="3979"/>
                    </a:cubicBezTo>
                    <a:lnTo>
                      <a:pt x="3011" y="3955"/>
                    </a:lnTo>
                    <a:cubicBezTo>
                      <a:pt x="2967" y="3929"/>
                      <a:pt x="2923" y="3905"/>
                      <a:pt x="2880" y="3879"/>
                    </a:cubicBezTo>
                    <a:lnTo>
                      <a:pt x="2837" y="3855"/>
                    </a:lnTo>
                    <a:cubicBezTo>
                      <a:pt x="2807" y="3839"/>
                      <a:pt x="2776" y="3822"/>
                      <a:pt x="2750" y="3802"/>
                    </a:cubicBezTo>
                    <a:lnTo>
                      <a:pt x="2639" y="3939"/>
                    </a:lnTo>
                    <a:lnTo>
                      <a:pt x="2747" y="3799"/>
                    </a:lnTo>
                    <a:cubicBezTo>
                      <a:pt x="2650" y="3718"/>
                      <a:pt x="2602" y="3674"/>
                      <a:pt x="2566" y="3591"/>
                    </a:cubicBezTo>
                    <a:lnTo>
                      <a:pt x="2409" y="3273"/>
                    </a:lnTo>
                    <a:close/>
                    <a:moveTo>
                      <a:pt x="3525" y="352"/>
                    </a:moveTo>
                    <a:cubicBezTo>
                      <a:pt x="3544" y="352"/>
                      <a:pt x="3562" y="354"/>
                      <a:pt x="3576" y="357"/>
                    </a:cubicBezTo>
                    <a:cubicBezTo>
                      <a:pt x="3663" y="370"/>
                      <a:pt x="3746" y="387"/>
                      <a:pt x="3834" y="403"/>
                    </a:cubicBezTo>
                    <a:lnTo>
                      <a:pt x="3980" y="434"/>
                    </a:lnTo>
                    <a:cubicBezTo>
                      <a:pt x="4167" y="474"/>
                      <a:pt x="4359" y="514"/>
                      <a:pt x="4542" y="561"/>
                    </a:cubicBezTo>
                    <a:cubicBezTo>
                      <a:pt x="4753" y="614"/>
                      <a:pt x="4944" y="698"/>
                      <a:pt x="5135" y="812"/>
                    </a:cubicBezTo>
                    <a:cubicBezTo>
                      <a:pt x="5184" y="838"/>
                      <a:pt x="5231" y="875"/>
                      <a:pt x="5275" y="912"/>
                    </a:cubicBezTo>
                    <a:lnTo>
                      <a:pt x="5325" y="952"/>
                    </a:lnTo>
                    <a:cubicBezTo>
                      <a:pt x="5432" y="1042"/>
                      <a:pt x="5536" y="1133"/>
                      <a:pt x="5632" y="1226"/>
                    </a:cubicBezTo>
                    <a:lnTo>
                      <a:pt x="5666" y="1256"/>
                    </a:lnTo>
                    <a:cubicBezTo>
                      <a:pt x="5720" y="1310"/>
                      <a:pt x="5770" y="1357"/>
                      <a:pt x="5813" y="1407"/>
                    </a:cubicBezTo>
                    <a:cubicBezTo>
                      <a:pt x="5893" y="1504"/>
                      <a:pt x="5967" y="1607"/>
                      <a:pt x="6038" y="1724"/>
                    </a:cubicBezTo>
                    <a:cubicBezTo>
                      <a:pt x="6061" y="1765"/>
                      <a:pt x="6084" y="1805"/>
                      <a:pt x="6101" y="1845"/>
                    </a:cubicBezTo>
                    <a:cubicBezTo>
                      <a:pt x="6121" y="1905"/>
                      <a:pt x="6141" y="1962"/>
                      <a:pt x="6154" y="2025"/>
                    </a:cubicBezTo>
                    <a:cubicBezTo>
                      <a:pt x="6161" y="2042"/>
                      <a:pt x="6164" y="2059"/>
                      <a:pt x="6168" y="2076"/>
                    </a:cubicBezTo>
                    <a:cubicBezTo>
                      <a:pt x="6178" y="2213"/>
                      <a:pt x="6178" y="2340"/>
                      <a:pt x="6171" y="2464"/>
                    </a:cubicBezTo>
                    <a:cubicBezTo>
                      <a:pt x="6164" y="2570"/>
                      <a:pt x="6141" y="2678"/>
                      <a:pt x="6111" y="2768"/>
                    </a:cubicBezTo>
                    <a:cubicBezTo>
                      <a:pt x="6058" y="2925"/>
                      <a:pt x="5957" y="3072"/>
                      <a:pt x="5863" y="3200"/>
                    </a:cubicBezTo>
                    <a:cubicBezTo>
                      <a:pt x="5820" y="3257"/>
                      <a:pt x="5770" y="3313"/>
                      <a:pt x="5713" y="3373"/>
                    </a:cubicBezTo>
                    <a:lnTo>
                      <a:pt x="5680" y="3413"/>
                    </a:lnTo>
                    <a:cubicBezTo>
                      <a:pt x="5603" y="3498"/>
                      <a:pt x="5496" y="3567"/>
                      <a:pt x="5339" y="3638"/>
                    </a:cubicBezTo>
                    <a:cubicBezTo>
                      <a:pt x="5175" y="3711"/>
                      <a:pt x="5007" y="3788"/>
                      <a:pt x="4840" y="3819"/>
                    </a:cubicBezTo>
                    <a:cubicBezTo>
                      <a:pt x="4777" y="3831"/>
                      <a:pt x="4716" y="3842"/>
                      <a:pt x="4653" y="3851"/>
                    </a:cubicBezTo>
                    <a:lnTo>
                      <a:pt x="4402" y="3892"/>
                    </a:lnTo>
                    <a:lnTo>
                      <a:pt x="4529" y="4112"/>
                    </a:lnTo>
                    <a:cubicBezTo>
                      <a:pt x="4542" y="4140"/>
                      <a:pt x="4556" y="4166"/>
                      <a:pt x="4569" y="4193"/>
                    </a:cubicBezTo>
                    <a:cubicBezTo>
                      <a:pt x="4633" y="4323"/>
                      <a:pt x="4683" y="4450"/>
                      <a:pt x="4716" y="4577"/>
                    </a:cubicBezTo>
                    <a:cubicBezTo>
                      <a:pt x="4740" y="4671"/>
                      <a:pt x="4757" y="4771"/>
                      <a:pt x="4766" y="4845"/>
                    </a:cubicBezTo>
                    <a:cubicBezTo>
                      <a:pt x="4794" y="5006"/>
                      <a:pt x="4786" y="5169"/>
                      <a:pt x="4757" y="5330"/>
                    </a:cubicBezTo>
                    <a:lnTo>
                      <a:pt x="4743" y="5393"/>
                    </a:lnTo>
                    <a:cubicBezTo>
                      <a:pt x="4729" y="5467"/>
                      <a:pt x="4716" y="5537"/>
                      <a:pt x="4696" y="5597"/>
                    </a:cubicBezTo>
                    <a:cubicBezTo>
                      <a:pt x="4660" y="5701"/>
                      <a:pt x="4613" y="5805"/>
                      <a:pt x="4546" y="5929"/>
                    </a:cubicBezTo>
                    <a:cubicBezTo>
                      <a:pt x="4476" y="6056"/>
                      <a:pt x="4382" y="6176"/>
                      <a:pt x="4252" y="6303"/>
                    </a:cubicBezTo>
                    <a:cubicBezTo>
                      <a:pt x="4218" y="6333"/>
                      <a:pt x="4188" y="6363"/>
                      <a:pt x="4151" y="6394"/>
                    </a:cubicBezTo>
                    <a:cubicBezTo>
                      <a:pt x="3971" y="6537"/>
                      <a:pt x="3770" y="6661"/>
                      <a:pt x="3559" y="6758"/>
                    </a:cubicBezTo>
                    <a:cubicBezTo>
                      <a:pt x="3472" y="6798"/>
                      <a:pt x="3399" y="6829"/>
                      <a:pt x="3332" y="6852"/>
                    </a:cubicBezTo>
                    <a:lnTo>
                      <a:pt x="3261" y="6872"/>
                    </a:lnTo>
                    <a:cubicBezTo>
                      <a:pt x="3158" y="6905"/>
                      <a:pt x="3057" y="6939"/>
                      <a:pt x="2954" y="6945"/>
                    </a:cubicBezTo>
                    <a:cubicBezTo>
                      <a:pt x="2899" y="6949"/>
                      <a:pt x="2847" y="6952"/>
                      <a:pt x="2798" y="6952"/>
                    </a:cubicBezTo>
                    <a:cubicBezTo>
                      <a:pt x="2755" y="6952"/>
                      <a:pt x="2713" y="6950"/>
                      <a:pt x="2673" y="6942"/>
                    </a:cubicBezTo>
                    <a:cubicBezTo>
                      <a:pt x="2579" y="6925"/>
                      <a:pt x="2489" y="6905"/>
                      <a:pt x="2395" y="6882"/>
                    </a:cubicBezTo>
                    <a:cubicBezTo>
                      <a:pt x="2335" y="6869"/>
                      <a:pt x="2275" y="6852"/>
                      <a:pt x="2215" y="6832"/>
                    </a:cubicBezTo>
                    <a:lnTo>
                      <a:pt x="2121" y="6804"/>
                    </a:lnTo>
                    <a:cubicBezTo>
                      <a:pt x="2085" y="6795"/>
                      <a:pt x="2044" y="6781"/>
                      <a:pt x="2004" y="6768"/>
                    </a:cubicBezTo>
                    <a:lnTo>
                      <a:pt x="1980" y="6761"/>
                    </a:lnTo>
                    <a:cubicBezTo>
                      <a:pt x="1840" y="6718"/>
                      <a:pt x="1710" y="6648"/>
                      <a:pt x="1596" y="6584"/>
                    </a:cubicBezTo>
                    <a:cubicBezTo>
                      <a:pt x="1512" y="6540"/>
                      <a:pt x="1432" y="6494"/>
                      <a:pt x="1352" y="6443"/>
                    </a:cubicBezTo>
                    <a:cubicBezTo>
                      <a:pt x="1268" y="6397"/>
                      <a:pt x="1191" y="6343"/>
                      <a:pt x="1111" y="6293"/>
                    </a:cubicBezTo>
                    <a:cubicBezTo>
                      <a:pt x="1084" y="6276"/>
                      <a:pt x="1061" y="6259"/>
                      <a:pt x="1041" y="6243"/>
                    </a:cubicBezTo>
                    <a:lnTo>
                      <a:pt x="970" y="6193"/>
                    </a:lnTo>
                    <a:lnTo>
                      <a:pt x="890" y="6216"/>
                    </a:lnTo>
                    <a:cubicBezTo>
                      <a:pt x="856" y="6225"/>
                      <a:pt x="820" y="6229"/>
                      <a:pt x="784" y="6229"/>
                    </a:cubicBezTo>
                    <a:cubicBezTo>
                      <a:pt x="737" y="6229"/>
                      <a:pt x="690" y="6222"/>
                      <a:pt x="646" y="6207"/>
                    </a:cubicBezTo>
                    <a:cubicBezTo>
                      <a:pt x="546" y="6170"/>
                      <a:pt x="459" y="6093"/>
                      <a:pt x="412" y="5992"/>
                    </a:cubicBezTo>
                    <a:cubicBezTo>
                      <a:pt x="368" y="5895"/>
                      <a:pt x="362" y="5771"/>
                      <a:pt x="395" y="5694"/>
                    </a:cubicBezTo>
                    <a:lnTo>
                      <a:pt x="569" y="5279"/>
                    </a:lnTo>
                    <a:cubicBezTo>
                      <a:pt x="776" y="4795"/>
                      <a:pt x="987" y="4293"/>
                      <a:pt x="1208" y="3805"/>
                    </a:cubicBezTo>
                    <a:cubicBezTo>
                      <a:pt x="1302" y="3604"/>
                      <a:pt x="1392" y="3404"/>
                      <a:pt x="1483" y="3200"/>
                    </a:cubicBezTo>
                    <a:cubicBezTo>
                      <a:pt x="1546" y="3052"/>
                      <a:pt x="1603" y="2899"/>
                      <a:pt x="1656" y="2751"/>
                    </a:cubicBezTo>
                    <a:lnTo>
                      <a:pt x="1707" y="2615"/>
                    </a:lnTo>
                    <a:cubicBezTo>
                      <a:pt x="1857" y="2209"/>
                      <a:pt x="2064" y="1818"/>
                      <a:pt x="2268" y="1437"/>
                    </a:cubicBezTo>
                    <a:lnTo>
                      <a:pt x="2298" y="1383"/>
                    </a:lnTo>
                    <a:cubicBezTo>
                      <a:pt x="2375" y="1240"/>
                      <a:pt x="2452" y="1093"/>
                      <a:pt x="2536" y="952"/>
                    </a:cubicBezTo>
                    <a:cubicBezTo>
                      <a:pt x="2606" y="835"/>
                      <a:pt x="2693" y="735"/>
                      <a:pt x="2793" y="628"/>
                    </a:cubicBezTo>
                    <a:cubicBezTo>
                      <a:pt x="2877" y="537"/>
                      <a:pt x="2984" y="467"/>
                      <a:pt x="3094" y="431"/>
                    </a:cubicBezTo>
                    <a:cubicBezTo>
                      <a:pt x="3158" y="407"/>
                      <a:pt x="3221" y="383"/>
                      <a:pt x="3289" y="370"/>
                    </a:cubicBezTo>
                    <a:cubicBezTo>
                      <a:pt x="3335" y="357"/>
                      <a:pt x="3385" y="357"/>
                      <a:pt x="3445" y="353"/>
                    </a:cubicBezTo>
                    <a:lnTo>
                      <a:pt x="3499" y="353"/>
                    </a:lnTo>
                    <a:cubicBezTo>
                      <a:pt x="3508" y="353"/>
                      <a:pt x="3516" y="352"/>
                      <a:pt x="3525" y="352"/>
                    </a:cubicBezTo>
                    <a:close/>
                    <a:moveTo>
                      <a:pt x="3528" y="1"/>
                    </a:moveTo>
                    <a:cubicBezTo>
                      <a:pt x="3515" y="1"/>
                      <a:pt x="3500" y="1"/>
                      <a:pt x="3485" y="2"/>
                    </a:cubicBezTo>
                    <a:lnTo>
                      <a:pt x="3435" y="2"/>
                    </a:lnTo>
                    <a:cubicBezTo>
                      <a:pt x="3362" y="6"/>
                      <a:pt x="3289" y="9"/>
                      <a:pt x="3208" y="26"/>
                    </a:cubicBezTo>
                    <a:cubicBezTo>
                      <a:pt x="3128" y="46"/>
                      <a:pt x="3054" y="69"/>
                      <a:pt x="2980" y="96"/>
                    </a:cubicBezTo>
                    <a:cubicBezTo>
                      <a:pt x="2817" y="153"/>
                      <a:pt x="2659" y="256"/>
                      <a:pt x="2536" y="387"/>
                    </a:cubicBezTo>
                    <a:cubicBezTo>
                      <a:pt x="2426" y="508"/>
                      <a:pt x="2318" y="624"/>
                      <a:pt x="2231" y="775"/>
                    </a:cubicBezTo>
                    <a:cubicBezTo>
                      <a:pt x="2148" y="919"/>
                      <a:pt x="2068" y="1069"/>
                      <a:pt x="1987" y="1216"/>
                    </a:cubicBezTo>
                    <a:lnTo>
                      <a:pt x="1957" y="1273"/>
                    </a:lnTo>
                    <a:cubicBezTo>
                      <a:pt x="1750" y="1661"/>
                      <a:pt x="1536" y="2066"/>
                      <a:pt x="1375" y="2494"/>
                    </a:cubicBezTo>
                    <a:lnTo>
                      <a:pt x="1325" y="2635"/>
                    </a:lnTo>
                    <a:cubicBezTo>
                      <a:pt x="1275" y="2775"/>
                      <a:pt x="1222" y="2922"/>
                      <a:pt x="1161" y="3056"/>
                    </a:cubicBezTo>
                    <a:lnTo>
                      <a:pt x="890" y="3658"/>
                    </a:lnTo>
                    <a:cubicBezTo>
                      <a:pt x="666" y="4149"/>
                      <a:pt x="452" y="4654"/>
                      <a:pt x="248" y="5143"/>
                    </a:cubicBezTo>
                    <a:lnTo>
                      <a:pt x="71" y="5557"/>
                    </a:lnTo>
                    <a:cubicBezTo>
                      <a:pt x="1" y="5728"/>
                      <a:pt x="7" y="5952"/>
                      <a:pt x="94" y="6139"/>
                    </a:cubicBezTo>
                    <a:cubicBezTo>
                      <a:pt x="178" y="6323"/>
                      <a:pt x="339" y="6471"/>
                      <a:pt x="529" y="6537"/>
                    </a:cubicBezTo>
                    <a:cubicBezTo>
                      <a:pt x="611" y="6568"/>
                      <a:pt x="698" y="6582"/>
                      <a:pt x="785" y="6582"/>
                    </a:cubicBezTo>
                    <a:cubicBezTo>
                      <a:pt x="822" y="6582"/>
                      <a:pt x="860" y="6579"/>
                      <a:pt x="897" y="6574"/>
                    </a:cubicBezTo>
                    <a:cubicBezTo>
                      <a:pt x="904" y="6577"/>
                      <a:pt x="910" y="6584"/>
                      <a:pt x="917" y="6588"/>
                    </a:cubicBezTo>
                    <a:cubicBezTo>
                      <a:pt x="1001" y="6641"/>
                      <a:pt x="1084" y="6695"/>
                      <a:pt x="1168" y="6744"/>
                    </a:cubicBezTo>
                    <a:cubicBezTo>
                      <a:pt x="1255" y="6795"/>
                      <a:pt x="1338" y="6845"/>
                      <a:pt x="1426" y="6892"/>
                    </a:cubicBezTo>
                    <a:cubicBezTo>
                      <a:pt x="1552" y="6962"/>
                      <a:pt x="1707" y="7042"/>
                      <a:pt x="1873" y="7096"/>
                    </a:cubicBezTo>
                    <a:lnTo>
                      <a:pt x="1897" y="7105"/>
                    </a:lnTo>
                    <a:cubicBezTo>
                      <a:pt x="1940" y="7119"/>
                      <a:pt x="1984" y="7133"/>
                      <a:pt x="2028" y="7142"/>
                    </a:cubicBezTo>
                    <a:lnTo>
                      <a:pt x="2114" y="7170"/>
                    </a:lnTo>
                    <a:cubicBezTo>
                      <a:pt x="2181" y="7190"/>
                      <a:pt x="2252" y="7210"/>
                      <a:pt x="2318" y="7226"/>
                    </a:cubicBezTo>
                    <a:cubicBezTo>
                      <a:pt x="2415" y="7250"/>
                      <a:pt x="2512" y="7270"/>
                      <a:pt x="2609" y="7286"/>
                    </a:cubicBezTo>
                    <a:cubicBezTo>
                      <a:pt x="2676" y="7300"/>
                      <a:pt x="2736" y="7303"/>
                      <a:pt x="2800" y="7303"/>
                    </a:cubicBezTo>
                    <a:cubicBezTo>
                      <a:pt x="2863" y="7303"/>
                      <a:pt x="2923" y="7300"/>
                      <a:pt x="2988" y="7297"/>
                    </a:cubicBezTo>
                    <a:cubicBezTo>
                      <a:pt x="3124" y="7286"/>
                      <a:pt x="3252" y="7246"/>
                      <a:pt x="3372" y="7206"/>
                    </a:cubicBezTo>
                    <a:lnTo>
                      <a:pt x="3435" y="7186"/>
                    </a:lnTo>
                    <a:cubicBezTo>
                      <a:pt x="3519" y="7159"/>
                      <a:pt x="3606" y="7126"/>
                      <a:pt x="3706" y="7079"/>
                    </a:cubicBezTo>
                    <a:cubicBezTo>
                      <a:pt x="3944" y="6969"/>
                      <a:pt x="4167" y="6832"/>
                      <a:pt x="4372" y="6668"/>
                    </a:cubicBezTo>
                    <a:cubicBezTo>
                      <a:pt x="4415" y="6634"/>
                      <a:pt x="4456" y="6594"/>
                      <a:pt x="4496" y="6557"/>
                    </a:cubicBezTo>
                    <a:cubicBezTo>
                      <a:pt x="4653" y="6403"/>
                      <a:pt x="4769" y="6253"/>
                      <a:pt x="4857" y="6096"/>
                    </a:cubicBezTo>
                    <a:cubicBezTo>
                      <a:pt x="4930" y="5955"/>
                      <a:pt x="4984" y="5835"/>
                      <a:pt x="5027" y="5714"/>
                    </a:cubicBezTo>
                    <a:cubicBezTo>
                      <a:pt x="5058" y="5628"/>
                      <a:pt x="5074" y="5540"/>
                      <a:pt x="5087" y="5460"/>
                    </a:cubicBezTo>
                    <a:lnTo>
                      <a:pt x="5101" y="5397"/>
                    </a:lnTo>
                    <a:cubicBezTo>
                      <a:pt x="5141" y="5199"/>
                      <a:pt x="5144" y="4995"/>
                      <a:pt x="5115" y="4791"/>
                    </a:cubicBezTo>
                    <a:cubicBezTo>
                      <a:pt x="5104" y="4708"/>
                      <a:pt x="5084" y="4601"/>
                      <a:pt x="5054" y="4487"/>
                    </a:cubicBezTo>
                    <a:cubicBezTo>
                      <a:pt x="5027" y="4376"/>
                      <a:pt x="4987" y="4270"/>
                      <a:pt x="4940" y="4156"/>
                    </a:cubicBezTo>
                    <a:cubicBezTo>
                      <a:pt x="5138" y="4116"/>
                      <a:pt x="5322" y="4032"/>
                      <a:pt x="5482" y="3959"/>
                    </a:cubicBezTo>
                    <a:cubicBezTo>
                      <a:pt x="5686" y="3868"/>
                      <a:pt x="5830" y="3768"/>
                      <a:pt x="5941" y="3648"/>
                    </a:cubicBezTo>
                    <a:lnTo>
                      <a:pt x="5973" y="3611"/>
                    </a:lnTo>
                    <a:cubicBezTo>
                      <a:pt x="6030" y="3547"/>
                      <a:pt x="6091" y="3481"/>
                      <a:pt x="6148" y="3407"/>
                    </a:cubicBezTo>
                    <a:cubicBezTo>
                      <a:pt x="6254" y="3260"/>
                      <a:pt x="6375" y="3089"/>
                      <a:pt x="6445" y="2882"/>
                    </a:cubicBezTo>
                    <a:cubicBezTo>
                      <a:pt x="6486" y="2761"/>
                      <a:pt x="6512" y="2624"/>
                      <a:pt x="6522" y="2484"/>
                    </a:cubicBezTo>
                    <a:cubicBezTo>
                      <a:pt x="6529" y="2346"/>
                      <a:pt x="6529" y="2203"/>
                      <a:pt x="6515" y="2053"/>
                    </a:cubicBezTo>
                    <a:cubicBezTo>
                      <a:pt x="6515" y="2013"/>
                      <a:pt x="6506" y="1976"/>
                      <a:pt x="6499" y="1939"/>
                    </a:cubicBezTo>
                    <a:cubicBezTo>
                      <a:pt x="6482" y="1875"/>
                      <a:pt x="6459" y="1805"/>
                      <a:pt x="6429" y="1724"/>
                    </a:cubicBezTo>
                    <a:cubicBezTo>
                      <a:pt x="6405" y="1658"/>
                      <a:pt x="6372" y="1601"/>
                      <a:pt x="6342" y="1547"/>
                    </a:cubicBezTo>
                    <a:cubicBezTo>
                      <a:pt x="6262" y="1411"/>
                      <a:pt x="6174" y="1290"/>
                      <a:pt x="6081" y="1179"/>
                    </a:cubicBezTo>
                    <a:cubicBezTo>
                      <a:pt x="6024" y="1116"/>
                      <a:pt x="5967" y="1059"/>
                      <a:pt x="5907" y="1002"/>
                    </a:cubicBezTo>
                    <a:lnTo>
                      <a:pt x="5877" y="972"/>
                    </a:lnTo>
                    <a:cubicBezTo>
                      <a:pt x="5773" y="875"/>
                      <a:pt x="5663" y="775"/>
                      <a:pt x="5546" y="681"/>
                    </a:cubicBezTo>
                    <a:lnTo>
                      <a:pt x="5496" y="638"/>
                    </a:lnTo>
                    <a:cubicBezTo>
                      <a:pt x="5442" y="594"/>
                      <a:pt x="5382" y="548"/>
                      <a:pt x="5315" y="508"/>
                    </a:cubicBezTo>
                    <a:cubicBezTo>
                      <a:pt x="5098" y="377"/>
                      <a:pt x="4874" y="283"/>
                      <a:pt x="4629" y="223"/>
                    </a:cubicBezTo>
                    <a:cubicBezTo>
                      <a:pt x="4439" y="173"/>
                      <a:pt x="4241" y="130"/>
                      <a:pt x="4054" y="93"/>
                    </a:cubicBezTo>
                    <a:lnTo>
                      <a:pt x="3907" y="59"/>
                    </a:lnTo>
                    <a:cubicBezTo>
                      <a:pt x="3817" y="42"/>
                      <a:pt x="3726" y="26"/>
                      <a:pt x="3633" y="9"/>
                    </a:cubicBezTo>
                    <a:cubicBezTo>
                      <a:pt x="3601" y="4"/>
                      <a:pt x="3567" y="1"/>
                      <a:pt x="352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sp>
          <p:nvSpPr>
            <p:cNvPr id="1750" name="Google Shape;1750;p13"/>
            <p:cNvSpPr/>
            <p:nvPr/>
          </p:nvSpPr>
          <p:spPr>
            <a:xfrm flipH="1">
              <a:off x="689751" y="4912025"/>
              <a:ext cx="113100" cy="113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751" name="Google Shape;1751;p13"/>
          <p:cNvSpPr txBox="1">
            <a:spLocks noGrp="1"/>
          </p:cNvSpPr>
          <p:nvPr>
            <p:ph type="title"/>
          </p:nvPr>
        </p:nvSpPr>
        <p:spPr>
          <a:xfrm>
            <a:off x="2140267" y="2283200"/>
            <a:ext cx="3115200" cy="70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752" name="Google Shape;1752;p13"/>
          <p:cNvSpPr txBox="1">
            <a:spLocks noGrp="1"/>
          </p:cNvSpPr>
          <p:nvPr>
            <p:ph type="title" idx="2" hasCustomPrompt="1"/>
          </p:nvPr>
        </p:nvSpPr>
        <p:spPr>
          <a:xfrm>
            <a:off x="2847667" y="1878133"/>
            <a:ext cx="1700400" cy="33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333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1753" name="Google Shape;1753;p13"/>
          <p:cNvSpPr txBox="1">
            <a:spLocks noGrp="1"/>
          </p:cNvSpPr>
          <p:nvPr>
            <p:ph type="subTitle" idx="1"/>
          </p:nvPr>
        </p:nvSpPr>
        <p:spPr>
          <a:xfrm>
            <a:off x="2140267" y="2789700"/>
            <a:ext cx="3115200" cy="6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54" name="Google Shape;1754;p13"/>
          <p:cNvSpPr txBox="1">
            <a:spLocks noGrp="1"/>
          </p:cNvSpPr>
          <p:nvPr>
            <p:ph type="title" idx="3"/>
          </p:nvPr>
        </p:nvSpPr>
        <p:spPr>
          <a:xfrm>
            <a:off x="6936533" y="2283200"/>
            <a:ext cx="3115200" cy="70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755" name="Google Shape;1755;p13"/>
          <p:cNvSpPr txBox="1">
            <a:spLocks noGrp="1"/>
          </p:cNvSpPr>
          <p:nvPr>
            <p:ph type="title" idx="4" hasCustomPrompt="1"/>
          </p:nvPr>
        </p:nvSpPr>
        <p:spPr>
          <a:xfrm>
            <a:off x="7643933" y="1878133"/>
            <a:ext cx="1700400" cy="33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333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1756" name="Google Shape;1756;p13"/>
          <p:cNvSpPr txBox="1">
            <a:spLocks noGrp="1"/>
          </p:cNvSpPr>
          <p:nvPr>
            <p:ph type="subTitle" idx="5"/>
          </p:nvPr>
        </p:nvSpPr>
        <p:spPr>
          <a:xfrm>
            <a:off x="6936533" y="2789700"/>
            <a:ext cx="3115200" cy="6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57" name="Google Shape;1757;p13"/>
          <p:cNvSpPr txBox="1">
            <a:spLocks noGrp="1"/>
          </p:cNvSpPr>
          <p:nvPr>
            <p:ph type="title" idx="6"/>
          </p:nvPr>
        </p:nvSpPr>
        <p:spPr>
          <a:xfrm>
            <a:off x="2140267" y="4685779"/>
            <a:ext cx="3115200" cy="70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758" name="Google Shape;1758;p13"/>
          <p:cNvSpPr txBox="1">
            <a:spLocks noGrp="1"/>
          </p:cNvSpPr>
          <p:nvPr>
            <p:ph type="title" idx="7" hasCustomPrompt="1"/>
          </p:nvPr>
        </p:nvSpPr>
        <p:spPr>
          <a:xfrm>
            <a:off x="2847667" y="4280767"/>
            <a:ext cx="1700400" cy="33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333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1759" name="Google Shape;1759;p13"/>
          <p:cNvSpPr txBox="1">
            <a:spLocks noGrp="1"/>
          </p:cNvSpPr>
          <p:nvPr>
            <p:ph type="subTitle" idx="8"/>
          </p:nvPr>
        </p:nvSpPr>
        <p:spPr>
          <a:xfrm>
            <a:off x="2140267" y="5177700"/>
            <a:ext cx="3115200" cy="6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60" name="Google Shape;1760;p13"/>
          <p:cNvSpPr txBox="1">
            <a:spLocks noGrp="1"/>
          </p:cNvSpPr>
          <p:nvPr>
            <p:ph type="title" idx="9"/>
          </p:nvPr>
        </p:nvSpPr>
        <p:spPr>
          <a:xfrm>
            <a:off x="6936533" y="4685779"/>
            <a:ext cx="3115200" cy="70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761" name="Google Shape;1761;p13"/>
          <p:cNvSpPr txBox="1">
            <a:spLocks noGrp="1"/>
          </p:cNvSpPr>
          <p:nvPr>
            <p:ph type="title" idx="13" hasCustomPrompt="1"/>
          </p:nvPr>
        </p:nvSpPr>
        <p:spPr>
          <a:xfrm>
            <a:off x="7643933" y="4280767"/>
            <a:ext cx="1700400" cy="33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333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1762" name="Google Shape;1762;p13"/>
          <p:cNvSpPr txBox="1">
            <a:spLocks noGrp="1"/>
          </p:cNvSpPr>
          <p:nvPr>
            <p:ph type="subTitle" idx="14"/>
          </p:nvPr>
        </p:nvSpPr>
        <p:spPr>
          <a:xfrm>
            <a:off x="6936533" y="5177700"/>
            <a:ext cx="3115200" cy="6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63" name="Google Shape;1763;p13"/>
          <p:cNvSpPr txBox="1">
            <a:spLocks noGrp="1"/>
          </p:cNvSpPr>
          <p:nvPr>
            <p:ph type="title" idx="15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41308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Section header 1">
    <p:spTree>
      <p:nvGrpSpPr>
        <p:cNvPr id="1" name="Shape 17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65" name="Google Shape;1765;p14"/>
          <p:cNvGrpSpPr/>
          <p:nvPr/>
        </p:nvGrpSpPr>
        <p:grpSpPr>
          <a:xfrm>
            <a:off x="-66100" y="6033"/>
            <a:ext cx="12338000" cy="6852000"/>
            <a:chOff x="-49575" y="4525"/>
            <a:chExt cx="9253500" cy="5139000"/>
          </a:xfrm>
        </p:grpSpPr>
        <p:grpSp>
          <p:nvGrpSpPr>
            <p:cNvPr id="1766" name="Google Shape;1766;p14"/>
            <p:cNvGrpSpPr/>
            <p:nvPr/>
          </p:nvGrpSpPr>
          <p:grpSpPr>
            <a:xfrm>
              <a:off x="-49575" y="4525"/>
              <a:ext cx="9253500" cy="5139000"/>
              <a:chOff x="-49575" y="4525"/>
              <a:chExt cx="9253500" cy="5139000"/>
            </a:xfrm>
          </p:grpSpPr>
          <p:cxnSp>
            <p:nvCxnSpPr>
              <p:cNvPr id="1767" name="Google Shape;1767;p14"/>
              <p:cNvCxnSpPr/>
              <p:nvPr/>
            </p:nvCxnSpPr>
            <p:spPr>
              <a:xfrm>
                <a:off x="13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68" name="Google Shape;1768;p14"/>
              <p:cNvCxnSpPr/>
              <p:nvPr/>
            </p:nvCxnSpPr>
            <p:spPr>
              <a:xfrm>
                <a:off x="29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69" name="Google Shape;1769;p14"/>
              <p:cNvCxnSpPr/>
              <p:nvPr/>
            </p:nvCxnSpPr>
            <p:spPr>
              <a:xfrm>
                <a:off x="45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70" name="Google Shape;1770;p14"/>
              <p:cNvCxnSpPr/>
              <p:nvPr/>
            </p:nvCxnSpPr>
            <p:spPr>
              <a:xfrm>
                <a:off x="61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71" name="Google Shape;1771;p14"/>
              <p:cNvCxnSpPr/>
              <p:nvPr/>
            </p:nvCxnSpPr>
            <p:spPr>
              <a:xfrm>
                <a:off x="77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72" name="Google Shape;1772;p14"/>
              <p:cNvCxnSpPr/>
              <p:nvPr/>
            </p:nvCxnSpPr>
            <p:spPr>
              <a:xfrm>
                <a:off x="92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73" name="Google Shape;1773;p14"/>
              <p:cNvCxnSpPr/>
              <p:nvPr/>
            </p:nvCxnSpPr>
            <p:spPr>
              <a:xfrm>
                <a:off x="108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74" name="Google Shape;1774;p14"/>
              <p:cNvCxnSpPr/>
              <p:nvPr/>
            </p:nvCxnSpPr>
            <p:spPr>
              <a:xfrm>
                <a:off x="1246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75" name="Google Shape;1775;p14"/>
              <p:cNvCxnSpPr/>
              <p:nvPr/>
            </p:nvCxnSpPr>
            <p:spPr>
              <a:xfrm>
                <a:off x="1404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76" name="Google Shape;1776;p14"/>
              <p:cNvCxnSpPr/>
              <p:nvPr/>
            </p:nvCxnSpPr>
            <p:spPr>
              <a:xfrm>
                <a:off x="1563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77" name="Google Shape;1777;p14"/>
              <p:cNvCxnSpPr/>
              <p:nvPr/>
            </p:nvCxnSpPr>
            <p:spPr>
              <a:xfrm>
                <a:off x="1721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78" name="Google Shape;1778;p14"/>
              <p:cNvCxnSpPr/>
              <p:nvPr/>
            </p:nvCxnSpPr>
            <p:spPr>
              <a:xfrm>
                <a:off x="1880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79" name="Google Shape;1779;p14"/>
              <p:cNvCxnSpPr/>
              <p:nvPr/>
            </p:nvCxnSpPr>
            <p:spPr>
              <a:xfrm>
                <a:off x="2039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80" name="Google Shape;1780;p14"/>
              <p:cNvCxnSpPr/>
              <p:nvPr/>
            </p:nvCxnSpPr>
            <p:spPr>
              <a:xfrm>
                <a:off x="2197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81" name="Google Shape;1781;p14"/>
              <p:cNvCxnSpPr/>
              <p:nvPr/>
            </p:nvCxnSpPr>
            <p:spPr>
              <a:xfrm>
                <a:off x="2356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82" name="Google Shape;1782;p14"/>
              <p:cNvCxnSpPr/>
              <p:nvPr/>
            </p:nvCxnSpPr>
            <p:spPr>
              <a:xfrm>
                <a:off x="2514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83" name="Google Shape;1783;p14"/>
              <p:cNvCxnSpPr/>
              <p:nvPr/>
            </p:nvCxnSpPr>
            <p:spPr>
              <a:xfrm>
                <a:off x="2673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84" name="Google Shape;1784;p14"/>
              <p:cNvCxnSpPr/>
              <p:nvPr/>
            </p:nvCxnSpPr>
            <p:spPr>
              <a:xfrm>
                <a:off x="2832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85" name="Google Shape;1785;p14"/>
              <p:cNvCxnSpPr/>
              <p:nvPr/>
            </p:nvCxnSpPr>
            <p:spPr>
              <a:xfrm>
                <a:off x="2990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86" name="Google Shape;1786;p14"/>
              <p:cNvCxnSpPr/>
              <p:nvPr/>
            </p:nvCxnSpPr>
            <p:spPr>
              <a:xfrm>
                <a:off x="3149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87" name="Google Shape;1787;p14"/>
              <p:cNvCxnSpPr/>
              <p:nvPr/>
            </p:nvCxnSpPr>
            <p:spPr>
              <a:xfrm>
                <a:off x="3307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88" name="Google Shape;1788;p14"/>
              <p:cNvCxnSpPr/>
              <p:nvPr/>
            </p:nvCxnSpPr>
            <p:spPr>
              <a:xfrm>
                <a:off x="3466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89" name="Google Shape;1789;p14"/>
              <p:cNvCxnSpPr/>
              <p:nvPr/>
            </p:nvCxnSpPr>
            <p:spPr>
              <a:xfrm>
                <a:off x="3625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90" name="Google Shape;1790;p14"/>
              <p:cNvCxnSpPr/>
              <p:nvPr/>
            </p:nvCxnSpPr>
            <p:spPr>
              <a:xfrm>
                <a:off x="3783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91" name="Google Shape;1791;p14"/>
              <p:cNvCxnSpPr/>
              <p:nvPr/>
            </p:nvCxnSpPr>
            <p:spPr>
              <a:xfrm>
                <a:off x="3942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92" name="Google Shape;1792;p14"/>
              <p:cNvCxnSpPr/>
              <p:nvPr/>
            </p:nvCxnSpPr>
            <p:spPr>
              <a:xfrm>
                <a:off x="4100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93" name="Google Shape;1793;p14"/>
              <p:cNvCxnSpPr/>
              <p:nvPr/>
            </p:nvCxnSpPr>
            <p:spPr>
              <a:xfrm>
                <a:off x="4259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94" name="Google Shape;1794;p14"/>
              <p:cNvCxnSpPr/>
              <p:nvPr/>
            </p:nvCxnSpPr>
            <p:spPr>
              <a:xfrm>
                <a:off x="4418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95" name="Google Shape;1795;p14"/>
              <p:cNvCxnSpPr/>
              <p:nvPr/>
            </p:nvCxnSpPr>
            <p:spPr>
              <a:xfrm>
                <a:off x="4576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96" name="Google Shape;1796;p14"/>
              <p:cNvCxnSpPr/>
              <p:nvPr/>
            </p:nvCxnSpPr>
            <p:spPr>
              <a:xfrm>
                <a:off x="4735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97" name="Google Shape;1797;p14"/>
              <p:cNvCxnSpPr/>
              <p:nvPr/>
            </p:nvCxnSpPr>
            <p:spPr>
              <a:xfrm>
                <a:off x="4893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98" name="Google Shape;1798;p14"/>
              <p:cNvCxnSpPr/>
              <p:nvPr/>
            </p:nvCxnSpPr>
            <p:spPr>
              <a:xfrm>
                <a:off x="5052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99" name="Google Shape;1799;p14"/>
              <p:cNvCxnSpPr/>
              <p:nvPr/>
            </p:nvCxnSpPr>
            <p:spPr>
              <a:xfrm>
                <a:off x="5211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00" name="Google Shape;1800;p14"/>
              <p:cNvCxnSpPr/>
              <p:nvPr/>
            </p:nvCxnSpPr>
            <p:spPr>
              <a:xfrm>
                <a:off x="5369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01" name="Google Shape;1801;p14"/>
              <p:cNvCxnSpPr/>
              <p:nvPr/>
            </p:nvCxnSpPr>
            <p:spPr>
              <a:xfrm>
                <a:off x="5528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02" name="Google Shape;1802;p14"/>
              <p:cNvCxnSpPr/>
              <p:nvPr/>
            </p:nvCxnSpPr>
            <p:spPr>
              <a:xfrm>
                <a:off x="5686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03" name="Google Shape;1803;p14"/>
              <p:cNvCxnSpPr/>
              <p:nvPr/>
            </p:nvCxnSpPr>
            <p:spPr>
              <a:xfrm>
                <a:off x="5845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04" name="Google Shape;1804;p14"/>
              <p:cNvCxnSpPr/>
              <p:nvPr/>
            </p:nvCxnSpPr>
            <p:spPr>
              <a:xfrm>
                <a:off x="6004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05" name="Google Shape;1805;p14"/>
              <p:cNvCxnSpPr/>
              <p:nvPr/>
            </p:nvCxnSpPr>
            <p:spPr>
              <a:xfrm>
                <a:off x="6162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06" name="Google Shape;1806;p14"/>
              <p:cNvCxnSpPr/>
              <p:nvPr/>
            </p:nvCxnSpPr>
            <p:spPr>
              <a:xfrm>
                <a:off x="6321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07" name="Google Shape;1807;p14"/>
              <p:cNvCxnSpPr/>
              <p:nvPr/>
            </p:nvCxnSpPr>
            <p:spPr>
              <a:xfrm>
                <a:off x="6479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08" name="Google Shape;1808;p14"/>
              <p:cNvCxnSpPr/>
              <p:nvPr/>
            </p:nvCxnSpPr>
            <p:spPr>
              <a:xfrm>
                <a:off x="6638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09" name="Google Shape;1809;p14"/>
              <p:cNvCxnSpPr/>
              <p:nvPr/>
            </p:nvCxnSpPr>
            <p:spPr>
              <a:xfrm>
                <a:off x="6797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10" name="Google Shape;1810;p14"/>
              <p:cNvCxnSpPr/>
              <p:nvPr/>
            </p:nvCxnSpPr>
            <p:spPr>
              <a:xfrm>
                <a:off x="6955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11" name="Google Shape;1811;p14"/>
              <p:cNvCxnSpPr/>
              <p:nvPr/>
            </p:nvCxnSpPr>
            <p:spPr>
              <a:xfrm>
                <a:off x="7114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12" name="Google Shape;1812;p14"/>
              <p:cNvCxnSpPr/>
              <p:nvPr/>
            </p:nvCxnSpPr>
            <p:spPr>
              <a:xfrm>
                <a:off x="7272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13" name="Google Shape;1813;p14"/>
              <p:cNvCxnSpPr/>
              <p:nvPr/>
            </p:nvCxnSpPr>
            <p:spPr>
              <a:xfrm>
                <a:off x="7431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14" name="Google Shape;1814;p14"/>
              <p:cNvCxnSpPr/>
              <p:nvPr/>
            </p:nvCxnSpPr>
            <p:spPr>
              <a:xfrm>
                <a:off x="7590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15" name="Google Shape;1815;p14"/>
              <p:cNvCxnSpPr/>
              <p:nvPr/>
            </p:nvCxnSpPr>
            <p:spPr>
              <a:xfrm>
                <a:off x="7748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16" name="Google Shape;1816;p14"/>
              <p:cNvCxnSpPr/>
              <p:nvPr/>
            </p:nvCxnSpPr>
            <p:spPr>
              <a:xfrm>
                <a:off x="7907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17" name="Google Shape;1817;p14"/>
              <p:cNvCxnSpPr/>
              <p:nvPr/>
            </p:nvCxnSpPr>
            <p:spPr>
              <a:xfrm>
                <a:off x="806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18" name="Google Shape;1818;p14"/>
              <p:cNvCxnSpPr/>
              <p:nvPr/>
            </p:nvCxnSpPr>
            <p:spPr>
              <a:xfrm>
                <a:off x="822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19" name="Google Shape;1819;p14"/>
              <p:cNvCxnSpPr/>
              <p:nvPr/>
            </p:nvCxnSpPr>
            <p:spPr>
              <a:xfrm>
                <a:off x="838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20" name="Google Shape;1820;p14"/>
              <p:cNvCxnSpPr/>
              <p:nvPr/>
            </p:nvCxnSpPr>
            <p:spPr>
              <a:xfrm>
                <a:off x="854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21" name="Google Shape;1821;p14"/>
              <p:cNvCxnSpPr/>
              <p:nvPr/>
            </p:nvCxnSpPr>
            <p:spPr>
              <a:xfrm>
                <a:off x="870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22" name="Google Shape;1822;p14"/>
              <p:cNvCxnSpPr/>
              <p:nvPr/>
            </p:nvCxnSpPr>
            <p:spPr>
              <a:xfrm>
                <a:off x="885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23" name="Google Shape;1823;p14"/>
              <p:cNvCxnSpPr/>
              <p:nvPr/>
            </p:nvCxnSpPr>
            <p:spPr>
              <a:xfrm>
                <a:off x="901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24" name="Google Shape;1824;p14"/>
              <p:cNvCxnSpPr/>
              <p:nvPr/>
            </p:nvCxnSpPr>
            <p:spPr>
              <a:xfrm rot="10800000">
                <a:off x="-49575" y="170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25" name="Google Shape;1825;p14"/>
              <p:cNvCxnSpPr/>
              <p:nvPr/>
            </p:nvCxnSpPr>
            <p:spPr>
              <a:xfrm rot="10800000">
                <a:off x="-49575" y="329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26" name="Google Shape;1826;p14"/>
              <p:cNvCxnSpPr/>
              <p:nvPr/>
            </p:nvCxnSpPr>
            <p:spPr>
              <a:xfrm rot="10800000">
                <a:off x="-49575" y="487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27" name="Google Shape;1827;p14"/>
              <p:cNvCxnSpPr/>
              <p:nvPr/>
            </p:nvCxnSpPr>
            <p:spPr>
              <a:xfrm rot="10800000">
                <a:off x="-49575" y="646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28" name="Google Shape;1828;p14"/>
              <p:cNvCxnSpPr/>
              <p:nvPr/>
            </p:nvCxnSpPr>
            <p:spPr>
              <a:xfrm rot="10800000">
                <a:off x="-49575" y="805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29" name="Google Shape;1829;p14"/>
              <p:cNvCxnSpPr/>
              <p:nvPr/>
            </p:nvCxnSpPr>
            <p:spPr>
              <a:xfrm rot="10800000">
                <a:off x="-49575" y="963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30" name="Google Shape;1830;p14"/>
              <p:cNvCxnSpPr/>
              <p:nvPr/>
            </p:nvCxnSpPr>
            <p:spPr>
              <a:xfrm rot="10800000">
                <a:off x="-49575" y="1122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31" name="Google Shape;1831;p14"/>
              <p:cNvCxnSpPr/>
              <p:nvPr/>
            </p:nvCxnSpPr>
            <p:spPr>
              <a:xfrm rot="10800000">
                <a:off x="-49575" y="1281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32" name="Google Shape;1832;p14"/>
              <p:cNvCxnSpPr/>
              <p:nvPr/>
            </p:nvCxnSpPr>
            <p:spPr>
              <a:xfrm rot="10800000">
                <a:off x="-49575" y="1439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33" name="Google Shape;1833;p14"/>
              <p:cNvCxnSpPr/>
              <p:nvPr/>
            </p:nvCxnSpPr>
            <p:spPr>
              <a:xfrm rot="10800000">
                <a:off x="-49575" y="1598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34" name="Google Shape;1834;p14"/>
              <p:cNvCxnSpPr/>
              <p:nvPr/>
            </p:nvCxnSpPr>
            <p:spPr>
              <a:xfrm rot="10800000">
                <a:off x="-49575" y="1756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35" name="Google Shape;1835;p14"/>
              <p:cNvCxnSpPr/>
              <p:nvPr/>
            </p:nvCxnSpPr>
            <p:spPr>
              <a:xfrm rot="10800000">
                <a:off x="-49575" y="1915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36" name="Google Shape;1836;p14"/>
              <p:cNvCxnSpPr/>
              <p:nvPr/>
            </p:nvCxnSpPr>
            <p:spPr>
              <a:xfrm rot="10800000">
                <a:off x="-49575" y="2074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37" name="Google Shape;1837;p14"/>
              <p:cNvCxnSpPr/>
              <p:nvPr/>
            </p:nvCxnSpPr>
            <p:spPr>
              <a:xfrm rot="10800000">
                <a:off x="-49575" y="2232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38" name="Google Shape;1838;p14"/>
              <p:cNvCxnSpPr/>
              <p:nvPr/>
            </p:nvCxnSpPr>
            <p:spPr>
              <a:xfrm rot="10800000">
                <a:off x="-49575" y="2391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39" name="Google Shape;1839;p14"/>
              <p:cNvCxnSpPr/>
              <p:nvPr/>
            </p:nvCxnSpPr>
            <p:spPr>
              <a:xfrm rot="10800000">
                <a:off x="-49575" y="2550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40" name="Google Shape;1840;p14"/>
              <p:cNvCxnSpPr/>
              <p:nvPr/>
            </p:nvCxnSpPr>
            <p:spPr>
              <a:xfrm rot="10800000">
                <a:off x="-49575" y="2708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41" name="Google Shape;1841;p14"/>
              <p:cNvCxnSpPr/>
              <p:nvPr/>
            </p:nvCxnSpPr>
            <p:spPr>
              <a:xfrm rot="10800000">
                <a:off x="-49575" y="2867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42" name="Google Shape;1842;p14"/>
              <p:cNvCxnSpPr/>
              <p:nvPr/>
            </p:nvCxnSpPr>
            <p:spPr>
              <a:xfrm rot="10800000">
                <a:off x="-49575" y="3025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43" name="Google Shape;1843;p14"/>
              <p:cNvCxnSpPr/>
              <p:nvPr/>
            </p:nvCxnSpPr>
            <p:spPr>
              <a:xfrm rot="10800000">
                <a:off x="-49575" y="3184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44" name="Google Shape;1844;p14"/>
              <p:cNvCxnSpPr/>
              <p:nvPr/>
            </p:nvCxnSpPr>
            <p:spPr>
              <a:xfrm rot="10800000">
                <a:off x="-49575" y="3343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45" name="Google Shape;1845;p14"/>
              <p:cNvCxnSpPr/>
              <p:nvPr/>
            </p:nvCxnSpPr>
            <p:spPr>
              <a:xfrm rot="10800000">
                <a:off x="-49575" y="3501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46" name="Google Shape;1846;p14"/>
              <p:cNvCxnSpPr/>
              <p:nvPr/>
            </p:nvCxnSpPr>
            <p:spPr>
              <a:xfrm rot="10800000">
                <a:off x="-49575" y="3660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47" name="Google Shape;1847;p14"/>
              <p:cNvCxnSpPr/>
              <p:nvPr/>
            </p:nvCxnSpPr>
            <p:spPr>
              <a:xfrm rot="10800000">
                <a:off x="-49575" y="3819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48" name="Google Shape;1848;p14"/>
              <p:cNvCxnSpPr/>
              <p:nvPr/>
            </p:nvCxnSpPr>
            <p:spPr>
              <a:xfrm rot="10800000">
                <a:off x="-49575" y="3977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49" name="Google Shape;1849;p14"/>
              <p:cNvCxnSpPr/>
              <p:nvPr/>
            </p:nvCxnSpPr>
            <p:spPr>
              <a:xfrm rot="10800000">
                <a:off x="-49575" y="4136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50" name="Google Shape;1850;p14"/>
              <p:cNvCxnSpPr/>
              <p:nvPr/>
            </p:nvCxnSpPr>
            <p:spPr>
              <a:xfrm rot="10800000">
                <a:off x="-49575" y="4294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1851" name="Google Shape;1851;p14"/>
            <p:cNvCxnSpPr/>
            <p:nvPr/>
          </p:nvCxnSpPr>
          <p:spPr>
            <a:xfrm rot="10800000">
              <a:off x="-49575" y="44535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52" name="Google Shape;1852;p14"/>
            <p:cNvCxnSpPr/>
            <p:nvPr/>
          </p:nvCxnSpPr>
          <p:spPr>
            <a:xfrm rot="10800000">
              <a:off x="-49575" y="461215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53" name="Google Shape;1853;p14"/>
            <p:cNvCxnSpPr/>
            <p:nvPr/>
          </p:nvCxnSpPr>
          <p:spPr>
            <a:xfrm rot="10800000">
              <a:off x="-49575" y="477077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54" name="Google Shape;1854;p14"/>
            <p:cNvCxnSpPr/>
            <p:nvPr/>
          </p:nvCxnSpPr>
          <p:spPr>
            <a:xfrm rot="10800000">
              <a:off x="-49575" y="492940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55" name="Google Shape;1855;p14"/>
            <p:cNvCxnSpPr/>
            <p:nvPr/>
          </p:nvCxnSpPr>
          <p:spPr>
            <a:xfrm rot="10800000">
              <a:off x="-49575" y="50880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856" name="Google Shape;1856;p14"/>
          <p:cNvSpPr/>
          <p:nvPr/>
        </p:nvSpPr>
        <p:spPr>
          <a:xfrm rot="10800000" flipH="1">
            <a:off x="1072400" y="5008186"/>
            <a:ext cx="10045579" cy="884681"/>
          </a:xfrm>
          <a:custGeom>
            <a:avLst/>
            <a:gdLst/>
            <a:ahLst/>
            <a:cxnLst/>
            <a:rect l="l" t="t" r="r" b="b"/>
            <a:pathLst>
              <a:path w="40258" h="29674" extrusionOk="0">
                <a:moveTo>
                  <a:pt x="36470" y="989"/>
                </a:moveTo>
                <a:cubicBezTo>
                  <a:pt x="36245" y="944"/>
                  <a:pt x="36017" y="903"/>
                  <a:pt x="35785" y="882"/>
                </a:cubicBezTo>
                <a:cubicBezTo>
                  <a:pt x="34672" y="778"/>
                  <a:pt x="33549" y="713"/>
                  <a:pt x="32429" y="685"/>
                </a:cubicBezTo>
                <a:cubicBezTo>
                  <a:pt x="30887" y="640"/>
                  <a:pt x="29346" y="654"/>
                  <a:pt x="27808" y="640"/>
                </a:cubicBezTo>
                <a:cubicBezTo>
                  <a:pt x="27210" y="636"/>
                  <a:pt x="26612" y="640"/>
                  <a:pt x="26014" y="630"/>
                </a:cubicBezTo>
                <a:cubicBezTo>
                  <a:pt x="25308" y="619"/>
                  <a:pt x="24607" y="598"/>
                  <a:pt x="23906" y="560"/>
                </a:cubicBezTo>
                <a:cubicBezTo>
                  <a:pt x="22416" y="477"/>
                  <a:pt x="20926" y="432"/>
                  <a:pt x="19447" y="260"/>
                </a:cubicBezTo>
                <a:cubicBezTo>
                  <a:pt x="17984" y="94"/>
                  <a:pt x="16529" y="18"/>
                  <a:pt x="15064" y="8"/>
                </a:cubicBezTo>
                <a:cubicBezTo>
                  <a:pt x="13765" y="0"/>
                  <a:pt x="12468" y="91"/>
                  <a:pt x="11172" y="198"/>
                </a:cubicBezTo>
                <a:cubicBezTo>
                  <a:pt x="10630" y="246"/>
                  <a:pt x="10080" y="177"/>
                  <a:pt x="9534" y="201"/>
                </a:cubicBezTo>
                <a:cubicBezTo>
                  <a:pt x="8593" y="239"/>
                  <a:pt x="7657" y="180"/>
                  <a:pt x="6720" y="94"/>
                </a:cubicBezTo>
                <a:cubicBezTo>
                  <a:pt x="6565" y="73"/>
                  <a:pt x="6406" y="73"/>
                  <a:pt x="6254" y="91"/>
                </a:cubicBezTo>
                <a:cubicBezTo>
                  <a:pt x="5286" y="270"/>
                  <a:pt x="4318" y="453"/>
                  <a:pt x="3347" y="640"/>
                </a:cubicBezTo>
                <a:cubicBezTo>
                  <a:pt x="2666" y="767"/>
                  <a:pt x="2078" y="1069"/>
                  <a:pt x="1674" y="1694"/>
                </a:cubicBezTo>
                <a:cubicBezTo>
                  <a:pt x="1339" y="2209"/>
                  <a:pt x="958" y="2720"/>
                  <a:pt x="810" y="3342"/>
                </a:cubicBezTo>
                <a:cubicBezTo>
                  <a:pt x="647" y="4010"/>
                  <a:pt x="499" y="4680"/>
                  <a:pt x="513" y="5400"/>
                </a:cubicBezTo>
                <a:cubicBezTo>
                  <a:pt x="516" y="5786"/>
                  <a:pt x="447" y="6170"/>
                  <a:pt x="412" y="6561"/>
                </a:cubicBezTo>
                <a:cubicBezTo>
                  <a:pt x="350" y="7283"/>
                  <a:pt x="277" y="8002"/>
                  <a:pt x="232" y="8731"/>
                </a:cubicBezTo>
                <a:cubicBezTo>
                  <a:pt x="184" y="9426"/>
                  <a:pt x="170" y="10128"/>
                  <a:pt x="149" y="10822"/>
                </a:cubicBezTo>
                <a:cubicBezTo>
                  <a:pt x="119" y="11915"/>
                  <a:pt x="74" y="13006"/>
                  <a:pt x="63" y="14096"/>
                </a:cubicBezTo>
                <a:cubicBezTo>
                  <a:pt x="57" y="15530"/>
                  <a:pt x="122" y="16961"/>
                  <a:pt x="63" y="18382"/>
                </a:cubicBezTo>
                <a:cubicBezTo>
                  <a:pt x="1" y="19844"/>
                  <a:pt x="12" y="21292"/>
                  <a:pt x="132" y="22750"/>
                </a:cubicBezTo>
                <a:cubicBezTo>
                  <a:pt x="212" y="23732"/>
                  <a:pt x="364" y="24700"/>
                  <a:pt x="706" y="25633"/>
                </a:cubicBezTo>
                <a:cubicBezTo>
                  <a:pt x="1194" y="26957"/>
                  <a:pt x="2027" y="27880"/>
                  <a:pt x="3250" y="28419"/>
                </a:cubicBezTo>
                <a:cubicBezTo>
                  <a:pt x="3855" y="28689"/>
                  <a:pt x="4477" y="28875"/>
                  <a:pt x="5106" y="29003"/>
                </a:cubicBezTo>
                <a:cubicBezTo>
                  <a:pt x="5787" y="29145"/>
                  <a:pt x="6478" y="29217"/>
                  <a:pt x="7167" y="29255"/>
                </a:cubicBezTo>
                <a:cubicBezTo>
                  <a:pt x="8963" y="29348"/>
                  <a:pt x="10764" y="29390"/>
                  <a:pt x="12565" y="29477"/>
                </a:cubicBezTo>
                <a:cubicBezTo>
                  <a:pt x="14234" y="29570"/>
                  <a:pt x="15897" y="29597"/>
                  <a:pt x="17566" y="29556"/>
                </a:cubicBezTo>
                <a:cubicBezTo>
                  <a:pt x="18635" y="29528"/>
                  <a:pt x="19702" y="29556"/>
                  <a:pt x="20771" y="29584"/>
                </a:cubicBezTo>
                <a:cubicBezTo>
                  <a:pt x="22388" y="29618"/>
                  <a:pt x="24006" y="29674"/>
                  <a:pt x="25616" y="29542"/>
                </a:cubicBezTo>
                <a:cubicBezTo>
                  <a:pt x="25979" y="29514"/>
                  <a:pt x="26345" y="29501"/>
                  <a:pt x="26709" y="29525"/>
                </a:cubicBezTo>
                <a:cubicBezTo>
                  <a:pt x="26768" y="29528"/>
                  <a:pt x="26830" y="29535"/>
                  <a:pt x="26889" y="29549"/>
                </a:cubicBezTo>
                <a:cubicBezTo>
                  <a:pt x="27130" y="29597"/>
                  <a:pt x="31195" y="28983"/>
                  <a:pt x="31319" y="28979"/>
                </a:cubicBezTo>
                <a:cubicBezTo>
                  <a:pt x="32332" y="28910"/>
                  <a:pt x="33348" y="28837"/>
                  <a:pt x="34361" y="28778"/>
                </a:cubicBezTo>
                <a:cubicBezTo>
                  <a:pt x="35371" y="28710"/>
                  <a:pt x="36379" y="28592"/>
                  <a:pt x="37396" y="28613"/>
                </a:cubicBezTo>
                <a:cubicBezTo>
                  <a:pt x="37942" y="28627"/>
                  <a:pt x="38353" y="28474"/>
                  <a:pt x="38710" y="28094"/>
                </a:cubicBezTo>
                <a:cubicBezTo>
                  <a:pt x="38871" y="27922"/>
                  <a:pt x="39024" y="27727"/>
                  <a:pt x="39148" y="27523"/>
                </a:cubicBezTo>
                <a:cubicBezTo>
                  <a:pt x="39556" y="26836"/>
                  <a:pt x="39805" y="26092"/>
                  <a:pt x="39857" y="25263"/>
                </a:cubicBezTo>
                <a:cubicBezTo>
                  <a:pt x="39978" y="23362"/>
                  <a:pt x="40109" y="21475"/>
                  <a:pt x="40223" y="19571"/>
                </a:cubicBezTo>
                <a:cubicBezTo>
                  <a:pt x="40257" y="19014"/>
                  <a:pt x="40254" y="18457"/>
                  <a:pt x="40251" y="17894"/>
                </a:cubicBezTo>
                <a:cubicBezTo>
                  <a:pt x="40251" y="16463"/>
                  <a:pt x="40223" y="15039"/>
                  <a:pt x="40219" y="13612"/>
                </a:cubicBezTo>
                <a:cubicBezTo>
                  <a:pt x="40216" y="12267"/>
                  <a:pt x="40144" y="10923"/>
                  <a:pt x="40029" y="9585"/>
                </a:cubicBezTo>
                <a:cubicBezTo>
                  <a:pt x="39943" y="8600"/>
                  <a:pt x="39912" y="7622"/>
                  <a:pt x="39839" y="6640"/>
                </a:cubicBezTo>
                <a:cubicBezTo>
                  <a:pt x="39791" y="6028"/>
                  <a:pt x="39742" y="5410"/>
                  <a:pt x="39653" y="4798"/>
                </a:cubicBezTo>
                <a:cubicBezTo>
                  <a:pt x="39493" y="3754"/>
                  <a:pt x="39134" y="2787"/>
                  <a:pt x="38530" y="1922"/>
                </a:cubicBezTo>
                <a:cubicBezTo>
                  <a:pt x="38287" y="1576"/>
                  <a:pt x="38011" y="1314"/>
                  <a:pt x="37606" y="1235"/>
                </a:cubicBezTo>
                <a:cubicBezTo>
                  <a:pt x="37596" y="1231"/>
                  <a:pt x="37582" y="1227"/>
                  <a:pt x="37569" y="1224"/>
                </a:cubicBezTo>
                <a:cubicBezTo>
                  <a:pt x="37499" y="1214"/>
                  <a:pt x="37430" y="1200"/>
                  <a:pt x="37362" y="1186"/>
                </a:cubicBezTo>
                <a:cubicBezTo>
                  <a:pt x="37064" y="1128"/>
                  <a:pt x="36767" y="1051"/>
                  <a:pt x="36470" y="98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57" name="Google Shape;1857;p14"/>
          <p:cNvSpPr/>
          <p:nvPr/>
        </p:nvSpPr>
        <p:spPr>
          <a:xfrm rot="10800000">
            <a:off x="6499998" y="856743"/>
            <a:ext cx="4629804" cy="3839024"/>
          </a:xfrm>
          <a:custGeom>
            <a:avLst/>
            <a:gdLst/>
            <a:ahLst/>
            <a:cxnLst/>
            <a:rect l="l" t="t" r="r" b="b"/>
            <a:pathLst>
              <a:path w="40258" h="29674" extrusionOk="0">
                <a:moveTo>
                  <a:pt x="36470" y="989"/>
                </a:moveTo>
                <a:cubicBezTo>
                  <a:pt x="36245" y="944"/>
                  <a:pt x="36017" y="903"/>
                  <a:pt x="35785" y="882"/>
                </a:cubicBezTo>
                <a:cubicBezTo>
                  <a:pt x="34672" y="778"/>
                  <a:pt x="33549" y="713"/>
                  <a:pt x="32429" y="685"/>
                </a:cubicBezTo>
                <a:cubicBezTo>
                  <a:pt x="30887" y="640"/>
                  <a:pt x="29346" y="654"/>
                  <a:pt x="27808" y="640"/>
                </a:cubicBezTo>
                <a:cubicBezTo>
                  <a:pt x="27210" y="636"/>
                  <a:pt x="26612" y="640"/>
                  <a:pt x="26014" y="630"/>
                </a:cubicBezTo>
                <a:cubicBezTo>
                  <a:pt x="25308" y="619"/>
                  <a:pt x="24607" y="598"/>
                  <a:pt x="23906" y="560"/>
                </a:cubicBezTo>
                <a:cubicBezTo>
                  <a:pt x="22416" y="477"/>
                  <a:pt x="20926" y="432"/>
                  <a:pt x="19447" y="260"/>
                </a:cubicBezTo>
                <a:cubicBezTo>
                  <a:pt x="17984" y="94"/>
                  <a:pt x="16529" y="18"/>
                  <a:pt x="15064" y="8"/>
                </a:cubicBezTo>
                <a:cubicBezTo>
                  <a:pt x="13765" y="0"/>
                  <a:pt x="12468" y="91"/>
                  <a:pt x="11172" y="198"/>
                </a:cubicBezTo>
                <a:cubicBezTo>
                  <a:pt x="10630" y="246"/>
                  <a:pt x="10080" y="177"/>
                  <a:pt x="9534" y="201"/>
                </a:cubicBezTo>
                <a:cubicBezTo>
                  <a:pt x="8593" y="239"/>
                  <a:pt x="7657" y="180"/>
                  <a:pt x="6720" y="94"/>
                </a:cubicBezTo>
                <a:cubicBezTo>
                  <a:pt x="6565" y="73"/>
                  <a:pt x="6406" y="73"/>
                  <a:pt x="6254" y="91"/>
                </a:cubicBezTo>
                <a:cubicBezTo>
                  <a:pt x="5286" y="270"/>
                  <a:pt x="4318" y="453"/>
                  <a:pt x="3347" y="640"/>
                </a:cubicBezTo>
                <a:cubicBezTo>
                  <a:pt x="2666" y="767"/>
                  <a:pt x="2078" y="1069"/>
                  <a:pt x="1674" y="1694"/>
                </a:cubicBezTo>
                <a:cubicBezTo>
                  <a:pt x="1339" y="2209"/>
                  <a:pt x="958" y="2720"/>
                  <a:pt x="810" y="3342"/>
                </a:cubicBezTo>
                <a:cubicBezTo>
                  <a:pt x="647" y="4010"/>
                  <a:pt x="499" y="4680"/>
                  <a:pt x="513" y="5400"/>
                </a:cubicBezTo>
                <a:cubicBezTo>
                  <a:pt x="516" y="5786"/>
                  <a:pt x="447" y="6170"/>
                  <a:pt x="412" y="6561"/>
                </a:cubicBezTo>
                <a:cubicBezTo>
                  <a:pt x="350" y="7283"/>
                  <a:pt x="277" y="8002"/>
                  <a:pt x="232" y="8731"/>
                </a:cubicBezTo>
                <a:cubicBezTo>
                  <a:pt x="184" y="9426"/>
                  <a:pt x="170" y="10128"/>
                  <a:pt x="149" y="10822"/>
                </a:cubicBezTo>
                <a:cubicBezTo>
                  <a:pt x="119" y="11915"/>
                  <a:pt x="74" y="13006"/>
                  <a:pt x="63" y="14096"/>
                </a:cubicBezTo>
                <a:cubicBezTo>
                  <a:pt x="57" y="15530"/>
                  <a:pt x="122" y="16961"/>
                  <a:pt x="63" y="18382"/>
                </a:cubicBezTo>
                <a:cubicBezTo>
                  <a:pt x="1" y="19844"/>
                  <a:pt x="12" y="21292"/>
                  <a:pt x="132" y="22750"/>
                </a:cubicBezTo>
                <a:cubicBezTo>
                  <a:pt x="212" y="23732"/>
                  <a:pt x="364" y="24700"/>
                  <a:pt x="706" y="25633"/>
                </a:cubicBezTo>
                <a:cubicBezTo>
                  <a:pt x="1194" y="26957"/>
                  <a:pt x="2027" y="27880"/>
                  <a:pt x="3250" y="28419"/>
                </a:cubicBezTo>
                <a:cubicBezTo>
                  <a:pt x="3855" y="28689"/>
                  <a:pt x="4477" y="28875"/>
                  <a:pt x="5106" y="29003"/>
                </a:cubicBezTo>
                <a:cubicBezTo>
                  <a:pt x="5787" y="29145"/>
                  <a:pt x="6478" y="29217"/>
                  <a:pt x="7167" y="29255"/>
                </a:cubicBezTo>
                <a:cubicBezTo>
                  <a:pt x="8963" y="29348"/>
                  <a:pt x="10764" y="29390"/>
                  <a:pt x="12565" y="29477"/>
                </a:cubicBezTo>
                <a:cubicBezTo>
                  <a:pt x="14234" y="29570"/>
                  <a:pt x="15897" y="29597"/>
                  <a:pt x="17566" y="29556"/>
                </a:cubicBezTo>
                <a:cubicBezTo>
                  <a:pt x="18635" y="29528"/>
                  <a:pt x="19702" y="29556"/>
                  <a:pt x="20771" y="29584"/>
                </a:cubicBezTo>
                <a:cubicBezTo>
                  <a:pt x="22388" y="29618"/>
                  <a:pt x="24006" y="29674"/>
                  <a:pt x="25616" y="29542"/>
                </a:cubicBezTo>
                <a:cubicBezTo>
                  <a:pt x="25979" y="29514"/>
                  <a:pt x="26345" y="29501"/>
                  <a:pt x="26709" y="29525"/>
                </a:cubicBezTo>
                <a:cubicBezTo>
                  <a:pt x="26768" y="29528"/>
                  <a:pt x="26830" y="29535"/>
                  <a:pt x="26889" y="29549"/>
                </a:cubicBezTo>
                <a:cubicBezTo>
                  <a:pt x="27130" y="29597"/>
                  <a:pt x="31195" y="28983"/>
                  <a:pt x="31319" y="28979"/>
                </a:cubicBezTo>
                <a:cubicBezTo>
                  <a:pt x="32332" y="28910"/>
                  <a:pt x="33348" y="28837"/>
                  <a:pt x="34361" y="28778"/>
                </a:cubicBezTo>
                <a:cubicBezTo>
                  <a:pt x="35371" y="28710"/>
                  <a:pt x="36379" y="28592"/>
                  <a:pt x="37396" y="28613"/>
                </a:cubicBezTo>
                <a:cubicBezTo>
                  <a:pt x="37942" y="28627"/>
                  <a:pt x="38353" y="28474"/>
                  <a:pt x="38710" y="28094"/>
                </a:cubicBezTo>
                <a:cubicBezTo>
                  <a:pt x="38871" y="27922"/>
                  <a:pt x="39024" y="27727"/>
                  <a:pt x="39148" y="27523"/>
                </a:cubicBezTo>
                <a:cubicBezTo>
                  <a:pt x="39556" y="26836"/>
                  <a:pt x="39805" y="26092"/>
                  <a:pt x="39857" y="25263"/>
                </a:cubicBezTo>
                <a:cubicBezTo>
                  <a:pt x="39978" y="23362"/>
                  <a:pt x="40109" y="21475"/>
                  <a:pt x="40223" y="19571"/>
                </a:cubicBezTo>
                <a:cubicBezTo>
                  <a:pt x="40257" y="19014"/>
                  <a:pt x="40254" y="18457"/>
                  <a:pt x="40251" y="17894"/>
                </a:cubicBezTo>
                <a:cubicBezTo>
                  <a:pt x="40251" y="16463"/>
                  <a:pt x="40223" y="15039"/>
                  <a:pt x="40219" y="13612"/>
                </a:cubicBezTo>
                <a:cubicBezTo>
                  <a:pt x="40216" y="12267"/>
                  <a:pt x="40144" y="10923"/>
                  <a:pt x="40029" y="9585"/>
                </a:cubicBezTo>
                <a:cubicBezTo>
                  <a:pt x="39943" y="8600"/>
                  <a:pt x="39912" y="7622"/>
                  <a:pt x="39839" y="6640"/>
                </a:cubicBezTo>
                <a:cubicBezTo>
                  <a:pt x="39791" y="6028"/>
                  <a:pt x="39742" y="5410"/>
                  <a:pt x="39653" y="4798"/>
                </a:cubicBezTo>
                <a:cubicBezTo>
                  <a:pt x="39493" y="3754"/>
                  <a:pt x="39134" y="2787"/>
                  <a:pt x="38530" y="1922"/>
                </a:cubicBezTo>
                <a:cubicBezTo>
                  <a:pt x="38287" y="1576"/>
                  <a:pt x="38011" y="1314"/>
                  <a:pt x="37606" y="1235"/>
                </a:cubicBezTo>
                <a:cubicBezTo>
                  <a:pt x="37596" y="1231"/>
                  <a:pt x="37582" y="1227"/>
                  <a:pt x="37569" y="1224"/>
                </a:cubicBezTo>
                <a:cubicBezTo>
                  <a:pt x="37499" y="1214"/>
                  <a:pt x="37430" y="1200"/>
                  <a:pt x="37362" y="1186"/>
                </a:cubicBezTo>
                <a:cubicBezTo>
                  <a:pt x="37064" y="1128"/>
                  <a:pt x="36767" y="1051"/>
                  <a:pt x="36470" y="989"/>
                </a:cubicBezTo>
                <a:close/>
              </a:path>
            </a:pathLst>
          </a:custGeom>
          <a:solidFill>
            <a:srgbClr val="FFFFFD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58" name="Google Shape;1858;p14"/>
          <p:cNvSpPr/>
          <p:nvPr/>
        </p:nvSpPr>
        <p:spPr>
          <a:xfrm rot="10800000" flipH="1">
            <a:off x="1072406" y="856743"/>
            <a:ext cx="4629804" cy="3839024"/>
          </a:xfrm>
          <a:custGeom>
            <a:avLst/>
            <a:gdLst/>
            <a:ahLst/>
            <a:cxnLst/>
            <a:rect l="l" t="t" r="r" b="b"/>
            <a:pathLst>
              <a:path w="40258" h="29674" extrusionOk="0">
                <a:moveTo>
                  <a:pt x="36470" y="989"/>
                </a:moveTo>
                <a:cubicBezTo>
                  <a:pt x="36245" y="944"/>
                  <a:pt x="36017" y="903"/>
                  <a:pt x="35785" y="882"/>
                </a:cubicBezTo>
                <a:cubicBezTo>
                  <a:pt x="34672" y="778"/>
                  <a:pt x="33549" y="713"/>
                  <a:pt x="32429" y="685"/>
                </a:cubicBezTo>
                <a:cubicBezTo>
                  <a:pt x="30887" y="640"/>
                  <a:pt x="29346" y="654"/>
                  <a:pt x="27808" y="640"/>
                </a:cubicBezTo>
                <a:cubicBezTo>
                  <a:pt x="27210" y="636"/>
                  <a:pt x="26612" y="640"/>
                  <a:pt x="26014" y="630"/>
                </a:cubicBezTo>
                <a:cubicBezTo>
                  <a:pt x="25308" y="619"/>
                  <a:pt x="24607" y="598"/>
                  <a:pt x="23906" y="560"/>
                </a:cubicBezTo>
                <a:cubicBezTo>
                  <a:pt x="22416" y="477"/>
                  <a:pt x="20926" y="432"/>
                  <a:pt x="19447" y="260"/>
                </a:cubicBezTo>
                <a:cubicBezTo>
                  <a:pt x="17984" y="94"/>
                  <a:pt x="16529" y="18"/>
                  <a:pt x="15064" y="8"/>
                </a:cubicBezTo>
                <a:cubicBezTo>
                  <a:pt x="13765" y="0"/>
                  <a:pt x="12468" y="91"/>
                  <a:pt x="11172" y="198"/>
                </a:cubicBezTo>
                <a:cubicBezTo>
                  <a:pt x="10630" y="246"/>
                  <a:pt x="10080" y="177"/>
                  <a:pt x="9534" y="201"/>
                </a:cubicBezTo>
                <a:cubicBezTo>
                  <a:pt x="8593" y="239"/>
                  <a:pt x="7657" y="180"/>
                  <a:pt x="6720" y="94"/>
                </a:cubicBezTo>
                <a:cubicBezTo>
                  <a:pt x="6565" y="73"/>
                  <a:pt x="6406" y="73"/>
                  <a:pt x="6254" y="91"/>
                </a:cubicBezTo>
                <a:cubicBezTo>
                  <a:pt x="5286" y="270"/>
                  <a:pt x="4318" y="453"/>
                  <a:pt x="3347" y="640"/>
                </a:cubicBezTo>
                <a:cubicBezTo>
                  <a:pt x="2666" y="767"/>
                  <a:pt x="2078" y="1069"/>
                  <a:pt x="1674" y="1694"/>
                </a:cubicBezTo>
                <a:cubicBezTo>
                  <a:pt x="1339" y="2209"/>
                  <a:pt x="958" y="2720"/>
                  <a:pt x="810" y="3342"/>
                </a:cubicBezTo>
                <a:cubicBezTo>
                  <a:pt x="647" y="4010"/>
                  <a:pt x="499" y="4680"/>
                  <a:pt x="513" y="5400"/>
                </a:cubicBezTo>
                <a:cubicBezTo>
                  <a:pt x="516" y="5786"/>
                  <a:pt x="447" y="6170"/>
                  <a:pt x="412" y="6561"/>
                </a:cubicBezTo>
                <a:cubicBezTo>
                  <a:pt x="350" y="7283"/>
                  <a:pt x="277" y="8002"/>
                  <a:pt x="232" y="8731"/>
                </a:cubicBezTo>
                <a:cubicBezTo>
                  <a:pt x="184" y="9426"/>
                  <a:pt x="170" y="10128"/>
                  <a:pt x="149" y="10822"/>
                </a:cubicBezTo>
                <a:cubicBezTo>
                  <a:pt x="119" y="11915"/>
                  <a:pt x="74" y="13006"/>
                  <a:pt x="63" y="14096"/>
                </a:cubicBezTo>
                <a:cubicBezTo>
                  <a:pt x="57" y="15530"/>
                  <a:pt x="122" y="16961"/>
                  <a:pt x="63" y="18382"/>
                </a:cubicBezTo>
                <a:cubicBezTo>
                  <a:pt x="1" y="19844"/>
                  <a:pt x="12" y="21292"/>
                  <a:pt x="132" y="22750"/>
                </a:cubicBezTo>
                <a:cubicBezTo>
                  <a:pt x="212" y="23732"/>
                  <a:pt x="364" y="24700"/>
                  <a:pt x="706" y="25633"/>
                </a:cubicBezTo>
                <a:cubicBezTo>
                  <a:pt x="1194" y="26957"/>
                  <a:pt x="2027" y="27880"/>
                  <a:pt x="3250" y="28419"/>
                </a:cubicBezTo>
                <a:cubicBezTo>
                  <a:pt x="3855" y="28689"/>
                  <a:pt x="4477" y="28875"/>
                  <a:pt x="5106" y="29003"/>
                </a:cubicBezTo>
                <a:cubicBezTo>
                  <a:pt x="5787" y="29145"/>
                  <a:pt x="6478" y="29217"/>
                  <a:pt x="7167" y="29255"/>
                </a:cubicBezTo>
                <a:cubicBezTo>
                  <a:pt x="8963" y="29348"/>
                  <a:pt x="10764" y="29390"/>
                  <a:pt x="12565" y="29477"/>
                </a:cubicBezTo>
                <a:cubicBezTo>
                  <a:pt x="14234" y="29570"/>
                  <a:pt x="15897" y="29597"/>
                  <a:pt x="17566" y="29556"/>
                </a:cubicBezTo>
                <a:cubicBezTo>
                  <a:pt x="18635" y="29528"/>
                  <a:pt x="19702" y="29556"/>
                  <a:pt x="20771" y="29584"/>
                </a:cubicBezTo>
                <a:cubicBezTo>
                  <a:pt x="22388" y="29618"/>
                  <a:pt x="24006" y="29674"/>
                  <a:pt x="25616" y="29542"/>
                </a:cubicBezTo>
                <a:cubicBezTo>
                  <a:pt x="25979" y="29514"/>
                  <a:pt x="26345" y="29501"/>
                  <a:pt x="26709" y="29525"/>
                </a:cubicBezTo>
                <a:cubicBezTo>
                  <a:pt x="26768" y="29528"/>
                  <a:pt x="26830" y="29535"/>
                  <a:pt x="26889" y="29549"/>
                </a:cubicBezTo>
                <a:cubicBezTo>
                  <a:pt x="27130" y="29597"/>
                  <a:pt x="31195" y="28983"/>
                  <a:pt x="31319" y="28979"/>
                </a:cubicBezTo>
                <a:cubicBezTo>
                  <a:pt x="32332" y="28910"/>
                  <a:pt x="33348" y="28837"/>
                  <a:pt x="34361" y="28778"/>
                </a:cubicBezTo>
                <a:cubicBezTo>
                  <a:pt x="35371" y="28710"/>
                  <a:pt x="36379" y="28592"/>
                  <a:pt x="37396" y="28613"/>
                </a:cubicBezTo>
                <a:cubicBezTo>
                  <a:pt x="37942" y="28627"/>
                  <a:pt x="38353" y="28474"/>
                  <a:pt x="38710" y="28094"/>
                </a:cubicBezTo>
                <a:cubicBezTo>
                  <a:pt x="38871" y="27922"/>
                  <a:pt x="39024" y="27727"/>
                  <a:pt x="39148" y="27523"/>
                </a:cubicBezTo>
                <a:cubicBezTo>
                  <a:pt x="39556" y="26836"/>
                  <a:pt x="39805" y="26092"/>
                  <a:pt x="39857" y="25263"/>
                </a:cubicBezTo>
                <a:cubicBezTo>
                  <a:pt x="39978" y="23362"/>
                  <a:pt x="40109" y="21475"/>
                  <a:pt x="40223" y="19571"/>
                </a:cubicBezTo>
                <a:cubicBezTo>
                  <a:pt x="40257" y="19014"/>
                  <a:pt x="40254" y="18457"/>
                  <a:pt x="40251" y="17894"/>
                </a:cubicBezTo>
                <a:cubicBezTo>
                  <a:pt x="40251" y="16463"/>
                  <a:pt x="40223" y="15039"/>
                  <a:pt x="40219" y="13612"/>
                </a:cubicBezTo>
                <a:cubicBezTo>
                  <a:pt x="40216" y="12267"/>
                  <a:pt x="40144" y="10923"/>
                  <a:pt x="40029" y="9585"/>
                </a:cubicBezTo>
                <a:cubicBezTo>
                  <a:pt x="39943" y="8600"/>
                  <a:pt x="39912" y="7622"/>
                  <a:pt x="39839" y="6640"/>
                </a:cubicBezTo>
                <a:cubicBezTo>
                  <a:pt x="39791" y="6028"/>
                  <a:pt x="39742" y="5410"/>
                  <a:pt x="39653" y="4798"/>
                </a:cubicBezTo>
                <a:cubicBezTo>
                  <a:pt x="39493" y="3754"/>
                  <a:pt x="39134" y="2787"/>
                  <a:pt x="38530" y="1922"/>
                </a:cubicBezTo>
                <a:cubicBezTo>
                  <a:pt x="38287" y="1576"/>
                  <a:pt x="38011" y="1314"/>
                  <a:pt x="37606" y="1235"/>
                </a:cubicBezTo>
                <a:cubicBezTo>
                  <a:pt x="37596" y="1231"/>
                  <a:pt x="37582" y="1227"/>
                  <a:pt x="37569" y="1224"/>
                </a:cubicBezTo>
                <a:cubicBezTo>
                  <a:pt x="37499" y="1214"/>
                  <a:pt x="37430" y="1200"/>
                  <a:pt x="37362" y="1186"/>
                </a:cubicBezTo>
                <a:cubicBezTo>
                  <a:pt x="37064" y="1128"/>
                  <a:pt x="36767" y="1051"/>
                  <a:pt x="36470" y="989"/>
                </a:cubicBezTo>
                <a:close/>
              </a:path>
            </a:pathLst>
          </a:custGeom>
          <a:solidFill>
            <a:srgbClr val="FFFFFD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59" name="Google Shape;1859;p14"/>
          <p:cNvSpPr/>
          <p:nvPr/>
        </p:nvSpPr>
        <p:spPr>
          <a:xfrm rot="630953" flipH="1">
            <a:off x="1099213" y="589455"/>
            <a:ext cx="854756" cy="854756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60" name="Google Shape;1860;p14"/>
          <p:cNvSpPr/>
          <p:nvPr/>
        </p:nvSpPr>
        <p:spPr>
          <a:xfrm rot="635415" flipH="1">
            <a:off x="784507" y="1428536"/>
            <a:ext cx="287293" cy="28729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61" name="Google Shape;1861;p14"/>
          <p:cNvSpPr/>
          <p:nvPr/>
        </p:nvSpPr>
        <p:spPr>
          <a:xfrm rot="631667" flipH="1">
            <a:off x="611194" y="850989"/>
            <a:ext cx="137921" cy="13792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62" name="Google Shape;1862;p14"/>
          <p:cNvSpPr/>
          <p:nvPr/>
        </p:nvSpPr>
        <p:spPr>
          <a:xfrm rot="-10164585" flipH="1">
            <a:off x="11053976" y="3930154"/>
            <a:ext cx="287293" cy="28729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63" name="Google Shape;1863;p14"/>
          <p:cNvSpPr/>
          <p:nvPr/>
        </p:nvSpPr>
        <p:spPr>
          <a:xfrm rot="-10168333" flipH="1">
            <a:off x="11376664" y="4657074"/>
            <a:ext cx="137921" cy="13792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64" name="Google Shape;1864;p14"/>
          <p:cNvSpPr txBox="1">
            <a:spLocks noGrp="1"/>
          </p:cNvSpPr>
          <p:nvPr>
            <p:ph type="title"/>
          </p:nvPr>
        </p:nvSpPr>
        <p:spPr>
          <a:xfrm>
            <a:off x="7119967" y="2324567"/>
            <a:ext cx="36064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865" name="Google Shape;1865;p14"/>
          <p:cNvSpPr txBox="1">
            <a:spLocks noGrp="1"/>
          </p:cNvSpPr>
          <p:nvPr>
            <p:ph type="title" idx="2" hasCustomPrompt="1"/>
          </p:nvPr>
        </p:nvSpPr>
        <p:spPr>
          <a:xfrm>
            <a:off x="2001033" y="2324567"/>
            <a:ext cx="2698400" cy="1122400"/>
          </a:xfrm>
          <a:prstGeom prst="rect">
            <a:avLst/>
          </a:prstGeom>
        </p:spPr>
        <p:txBody>
          <a:bodyPr spcFirstLastPara="1" wrap="square" lIns="91425" tIns="0" rIns="91425" bIns="18287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12666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1866" name="Google Shape;1866;p14"/>
          <p:cNvSpPr txBox="1">
            <a:spLocks noGrp="1"/>
          </p:cNvSpPr>
          <p:nvPr>
            <p:ph type="subTitle" idx="1"/>
          </p:nvPr>
        </p:nvSpPr>
        <p:spPr>
          <a:xfrm>
            <a:off x="3189233" y="5153900"/>
            <a:ext cx="5813600" cy="56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867" name="Google Shape;1867;p14"/>
          <p:cNvGrpSpPr/>
          <p:nvPr/>
        </p:nvGrpSpPr>
        <p:grpSpPr>
          <a:xfrm rot="-564852">
            <a:off x="981305" y="3002584"/>
            <a:ext cx="240444" cy="360157"/>
            <a:chOff x="1459800" y="1512500"/>
            <a:chExt cx="131625" cy="197100"/>
          </a:xfrm>
        </p:grpSpPr>
        <p:sp>
          <p:nvSpPr>
            <p:cNvPr id="1868" name="Google Shape;1868;p14"/>
            <p:cNvSpPr/>
            <p:nvPr/>
          </p:nvSpPr>
          <p:spPr>
            <a:xfrm>
              <a:off x="1533625" y="1599050"/>
              <a:ext cx="600" cy="2450"/>
            </a:xfrm>
            <a:custGeom>
              <a:avLst/>
              <a:gdLst/>
              <a:ahLst/>
              <a:cxnLst/>
              <a:rect l="l" t="t" r="r" b="b"/>
              <a:pathLst>
                <a:path w="24" h="98" extrusionOk="0">
                  <a:moveTo>
                    <a:pt x="0" y="1"/>
                  </a:moveTo>
                  <a:cubicBezTo>
                    <a:pt x="2" y="11"/>
                    <a:pt x="5" y="21"/>
                    <a:pt x="7" y="30"/>
                  </a:cubicBezTo>
                  <a:lnTo>
                    <a:pt x="7" y="30"/>
                  </a:lnTo>
                  <a:cubicBezTo>
                    <a:pt x="7" y="19"/>
                    <a:pt x="3" y="9"/>
                    <a:pt x="0" y="1"/>
                  </a:cubicBezTo>
                  <a:close/>
                  <a:moveTo>
                    <a:pt x="7" y="30"/>
                  </a:moveTo>
                  <a:lnTo>
                    <a:pt x="7" y="30"/>
                  </a:lnTo>
                  <a:cubicBezTo>
                    <a:pt x="7" y="32"/>
                    <a:pt x="7" y="33"/>
                    <a:pt x="7" y="34"/>
                  </a:cubicBezTo>
                  <a:cubicBezTo>
                    <a:pt x="11" y="47"/>
                    <a:pt x="14" y="64"/>
                    <a:pt x="17" y="81"/>
                  </a:cubicBezTo>
                  <a:lnTo>
                    <a:pt x="23" y="98"/>
                  </a:lnTo>
                  <a:cubicBezTo>
                    <a:pt x="19" y="74"/>
                    <a:pt x="13" y="53"/>
                    <a:pt x="7" y="30"/>
                  </a:cubicBezTo>
                  <a:close/>
                </a:path>
              </a:pathLst>
            </a:custGeom>
            <a:solidFill>
              <a:srgbClr val="FB67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69" name="Google Shape;1869;p14"/>
            <p:cNvSpPr/>
            <p:nvPr/>
          </p:nvSpPr>
          <p:spPr>
            <a:xfrm>
              <a:off x="1529350" y="1598125"/>
              <a:ext cx="9150" cy="4300"/>
            </a:xfrm>
            <a:custGeom>
              <a:avLst/>
              <a:gdLst/>
              <a:ahLst/>
              <a:cxnLst/>
              <a:rect l="l" t="t" r="r" b="b"/>
              <a:pathLst>
                <a:path w="366" h="172" extrusionOk="0">
                  <a:moveTo>
                    <a:pt x="345" y="1"/>
                  </a:moveTo>
                  <a:lnTo>
                    <a:pt x="1" y="74"/>
                  </a:lnTo>
                  <a:lnTo>
                    <a:pt x="21" y="172"/>
                  </a:lnTo>
                  <a:lnTo>
                    <a:pt x="365" y="98"/>
                  </a:lnTo>
                  <a:lnTo>
                    <a:pt x="345" y="1"/>
                  </a:lnTo>
                  <a:close/>
                </a:path>
              </a:pathLst>
            </a:custGeom>
            <a:solidFill>
              <a:srgbClr val="524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70" name="Google Shape;1870;p14"/>
            <p:cNvSpPr/>
            <p:nvPr/>
          </p:nvSpPr>
          <p:spPr>
            <a:xfrm>
              <a:off x="1463575" y="1516850"/>
              <a:ext cx="123425" cy="188350"/>
            </a:xfrm>
            <a:custGeom>
              <a:avLst/>
              <a:gdLst/>
              <a:ahLst/>
              <a:cxnLst/>
              <a:rect l="l" t="t" r="r" b="b"/>
              <a:pathLst>
                <a:path w="4937" h="7534" extrusionOk="0">
                  <a:moveTo>
                    <a:pt x="2585" y="2359"/>
                  </a:moveTo>
                  <a:cubicBezTo>
                    <a:pt x="2601" y="2419"/>
                    <a:pt x="2618" y="2479"/>
                    <a:pt x="2635" y="2543"/>
                  </a:cubicBezTo>
                  <a:cubicBezTo>
                    <a:pt x="2682" y="2743"/>
                    <a:pt x="2729" y="2947"/>
                    <a:pt x="2772" y="3148"/>
                  </a:cubicBezTo>
                  <a:cubicBezTo>
                    <a:pt x="2782" y="3188"/>
                    <a:pt x="2793" y="3225"/>
                    <a:pt x="2799" y="3265"/>
                  </a:cubicBezTo>
                  <a:lnTo>
                    <a:pt x="2796" y="3245"/>
                  </a:lnTo>
                  <a:lnTo>
                    <a:pt x="2796" y="3245"/>
                  </a:lnTo>
                  <a:cubicBezTo>
                    <a:pt x="2799" y="3258"/>
                    <a:pt x="2802" y="3275"/>
                    <a:pt x="2805" y="3292"/>
                  </a:cubicBezTo>
                  <a:cubicBezTo>
                    <a:pt x="2805" y="3302"/>
                    <a:pt x="2809" y="3312"/>
                    <a:pt x="2809" y="3322"/>
                  </a:cubicBezTo>
                  <a:lnTo>
                    <a:pt x="2816" y="3338"/>
                  </a:lnTo>
                  <a:lnTo>
                    <a:pt x="2816" y="3352"/>
                  </a:lnTo>
                  <a:cubicBezTo>
                    <a:pt x="2859" y="3543"/>
                    <a:pt x="2902" y="3733"/>
                    <a:pt x="2946" y="3924"/>
                  </a:cubicBezTo>
                  <a:cubicBezTo>
                    <a:pt x="2856" y="3934"/>
                    <a:pt x="2762" y="3937"/>
                    <a:pt x="2672" y="3951"/>
                  </a:cubicBezTo>
                  <a:cubicBezTo>
                    <a:pt x="2558" y="3968"/>
                    <a:pt x="2444" y="3984"/>
                    <a:pt x="2328" y="4000"/>
                  </a:cubicBezTo>
                  <a:cubicBezTo>
                    <a:pt x="2197" y="4017"/>
                    <a:pt x="2067" y="4034"/>
                    <a:pt x="1939" y="4051"/>
                  </a:cubicBezTo>
                  <a:cubicBezTo>
                    <a:pt x="1979" y="3944"/>
                    <a:pt x="2020" y="3840"/>
                    <a:pt x="2060" y="3736"/>
                  </a:cubicBezTo>
                  <a:cubicBezTo>
                    <a:pt x="2227" y="3325"/>
                    <a:pt x="2401" y="2914"/>
                    <a:pt x="2541" y="2492"/>
                  </a:cubicBezTo>
                  <a:cubicBezTo>
                    <a:pt x="2555" y="2449"/>
                    <a:pt x="2572" y="2402"/>
                    <a:pt x="2585" y="2359"/>
                  </a:cubicBezTo>
                  <a:close/>
                  <a:moveTo>
                    <a:pt x="2705" y="1"/>
                  </a:moveTo>
                  <a:cubicBezTo>
                    <a:pt x="2595" y="1"/>
                    <a:pt x="2495" y="35"/>
                    <a:pt x="2391" y="95"/>
                  </a:cubicBezTo>
                  <a:cubicBezTo>
                    <a:pt x="2294" y="152"/>
                    <a:pt x="2240" y="235"/>
                    <a:pt x="2183" y="328"/>
                  </a:cubicBezTo>
                  <a:cubicBezTo>
                    <a:pt x="2130" y="416"/>
                    <a:pt x="2097" y="516"/>
                    <a:pt x="2063" y="609"/>
                  </a:cubicBezTo>
                  <a:cubicBezTo>
                    <a:pt x="1916" y="1024"/>
                    <a:pt x="1806" y="1449"/>
                    <a:pt x="1682" y="1870"/>
                  </a:cubicBezTo>
                  <a:cubicBezTo>
                    <a:pt x="1641" y="2011"/>
                    <a:pt x="1601" y="2148"/>
                    <a:pt x="1558" y="2285"/>
                  </a:cubicBezTo>
                  <a:cubicBezTo>
                    <a:pt x="1508" y="2435"/>
                    <a:pt x="1454" y="2586"/>
                    <a:pt x="1397" y="2736"/>
                  </a:cubicBezTo>
                  <a:cubicBezTo>
                    <a:pt x="1317" y="2944"/>
                    <a:pt x="1240" y="3151"/>
                    <a:pt x="1160" y="3358"/>
                  </a:cubicBezTo>
                  <a:cubicBezTo>
                    <a:pt x="1090" y="3543"/>
                    <a:pt x="1023" y="3727"/>
                    <a:pt x="956" y="3914"/>
                  </a:cubicBezTo>
                  <a:cubicBezTo>
                    <a:pt x="909" y="4034"/>
                    <a:pt x="873" y="4158"/>
                    <a:pt x="832" y="4278"/>
                  </a:cubicBezTo>
                  <a:cubicBezTo>
                    <a:pt x="806" y="4366"/>
                    <a:pt x="772" y="4452"/>
                    <a:pt x="749" y="4542"/>
                  </a:cubicBezTo>
                  <a:cubicBezTo>
                    <a:pt x="632" y="4937"/>
                    <a:pt x="522" y="5332"/>
                    <a:pt x="401" y="5726"/>
                  </a:cubicBezTo>
                  <a:cubicBezTo>
                    <a:pt x="334" y="5924"/>
                    <a:pt x="267" y="6118"/>
                    <a:pt x="210" y="6319"/>
                  </a:cubicBezTo>
                  <a:cubicBezTo>
                    <a:pt x="147" y="6529"/>
                    <a:pt x="107" y="6750"/>
                    <a:pt x="56" y="6964"/>
                  </a:cubicBezTo>
                  <a:cubicBezTo>
                    <a:pt x="0" y="7211"/>
                    <a:pt x="184" y="7466"/>
                    <a:pt x="425" y="7512"/>
                  </a:cubicBezTo>
                  <a:cubicBezTo>
                    <a:pt x="454" y="7518"/>
                    <a:pt x="483" y="7521"/>
                    <a:pt x="512" y="7521"/>
                  </a:cubicBezTo>
                  <a:cubicBezTo>
                    <a:pt x="605" y="7521"/>
                    <a:pt x="697" y="7493"/>
                    <a:pt x="775" y="7442"/>
                  </a:cubicBezTo>
                  <a:cubicBezTo>
                    <a:pt x="879" y="7368"/>
                    <a:pt x="943" y="7265"/>
                    <a:pt x="973" y="7141"/>
                  </a:cubicBezTo>
                  <a:cubicBezTo>
                    <a:pt x="1007" y="6990"/>
                    <a:pt x="1036" y="6837"/>
                    <a:pt x="1076" y="6689"/>
                  </a:cubicBezTo>
                  <a:cubicBezTo>
                    <a:pt x="1107" y="6576"/>
                    <a:pt x="1144" y="6469"/>
                    <a:pt x="1177" y="6359"/>
                  </a:cubicBezTo>
                  <a:cubicBezTo>
                    <a:pt x="1271" y="6091"/>
                    <a:pt x="1365" y="5827"/>
                    <a:pt x="1445" y="5556"/>
                  </a:cubicBezTo>
                  <a:lnTo>
                    <a:pt x="1535" y="5255"/>
                  </a:lnTo>
                  <a:cubicBezTo>
                    <a:pt x="1554" y="5257"/>
                    <a:pt x="1573" y="5259"/>
                    <a:pt x="1593" y="5259"/>
                  </a:cubicBezTo>
                  <a:cubicBezTo>
                    <a:pt x="1607" y="5259"/>
                    <a:pt x="1621" y="5258"/>
                    <a:pt x="1635" y="5255"/>
                  </a:cubicBezTo>
                  <a:cubicBezTo>
                    <a:pt x="1896" y="5221"/>
                    <a:pt x="2157" y="5188"/>
                    <a:pt x="2418" y="5151"/>
                  </a:cubicBezTo>
                  <a:cubicBezTo>
                    <a:pt x="2532" y="5138"/>
                    <a:pt x="2649" y="5118"/>
                    <a:pt x="2762" y="5098"/>
                  </a:cubicBezTo>
                  <a:cubicBezTo>
                    <a:pt x="2873" y="5078"/>
                    <a:pt x="2986" y="5078"/>
                    <a:pt x="3100" y="5061"/>
                  </a:cubicBezTo>
                  <a:cubicBezTo>
                    <a:pt x="3110" y="5058"/>
                    <a:pt x="3120" y="5054"/>
                    <a:pt x="3130" y="5054"/>
                  </a:cubicBezTo>
                  <a:cubicBezTo>
                    <a:pt x="3137" y="5081"/>
                    <a:pt x="3140" y="5111"/>
                    <a:pt x="3146" y="5138"/>
                  </a:cubicBezTo>
                  <a:cubicBezTo>
                    <a:pt x="3171" y="5285"/>
                    <a:pt x="3197" y="5436"/>
                    <a:pt x="3237" y="5579"/>
                  </a:cubicBezTo>
                  <a:cubicBezTo>
                    <a:pt x="3264" y="5673"/>
                    <a:pt x="3291" y="5766"/>
                    <a:pt x="3321" y="5860"/>
                  </a:cubicBezTo>
                  <a:cubicBezTo>
                    <a:pt x="3371" y="6031"/>
                    <a:pt x="3418" y="6201"/>
                    <a:pt x="3461" y="6372"/>
                  </a:cubicBezTo>
                  <a:cubicBezTo>
                    <a:pt x="3475" y="6439"/>
                    <a:pt x="3488" y="6509"/>
                    <a:pt x="3498" y="6576"/>
                  </a:cubicBezTo>
                  <a:cubicBezTo>
                    <a:pt x="3508" y="6626"/>
                    <a:pt x="3518" y="6677"/>
                    <a:pt x="3525" y="6730"/>
                  </a:cubicBezTo>
                  <a:cubicBezTo>
                    <a:pt x="3538" y="6817"/>
                    <a:pt x="3558" y="6904"/>
                    <a:pt x="3578" y="6987"/>
                  </a:cubicBezTo>
                  <a:cubicBezTo>
                    <a:pt x="3592" y="7041"/>
                    <a:pt x="3618" y="7091"/>
                    <a:pt x="3645" y="7138"/>
                  </a:cubicBezTo>
                  <a:cubicBezTo>
                    <a:pt x="3682" y="7228"/>
                    <a:pt x="3739" y="7305"/>
                    <a:pt x="3813" y="7372"/>
                  </a:cubicBezTo>
                  <a:cubicBezTo>
                    <a:pt x="3903" y="7449"/>
                    <a:pt x="4003" y="7499"/>
                    <a:pt x="4120" y="7523"/>
                  </a:cubicBezTo>
                  <a:cubicBezTo>
                    <a:pt x="4161" y="7530"/>
                    <a:pt x="4202" y="7534"/>
                    <a:pt x="4243" y="7534"/>
                  </a:cubicBezTo>
                  <a:cubicBezTo>
                    <a:pt x="4316" y="7534"/>
                    <a:pt x="4387" y="7522"/>
                    <a:pt x="4458" y="7496"/>
                  </a:cubicBezTo>
                  <a:cubicBezTo>
                    <a:pt x="4565" y="7459"/>
                    <a:pt x="4655" y="7396"/>
                    <a:pt x="4732" y="7311"/>
                  </a:cubicBezTo>
                  <a:cubicBezTo>
                    <a:pt x="4816" y="7185"/>
                    <a:pt x="4889" y="7095"/>
                    <a:pt x="4916" y="6937"/>
                  </a:cubicBezTo>
                  <a:cubicBezTo>
                    <a:pt x="4929" y="6860"/>
                    <a:pt x="4936" y="6783"/>
                    <a:pt x="4932" y="6700"/>
                  </a:cubicBezTo>
                  <a:cubicBezTo>
                    <a:pt x="4932" y="6660"/>
                    <a:pt x="4929" y="6620"/>
                    <a:pt x="4920" y="6579"/>
                  </a:cubicBezTo>
                  <a:cubicBezTo>
                    <a:pt x="4896" y="6445"/>
                    <a:pt x="4866" y="6308"/>
                    <a:pt x="4836" y="6175"/>
                  </a:cubicBezTo>
                  <a:cubicBezTo>
                    <a:pt x="4802" y="6018"/>
                    <a:pt x="4765" y="5860"/>
                    <a:pt x="4719" y="5706"/>
                  </a:cubicBezTo>
                  <a:cubicBezTo>
                    <a:pt x="4665" y="5539"/>
                    <a:pt x="4611" y="5372"/>
                    <a:pt x="4558" y="5208"/>
                  </a:cubicBezTo>
                  <a:cubicBezTo>
                    <a:pt x="4511" y="5071"/>
                    <a:pt x="4481" y="4934"/>
                    <a:pt x="4448" y="4794"/>
                  </a:cubicBezTo>
                  <a:cubicBezTo>
                    <a:pt x="4364" y="4375"/>
                    <a:pt x="4290" y="3957"/>
                    <a:pt x="4184" y="3546"/>
                  </a:cubicBezTo>
                  <a:cubicBezTo>
                    <a:pt x="4080" y="3162"/>
                    <a:pt x="3949" y="2787"/>
                    <a:pt x="3836" y="2406"/>
                  </a:cubicBezTo>
                  <a:cubicBezTo>
                    <a:pt x="3773" y="2191"/>
                    <a:pt x="3702" y="1984"/>
                    <a:pt x="3625" y="1777"/>
                  </a:cubicBezTo>
                  <a:cubicBezTo>
                    <a:pt x="3538" y="1549"/>
                    <a:pt x="3464" y="1325"/>
                    <a:pt x="3401" y="1091"/>
                  </a:cubicBezTo>
                  <a:cubicBezTo>
                    <a:pt x="3364" y="904"/>
                    <a:pt x="3331" y="714"/>
                    <a:pt x="3287" y="526"/>
                  </a:cubicBezTo>
                  <a:cubicBezTo>
                    <a:pt x="3281" y="502"/>
                    <a:pt x="3277" y="479"/>
                    <a:pt x="3271" y="456"/>
                  </a:cubicBezTo>
                  <a:cubicBezTo>
                    <a:pt x="3251" y="388"/>
                    <a:pt x="3220" y="336"/>
                    <a:pt x="3187" y="272"/>
                  </a:cubicBezTo>
                  <a:cubicBezTo>
                    <a:pt x="3120" y="135"/>
                    <a:pt x="2950" y="31"/>
                    <a:pt x="2805" y="11"/>
                  </a:cubicBezTo>
                  <a:cubicBezTo>
                    <a:pt x="2772" y="4"/>
                    <a:pt x="2739" y="1"/>
                    <a:pt x="27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71" name="Google Shape;1871;p14"/>
            <p:cNvSpPr/>
            <p:nvPr/>
          </p:nvSpPr>
          <p:spPr>
            <a:xfrm>
              <a:off x="1459800" y="1512500"/>
              <a:ext cx="131625" cy="197100"/>
            </a:xfrm>
            <a:custGeom>
              <a:avLst/>
              <a:gdLst/>
              <a:ahLst/>
              <a:cxnLst/>
              <a:rect l="l" t="t" r="r" b="b"/>
              <a:pathLst>
                <a:path w="5265" h="7884" extrusionOk="0">
                  <a:moveTo>
                    <a:pt x="2706" y="3151"/>
                  </a:moveTo>
                  <a:cubicBezTo>
                    <a:pt x="2723" y="3222"/>
                    <a:pt x="2736" y="3292"/>
                    <a:pt x="2752" y="3362"/>
                  </a:cubicBezTo>
                  <a:lnTo>
                    <a:pt x="2796" y="3563"/>
                  </a:lnTo>
                  <a:cubicBezTo>
                    <a:pt x="2823" y="3690"/>
                    <a:pt x="2853" y="3813"/>
                    <a:pt x="2880" y="3941"/>
                  </a:cubicBezTo>
                  <a:cubicBezTo>
                    <a:pt x="2853" y="3944"/>
                    <a:pt x="2826" y="3947"/>
                    <a:pt x="2800" y="3951"/>
                  </a:cubicBezTo>
                  <a:lnTo>
                    <a:pt x="2669" y="3971"/>
                  </a:lnTo>
                  <a:cubicBezTo>
                    <a:pt x="2599" y="3981"/>
                    <a:pt x="2529" y="3991"/>
                    <a:pt x="2455" y="4001"/>
                  </a:cubicBezTo>
                  <a:lnTo>
                    <a:pt x="2362" y="4011"/>
                  </a:lnTo>
                  <a:cubicBezTo>
                    <a:pt x="2365" y="4001"/>
                    <a:pt x="2368" y="3987"/>
                    <a:pt x="2374" y="3974"/>
                  </a:cubicBezTo>
                  <a:lnTo>
                    <a:pt x="2462" y="3760"/>
                  </a:lnTo>
                  <a:cubicBezTo>
                    <a:pt x="2545" y="3560"/>
                    <a:pt x="2629" y="3359"/>
                    <a:pt x="2706" y="3151"/>
                  </a:cubicBezTo>
                  <a:close/>
                  <a:moveTo>
                    <a:pt x="2749" y="1934"/>
                  </a:moveTo>
                  <a:lnTo>
                    <a:pt x="2525" y="2613"/>
                  </a:lnTo>
                  <a:cubicBezTo>
                    <a:pt x="2411" y="2954"/>
                    <a:pt x="2271" y="3296"/>
                    <a:pt x="2138" y="3626"/>
                  </a:cubicBezTo>
                  <a:lnTo>
                    <a:pt x="2050" y="3844"/>
                  </a:lnTo>
                  <a:cubicBezTo>
                    <a:pt x="2017" y="3924"/>
                    <a:pt x="1984" y="4008"/>
                    <a:pt x="1953" y="4091"/>
                  </a:cubicBezTo>
                  <a:lnTo>
                    <a:pt x="1820" y="4435"/>
                  </a:lnTo>
                  <a:lnTo>
                    <a:pt x="2502" y="4349"/>
                  </a:lnTo>
                  <a:cubicBezTo>
                    <a:pt x="2575" y="4339"/>
                    <a:pt x="2649" y="4329"/>
                    <a:pt x="2723" y="4319"/>
                  </a:cubicBezTo>
                  <a:lnTo>
                    <a:pt x="2850" y="4299"/>
                  </a:lnTo>
                  <a:cubicBezTo>
                    <a:pt x="2896" y="4292"/>
                    <a:pt x="2947" y="4288"/>
                    <a:pt x="2993" y="4282"/>
                  </a:cubicBezTo>
                  <a:cubicBezTo>
                    <a:pt x="3033" y="4279"/>
                    <a:pt x="3077" y="4275"/>
                    <a:pt x="3117" y="4272"/>
                  </a:cubicBezTo>
                  <a:lnTo>
                    <a:pt x="3311" y="4248"/>
                  </a:lnTo>
                  <a:lnTo>
                    <a:pt x="3228" y="3887"/>
                  </a:lnTo>
                  <a:cubicBezTo>
                    <a:pt x="3197" y="3753"/>
                    <a:pt x="3167" y="3623"/>
                    <a:pt x="3137" y="3476"/>
                  </a:cubicBezTo>
                  <a:lnTo>
                    <a:pt x="3134" y="3456"/>
                  </a:lnTo>
                  <a:lnTo>
                    <a:pt x="2960" y="3496"/>
                  </a:lnTo>
                  <a:lnTo>
                    <a:pt x="3127" y="3429"/>
                  </a:lnTo>
                  <a:lnTo>
                    <a:pt x="3117" y="3382"/>
                  </a:lnTo>
                  <a:lnTo>
                    <a:pt x="3097" y="3285"/>
                  </a:lnTo>
                  <a:cubicBezTo>
                    <a:pt x="3050" y="3081"/>
                    <a:pt x="3004" y="2877"/>
                    <a:pt x="2956" y="2673"/>
                  </a:cubicBezTo>
                  <a:cubicBezTo>
                    <a:pt x="2940" y="2609"/>
                    <a:pt x="2923" y="2546"/>
                    <a:pt x="2907" y="2486"/>
                  </a:cubicBezTo>
                  <a:lnTo>
                    <a:pt x="2749" y="1934"/>
                  </a:lnTo>
                  <a:close/>
                  <a:moveTo>
                    <a:pt x="2855" y="352"/>
                  </a:moveTo>
                  <a:cubicBezTo>
                    <a:pt x="2879" y="352"/>
                    <a:pt x="2904" y="355"/>
                    <a:pt x="2930" y="359"/>
                  </a:cubicBezTo>
                  <a:cubicBezTo>
                    <a:pt x="3030" y="372"/>
                    <a:pt x="3144" y="449"/>
                    <a:pt x="3181" y="526"/>
                  </a:cubicBezTo>
                  <a:lnTo>
                    <a:pt x="3201" y="566"/>
                  </a:lnTo>
                  <a:cubicBezTo>
                    <a:pt x="3224" y="607"/>
                    <a:pt x="3241" y="640"/>
                    <a:pt x="3251" y="673"/>
                  </a:cubicBezTo>
                  <a:cubicBezTo>
                    <a:pt x="3257" y="697"/>
                    <a:pt x="3261" y="717"/>
                    <a:pt x="3268" y="740"/>
                  </a:cubicBezTo>
                  <a:cubicBezTo>
                    <a:pt x="3294" y="871"/>
                    <a:pt x="3322" y="1001"/>
                    <a:pt x="3345" y="1132"/>
                  </a:cubicBezTo>
                  <a:lnTo>
                    <a:pt x="3382" y="1315"/>
                  </a:lnTo>
                  <a:cubicBezTo>
                    <a:pt x="3448" y="1553"/>
                    <a:pt x="3522" y="1780"/>
                    <a:pt x="3609" y="2011"/>
                  </a:cubicBezTo>
                  <a:cubicBezTo>
                    <a:pt x="3686" y="2212"/>
                    <a:pt x="3753" y="2416"/>
                    <a:pt x="3819" y="2629"/>
                  </a:cubicBezTo>
                  <a:cubicBezTo>
                    <a:pt x="3856" y="2760"/>
                    <a:pt x="3899" y="2890"/>
                    <a:pt x="3940" y="3021"/>
                  </a:cubicBezTo>
                  <a:cubicBezTo>
                    <a:pt x="4017" y="3265"/>
                    <a:pt x="4097" y="3516"/>
                    <a:pt x="4164" y="3767"/>
                  </a:cubicBezTo>
                  <a:cubicBezTo>
                    <a:pt x="4248" y="4081"/>
                    <a:pt x="4311" y="4409"/>
                    <a:pt x="4371" y="4723"/>
                  </a:cubicBezTo>
                  <a:lnTo>
                    <a:pt x="4428" y="5004"/>
                  </a:lnTo>
                  <a:cubicBezTo>
                    <a:pt x="4461" y="5151"/>
                    <a:pt x="4495" y="5295"/>
                    <a:pt x="4542" y="5439"/>
                  </a:cubicBezTo>
                  <a:cubicBezTo>
                    <a:pt x="4595" y="5603"/>
                    <a:pt x="4649" y="5767"/>
                    <a:pt x="4699" y="5931"/>
                  </a:cubicBezTo>
                  <a:cubicBezTo>
                    <a:pt x="4739" y="6061"/>
                    <a:pt x="4776" y="6201"/>
                    <a:pt x="4816" y="6386"/>
                  </a:cubicBezTo>
                  <a:lnTo>
                    <a:pt x="4836" y="6476"/>
                  </a:lnTo>
                  <a:cubicBezTo>
                    <a:pt x="4856" y="6579"/>
                    <a:pt x="4880" y="6683"/>
                    <a:pt x="4900" y="6787"/>
                  </a:cubicBezTo>
                  <a:cubicBezTo>
                    <a:pt x="4907" y="6817"/>
                    <a:pt x="4907" y="6847"/>
                    <a:pt x="4910" y="6880"/>
                  </a:cubicBezTo>
                  <a:cubicBezTo>
                    <a:pt x="4910" y="6948"/>
                    <a:pt x="4907" y="7011"/>
                    <a:pt x="4893" y="7081"/>
                  </a:cubicBezTo>
                  <a:cubicBezTo>
                    <a:pt x="4876" y="7181"/>
                    <a:pt x="4833" y="7245"/>
                    <a:pt x="4766" y="7345"/>
                  </a:cubicBezTo>
                  <a:lnTo>
                    <a:pt x="4742" y="7375"/>
                  </a:lnTo>
                  <a:cubicBezTo>
                    <a:pt x="4689" y="7436"/>
                    <a:pt x="4626" y="7479"/>
                    <a:pt x="4552" y="7506"/>
                  </a:cubicBezTo>
                  <a:cubicBezTo>
                    <a:pt x="4499" y="7523"/>
                    <a:pt x="4448" y="7532"/>
                    <a:pt x="4396" y="7532"/>
                  </a:cubicBezTo>
                  <a:cubicBezTo>
                    <a:pt x="4366" y="7532"/>
                    <a:pt x="4336" y="7529"/>
                    <a:pt x="4305" y="7522"/>
                  </a:cubicBezTo>
                  <a:cubicBezTo>
                    <a:pt x="4217" y="7506"/>
                    <a:pt x="4144" y="7469"/>
                    <a:pt x="4080" y="7416"/>
                  </a:cubicBezTo>
                  <a:cubicBezTo>
                    <a:pt x="4027" y="7365"/>
                    <a:pt x="3987" y="7309"/>
                    <a:pt x="3956" y="7245"/>
                  </a:cubicBezTo>
                  <a:lnTo>
                    <a:pt x="3947" y="7225"/>
                  </a:lnTo>
                  <a:cubicBezTo>
                    <a:pt x="3927" y="7188"/>
                    <a:pt x="3907" y="7152"/>
                    <a:pt x="3896" y="7104"/>
                  </a:cubicBezTo>
                  <a:cubicBezTo>
                    <a:pt x="3879" y="7031"/>
                    <a:pt x="3859" y="6954"/>
                    <a:pt x="3850" y="6877"/>
                  </a:cubicBezTo>
                  <a:cubicBezTo>
                    <a:pt x="3843" y="6823"/>
                    <a:pt x="3833" y="6770"/>
                    <a:pt x="3823" y="6717"/>
                  </a:cubicBezTo>
                  <a:cubicBezTo>
                    <a:pt x="3810" y="6650"/>
                    <a:pt x="3796" y="6579"/>
                    <a:pt x="3783" y="6506"/>
                  </a:cubicBezTo>
                  <a:cubicBezTo>
                    <a:pt x="3746" y="6352"/>
                    <a:pt x="3699" y="6192"/>
                    <a:pt x="3639" y="5984"/>
                  </a:cubicBezTo>
                  <a:lnTo>
                    <a:pt x="3632" y="5968"/>
                  </a:lnTo>
                  <a:cubicBezTo>
                    <a:pt x="3609" y="5880"/>
                    <a:pt x="3582" y="5793"/>
                    <a:pt x="3558" y="5707"/>
                  </a:cubicBezTo>
                  <a:cubicBezTo>
                    <a:pt x="3518" y="5563"/>
                    <a:pt x="3492" y="5412"/>
                    <a:pt x="3468" y="5285"/>
                  </a:cubicBezTo>
                  <a:lnTo>
                    <a:pt x="3425" y="5017"/>
                  </a:lnTo>
                  <a:lnTo>
                    <a:pt x="3221" y="5061"/>
                  </a:lnTo>
                  <a:cubicBezTo>
                    <a:pt x="3174" y="5068"/>
                    <a:pt x="3124" y="5071"/>
                    <a:pt x="3074" y="5077"/>
                  </a:cubicBezTo>
                  <a:cubicBezTo>
                    <a:pt x="3010" y="5081"/>
                    <a:pt x="2947" y="5088"/>
                    <a:pt x="2883" y="5102"/>
                  </a:cubicBezTo>
                  <a:cubicBezTo>
                    <a:pt x="2769" y="5122"/>
                    <a:pt x="2655" y="5138"/>
                    <a:pt x="2545" y="5151"/>
                  </a:cubicBezTo>
                  <a:cubicBezTo>
                    <a:pt x="2374" y="5178"/>
                    <a:pt x="2204" y="5198"/>
                    <a:pt x="2033" y="5222"/>
                  </a:cubicBezTo>
                  <a:lnTo>
                    <a:pt x="1763" y="5255"/>
                  </a:lnTo>
                  <a:cubicBezTo>
                    <a:pt x="1756" y="5256"/>
                    <a:pt x="1748" y="5257"/>
                    <a:pt x="1738" y="5257"/>
                  </a:cubicBezTo>
                  <a:cubicBezTo>
                    <a:pt x="1727" y="5257"/>
                    <a:pt x="1716" y="5256"/>
                    <a:pt x="1703" y="5255"/>
                  </a:cubicBezTo>
                  <a:lnTo>
                    <a:pt x="1559" y="5242"/>
                  </a:lnTo>
                  <a:lnTo>
                    <a:pt x="1428" y="5679"/>
                  </a:lnTo>
                  <a:cubicBezTo>
                    <a:pt x="1358" y="5917"/>
                    <a:pt x="1275" y="6155"/>
                    <a:pt x="1195" y="6386"/>
                  </a:cubicBezTo>
                  <a:lnTo>
                    <a:pt x="1161" y="6479"/>
                  </a:lnTo>
                  <a:cubicBezTo>
                    <a:pt x="1124" y="6590"/>
                    <a:pt x="1090" y="6703"/>
                    <a:pt x="1060" y="6817"/>
                  </a:cubicBezTo>
                  <a:cubicBezTo>
                    <a:pt x="1030" y="6924"/>
                    <a:pt x="1007" y="7031"/>
                    <a:pt x="983" y="7141"/>
                  </a:cubicBezTo>
                  <a:lnTo>
                    <a:pt x="950" y="7275"/>
                  </a:lnTo>
                  <a:cubicBezTo>
                    <a:pt x="934" y="7362"/>
                    <a:pt x="890" y="7425"/>
                    <a:pt x="826" y="7469"/>
                  </a:cubicBezTo>
                  <a:cubicBezTo>
                    <a:pt x="779" y="7502"/>
                    <a:pt x="724" y="7519"/>
                    <a:pt x="668" y="7519"/>
                  </a:cubicBezTo>
                  <a:cubicBezTo>
                    <a:pt x="648" y="7519"/>
                    <a:pt x="628" y="7517"/>
                    <a:pt x="609" y="7513"/>
                  </a:cubicBezTo>
                  <a:cubicBezTo>
                    <a:pt x="536" y="7499"/>
                    <a:pt x="465" y="7449"/>
                    <a:pt x="418" y="7382"/>
                  </a:cubicBezTo>
                  <a:cubicBezTo>
                    <a:pt x="378" y="7315"/>
                    <a:pt x="365" y="7245"/>
                    <a:pt x="378" y="7178"/>
                  </a:cubicBezTo>
                  <a:cubicBezTo>
                    <a:pt x="392" y="7115"/>
                    <a:pt x="408" y="7054"/>
                    <a:pt x="422" y="6991"/>
                  </a:cubicBezTo>
                  <a:cubicBezTo>
                    <a:pt x="452" y="6840"/>
                    <a:pt x="485" y="6687"/>
                    <a:pt x="528" y="6542"/>
                  </a:cubicBezTo>
                  <a:cubicBezTo>
                    <a:pt x="589" y="6342"/>
                    <a:pt x="656" y="6141"/>
                    <a:pt x="719" y="5951"/>
                  </a:cubicBezTo>
                  <a:cubicBezTo>
                    <a:pt x="806" y="5663"/>
                    <a:pt x="894" y="5369"/>
                    <a:pt x="977" y="5077"/>
                  </a:cubicBezTo>
                  <a:lnTo>
                    <a:pt x="1067" y="4764"/>
                  </a:lnTo>
                  <a:cubicBezTo>
                    <a:pt x="1084" y="4707"/>
                    <a:pt x="1104" y="4653"/>
                    <a:pt x="1121" y="4596"/>
                  </a:cubicBezTo>
                  <a:lnTo>
                    <a:pt x="1187" y="4395"/>
                  </a:lnTo>
                  <a:cubicBezTo>
                    <a:pt x="1215" y="4312"/>
                    <a:pt x="1241" y="4228"/>
                    <a:pt x="1271" y="4148"/>
                  </a:cubicBezTo>
                  <a:lnTo>
                    <a:pt x="1325" y="4001"/>
                  </a:lnTo>
                  <a:cubicBezTo>
                    <a:pt x="1375" y="3867"/>
                    <a:pt x="1425" y="3730"/>
                    <a:pt x="1475" y="3597"/>
                  </a:cubicBezTo>
                  <a:lnTo>
                    <a:pt x="1485" y="3569"/>
                  </a:lnTo>
                  <a:cubicBezTo>
                    <a:pt x="1562" y="3372"/>
                    <a:pt x="1636" y="3171"/>
                    <a:pt x="1712" y="2974"/>
                  </a:cubicBezTo>
                  <a:cubicBezTo>
                    <a:pt x="1769" y="2824"/>
                    <a:pt x="1823" y="2669"/>
                    <a:pt x="1880" y="2509"/>
                  </a:cubicBezTo>
                  <a:lnTo>
                    <a:pt x="1900" y="2433"/>
                  </a:lnTo>
                  <a:cubicBezTo>
                    <a:pt x="1937" y="2322"/>
                    <a:pt x="1970" y="2208"/>
                    <a:pt x="2004" y="2095"/>
                  </a:cubicBezTo>
                  <a:cubicBezTo>
                    <a:pt x="2033" y="1994"/>
                    <a:pt x="2061" y="1891"/>
                    <a:pt x="2090" y="1791"/>
                  </a:cubicBezTo>
                  <a:cubicBezTo>
                    <a:pt x="2178" y="1476"/>
                    <a:pt x="2271" y="1152"/>
                    <a:pt x="2382" y="843"/>
                  </a:cubicBezTo>
                  <a:lnTo>
                    <a:pt x="2391" y="817"/>
                  </a:lnTo>
                  <a:cubicBezTo>
                    <a:pt x="2419" y="737"/>
                    <a:pt x="2448" y="656"/>
                    <a:pt x="2485" y="593"/>
                  </a:cubicBezTo>
                  <a:cubicBezTo>
                    <a:pt x="2539" y="506"/>
                    <a:pt x="2575" y="456"/>
                    <a:pt x="2632" y="419"/>
                  </a:cubicBezTo>
                  <a:cubicBezTo>
                    <a:pt x="2711" y="373"/>
                    <a:pt x="2780" y="352"/>
                    <a:pt x="2855" y="352"/>
                  </a:cubicBezTo>
                  <a:close/>
                  <a:moveTo>
                    <a:pt x="2851" y="0"/>
                  </a:moveTo>
                  <a:cubicBezTo>
                    <a:pt x="2711" y="0"/>
                    <a:pt x="2582" y="39"/>
                    <a:pt x="2451" y="118"/>
                  </a:cubicBezTo>
                  <a:cubicBezTo>
                    <a:pt x="2321" y="198"/>
                    <a:pt x="2248" y="309"/>
                    <a:pt x="2184" y="412"/>
                  </a:cubicBezTo>
                  <a:cubicBezTo>
                    <a:pt x="2127" y="506"/>
                    <a:pt x="2090" y="610"/>
                    <a:pt x="2061" y="700"/>
                  </a:cubicBezTo>
                  <a:lnTo>
                    <a:pt x="2050" y="727"/>
                  </a:lnTo>
                  <a:cubicBezTo>
                    <a:pt x="1937" y="1044"/>
                    <a:pt x="1843" y="1376"/>
                    <a:pt x="1752" y="1693"/>
                  </a:cubicBezTo>
                  <a:cubicBezTo>
                    <a:pt x="1723" y="1794"/>
                    <a:pt x="1696" y="1894"/>
                    <a:pt x="1666" y="1998"/>
                  </a:cubicBezTo>
                  <a:cubicBezTo>
                    <a:pt x="1632" y="2108"/>
                    <a:pt x="1599" y="2222"/>
                    <a:pt x="1565" y="2332"/>
                  </a:cubicBezTo>
                  <a:lnTo>
                    <a:pt x="1545" y="2402"/>
                  </a:lnTo>
                  <a:cubicBezTo>
                    <a:pt x="1491" y="2553"/>
                    <a:pt x="1442" y="2700"/>
                    <a:pt x="1385" y="2850"/>
                  </a:cubicBezTo>
                  <a:cubicBezTo>
                    <a:pt x="1308" y="3048"/>
                    <a:pt x="1235" y="3245"/>
                    <a:pt x="1158" y="3442"/>
                  </a:cubicBezTo>
                  <a:lnTo>
                    <a:pt x="1147" y="3469"/>
                  </a:lnTo>
                  <a:cubicBezTo>
                    <a:pt x="1094" y="3606"/>
                    <a:pt x="1044" y="3743"/>
                    <a:pt x="994" y="3881"/>
                  </a:cubicBezTo>
                  <a:lnTo>
                    <a:pt x="940" y="4024"/>
                  </a:lnTo>
                  <a:cubicBezTo>
                    <a:pt x="910" y="4111"/>
                    <a:pt x="880" y="4202"/>
                    <a:pt x="853" y="4288"/>
                  </a:cubicBezTo>
                  <a:lnTo>
                    <a:pt x="789" y="4483"/>
                  </a:lnTo>
                  <a:cubicBezTo>
                    <a:pt x="769" y="4543"/>
                    <a:pt x="749" y="4603"/>
                    <a:pt x="729" y="4667"/>
                  </a:cubicBezTo>
                  <a:lnTo>
                    <a:pt x="639" y="4981"/>
                  </a:lnTo>
                  <a:cubicBezTo>
                    <a:pt x="556" y="5272"/>
                    <a:pt x="472" y="5559"/>
                    <a:pt x="385" y="5844"/>
                  </a:cubicBezTo>
                  <a:cubicBezTo>
                    <a:pt x="321" y="6034"/>
                    <a:pt x="251" y="6235"/>
                    <a:pt x="191" y="6442"/>
                  </a:cubicBezTo>
                  <a:cubicBezTo>
                    <a:pt x="147" y="6599"/>
                    <a:pt x="111" y="6760"/>
                    <a:pt x="77" y="6914"/>
                  </a:cubicBezTo>
                  <a:cubicBezTo>
                    <a:pt x="64" y="6977"/>
                    <a:pt x="51" y="7038"/>
                    <a:pt x="37" y="7098"/>
                  </a:cubicBezTo>
                  <a:cubicBezTo>
                    <a:pt x="0" y="7258"/>
                    <a:pt x="31" y="7429"/>
                    <a:pt x="124" y="7573"/>
                  </a:cubicBezTo>
                  <a:cubicBezTo>
                    <a:pt x="221" y="7723"/>
                    <a:pt x="375" y="7827"/>
                    <a:pt x="542" y="7860"/>
                  </a:cubicBezTo>
                  <a:cubicBezTo>
                    <a:pt x="580" y="7867"/>
                    <a:pt x="619" y="7871"/>
                    <a:pt x="658" y="7871"/>
                  </a:cubicBezTo>
                  <a:cubicBezTo>
                    <a:pt x="787" y="7871"/>
                    <a:pt x="915" y="7832"/>
                    <a:pt x="1024" y="7760"/>
                  </a:cubicBezTo>
                  <a:cubicBezTo>
                    <a:pt x="1161" y="7666"/>
                    <a:pt x="1255" y="7526"/>
                    <a:pt x="1295" y="7355"/>
                  </a:cubicBezTo>
                  <a:lnTo>
                    <a:pt x="1325" y="7215"/>
                  </a:lnTo>
                  <a:cubicBezTo>
                    <a:pt x="1348" y="7115"/>
                    <a:pt x="1371" y="7011"/>
                    <a:pt x="1398" y="6911"/>
                  </a:cubicBezTo>
                  <a:cubicBezTo>
                    <a:pt x="1428" y="6800"/>
                    <a:pt x="1462" y="6693"/>
                    <a:pt x="1496" y="6590"/>
                  </a:cubicBezTo>
                  <a:lnTo>
                    <a:pt x="1525" y="6502"/>
                  </a:lnTo>
                  <a:cubicBezTo>
                    <a:pt x="1609" y="6269"/>
                    <a:pt x="1692" y="6025"/>
                    <a:pt x="1766" y="5780"/>
                  </a:cubicBezTo>
                  <a:lnTo>
                    <a:pt x="1817" y="5603"/>
                  </a:lnTo>
                  <a:lnTo>
                    <a:pt x="2081" y="5570"/>
                  </a:lnTo>
                  <a:cubicBezTo>
                    <a:pt x="2251" y="5546"/>
                    <a:pt x="2422" y="5526"/>
                    <a:pt x="2592" y="5499"/>
                  </a:cubicBezTo>
                  <a:cubicBezTo>
                    <a:pt x="2709" y="5486"/>
                    <a:pt x="2830" y="5466"/>
                    <a:pt x="2944" y="5446"/>
                  </a:cubicBezTo>
                  <a:cubicBezTo>
                    <a:pt x="2996" y="5435"/>
                    <a:pt x="3050" y="5432"/>
                    <a:pt x="3107" y="5426"/>
                  </a:cubicBezTo>
                  <a:lnTo>
                    <a:pt x="3137" y="5426"/>
                  </a:lnTo>
                  <a:cubicBezTo>
                    <a:pt x="3157" y="5543"/>
                    <a:pt x="3184" y="5670"/>
                    <a:pt x="3217" y="5800"/>
                  </a:cubicBezTo>
                  <a:cubicBezTo>
                    <a:pt x="3245" y="5891"/>
                    <a:pt x="3271" y="5977"/>
                    <a:pt x="3297" y="6068"/>
                  </a:cubicBezTo>
                  <a:lnTo>
                    <a:pt x="3302" y="6085"/>
                  </a:lnTo>
                  <a:cubicBezTo>
                    <a:pt x="3362" y="6285"/>
                    <a:pt x="3405" y="6442"/>
                    <a:pt x="3438" y="6582"/>
                  </a:cubicBezTo>
                  <a:cubicBezTo>
                    <a:pt x="3452" y="6650"/>
                    <a:pt x="3465" y="6713"/>
                    <a:pt x="3478" y="6780"/>
                  </a:cubicBezTo>
                  <a:cubicBezTo>
                    <a:pt x="3485" y="6830"/>
                    <a:pt x="3495" y="6880"/>
                    <a:pt x="3502" y="6931"/>
                  </a:cubicBezTo>
                  <a:cubicBezTo>
                    <a:pt x="3515" y="7014"/>
                    <a:pt x="3535" y="7101"/>
                    <a:pt x="3558" y="7201"/>
                  </a:cubicBezTo>
                  <a:cubicBezTo>
                    <a:pt x="3575" y="7275"/>
                    <a:pt x="3609" y="7339"/>
                    <a:pt x="3639" y="7392"/>
                  </a:cubicBezTo>
                  <a:cubicBezTo>
                    <a:pt x="3686" y="7499"/>
                    <a:pt x="3756" y="7596"/>
                    <a:pt x="3850" y="7680"/>
                  </a:cubicBezTo>
                  <a:cubicBezTo>
                    <a:pt x="3960" y="7777"/>
                    <a:pt x="4091" y="7840"/>
                    <a:pt x="4237" y="7867"/>
                  </a:cubicBezTo>
                  <a:cubicBezTo>
                    <a:pt x="4288" y="7877"/>
                    <a:pt x="4341" y="7884"/>
                    <a:pt x="4395" y="7884"/>
                  </a:cubicBezTo>
                  <a:cubicBezTo>
                    <a:pt x="4485" y="7884"/>
                    <a:pt x="4579" y="7867"/>
                    <a:pt x="4669" y="7837"/>
                  </a:cubicBezTo>
                  <a:cubicBezTo>
                    <a:pt x="4802" y="7786"/>
                    <a:pt x="4920" y="7710"/>
                    <a:pt x="5014" y="7603"/>
                  </a:cubicBezTo>
                  <a:lnTo>
                    <a:pt x="5057" y="7542"/>
                  </a:lnTo>
                  <a:cubicBezTo>
                    <a:pt x="5134" y="7425"/>
                    <a:pt x="5208" y="7319"/>
                    <a:pt x="5241" y="7141"/>
                  </a:cubicBezTo>
                  <a:cubicBezTo>
                    <a:pt x="5258" y="7048"/>
                    <a:pt x="5264" y="6961"/>
                    <a:pt x="5261" y="6871"/>
                  </a:cubicBezTo>
                  <a:cubicBezTo>
                    <a:pt x="5258" y="6820"/>
                    <a:pt x="5254" y="6770"/>
                    <a:pt x="5244" y="6720"/>
                  </a:cubicBezTo>
                  <a:cubicBezTo>
                    <a:pt x="5224" y="6613"/>
                    <a:pt x="5201" y="6509"/>
                    <a:pt x="5177" y="6402"/>
                  </a:cubicBezTo>
                  <a:lnTo>
                    <a:pt x="5157" y="6312"/>
                  </a:lnTo>
                  <a:cubicBezTo>
                    <a:pt x="5117" y="6121"/>
                    <a:pt x="5077" y="5968"/>
                    <a:pt x="5037" y="5827"/>
                  </a:cubicBezTo>
                  <a:cubicBezTo>
                    <a:pt x="4987" y="5659"/>
                    <a:pt x="4930" y="5492"/>
                    <a:pt x="4876" y="5325"/>
                  </a:cubicBezTo>
                  <a:cubicBezTo>
                    <a:pt x="4833" y="5202"/>
                    <a:pt x="4802" y="5071"/>
                    <a:pt x="4773" y="4934"/>
                  </a:cubicBezTo>
                  <a:lnTo>
                    <a:pt x="4719" y="4656"/>
                  </a:lnTo>
                  <a:cubicBezTo>
                    <a:pt x="4656" y="4335"/>
                    <a:pt x="4589" y="4001"/>
                    <a:pt x="4501" y="3677"/>
                  </a:cubicBezTo>
                  <a:cubicBezTo>
                    <a:pt x="4435" y="3419"/>
                    <a:pt x="4355" y="3165"/>
                    <a:pt x="4274" y="2917"/>
                  </a:cubicBezTo>
                  <a:lnTo>
                    <a:pt x="4154" y="2526"/>
                  </a:lnTo>
                  <a:cubicBezTo>
                    <a:pt x="4087" y="2308"/>
                    <a:pt x="4017" y="2095"/>
                    <a:pt x="3940" y="1887"/>
                  </a:cubicBezTo>
                  <a:cubicBezTo>
                    <a:pt x="3856" y="1666"/>
                    <a:pt x="3786" y="1445"/>
                    <a:pt x="3723" y="1232"/>
                  </a:cubicBezTo>
                  <a:lnTo>
                    <a:pt x="3692" y="1068"/>
                  </a:lnTo>
                  <a:cubicBezTo>
                    <a:pt x="3666" y="931"/>
                    <a:pt x="3639" y="797"/>
                    <a:pt x="3609" y="663"/>
                  </a:cubicBezTo>
                  <a:cubicBezTo>
                    <a:pt x="3606" y="636"/>
                    <a:pt x="3598" y="610"/>
                    <a:pt x="3592" y="583"/>
                  </a:cubicBezTo>
                  <a:cubicBezTo>
                    <a:pt x="3572" y="513"/>
                    <a:pt x="3542" y="456"/>
                    <a:pt x="3515" y="402"/>
                  </a:cubicBezTo>
                  <a:lnTo>
                    <a:pt x="3495" y="366"/>
                  </a:lnTo>
                  <a:cubicBezTo>
                    <a:pt x="3405" y="188"/>
                    <a:pt x="3194" y="41"/>
                    <a:pt x="2984" y="11"/>
                  </a:cubicBezTo>
                  <a:cubicBezTo>
                    <a:pt x="2938" y="4"/>
                    <a:pt x="2894" y="0"/>
                    <a:pt x="28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872" name="Google Shape;1872;p14"/>
          <p:cNvGrpSpPr/>
          <p:nvPr/>
        </p:nvGrpSpPr>
        <p:grpSpPr>
          <a:xfrm>
            <a:off x="10840846" y="3136026"/>
            <a:ext cx="296133" cy="331191"/>
            <a:chOff x="4791500" y="4541438"/>
            <a:chExt cx="163225" cy="182575"/>
          </a:xfrm>
        </p:grpSpPr>
        <p:sp>
          <p:nvSpPr>
            <p:cNvPr id="1873" name="Google Shape;1873;p14"/>
            <p:cNvSpPr/>
            <p:nvPr/>
          </p:nvSpPr>
          <p:spPr>
            <a:xfrm>
              <a:off x="4795950" y="4545838"/>
              <a:ext cx="154425" cy="173825"/>
            </a:xfrm>
            <a:custGeom>
              <a:avLst/>
              <a:gdLst/>
              <a:ahLst/>
              <a:cxnLst/>
              <a:rect l="l" t="t" r="r" b="b"/>
              <a:pathLst>
                <a:path w="6177" h="6953" extrusionOk="0">
                  <a:moveTo>
                    <a:pt x="3438" y="1267"/>
                  </a:moveTo>
                  <a:cubicBezTo>
                    <a:pt x="3458" y="1271"/>
                    <a:pt x="3475" y="1275"/>
                    <a:pt x="3495" y="1275"/>
                  </a:cubicBezTo>
                  <a:cubicBezTo>
                    <a:pt x="3575" y="1288"/>
                    <a:pt x="3652" y="1301"/>
                    <a:pt x="3733" y="1315"/>
                  </a:cubicBezTo>
                  <a:cubicBezTo>
                    <a:pt x="3849" y="1338"/>
                    <a:pt x="3969" y="1358"/>
                    <a:pt x="4087" y="1381"/>
                  </a:cubicBezTo>
                  <a:cubicBezTo>
                    <a:pt x="4190" y="1408"/>
                    <a:pt x="4294" y="1442"/>
                    <a:pt x="4391" y="1482"/>
                  </a:cubicBezTo>
                  <a:cubicBezTo>
                    <a:pt x="4491" y="1545"/>
                    <a:pt x="4585" y="1619"/>
                    <a:pt x="4676" y="1699"/>
                  </a:cubicBezTo>
                  <a:cubicBezTo>
                    <a:pt x="4776" y="1796"/>
                    <a:pt x="4876" y="1897"/>
                    <a:pt x="4960" y="2007"/>
                  </a:cubicBezTo>
                  <a:cubicBezTo>
                    <a:pt x="4966" y="2027"/>
                    <a:pt x="4977" y="2044"/>
                    <a:pt x="4986" y="2064"/>
                  </a:cubicBezTo>
                  <a:cubicBezTo>
                    <a:pt x="4983" y="2124"/>
                    <a:pt x="4980" y="2184"/>
                    <a:pt x="4970" y="2244"/>
                  </a:cubicBezTo>
                  <a:lnTo>
                    <a:pt x="4963" y="2264"/>
                  </a:lnTo>
                  <a:cubicBezTo>
                    <a:pt x="4920" y="2338"/>
                    <a:pt x="4866" y="2408"/>
                    <a:pt x="4812" y="2479"/>
                  </a:cubicBezTo>
                  <a:lnTo>
                    <a:pt x="4792" y="2495"/>
                  </a:lnTo>
                  <a:cubicBezTo>
                    <a:pt x="4702" y="2542"/>
                    <a:pt x="4608" y="2582"/>
                    <a:pt x="4515" y="2615"/>
                  </a:cubicBezTo>
                  <a:cubicBezTo>
                    <a:pt x="4408" y="2642"/>
                    <a:pt x="4298" y="2652"/>
                    <a:pt x="4190" y="2666"/>
                  </a:cubicBezTo>
                  <a:cubicBezTo>
                    <a:pt x="4114" y="2675"/>
                    <a:pt x="4034" y="2686"/>
                    <a:pt x="3953" y="2692"/>
                  </a:cubicBezTo>
                  <a:cubicBezTo>
                    <a:pt x="3816" y="2692"/>
                    <a:pt x="3679" y="2679"/>
                    <a:pt x="3538" y="2666"/>
                  </a:cubicBezTo>
                  <a:cubicBezTo>
                    <a:pt x="3415" y="2652"/>
                    <a:pt x="3291" y="2639"/>
                    <a:pt x="3167" y="2615"/>
                  </a:cubicBezTo>
                  <a:cubicBezTo>
                    <a:pt x="3074" y="2589"/>
                    <a:pt x="2983" y="2562"/>
                    <a:pt x="2886" y="2552"/>
                  </a:cubicBezTo>
                  <a:cubicBezTo>
                    <a:pt x="2864" y="2549"/>
                    <a:pt x="2843" y="2548"/>
                    <a:pt x="2822" y="2548"/>
                  </a:cubicBezTo>
                  <a:cubicBezTo>
                    <a:pt x="2763" y="2548"/>
                    <a:pt x="2705" y="2557"/>
                    <a:pt x="2649" y="2572"/>
                  </a:cubicBezTo>
                  <a:cubicBezTo>
                    <a:pt x="2665" y="2539"/>
                    <a:pt x="2679" y="2508"/>
                    <a:pt x="2692" y="2475"/>
                  </a:cubicBezTo>
                  <a:cubicBezTo>
                    <a:pt x="2742" y="2385"/>
                    <a:pt x="2789" y="2294"/>
                    <a:pt x="2842" y="2204"/>
                  </a:cubicBezTo>
                  <a:cubicBezTo>
                    <a:pt x="2923" y="2070"/>
                    <a:pt x="3000" y="1940"/>
                    <a:pt x="3080" y="1809"/>
                  </a:cubicBezTo>
                  <a:cubicBezTo>
                    <a:pt x="3157" y="1689"/>
                    <a:pt x="3231" y="1572"/>
                    <a:pt x="3311" y="1459"/>
                  </a:cubicBezTo>
                  <a:cubicBezTo>
                    <a:pt x="3355" y="1395"/>
                    <a:pt x="3395" y="1331"/>
                    <a:pt x="3438" y="1267"/>
                  </a:cubicBezTo>
                  <a:close/>
                  <a:moveTo>
                    <a:pt x="2228" y="3492"/>
                  </a:moveTo>
                  <a:cubicBezTo>
                    <a:pt x="2284" y="3609"/>
                    <a:pt x="2358" y="3675"/>
                    <a:pt x="2458" y="3759"/>
                  </a:cubicBezTo>
                  <a:lnTo>
                    <a:pt x="2461" y="3763"/>
                  </a:lnTo>
                  <a:cubicBezTo>
                    <a:pt x="2509" y="3796"/>
                    <a:pt x="2562" y="3826"/>
                    <a:pt x="2612" y="3853"/>
                  </a:cubicBezTo>
                  <a:cubicBezTo>
                    <a:pt x="2659" y="3879"/>
                    <a:pt x="2702" y="3907"/>
                    <a:pt x="2749" y="3933"/>
                  </a:cubicBezTo>
                  <a:cubicBezTo>
                    <a:pt x="2839" y="3984"/>
                    <a:pt x="2936" y="4037"/>
                    <a:pt x="3023" y="4097"/>
                  </a:cubicBezTo>
                  <a:cubicBezTo>
                    <a:pt x="3100" y="4147"/>
                    <a:pt x="3171" y="4204"/>
                    <a:pt x="3237" y="4261"/>
                  </a:cubicBezTo>
                  <a:cubicBezTo>
                    <a:pt x="3298" y="4321"/>
                    <a:pt x="3358" y="4385"/>
                    <a:pt x="3408" y="4452"/>
                  </a:cubicBezTo>
                  <a:cubicBezTo>
                    <a:pt x="3438" y="4509"/>
                    <a:pt x="3465" y="4572"/>
                    <a:pt x="3488" y="4635"/>
                  </a:cubicBezTo>
                  <a:cubicBezTo>
                    <a:pt x="3508" y="4709"/>
                    <a:pt x="3522" y="4786"/>
                    <a:pt x="3528" y="4863"/>
                  </a:cubicBezTo>
                  <a:cubicBezTo>
                    <a:pt x="3528" y="4900"/>
                    <a:pt x="3522" y="4933"/>
                    <a:pt x="3518" y="4967"/>
                  </a:cubicBezTo>
                  <a:cubicBezTo>
                    <a:pt x="3501" y="5020"/>
                    <a:pt x="3485" y="5074"/>
                    <a:pt x="3461" y="5128"/>
                  </a:cubicBezTo>
                  <a:cubicBezTo>
                    <a:pt x="3438" y="5168"/>
                    <a:pt x="3412" y="5208"/>
                    <a:pt x="3384" y="5244"/>
                  </a:cubicBezTo>
                  <a:cubicBezTo>
                    <a:pt x="3321" y="5301"/>
                    <a:pt x="3251" y="5355"/>
                    <a:pt x="3180" y="5401"/>
                  </a:cubicBezTo>
                  <a:cubicBezTo>
                    <a:pt x="3060" y="5472"/>
                    <a:pt x="2930" y="5525"/>
                    <a:pt x="2796" y="5572"/>
                  </a:cubicBezTo>
                  <a:cubicBezTo>
                    <a:pt x="2759" y="5582"/>
                    <a:pt x="2719" y="5592"/>
                    <a:pt x="2679" y="5599"/>
                  </a:cubicBezTo>
                  <a:cubicBezTo>
                    <a:pt x="2669" y="5599"/>
                    <a:pt x="2662" y="5595"/>
                    <a:pt x="2655" y="5595"/>
                  </a:cubicBezTo>
                  <a:cubicBezTo>
                    <a:pt x="2585" y="5575"/>
                    <a:pt x="2518" y="5555"/>
                    <a:pt x="2452" y="5535"/>
                  </a:cubicBezTo>
                  <a:cubicBezTo>
                    <a:pt x="2324" y="5495"/>
                    <a:pt x="2197" y="5458"/>
                    <a:pt x="2077" y="5404"/>
                  </a:cubicBezTo>
                  <a:cubicBezTo>
                    <a:pt x="1963" y="5341"/>
                    <a:pt x="1850" y="5274"/>
                    <a:pt x="1739" y="5204"/>
                  </a:cubicBezTo>
                  <a:cubicBezTo>
                    <a:pt x="1679" y="5168"/>
                    <a:pt x="1618" y="5123"/>
                    <a:pt x="1558" y="5087"/>
                  </a:cubicBezTo>
                  <a:cubicBezTo>
                    <a:pt x="1538" y="5077"/>
                    <a:pt x="1515" y="5063"/>
                    <a:pt x="1495" y="5050"/>
                  </a:cubicBezTo>
                  <a:cubicBezTo>
                    <a:pt x="1572" y="4873"/>
                    <a:pt x="1649" y="4696"/>
                    <a:pt x="1729" y="4518"/>
                  </a:cubicBezTo>
                  <a:cubicBezTo>
                    <a:pt x="1882" y="4171"/>
                    <a:pt x="2057" y="3833"/>
                    <a:pt x="2228" y="3492"/>
                  </a:cubicBezTo>
                  <a:close/>
                  <a:moveTo>
                    <a:pt x="3314" y="0"/>
                  </a:moveTo>
                  <a:cubicBezTo>
                    <a:pt x="3231" y="3"/>
                    <a:pt x="3151" y="3"/>
                    <a:pt x="3070" y="23"/>
                  </a:cubicBezTo>
                  <a:cubicBezTo>
                    <a:pt x="2997" y="40"/>
                    <a:pt x="2926" y="63"/>
                    <a:pt x="2859" y="87"/>
                  </a:cubicBezTo>
                  <a:cubicBezTo>
                    <a:pt x="2719" y="134"/>
                    <a:pt x="2589" y="224"/>
                    <a:pt x="2488" y="332"/>
                  </a:cubicBezTo>
                  <a:cubicBezTo>
                    <a:pt x="2381" y="445"/>
                    <a:pt x="2284" y="552"/>
                    <a:pt x="2204" y="686"/>
                  </a:cubicBezTo>
                  <a:cubicBezTo>
                    <a:pt x="2110" y="849"/>
                    <a:pt x="2023" y="1014"/>
                    <a:pt x="1933" y="1181"/>
                  </a:cubicBezTo>
                  <a:cubicBezTo>
                    <a:pt x="1726" y="1568"/>
                    <a:pt x="1518" y="1963"/>
                    <a:pt x="1361" y="2378"/>
                  </a:cubicBezTo>
                  <a:cubicBezTo>
                    <a:pt x="1291" y="2569"/>
                    <a:pt x="1228" y="2766"/>
                    <a:pt x="1144" y="2953"/>
                  </a:cubicBezTo>
                  <a:cubicBezTo>
                    <a:pt x="1053" y="3154"/>
                    <a:pt x="963" y="3354"/>
                    <a:pt x="870" y="3555"/>
                  </a:cubicBezTo>
                  <a:cubicBezTo>
                    <a:pt x="585" y="4180"/>
                    <a:pt x="325" y="4816"/>
                    <a:pt x="56" y="5449"/>
                  </a:cubicBezTo>
                  <a:cubicBezTo>
                    <a:pt x="0" y="5585"/>
                    <a:pt x="16" y="5759"/>
                    <a:pt x="76" y="5890"/>
                  </a:cubicBezTo>
                  <a:cubicBezTo>
                    <a:pt x="141" y="6031"/>
                    <a:pt x="264" y="6144"/>
                    <a:pt x="411" y="6197"/>
                  </a:cubicBezTo>
                  <a:cubicBezTo>
                    <a:pt x="473" y="6220"/>
                    <a:pt x="539" y="6231"/>
                    <a:pt x="605" y="6231"/>
                  </a:cubicBezTo>
                  <a:cubicBezTo>
                    <a:pt x="657" y="6231"/>
                    <a:pt x="709" y="6224"/>
                    <a:pt x="759" y="6211"/>
                  </a:cubicBezTo>
                  <a:cubicBezTo>
                    <a:pt x="783" y="6227"/>
                    <a:pt x="809" y="6244"/>
                    <a:pt x="836" y="6264"/>
                  </a:cubicBezTo>
                  <a:cubicBezTo>
                    <a:pt x="916" y="6318"/>
                    <a:pt x="1000" y="6368"/>
                    <a:pt x="1084" y="6418"/>
                  </a:cubicBezTo>
                  <a:cubicBezTo>
                    <a:pt x="1164" y="6468"/>
                    <a:pt x="1248" y="6515"/>
                    <a:pt x="1331" y="6562"/>
                  </a:cubicBezTo>
                  <a:cubicBezTo>
                    <a:pt x="1465" y="6639"/>
                    <a:pt x="1602" y="6706"/>
                    <a:pt x="1749" y="6753"/>
                  </a:cubicBezTo>
                  <a:cubicBezTo>
                    <a:pt x="1799" y="6769"/>
                    <a:pt x="1846" y="6786"/>
                    <a:pt x="1896" y="6799"/>
                  </a:cubicBezTo>
                  <a:cubicBezTo>
                    <a:pt x="1990" y="6826"/>
                    <a:pt x="2083" y="6856"/>
                    <a:pt x="2180" y="6880"/>
                  </a:cubicBezTo>
                  <a:cubicBezTo>
                    <a:pt x="2274" y="6900"/>
                    <a:pt x="2368" y="6923"/>
                    <a:pt x="2464" y="6940"/>
                  </a:cubicBezTo>
                  <a:cubicBezTo>
                    <a:pt x="2517" y="6949"/>
                    <a:pt x="2569" y="6953"/>
                    <a:pt x="2620" y="6953"/>
                  </a:cubicBezTo>
                  <a:cubicBezTo>
                    <a:pt x="2678" y="6953"/>
                    <a:pt x="2736" y="6949"/>
                    <a:pt x="2796" y="6943"/>
                  </a:cubicBezTo>
                  <a:cubicBezTo>
                    <a:pt x="2940" y="6937"/>
                    <a:pt x="3070" y="6886"/>
                    <a:pt x="3207" y="6843"/>
                  </a:cubicBezTo>
                  <a:cubicBezTo>
                    <a:pt x="3291" y="6816"/>
                    <a:pt x="3375" y="6779"/>
                    <a:pt x="3455" y="6742"/>
                  </a:cubicBezTo>
                  <a:cubicBezTo>
                    <a:pt x="3679" y="6639"/>
                    <a:pt x="3889" y="6508"/>
                    <a:pt x="4083" y="6355"/>
                  </a:cubicBezTo>
                  <a:cubicBezTo>
                    <a:pt x="4124" y="6321"/>
                    <a:pt x="4160" y="6287"/>
                    <a:pt x="4197" y="6254"/>
                  </a:cubicBezTo>
                  <a:cubicBezTo>
                    <a:pt x="4324" y="6127"/>
                    <a:pt x="4438" y="5994"/>
                    <a:pt x="4522" y="5836"/>
                  </a:cubicBezTo>
                  <a:cubicBezTo>
                    <a:pt x="4585" y="5719"/>
                    <a:pt x="4639" y="5605"/>
                    <a:pt x="4682" y="5478"/>
                  </a:cubicBezTo>
                  <a:cubicBezTo>
                    <a:pt x="4716" y="5384"/>
                    <a:pt x="4732" y="5284"/>
                    <a:pt x="4749" y="5188"/>
                  </a:cubicBezTo>
                  <a:cubicBezTo>
                    <a:pt x="4786" y="5007"/>
                    <a:pt x="4789" y="4827"/>
                    <a:pt x="4762" y="4642"/>
                  </a:cubicBezTo>
                  <a:cubicBezTo>
                    <a:pt x="4749" y="4546"/>
                    <a:pt x="4732" y="4452"/>
                    <a:pt x="4709" y="4358"/>
                  </a:cubicBezTo>
                  <a:cubicBezTo>
                    <a:pt x="4669" y="4211"/>
                    <a:pt x="4616" y="4074"/>
                    <a:pt x="4551" y="3940"/>
                  </a:cubicBezTo>
                  <a:cubicBezTo>
                    <a:pt x="4535" y="3910"/>
                    <a:pt x="4518" y="3879"/>
                    <a:pt x="4502" y="3850"/>
                  </a:cubicBezTo>
                  <a:cubicBezTo>
                    <a:pt x="4565" y="3839"/>
                    <a:pt x="4628" y="3830"/>
                    <a:pt x="4692" y="3816"/>
                  </a:cubicBezTo>
                  <a:cubicBezTo>
                    <a:pt x="4883" y="3783"/>
                    <a:pt x="5060" y="3703"/>
                    <a:pt x="5234" y="3623"/>
                  </a:cubicBezTo>
                  <a:cubicBezTo>
                    <a:pt x="5378" y="3558"/>
                    <a:pt x="5522" y="3475"/>
                    <a:pt x="5632" y="3354"/>
                  </a:cubicBezTo>
                  <a:cubicBezTo>
                    <a:pt x="5699" y="3281"/>
                    <a:pt x="5766" y="3208"/>
                    <a:pt x="5826" y="3127"/>
                  </a:cubicBezTo>
                  <a:cubicBezTo>
                    <a:pt x="5936" y="2980"/>
                    <a:pt x="6040" y="2823"/>
                    <a:pt x="6100" y="2649"/>
                  </a:cubicBezTo>
                  <a:cubicBezTo>
                    <a:pt x="6137" y="2539"/>
                    <a:pt x="6161" y="2414"/>
                    <a:pt x="6167" y="2298"/>
                  </a:cubicBezTo>
                  <a:cubicBezTo>
                    <a:pt x="6177" y="2161"/>
                    <a:pt x="6174" y="2027"/>
                    <a:pt x="6164" y="1886"/>
                  </a:cubicBezTo>
                  <a:cubicBezTo>
                    <a:pt x="6161" y="1860"/>
                    <a:pt x="6157" y="1833"/>
                    <a:pt x="6150" y="1806"/>
                  </a:cubicBezTo>
                  <a:cubicBezTo>
                    <a:pt x="6133" y="1739"/>
                    <a:pt x="6110" y="1672"/>
                    <a:pt x="6087" y="1609"/>
                  </a:cubicBezTo>
                  <a:cubicBezTo>
                    <a:pt x="6067" y="1556"/>
                    <a:pt x="6040" y="1508"/>
                    <a:pt x="6013" y="1459"/>
                  </a:cubicBezTo>
                  <a:cubicBezTo>
                    <a:pt x="5940" y="1338"/>
                    <a:pt x="5860" y="1224"/>
                    <a:pt x="5769" y="1117"/>
                  </a:cubicBezTo>
                  <a:cubicBezTo>
                    <a:pt x="5709" y="1047"/>
                    <a:pt x="5642" y="987"/>
                    <a:pt x="5575" y="923"/>
                  </a:cubicBezTo>
                  <a:cubicBezTo>
                    <a:pt x="5474" y="823"/>
                    <a:pt x="5368" y="729"/>
                    <a:pt x="5258" y="639"/>
                  </a:cubicBezTo>
                  <a:cubicBezTo>
                    <a:pt x="5241" y="625"/>
                    <a:pt x="5224" y="613"/>
                    <a:pt x="5207" y="599"/>
                  </a:cubicBezTo>
                  <a:cubicBezTo>
                    <a:pt x="5153" y="556"/>
                    <a:pt x="5104" y="515"/>
                    <a:pt x="5047" y="482"/>
                  </a:cubicBezTo>
                  <a:cubicBezTo>
                    <a:pt x="4846" y="361"/>
                    <a:pt x="4636" y="275"/>
                    <a:pt x="4408" y="214"/>
                  </a:cubicBezTo>
                  <a:cubicBezTo>
                    <a:pt x="4170" y="154"/>
                    <a:pt x="3929" y="107"/>
                    <a:pt x="3692" y="57"/>
                  </a:cubicBezTo>
                  <a:cubicBezTo>
                    <a:pt x="3602" y="37"/>
                    <a:pt x="3515" y="23"/>
                    <a:pt x="3428" y="7"/>
                  </a:cubicBezTo>
                  <a:cubicBezTo>
                    <a:pt x="3387" y="0"/>
                    <a:pt x="3351" y="0"/>
                    <a:pt x="331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74" name="Google Shape;1874;p14"/>
            <p:cNvSpPr/>
            <p:nvPr/>
          </p:nvSpPr>
          <p:spPr>
            <a:xfrm>
              <a:off x="4791500" y="4541438"/>
              <a:ext cx="163225" cy="182575"/>
            </a:xfrm>
            <a:custGeom>
              <a:avLst/>
              <a:gdLst/>
              <a:ahLst/>
              <a:cxnLst/>
              <a:rect l="l" t="t" r="r" b="b"/>
              <a:pathLst>
                <a:path w="6529" h="7303" extrusionOk="0">
                  <a:moveTo>
                    <a:pt x="3700" y="1635"/>
                  </a:moveTo>
                  <a:lnTo>
                    <a:pt x="3880" y="1664"/>
                  </a:lnTo>
                  <a:cubicBezTo>
                    <a:pt x="3997" y="1684"/>
                    <a:pt x="4111" y="1708"/>
                    <a:pt x="4221" y="1728"/>
                  </a:cubicBezTo>
                  <a:cubicBezTo>
                    <a:pt x="4325" y="1755"/>
                    <a:pt x="4412" y="1781"/>
                    <a:pt x="4489" y="1815"/>
                  </a:cubicBezTo>
                  <a:cubicBezTo>
                    <a:pt x="4582" y="1875"/>
                    <a:pt x="4669" y="1945"/>
                    <a:pt x="4733" y="2005"/>
                  </a:cubicBezTo>
                  <a:cubicBezTo>
                    <a:pt x="4817" y="2082"/>
                    <a:pt x="4907" y="2173"/>
                    <a:pt x="4987" y="2277"/>
                  </a:cubicBezTo>
                  <a:cubicBezTo>
                    <a:pt x="4984" y="2310"/>
                    <a:pt x="4981" y="2340"/>
                    <a:pt x="4977" y="2374"/>
                  </a:cubicBezTo>
                  <a:cubicBezTo>
                    <a:pt x="4947" y="2424"/>
                    <a:pt x="4907" y="2474"/>
                    <a:pt x="4867" y="2527"/>
                  </a:cubicBezTo>
                  <a:cubicBezTo>
                    <a:pt x="4797" y="2561"/>
                    <a:pt x="4723" y="2595"/>
                    <a:pt x="4643" y="2624"/>
                  </a:cubicBezTo>
                  <a:cubicBezTo>
                    <a:pt x="4566" y="2641"/>
                    <a:pt x="4489" y="2651"/>
                    <a:pt x="4405" y="2661"/>
                  </a:cubicBezTo>
                  <a:lnTo>
                    <a:pt x="4348" y="2668"/>
                  </a:lnTo>
                  <a:cubicBezTo>
                    <a:pt x="4272" y="2678"/>
                    <a:pt x="4195" y="2684"/>
                    <a:pt x="4131" y="2691"/>
                  </a:cubicBezTo>
                  <a:cubicBezTo>
                    <a:pt x="3991" y="2691"/>
                    <a:pt x="3854" y="2678"/>
                    <a:pt x="3736" y="2668"/>
                  </a:cubicBezTo>
                  <a:cubicBezTo>
                    <a:pt x="3596" y="2655"/>
                    <a:pt x="3485" y="2638"/>
                    <a:pt x="3385" y="2621"/>
                  </a:cubicBezTo>
                  <a:lnTo>
                    <a:pt x="3375" y="2618"/>
                  </a:lnTo>
                  <a:cubicBezTo>
                    <a:pt x="3295" y="2595"/>
                    <a:pt x="3215" y="2570"/>
                    <a:pt x="3121" y="2558"/>
                  </a:cubicBezTo>
                  <a:cubicBezTo>
                    <a:pt x="3138" y="2527"/>
                    <a:pt x="3155" y="2497"/>
                    <a:pt x="3171" y="2470"/>
                  </a:cubicBezTo>
                  <a:cubicBezTo>
                    <a:pt x="3252" y="2337"/>
                    <a:pt x="3329" y="2206"/>
                    <a:pt x="3409" y="2079"/>
                  </a:cubicBezTo>
                  <a:cubicBezTo>
                    <a:pt x="3482" y="1962"/>
                    <a:pt x="3556" y="1845"/>
                    <a:pt x="3633" y="1735"/>
                  </a:cubicBezTo>
                  <a:lnTo>
                    <a:pt x="3700" y="1635"/>
                  </a:lnTo>
                  <a:close/>
                  <a:moveTo>
                    <a:pt x="3536" y="1253"/>
                  </a:moveTo>
                  <a:lnTo>
                    <a:pt x="3345" y="1534"/>
                  </a:lnTo>
                  <a:cubicBezTo>
                    <a:pt x="3261" y="1651"/>
                    <a:pt x="3184" y="1772"/>
                    <a:pt x="3111" y="1892"/>
                  </a:cubicBezTo>
                  <a:cubicBezTo>
                    <a:pt x="3028" y="2022"/>
                    <a:pt x="2951" y="2156"/>
                    <a:pt x="2870" y="2289"/>
                  </a:cubicBezTo>
                  <a:cubicBezTo>
                    <a:pt x="2817" y="2380"/>
                    <a:pt x="2770" y="2470"/>
                    <a:pt x="2719" y="2561"/>
                  </a:cubicBezTo>
                  <a:lnTo>
                    <a:pt x="2509" y="3019"/>
                  </a:lnTo>
                  <a:lnTo>
                    <a:pt x="2874" y="2919"/>
                  </a:lnTo>
                  <a:cubicBezTo>
                    <a:pt x="2916" y="2906"/>
                    <a:pt x="2960" y="2899"/>
                    <a:pt x="3003" y="2899"/>
                  </a:cubicBezTo>
                  <a:cubicBezTo>
                    <a:pt x="3018" y="2899"/>
                    <a:pt x="3033" y="2900"/>
                    <a:pt x="3048" y="2902"/>
                  </a:cubicBezTo>
                  <a:cubicBezTo>
                    <a:pt x="3121" y="2908"/>
                    <a:pt x="3195" y="2932"/>
                    <a:pt x="3275" y="2956"/>
                  </a:cubicBezTo>
                  <a:lnTo>
                    <a:pt x="3312" y="2965"/>
                  </a:lnTo>
                  <a:cubicBezTo>
                    <a:pt x="3425" y="2985"/>
                    <a:pt x="3549" y="3002"/>
                    <a:pt x="3700" y="3016"/>
                  </a:cubicBezTo>
                  <a:cubicBezTo>
                    <a:pt x="3823" y="3029"/>
                    <a:pt x="3967" y="3042"/>
                    <a:pt x="4131" y="3042"/>
                  </a:cubicBezTo>
                  <a:lnTo>
                    <a:pt x="4144" y="3042"/>
                  </a:lnTo>
                  <a:cubicBezTo>
                    <a:pt x="4228" y="3036"/>
                    <a:pt x="4308" y="3029"/>
                    <a:pt x="4392" y="3016"/>
                  </a:cubicBezTo>
                  <a:lnTo>
                    <a:pt x="4452" y="3009"/>
                  </a:lnTo>
                  <a:cubicBezTo>
                    <a:pt x="4542" y="2999"/>
                    <a:pt x="4636" y="2985"/>
                    <a:pt x="4729" y="2965"/>
                  </a:cubicBezTo>
                  <a:lnTo>
                    <a:pt x="4753" y="2959"/>
                  </a:lnTo>
                  <a:cubicBezTo>
                    <a:pt x="4860" y="2919"/>
                    <a:pt x="4961" y="2875"/>
                    <a:pt x="5050" y="2828"/>
                  </a:cubicBezTo>
                  <a:lnTo>
                    <a:pt x="5124" y="2765"/>
                  </a:lnTo>
                  <a:cubicBezTo>
                    <a:pt x="5188" y="2688"/>
                    <a:pt x="5245" y="2607"/>
                    <a:pt x="5291" y="2534"/>
                  </a:cubicBezTo>
                  <a:lnTo>
                    <a:pt x="5322" y="2447"/>
                  </a:lnTo>
                  <a:cubicBezTo>
                    <a:pt x="5331" y="2380"/>
                    <a:pt x="5339" y="2310"/>
                    <a:pt x="5339" y="2243"/>
                  </a:cubicBezTo>
                  <a:lnTo>
                    <a:pt x="5339" y="2226"/>
                  </a:lnTo>
                  <a:lnTo>
                    <a:pt x="5322" y="2166"/>
                  </a:lnTo>
                  <a:cubicBezTo>
                    <a:pt x="5311" y="2143"/>
                    <a:pt x="5302" y="2123"/>
                    <a:pt x="5291" y="2102"/>
                  </a:cubicBezTo>
                  <a:lnTo>
                    <a:pt x="5278" y="2079"/>
                  </a:lnTo>
                  <a:cubicBezTo>
                    <a:pt x="5181" y="1948"/>
                    <a:pt x="5070" y="1838"/>
                    <a:pt x="4974" y="1748"/>
                  </a:cubicBezTo>
                  <a:lnTo>
                    <a:pt x="4967" y="1741"/>
                  </a:lnTo>
                  <a:cubicBezTo>
                    <a:pt x="4890" y="1675"/>
                    <a:pt x="4783" y="1584"/>
                    <a:pt x="4663" y="1511"/>
                  </a:cubicBezTo>
                  <a:lnTo>
                    <a:pt x="4639" y="1497"/>
                  </a:lnTo>
                  <a:cubicBezTo>
                    <a:pt x="4539" y="1454"/>
                    <a:pt x="4436" y="1420"/>
                    <a:pt x="4298" y="1387"/>
                  </a:cubicBezTo>
                  <a:cubicBezTo>
                    <a:pt x="4181" y="1363"/>
                    <a:pt x="4061" y="1340"/>
                    <a:pt x="3944" y="1320"/>
                  </a:cubicBezTo>
                  <a:cubicBezTo>
                    <a:pt x="3860" y="1303"/>
                    <a:pt x="3780" y="1290"/>
                    <a:pt x="3696" y="1277"/>
                  </a:cubicBezTo>
                  <a:lnTo>
                    <a:pt x="3536" y="1253"/>
                  </a:lnTo>
                  <a:close/>
                  <a:moveTo>
                    <a:pt x="2439" y="3995"/>
                  </a:moveTo>
                  <a:cubicBezTo>
                    <a:pt x="2466" y="4022"/>
                    <a:pt x="2496" y="4046"/>
                    <a:pt x="2526" y="4069"/>
                  </a:cubicBezTo>
                  <a:lnTo>
                    <a:pt x="2529" y="4072"/>
                  </a:lnTo>
                  <a:cubicBezTo>
                    <a:pt x="2576" y="4109"/>
                    <a:pt x="2622" y="4136"/>
                    <a:pt x="2662" y="4160"/>
                  </a:cubicBezTo>
                  <a:lnTo>
                    <a:pt x="2703" y="4183"/>
                  </a:lnTo>
                  <a:cubicBezTo>
                    <a:pt x="2747" y="4209"/>
                    <a:pt x="2793" y="4236"/>
                    <a:pt x="2840" y="4260"/>
                  </a:cubicBezTo>
                  <a:lnTo>
                    <a:pt x="2880" y="4287"/>
                  </a:lnTo>
                  <a:cubicBezTo>
                    <a:pt x="2957" y="4327"/>
                    <a:pt x="3034" y="4370"/>
                    <a:pt x="3104" y="4417"/>
                  </a:cubicBezTo>
                  <a:cubicBezTo>
                    <a:pt x="3168" y="4461"/>
                    <a:pt x="3232" y="4510"/>
                    <a:pt x="3292" y="4564"/>
                  </a:cubicBezTo>
                  <a:cubicBezTo>
                    <a:pt x="3352" y="4621"/>
                    <a:pt x="3399" y="4671"/>
                    <a:pt x="3439" y="4722"/>
                  </a:cubicBezTo>
                  <a:cubicBezTo>
                    <a:pt x="3459" y="4765"/>
                    <a:pt x="3479" y="4808"/>
                    <a:pt x="3499" y="4862"/>
                  </a:cubicBezTo>
                  <a:cubicBezTo>
                    <a:pt x="3512" y="4925"/>
                    <a:pt x="3522" y="4986"/>
                    <a:pt x="3533" y="5043"/>
                  </a:cubicBezTo>
                  <a:cubicBezTo>
                    <a:pt x="3529" y="5063"/>
                    <a:pt x="3525" y="5083"/>
                    <a:pt x="3522" y="5106"/>
                  </a:cubicBezTo>
                  <a:cubicBezTo>
                    <a:pt x="3512" y="5146"/>
                    <a:pt x="3499" y="5186"/>
                    <a:pt x="3482" y="5223"/>
                  </a:cubicBezTo>
                  <a:cubicBezTo>
                    <a:pt x="3465" y="5250"/>
                    <a:pt x="3449" y="5276"/>
                    <a:pt x="3429" y="5299"/>
                  </a:cubicBezTo>
                  <a:cubicBezTo>
                    <a:pt x="3385" y="5344"/>
                    <a:pt x="3332" y="5384"/>
                    <a:pt x="3275" y="5424"/>
                  </a:cubicBezTo>
                  <a:cubicBezTo>
                    <a:pt x="3171" y="5480"/>
                    <a:pt x="3054" y="5534"/>
                    <a:pt x="2931" y="5577"/>
                  </a:cubicBezTo>
                  <a:cubicBezTo>
                    <a:pt x="2903" y="5584"/>
                    <a:pt x="2880" y="5591"/>
                    <a:pt x="2854" y="5594"/>
                  </a:cubicBezTo>
                  <a:cubicBezTo>
                    <a:pt x="2810" y="5580"/>
                    <a:pt x="2767" y="5568"/>
                    <a:pt x="2723" y="5554"/>
                  </a:cubicBezTo>
                  <a:lnTo>
                    <a:pt x="2642" y="5531"/>
                  </a:lnTo>
                  <a:cubicBezTo>
                    <a:pt x="2532" y="5497"/>
                    <a:pt x="2426" y="5464"/>
                    <a:pt x="2338" y="5427"/>
                  </a:cubicBezTo>
                  <a:cubicBezTo>
                    <a:pt x="2228" y="5364"/>
                    <a:pt x="2121" y="5296"/>
                    <a:pt x="2011" y="5230"/>
                  </a:cubicBezTo>
                  <a:lnTo>
                    <a:pt x="1944" y="5186"/>
                  </a:lnTo>
                  <a:cubicBezTo>
                    <a:pt x="1927" y="5176"/>
                    <a:pt x="1910" y="5166"/>
                    <a:pt x="1897" y="5156"/>
                  </a:cubicBezTo>
                  <a:cubicBezTo>
                    <a:pt x="1954" y="5026"/>
                    <a:pt x="2011" y="4895"/>
                    <a:pt x="2068" y="4768"/>
                  </a:cubicBezTo>
                  <a:cubicBezTo>
                    <a:pt x="2181" y="4507"/>
                    <a:pt x="2309" y="4250"/>
                    <a:pt x="2439" y="3995"/>
                  </a:cubicBezTo>
                  <a:close/>
                  <a:moveTo>
                    <a:pt x="2409" y="3273"/>
                  </a:moveTo>
                  <a:lnTo>
                    <a:pt x="2228" y="3631"/>
                  </a:lnTo>
                  <a:cubicBezTo>
                    <a:pt x="2064" y="3952"/>
                    <a:pt x="1894" y="4287"/>
                    <a:pt x="1747" y="4624"/>
                  </a:cubicBezTo>
                  <a:cubicBezTo>
                    <a:pt x="1666" y="4802"/>
                    <a:pt x="1589" y="4978"/>
                    <a:pt x="1512" y="5156"/>
                  </a:cubicBezTo>
                  <a:lnTo>
                    <a:pt x="1449" y="5299"/>
                  </a:lnTo>
                  <a:lnTo>
                    <a:pt x="1646" y="5417"/>
                  </a:lnTo>
                  <a:cubicBezTo>
                    <a:pt x="1683" y="5437"/>
                    <a:pt x="1716" y="5460"/>
                    <a:pt x="1753" y="5480"/>
                  </a:cubicBezTo>
                  <a:lnTo>
                    <a:pt x="1827" y="5531"/>
                  </a:lnTo>
                  <a:cubicBezTo>
                    <a:pt x="1937" y="5600"/>
                    <a:pt x="2051" y="5668"/>
                    <a:pt x="2181" y="5741"/>
                  </a:cubicBezTo>
                  <a:cubicBezTo>
                    <a:pt x="2301" y="5795"/>
                    <a:pt x="2422" y="5832"/>
                    <a:pt x="2542" y="5869"/>
                  </a:cubicBezTo>
                  <a:lnTo>
                    <a:pt x="2619" y="5892"/>
                  </a:lnTo>
                  <a:cubicBezTo>
                    <a:pt x="2673" y="5909"/>
                    <a:pt x="2730" y="5926"/>
                    <a:pt x="2787" y="5942"/>
                  </a:cubicBezTo>
                  <a:lnTo>
                    <a:pt x="2863" y="5952"/>
                  </a:lnTo>
                  <a:lnTo>
                    <a:pt x="2887" y="5946"/>
                  </a:lnTo>
                  <a:cubicBezTo>
                    <a:pt x="2931" y="5938"/>
                    <a:pt x="2977" y="5929"/>
                    <a:pt x="3034" y="5912"/>
                  </a:cubicBezTo>
                  <a:cubicBezTo>
                    <a:pt x="3188" y="5858"/>
                    <a:pt x="3325" y="5798"/>
                    <a:pt x="3459" y="5721"/>
                  </a:cubicBezTo>
                  <a:cubicBezTo>
                    <a:pt x="3549" y="5661"/>
                    <a:pt x="3619" y="5605"/>
                    <a:pt x="3679" y="5548"/>
                  </a:cubicBezTo>
                  <a:lnTo>
                    <a:pt x="3700" y="5527"/>
                  </a:lnTo>
                  <a:cubicBezTo>
                    <a:pt x="3733" y="5484"/>
                    <a:pt x="3763" y="5440"/>
                    <a:pt x="3790" y="5393"/>
                  </a:cubicBezTo>
                  <a:lnTo>
                    <a:pt x="3803" y="5370"/>
                  </a:lnTo>
                  <a:cubicBezTo>
                    <a:pt x="3826" y="5310"/>
                    <a:pt x="3846" y="5253"/>
                    <a:pt x="3863" y="5190"/>
                  </a:cubicBezTo>
                  <a:lnTo>
                    <a:pt x="3870" y="5169"/>
                  </a:lnTo>
                  <a:cubicBezTo>
                    <a:pt x="3874" y="5129"/>
                    <a:pt x="3880" y="5092"/>
                    <a:pt x="3883" y="5052"/>
                  </a:cubicBezTo>
                  <a:lnTo>
                    <a:pt x="3883" y="5035"/>
                  </a:lnTo>
                  <a:lnTo>
                    <a:pt x="3883" y="5019"/>
                  </a:lnTo>
                  <a:cubicBezTo>
                    <a:pt x="3874" y="4942"/>
                    <a:pt x="3860" y="4858"/>
                    <a:pt x="3840" y="4771"/>
                  </a:cubicBezTo>
                  <a:lnTo>
                    <a:pt x="3834" y="4748"/>
                  </a:lnTo>
                  <a:cubicBezTo>
                    <a:pt x="3803" y="4674"/>
                    <a:pt x="3773" y="4608"/>
                    <a:pt x="3743" y="4544"/>
                  </a:cubicBezTo>
                  <a:lnTo>
                    <a:pt x="3726" y="4517"/>
                  </a:lnTo>
                  <a:cubicBezTo>
                    <a:pt x="3673" y="4453"/>
                    <a:pt x="3616" y="4387"/>
                    <a:pt x="3529" y="4303"/>
                  </a:cubicBezTo>
                  <a:cubicBezTo>
                    <a:pt x="3465" y="4250"/>
                    <a:pt x="3389" y="4186"/>
                    <a:pt x="3301" y="4126"/>
                  </a:cubicBezTo>
                  <a:cubicBezTo>
                    <a:pt x="3221" y="4072"/>
                    <a:pt x="3138" y="4026"/>
                    <a:pt x="3054" y="3979"/>
                  </a:cubicBezTo>
                  <a:lnTo>
                    <a:pt x="3011" y="3955"/>
                  </a:lnTo>
                  <a:cubicBezTo>
                    <a:pt x="2967" y="3929"/>
                    <a:pt x="2923" y="3905"/>
                    <a:pt x="2880" y="3879"/>
                  </a:cubicBezTo>
                  <a:lnTo>
                    <a:pt x="2837" y="3855"/>
                  </a:lnTo>
                  <a:cubicBezTo>
                    <a:pt x="2807" y="3839"/>
                    <a:pt x="2776" y="3822"/>
                    <a:pt x="2750" y="3802"/>
                  </a:cubicBezTo>
                  <a:lnTo>
                    <a:pt x="2639" y="3939"/>
                  </a:lnTo>
                  <a:lnTo>
                    <a:pt x="2747" y="3799"/>
                  </a:lnTo>
                  <a:cubicBezTo>
                    <a:pt x="2650" y="3718"/>
                    <a:pt x="2602" y="3674"/>
                    <a:pt x="2566" y="3591"/>
                  </a:cubicBezTo>
                  <a:lnTo>
                    <a:pt x="2409" y="3273"/>
                  </a:lnTo>
                  <a:close/>
                  <a:moveTo>
                    <a:pt x="3525" y="352"/>
                  </a:moveTo>
                  <a:cubicBezTo>
                    <a:pt x="3544" y="352"/>
                    <a:pt x="3562" y="354"/>
                    <a:pt x="3576" y="357"/>
                  </a:cubicBezTo>
                  <a:cubicBezTo>
                    <a:pt x="3663" y="370"/>
                    <a:pt x="3746" y="387"/>
                    <a:pt x="3834" y="403"/>
                  </a:cubicBezTo>
                  <a:lnTo>
                    <a:pt x="3980" y="434"/>
                  </a:lnTo>
                  <a:cubicBezTo>
                    <a:pt x="4167" y="474"/>
                    <a:pt x="4359" y="514"/>
                    <a:pt x="4542" y="561"/>
                  </a:cubicBezTo>
                  <a:cubicBezTo>
                    <a:pt x="4753" y="614"/>
                    <a:pt x="4944" y="698"/>
                    <a:pt x="5135" y="812"/>
                  </a:cubicBezTo>
                  <a:cubicBezTo>
                    <a:pt x="5184" y="838"/>
                    <a:pt x="5231" y="875"/>
                    <a:pt x="5275" y="912"/>
                  </a:cubicBezTo>
                  <a:lnTo>
                    <a:pt x="5325" y="952"/>
                  </a:lnTo>
                  <a:cubicBezTo>
                    <a:pt x="5432" y="1042"/>
                    <a:pt x="5536" y="1133"/>
                    <a:pt x="5632" y="1226"/>
                  </a:cubicBezTo>
                  <a:lnTo>
                    <a:pt x="5666" y="1256"/>
                  </a:lnTo>
                  <a:cubicBezTo>
                    <a:pt x="5720" y="1310"/>
                    <a:pt x="5770" y="1357"/>
                    <a:pt x="5813" y="1407"/>
                  </a:cubicBezTo>
                  <a:cubicBezTo>
                    <a:pt x="5893" y="1504"/>
                    <a:pt x="5967" y="1607"/>
                    <a:pt x="6038" y="1724"/>
                  </a:cubicBezTo>
                  <a:cubicBezTo>
                    <a:pt x="6061" y="1765"/>
                    <a:pt x="6084" y="1805"/>
                    <a:pt x="6101" y="1845"/>
                  </a:cubicBezTo>
                  <a:cubicBezTo>
                    <a:pt x="6121" y="1905"/>
                    <a:pt x="6141" y="1962"/>
                    <a:pt x="6154" y="2025"/>
                  </a:cubicBezTo>
                  <a:cubicBezTo>
                    <a:pt x="6161" y="2042"/>
                    <a:pt x="6164" y="2059"/>
                    <a:pt x="6168" y="2076"/>
                  </a:cubicBezTo>
                  <a:cubicBezTo>
                    <a:pt x="6178" y="2213"/>
                    <a:pt x="6178" y="2340"/>
                    <a:pt x="6171" y="2464"/>
                  </a:cubicBezTo>
                  <a:cubicBezTo>
                    <a:pt x="6164" y="2570"/>
                    <a:pt x="6141" y="2678"/>
                    <a:pt x="6111" y="2768"/>
                  </a:cubicBezTo>
                  <a:cubicBezTo>
                    <a:pt x="6058" y="2925"/>
                    <a:pt x="5957" y="3072"/>
                    <a:pt x="5863" y="3200"/>
                  </a:cubicBezTo>
                  <a:cubicBezTo>
                    <a:pt x="5820" y="3257"/>
                    <a:pt x="5770" y="3313"/>
                    <a:pt x="5713" y="3373"/>
                  </a:cubicBezTo>
                  <a:lnTo>
                    <a:pt x="5680" y="3413"/>
                  </a:lnTo>
                  <a:cubicBezTo>
                    <a:pt x="5603" y="3498"/>
                    <a:pt x="5496" y="3567"/>
                    <a:pt x="5339" y="3638"/>
                  </a:cubicBezTo>
                  <a:cubicBezTo>
                    <a:pt x="5175" y="3711"/>
                    <a:pt x="5007" y="3788"/>
                    <a:pt x="4840" y="3819"/>
                  </a:cubicBezTo>
                  <a:cubicBezTo>
                    <a:pt x="4777" y="3831"/>
                    <a:pt x="4716" y="3842"/>
                    <a:pt x="4653" y="3851"/>
                  </a:cubicBezTo>
                  <a:lnTo>
                    <a:pt x="4402" y="3892"/>
                  </a:lnTo>
                  <a:lnTo>
                    <a:pt x="4529" y="4112"/>
                  </a:lnTo>
                  <a:cubicBezTo>
                    <a:pt x="4542" y="4140"/>
                    <a:pt x="4556" y="4166"/>
                    <a:pt x="4569" y="4193"/>
                  </a:cubicBezTo>
                  <a:cubicBezTo>
                    <a:pt x="4633" y="4323"/>
                    <a:pt x="4683" y="4450"/>
                    <a:pt x="4716" y="4577"/>
                  </a:cubicBezTo>
                  <a:cubicBezTo>
                    <a:pt x="4740" y="4671"/>
                    <a:pt x="4757" y="4771"/>
                    <a:pt x="4766" y="4845"/>
                  </a:cubicBezTo>
                  <a:cubicBezTo>
                    <a:pt x="4794" y="5006"/>
                    <a:pt x="4786" y="5169"/>
                    <a:pt x="4757" y="5330"/>
                  </a:cubicBezTo>
                  <a:lnTo>
                    <a:pt x="4743" y="5393"/>
                  </a:lnTo>
                  <a:cubicBezTo>
                    <a:pt x="4729" y="5467"/>
                    <a:pt x="4716" y="5537"/>
                    <a:pt x="4696" y="5597"/>
                  </a:cubicBezTo>
                  <a:cubicBezTo>
                    <a:pt x="4660" y="5701"/>
                    <a:pt x="4613" y="5805"/>
                    <a:pt x="4546" y="5929"/>
                  </a:cubicBezTo>
                  <a:cubicBezTo>
                    <a:pt x="4476" y="6056"/>
                    <a:pt x="4382" y="6176"/>
                    <a:pt x="4252" y="6303"/>
                  </a:cubicBezTo>
                  <a:cubicBezTo>
                    <a:pt x="4218" y="6333"/>
                    <a:pt x="4188" y="6363"/>
                    <a:pt x="4151" y="6394"/>
                  </a:cubicBezTo>
                  <a:cubicBezTo>
                    <a:pt x="3971" y="6537"/>
                    <a:pt x="3770" y="6661"/>
                    <a:pt x="3559" y="6758"/>
                  </a:cubicBezTo>
                  <a:cubicBezTo>
                    <a:pt x="3472" y="6798"/>
                    <a:pt x="3399" y="6829"/>
                    <a:pt x="3332" y="6852"/>
                  </a:cubicBezTo>
                  <a:lnTo>
                    <a:pt x="3261" y="6872"/>
                  </a:lnTo>
                  <a:cubicBezTo>
                    <a:pt x="3158" y="6905"/>
                    <a:pt x="3057" y="6939"/>
                    <a:pt x="2954" y="6945"/>
                  </a:cubicBezTo>
                  <a:cubicBezTo>
                    <a:pt x="2899" y="6949"/>
                    <a:pt x="2847" y="6952"/>
                    <a:pt x="2798" y="6952"/>
                  </a:cubicBezTo>
                  <a:cubicBezTo>
                    <a:pt x="2755" y="6952"/>
                    <a:pt x="2713" y="6950"/>
                    <a:pt x="2673" y="6942"/>
                  </a:cubicBezTo>
                  <a:cubicBezTo>
                    <a:pt x="2579" y="6925"/>
                    <a:pt x="2489" y="6905"/>
                    <a:pt x="2395" y="6882"/>
                  </a:cubicBezTo>
                  <a:cubicBezTo>
                    <a:pt x="2335" y="6869"/>
                    <a:pt x="2275" y="6852"/>
                    <a:pt x="2215" y="6832"/>
                  </a:cubicBezTo>
                  <a:lnTo>
                    <a:pt x="2121" y="6804"/>
                  </a:lnTo>
                  <a:cubicBezTo>
                    <a:pt x="2085" y="6795"/>
                    <a:pt x="2044" y="6781"/>
                    <a:pt x="2004" y="6768"/>
                  </a:cubicBezTo>
                  <a:lnTo>
                    <a:pt x="1980" y="6761"/>
                  </a:lnTo>
                  <a:cubicBezTo>
                    <a:pt x="1840" y="6718"/>
                    <a:pt x="1710" y="6648"/>
                    <a:pt x="1596" y="6584"/>
                  </a:cubicBezTo>
                  <a:cubicBezTo>
                    <a:pt x="1512" y="6540"/>
                    <a:pt x="1432" y="6494"/>
                    <a:pt x="1352" y="6443"/>
                  </a:cubicBezTo>
                  <a:cubicBezTo>
                    <a:pt x="1268" y="6397"/>
                    <a:pt x="1191" y="6343"/>
                    <a:pt x="1111" y="6293"/>
                  </a:cubicBezTo>
                  <a:cubicBezTo>
                    <a:pt x="1084" y="6276"/>
                    <a:pt x="1061" y="6259"/>
                    <a:pt x="1041" y="6243"/>
                  </a:cubicBezTo>
                  <a:lnTo>
                    <a:pt x="970" y="6193"/>
                  </a:lnTo>
                  <a:lnTo>
                    <a:pt x="890" y="6216"/>
                  </a:lnTo>
                  <a:cubicBezTo>
                    <a:pt x="856" y="6225"/>
                    <a:pt x="820" y="6229"/>
                    <a:pt x="784" y="6229"/>
                  </a:cubicBezTo>
                  <a:cubicBezTo>
                    <a:pt x="737" y="6229"/>
                    <a:pt x="690" y="6222"/>
                    <a:pt x="646" y="6207"/>
                  </a:cubicBezTo>
                  <a:cubicBezTo>
                    <a:pt x="546" y="6170"/>
                    <a:pt x="459" y="6093"/>
                    <a:pt x="412" y="5992"/>
                  </a:cubicBezTo>
                  <a:cubicBezTo>
                    <a:pt x="368" y="5895"/>
                    <a:pt x="362" y="5771"/>
                    <a:pt x="395" y="5694"/>
                  </a:cubicBezTo>
                  <a:lnTo>
                    <a:pt x="569" y="5279"/>
                  </a:lnTo>
                  <a:cubicBezTo>
                    <a:pt x="776" y="4795"/>
                    <a:pt x="987" y="4293"/>
                    <a:pt x="1208" y="3805"/>
                  </a:cubicBezTo>
                  <a:cubicBezTo>
                    <a:pt x="1302" y="3604"/>
                    <a:pt x="1392" y="3404"/>
                    <a:pt x="1483" y="3200"/>
                  </a:cubicBezTo>
                  <a:cubicBezTo>
                    <a:pt x="1546" y="3052"/>
                    <a:pt x="1603" y="2899"/>
                    <a:pt x="1656" y="2751"/>
                  </a:cubicBezTo>
                  <a:lnTo>
                    <a:pt x="1707" y="2615"/>
                  </a:lnTo>
                  <a:cubicBezTo>
                    <a:pt x="1857" y="2209"/>
                    <a:pt x="2064" y="1818"/>
                    <a:pt x="2268" y="1437"/>
                  </a:cubicBezTo>
                  <a:lnTo>
                    <a:pt x="2298" y="1383"/>
                  </a:lnTo>
                  <a:cubicBezTo>
                    <a:pt x="2375" y="1240"/>
                    <a:pt x="2452" y="1093"/>
                    <a:pt x="2536" y="952"/>
                  </a:cubicBezTo>
                  <a:cubicBezTo>
                    <a:pt x="2606" y="835"/>
                    <a:pt x="2693" y="735"/>
                    <a:pt x="2793" y="628"/>
                  </a:cubicBezTo>
                  <a:cubicBezTo>
                    <a:pt x="2877" y="537"/>
                    <a:pt x="2984" y="467"/>
                    <a:pt x="3094" y="431"/>
                  </a:cubicBezTo>
                  <a:cubicBezTo>
                    <a:pt x="3158" y="407"/>
                    <a:pt x="3221" y="383"/>
                    <a:pt x="3289" y="370"/>
                  </a:cubicBezTo>
                  <a:cubicBezTo>
                    <a:pt x="3335" y="357"/>
                    <a:pt x="3385" y="357"/>
                    <a:pt x="3445" y="353"/>
                  </a:cubicBezTo>
                  <a:lnTo>
                    <a:pt x="3499" y="353"/>
                  </a:lnTo>
                  <a:cubicBezTo>
                    <a:pt x="3508" y="353"/>
                    <a:pt x="3516" y="352"/>
                    <a:pt x="3525" y="352"/>
                  </a:cubicBezTo>
                  <a:close/>
                  <a:moveTo>
                    <a:pt x="3528" y="1"/>
                  </a:moveTo>
                  <a:cubicBezTo>
                    <a:pt x="3515" y="1"/>
                    <a:pt x="3500" y="1"/>
                    <a:pt x="3485" y="2"/>
                  </a:cubicBezTo>
                  <a:lnTo>
                    <a:pt x="3435" y="2"/>
                  </a:lnTo>
                  <a:cubicBezTo>
                    <a:pt x="3362" y="6"/>
                    <a:pt x="3289" y="9"/>
                    <a:pt x="3208" y="26"/>
                  </a:cubicBezTo>
                  <a:cubicBezTo>
                    <a:pt x="3128" y="46"/>
                    <a:pt x="3054" y="69"/>
                    <a:pt x="2980" y="96"/>
                  </a:cubicBezTo>
                  <a:cubicBezTo>
                    <a:pt x="2817" y="153"/>
                    <a:pt x="2659" y="256"/>
                    <a:pt x="2536" y="387"/>
                  </a:cubicBezTo>
                  <a:cubicBezTo>
                    <a:pt x="2426" y="508"/>
                    <a:pt x="2318" y="624"/>
                    <a:pt x="2231" y="775"/>
                  </a:cubicBezTo>
                  <a:cubicBezTo>
                    <a:pt x="2148" y="919"/>
                    <a:pt x="2068" y="1069"/>
                    <a:pt x="1987" y="1216"/>
                  </a:cubicBezTo>
                  <a:lnTo>
                    <a:pt x="1957" y="1273"/>
                  </a:lnTo>
                  <a:cubicBezTo>
                    <a:pt x="1750" y="1661"/>
                    <a:pt x="1536" y="2066"/>
                    <a:pt x="1375" y="2494"/>
                  </a:cubicBezTo>
                  <a:lnTo>
                    <a:pt x="1325" y="2635"/>
                  </a:lnTo>
                  <a:cubicBezTo>
                    <a:pt x="1275" y="2775"/>
                    <a:pt x="1222" y="2922"/>
                    <a:pt x="1161" y="3056"/>
                  </a:cubicBezTo>
                  <a:lnTo>
                    <a:pt x="890" y="3658"/>
                  </a:lnTo>
                  <a:cubicBezTo>
                    <a:pt x="666" y="4149"/>
                    <a:pt x="452" y="4654"/>
                    <a:pt x="248" y="5143"/>
                  </a:cubicBezTo>
                  <a:lnTo>
                    <a:pt x="71" y="5557"/>
                  </a:lnTo>
                  <a:cubicBezTo>
                    <a:pt x="1" y="5728"/>
                    <a:pt x="7" y="5952"/>
                    <a:pt x="94" y="6139"/>
                  </a:cubicBezTo>
                  <a:cubicBezTo>
                    <a:pt x="178" y="6323"/>
                    <a:pt x="339" y="6471"/>
                    <a:pt x="529" y="6537"/>
                  </a:cubicBezTo>
                  <a:cubicBezTo>
                    <a:pt x="611" y="6568"/>
                    <a:pt x="698" y="6582"/>
                    <a:pt x="785" y="6582"/>
                  </a:cubicBezTo>
                  <a:cubicBezTo>
                    <a:pt x="822" y="6582"/>
                    <a:pt x="860" y="6579"/>
                    <a:pt x="897" y="6574"/>
                  </a:cubicBezTo>
                  <a:cubicBezTo>
                    <a:pt x="904" y="6577"/>
                    <a:pt x="910" y="6584"/>
                    <a:pt x="917" y="6588"/>
                  </a:cubicBezTo>
                  <a:cubicBezTo>
                    <a:pt x="1001" y="6641"/>
                    <a:pt x="1084" y="6695"/>
                    <a:pt x="1168" y="6744"/>
                  </a:cubicBezTo>
                  <a:cubicBezTo>
                    <a:pt x="1255" y="6795"/>
                    <a:pt x="1338" y="6845"/>
                    <a:pt x="1426" y="6892"/>
                  </a:cubicBezTo>
                  <a:cubicBezTo>
                    <a:pt x="1552" y="6962"/>
                    <a:pt x="1707" y="7042"/>
                    <a:pt x="1873" y="7096"/>
                  </a:cubicBezTo>
                  <a:lnTo>
                    <a:pt x="1897" y="7105"/>
                  </a:lnTo>
                  <a:cubicBezTo>
                    <a:pt x="1940" y="7119"/>
                    <a:pt x="1984" y="7133"/>
                    <a:pt x="2028" y="7142"/>
                  </a:cubicBezTo>
                  <a:lnTo>
                    <a:pt x="2114" y="7170"/>
                  </a:lnTo>
                  <a:cubicBezTo>
                    <a:pt x="2181" y="7190"/>
                    <a:pt x="2252" y="7210"/>
                    <a:pt x="2318" y="7226"/>
                  </a:cubicBezTo>
                  <a:cubicBezTo>
                    <a:pt x="2415" y="7250"/>
                    <a:pt x="2512" y="7270"/>
                    <a:pt x="2609" y="7286"/>
                  </a:cubicBezTo>
                  <a:cubicBezTo>
                    <a:pt x="2676" y="7300"/>
                    <a:pt x="2736" y="7303"/>
                    <a:pt x="2800" y="7303"/>
                  </a:cubicBezTo>
                  <a:cubicBezTo>
                    <a:pt x="2863" y="7303"/>
                    <a:pt x="2923" y="7300"/>
                    <a:pt x="2988" y="7297"/>
                  </a:cubicBezTo>
                  <a:cubicBezTo>
                    <a:pt x="3124" y="7286"/>
                    <a:pt x="3252" y="7246"/>
                    <a:pt x="3372" y="7206"/>
                  </a:cubicBezTo>
                  <a:lnTo>
                    <a:pt x="3435" y="7186"/>
                  </a:lnTo>
                  <a:cubicBezTo>
                    <a:pt x="3519" y="7159"/>
                    <a:pt x="3606" y="7126"/>
                    <a:pt x="3706" y="7079"/>
                  </a:cubicBezTo>
                  <a:cubicBezTo>
                    <a:pt x="3944" y="6969"/>
                    <a:pt x="4167" y="6832"/>
                    <a:pt x="4372" y="6668"/>
                  </a:cubicBezTo>
                  <a:cubicBezTo>
                    <a:pt x="4415" y="6634"/>
                    <a:pt x="4456" y="6594"/>
                    <a:pt x="4496" y="6557"/>
                  </a:cubicBezTo>
                  <a:cubicBezTo>
                    <a:pt x="4653" y="6403"/>
                    <a:pt x="4769" y="6253"/>
                    <a:pt x="4857" y="6096"/>
                  </a:cubicBezTo>
                  <a:cubicBezTo>
                    <a:pt x="4930" y="5955"/>
                    <a:pt x="4984" y="5835"/>
                    <a:pt x="5027" y="5714"/>
                  </a:cubicBezTo>
                  <a:cubicBezTo>
                    <a:pt x="5058" y="5628"/>
                    <a:pt x="5074" y="5540"/>
                    <a:pt x="5087" y="5460"/>
                  </a:cubicBezTo>
                  <a:lnTo>
                    <a:pt x="5101" y="5397"/>
                  </a:lnTo>
                  <a:cubicBezTo>
                    <a:pt x="5141" y="5199"/>
                    <a:pt x="5144" y="4995"/>
                    <a:pt x="5115" y="4791"/>
                  </a:cubicBezTo>
                  <a:cubicBezTo>
                    <a:pt x="5104" y="4708"/>
                    <a:pt x="5084" y="4601"/>
                    <a:pt x="5054" y="4487"/>
                  </a:cubicBezTo>
                  <a:cubicBezTo>
                    <a:pt x="5027" y="4376"/>
                    <a:pt x="4987" y="4270"/>
                    <a:pt x="4940" y="4156"/>
                  </a:cubicBezTo>
                  <a:cubicBezTo>
                    <a:pt x="5138" y="4116"/>
                    <a:pt x="5322" y="4032"/>
                    <a:pt x="5482" y="3959"/>
                  </a:cubicBezTo>
                  <a:cubicBezTo>
                    <a:pt x="5686" y="3868"/>
                    <a:pt x="5830" y="3768"/>
                    <a:pt x="5941" y="3648"/>
                  </a:cubicBezTo>
                  <a:lnTo>
                    <a:pt x="5973" y="3611"/>
                  </a:lnTo>
                  <a:cubicBezTo>
                    <a:pt x="6030" y="3547"/>
                    <a:pt x="6091" y="3481"/>
                    <a:pt x="6148" y="3407"/>
                  </a:cubicBezTo>
                  <a:cubicBezTo>
                    <a:pt x="6254" y="3260"/>
                    <a:pt x="6375" y="3089"/>
                    <a:pt x="6445" y="2882"/>
                  </a:cubicBezTo>
                  <a:cubicBezTo>
                    <a:pt x="6486" y="2761"/>
                    <a:pt x="6512" y="2624"/>
                    <a:pt x="6522" y="2484"/>
                  </a:cubicBezTo>
                  <a:cubicBezTo>
                    <a:pt x="6529" y="2346"/>
                    <a:pt x="6529" y="2203"/>
                    <a:pt x="6515" y="2053"/>
                  </a:cubicBezTo>
                  <a:cubicBezTo>
                    <a:pt x="6515" y="2013"/>
                    <a:pt x="6506" y="1976"/>
                    <a:pt x="6499" y="1939"/>
                  </a:cubicBezTo>
                  <a:cubicBezTo>
                    <a:pt x="6482" y="1875"/>
                    <a:pt x="6459" y="1805"/>
                    <a:pt x="6429" y="1724"/>
                  </a:cubicBezTo>
                  <a:cubicBezTo>
                    <a:pt x="6405" y="1658"/>
                    <a:pt x="6372" y="1601"/>
                    <a:pt x="6342" y="1547"/>
                  </a:cubicBezTo>
                  <a:cubicBezTo>
                    <a:pt x="6262" y="1411"/>
                    <a:pt x="6174" y="1290"/>
                    <a:pt x="6081" y="1179"/>
                  </a:cubicBezTo>
                  <a:cubicBezTo>
                    <a:pt x="6024" y="1116"/>
                    <a:pt x="5967" y="1059"/>
                    <a:pt x="5907" y="1002"/>
                  </a:cubicBezTo>
                  <a:lnTo>
                    <a:pt x="5877" y="972"/>
                  </a:lnTo>
                  <a:cubicBezTo>
                    <a:pt x="5773" y="875"/>
                    <a:pt x="5663" y="775"/>
                    <a:pt x="5546" y="681"/>
                  </a:cubicBezTo>
                  <a:lnTo>
                    <a:pt x="5496" y="638"/>
                  </a:lnTo>
                  <a:cubicBezTo>
                    <a:pt x="5442" y="594"/>
                    <a:pt x="5382" y="548"/>
                    <a:pt x="5315" y="508"/>
                  </a:cubicBezTo>
                  <a:cubicBezTo>
                    <a:pt x="5098" y="377"/>
                    <a:pt x="4874" y="283"/>
                    <a:pt x="4629" y="223"/>
                  </a:cubicBezTo>
                  <a:cubicBezTo>
                    <a:pt x="4439" y="173"/>
                    <a:pt x="4241" y="130"/>
                    <a:pt x="4054" y="93"/>
                  </a:cubicBezTo>
                  <a:lnTo>
                    <a:pt x="3907" y="59"/>
                  </a:lnTo>
                  <a:cubicBezTo>
                    <a:pt x="3817" y="42"/>
                    <a:pt x="3726" y="26"/>
                    <a:pt x="3633" y="9"/>
                  </a:cubicBezTo>
                  <a:cubicBezTo>
                    <a:pt x="3601" y="4"/>
                    <a:pt x="3567" y="1"/>
                    <a:pt x="35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875" name="Google Shape;1875;p14"/>
          <p:cNvGrpSpPr/>
          <p:nvPr/>
        </p:nvGrpSpPr>
        <p:grpSpPr>
          <a:xfrm>
            <a:off x="2160923" y="4075778"/>
            <a:ext cx="256688" cy="303621"/>
            <a:chOff x="1824250" y="1008625"/>
            <a:chExt cx="144250" cy="170625"/>
          </a:xfrm>
        </p:grpSpPr>
        <p:sp>
          <p:nvSpPr>
            <p:cNvPr id="1876" name="Google Shape;1876;p14"/>
            <p:cNvSpPr/>
            <p:nvPr/>
          </p:nvSpPr>
          <p:spPr>
            <a:xfrm>
              <a:off x="1828675" y="1013025"/>
              <a:ext cx="135400" cy="161850"/>
            </a:xfrm>
            <a:custGeom>
              <a:avLst/>
              <a:gdLst/>
              <a:ahLst/>
              <a:cxnLst/>
              <a:rect l="l" t="t" r="r" b="b"/>
              <a:pathLst>
                <a:path w="5416" h="6474" extrusionOk="0">
                  <a:moveTo>
                    <a:pt x="2356" y="0"/>
                  </a:moveTo>
                  <a:cubicBezTo>
                    <a:pt x="2252" y="0"/>
                    <a:pt x="2150" y="4"/>
                    <a:pt x="2047" y="21"/>
                  </a:cubicBezTo>
                  <a:cubicBezTo>
                    <a:pt x="1947" y="37"/>
                    <a:pt x="1847" y="67"/>
                    <a:pt x="1750" y="94"/>
                  </a:cubicBezTo>
                  <a:cubicBezTo>
                    <a:pt x="1690" y="107"/>
                    <a:pt x="1636" y="138"/>
                    <a:pt x="1579" y="161"/>
                  </a:cubicBezTo>
                  <a:cubicBezTo>
                    <a:pt x="1469" y="211"/>
                    <a:pt x="1362" y="274"/>
                    <a:pt x="1258" y="342"/>
                  </a:cubicBezTo>
                  <a:cubicBezTo>
                    <a:pt x="1164" y="402"/>
                    <a:pt x="1074" y="472"/>
                    <a:pt x="988" y="539"/>
                  </a:cubicBezTo>
                  <a:cubicBezTo>
                    <a:pt x="871" y="629"/>
                    <a:pt x="760" y="743"/>
                    <a:pt x="659" y="850"/>
                  </a:cubicBezTo>
                  <a:cubicBezTo>
                    <a:pt x="647" y="863"/>
                    <a:pt x="636" y="876"/>
                    <a:pt x="623" y="890"/>
                  </a:cubicBezTo>
                  <a:cubicBezTo>
                    <a:pt x="562" y="960"/>
                    <a:pt x="506" y="1034"/>
                    <a:pt x="456" y="1111"/>
                  </a:cubicBezTo>
                  <a:cubicBezTo>
                    <a:pt x="358" y="1265"/>
                    <a:pt x="272" y="1428"/>
                    <a:pt x="208" y="1599"/>
                  </a:cubicBezTo>
                  <a:cubicBezTo>
                    <a:pt x="141" y="1783"/>
                    <a:pt x="98" y="1973"/>
                    <a:pt x="65" y="2164"/>
                  </a:cubicBezTo>
                  <a:cubicBezTo>
                    <a:pt x="45" y="2291"/>
                    <a:pt x="28" y="2418"/>
                    <a:pt x="17" y="2546"/>
                  </a:cubicBezTo>
                  <a:cubicBezTo>
                    <a:pt x="1" y="2696"/>
                    <a:pt x="1" y="2850"/>
                    <a:pt x="5" y="3003"/>
                  </a:cubicBezTo>
                  <a:cubicBezTo>
                    <a:pt x="11" y="3144"/>
                    <a:pt x="51" y="3295"/>
                    <a:pt x="91" y="3429"/>
                  </a:cubicBezTo>
                  <a:cubicBezTo>
                    <a:pt x="151" y="3619"/>
                    <a:pt x="228" y="3803"/>
                    <a:pt x="306" y="3987"/>
                  </a:cubicBezTo>
                  <a:cubicBezTo>
                    <a:pt x="342" y="4077"/>
                    <a:pt x="382" y="4167"/>
                    <a:pt x="422" y="4258"/>
                  </a:cubicBezTo>
                  <a:cubicBezTo>
                    <a:pt x="489" y="4402"/>
                    <a:pt x="573" y="4539"/>
                    <a:pt x="656" y="4676"/>
                  </a:cubicBezTo>
                  <a:cubicBezTo>
                    <a:pt x="757" y="4846"/>
                    <a:pt x="867" y="5007"/>
                    <a:pt x="997" y="5150"/>
                  </a:cubicBezTo>
                  <a:cubicBezTo>
                    <a:pt x="1161" y="5331"/>
                    <a:pt x="1339" y="5505"/>
                    <a:pt x="1522" y="5666"/>
                  </a:cubicBezTo>
                  <a:cubicBezTo>
                    <a:pt x="1666" y="5793"/>
                    <a:pt x="1817" y="5917"/>
                    <a:pt x="1977" y="6024"/>
                  </a:cubicBezTo>
                  <a:cubicBezTo>
                    <a:pt x="2175" y="6161"/>
                    <a:pt x="2385" y="6285"/>
                    <a:pt x="2613" y="6362"/>
                  </a:cubicBezTo>
                  <a:cubicBezTo>
                    <a:pt x="2743" y="6405"/>
                    <a:pt x="2877" y="6442"/>
                    <a:pt x="3014" y="6459"/>
                  </a:cubicBezTo>
                  <a:cubicBezTo>
                    <a:pt x="3084" y="6469"/>
                    <a:pt x="3155" y="6473"/>
                    <a:pt x="3227" y="6473"/>
                  </a:cubicBezTo>
                  <a:cubicBezTo>
                    <a:pt x="3293" y="6473"/>
                    <a:pt x="3360" y="6470"/>
                    <a:pt x="3425" y="6465"/>
                  </a:cubicBezTo>
                  <a:cubicBezTo>
                    <a:pt x="3509" y="6459"/>
                    <a:pt x="3589" y="6445"/>
                    <a:pt x="3669" y="6428"/>
                  </a:cubicBezTo>
                  <a:cubicBezTo>
                    <a:pt x="3813" y="6395"/>
                    <a:pt x="3958" y="6362"/>
                    <a:pt x="4098" y="6311"/>
                  </a:cubicBezTo>
                  <a:cubicBezTo>
                    <a:pt x="4248" y="6261"/>
                    <a:pt x="4389" y="6184"/>
                    <a:pt x="4519" y="6094"/>
                  </a:cubicBezTo>
                  <a:cubicBezTo>
                    <a:pt x="4646" y="6007"/>
                    <a:pt x="4750" y="5886"/>
                    <a:pt x="4853" y="5769"/>
                  </a:cubicBezTo>
                  <a:cubicBezTo>
                    <a:pt x="4957" y="5652"/>
                    <a:pt x="5031" y="5528"/>
                    <a:pt x="5108" y="5391"/>
                  </a:cubicBezTo>
                  <a:cubicBezTo>
                    <a:pt x="5185" y="5251"/>
                    <a:pt x="5228" y="5097"/>
                    <a:pt x="5268" y="4943"/>
                  </a:cubicBezTo>
                  <a:cubicBezTo>
                    <a:pt x="5332" y="4706"/>
                    <a:pt x="5402" y="4465"/>
                    <a:pt x="5409" y="4218"/>
                  </a:cubicBezTo>
                  <a:cubicBezTo>
                    <a:pt x="5415" y="4054"/>
                    <a:pt x="5415" y="3886"/>
                    <a:pt x="5392" y="3722"/>
                  </a:cubicBezTo>
                  <a:cubicBezTo>
                    <a:pt x="5389" y="3699"/>
                    <a:pt x="5386" y="3676"/>
                    <a:pt x="5382" y="3649"/>
                  </a:cubicBezTo>
                  <a:cubicBezTo>
                    <a:pt x="5365" y="3579"/>
                    <a:pt x="5345" y="3512"/>
                    <a:pt x="5329" y="3442"/>
                  </a:cubicBezTo>
                  <a:cubicBezTo>
                    <a:pt x="5325" y="3429"/>
                    <a:pt x="5322" y="3415"/>
                    <a:pt x="5315" y="3401"/>
                  </a:cubicBezTo>
                  <a:cubicBezTo>
                    <a:pt x="5272" y="3324"/>
                    <a:pt x="5238" y="3244"/>
                    <a:pt x="5178" y="3181"/>
                  </a:cubicBezTo>
                  <a:cubicBezTo>
                    <a:pt x="5128" y="3128"/>
                    <a:pt x="5077" y="3071"/>
                    <a:pt x="5017" y="3027"/>
                  </a:cubicBezTo>
                  <a:cubicBezTo>
                    <a:pt x="4997" y="3014"/>
                    <a:pt x="4981" y="2997"/>
                    <a:pt x="4961" y="2983"/>
                  </a:cubicBezTo>
                  <a:cubicBezTo>
                    <a:pt x="4852" y="2900"/>
                    <a:pt x="4718" y="2857"/>
                    <a:pt x="4583" y="2857"/>
                  </a:cubicBezTo>
                  <a:cubicBezTo>
                    <a:pt x="4503" y="2857"/>
                    <a:pt x="4423" y="2872"/>
                    <a:pt x="4349" y="2903"/>
                  </a:cubicBezTo>
                  <a:cubicBezTo>
                    <a:pt x="4108" y="3000"/>
                    <a:pt x="3944" y="3251"/>
                    <a:pt x="3958" y="3512"/>
                  </a:cubicBezTo>
                  <a:lnTo>
                    <a:pt x="3958" y="3525"/>
                  </a:lnTo>
                  <a:cubicBezTo>
                    <a:pt x="3944" y="3602"/>
                    <a:pt x="3950" y="3682"/>
                    <a:pt x="3954" y="3759"/>
                  </a:cubicBezTo>
                  <a:cubicBezTo>
                    <a:pt x="3954" y="3803"/>
                    <a:pt x="3967" y="3850"/>
                    <a:pt x="3974" y="3890"/>
                  </a:cubicBezTo>
                  <a:cubicBezTo>
                    <a:pt x="3984" y="3950"/>
                    <a:pt x="3991" y="4011"/>
                    <a:pt x="3994" y="4067"/>
                  </a:cubicBezTo>
                  <a:cubicBezTo>
                    <a:pt x="3984" y="4207"/>
                    <a:pt x="3958" y="4345"/>
                    <a:pt x="3927" y="4482"/>
                  </a:cubicBezTo>
                  <a:cubicBezTo>
                    <a:pt x="3901" y="4576"/>
                    <a:pt x="3870" y="4669"/>
                    <a:pt x="3830" y="4759"/>
                  </a:cubicBezTo>
                  <a:cubicBezTo>
                    <a:pt x="3793" y="4813"/>
                    <a:pt x="3753" y="4863"/>
                    <a:pt x="3710" y="4914"/>
                  </a:cubicBezTo>
                  <a:cubicBezTo>
                    <a:pt x="3697" y="4923"/>
                    <a:pt x="3683" y="4934"/>
                    <a:pt x="3669" y="4943"/>
                  </a:cubicBezTo>
                  <a:cubicBezTo>
                    <a:pt x="3620" y="4967"/>
                    <a:pt x="3563" y="4987"/>
                    <a:pt x="3509" y="5004"/>
                  </a:cubicBezTo>
                  <a:cubicBezTo>
                    <a:pt x="3419" y="5024"/>
                    <a:pt x="3325" y="5040"/>
                    <a:pt x="3231" y="5047"/>
                  </a:cubicBezTo>
                  <a:cubicBezTo>
                    <a:pt x="3202" y="5044"/>
                    <a:pt x="3168" y="5037"/>
                    <a:pt x="3135" y="5034"/>
                  </a:cubicBezTo>
                  <a:cubicBezTo>
                    <a:pt x="3061" y="5007"/>
                    <a:pt x="2987" y="4977"/>
                    <a:pt x="2917" y="4940"/>
                  </a:cubicBezTo>
                  <a:cubicBezTo>
                    <a:pt x="2649" y="4773"/>
                    <a:pt x="2408" y="4562"/>
                    <a:pt x="2181" y="4345"/>
                  </a:cubicBezTo>
                  <a:cubicBezTo>
                    <a:pt x="2101" y="4261"/>
                    <a:pt x="2027" y="4174"/>
                    <a:pt x="1957" y="4084"/>
                  </a:cubicBezTo>
                  <a:cubicBezTo>
                    <a:pt x="1894" y="4000"/>
                    <a:pt x="1837" y="3910"/>
                    <a:pt x="1780" y="3820"/>
                  </a:cubicBezTo>
                  <a:cubicBezTo>
                    <a:pt x="1706" y="3679"/>
                    <a:pt x="1643" y="3532"/>
                    <a:pt x="1579" y="3385"/>
                  </a:cubicBezTo>
                  <a:cubicBezTo>
                    <a:pt x="1519" y="3241"/>
                    <a:pt x="1453" y="3094"/>
                    <a:pt x="1405" y="2947"/>
                  </a:cubicBezTo>
                  <a:cubicBezTo>
                    <a:pt x="1396" y="2883"/>
                    <a:pt x="1389" y="2823"/>
                    <a:pt x="1385" y="2759"/>
                  </a:cubicBezTo>
                  <a:cubicBezTo>
                    <a:pt x="1392" y="2552"/>
                    <a:pt x="1416" y="2345"/>
                    <a:pt x="1459" y="2140"/>
                  </a:cubicBezTo>
                  <a:cubicBezTo>
                    <a:pt x="1489" y="2047"/>
                    <a:pt x="1522" y="1957"/>
                    <a:pt x="1566" y="1867"/>
                  </a:cubicBezTo>
                  <a:cubicBezTo>
                    <a:pt x="1636" y="1759"/>
                    <a:pt x="1713" y="1659"/>
                    <a:pt x="1800" y="1562"/>
                  </a:cubicBezTo>
                  <a:cubicBezTo>
                    <a:pt x="1904" y="1462"/>
                    <a:pt x="2014" y="1368"/>
                    <a:pt x="2135" y="1291"/>
                  </a:cubicBezTo>
                  <a:cubicBezTo>
                    <a:pt x="2212" y="1251"/>
                    <a:pt x="2285" y="1217"/>
                    <a:pt x="2365" y="1188"/>
                  </a:cubicBezTo>
                  <a:cubicBezTo>
                    <a:pt x="2476" y="1171"/>
                    <a:pt x="2589" y="1168"/>
                    <a:pt x="2700" y="1168"/>
                  </a:cubicBezTo>
                  <a:lnTo>
                    <a:pt x="2914" y="1168"/>
                  </a:lnTo>
                  <a:cubicBezTo>
                    <a:pt x="3021" y="1154"/>
                    <a:pt x="3115" y="1117"/>
                    <a:pt x="3198" y="1050"/>
                  </a:cubicBezTo>
                  <a:cubicBezTo>
                    <a:pt x="3319" y="956"/>
                    <a:pt x="3399" y="816"/>
                    <a:pt x="3419" y="666"/>
                  </a:cubicBezTo>
                  <a:cubicBezTo>
                    <a:pt x="3439" y="512"/>
                    <a:pt x="3396" y="354"/>
                    <a:pt x="3302" y="234"/>
                  </a:cubicBezTo>
                  <a:cubicBezTo>
                    <a:pt x="3218" y="121"/>
                    <a:pt x="3064" y="13"/>
                    <a:pt x="2917" y="10"/>
                  </a:cubicBezTo>
                  <a:cubicBezTo>
                    <a:pt x="2803" y="7"/>
                    <a:pt x="2686" y="4"/>
                    <a:pt x="2573" y="4"/>
                  </a:cubicBezTo>
                  <a:cubicBezTo>
                    <a:pt x="2500" y="2"/>
                    <a:pt x="2428" y="0"/>
                    <a:pt x="235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77" name="Google Shape;1877;p14"/>
            <p:cNvSpPr/>
            <p:nvPr/>
          </p:nvSpPr>
          <p:spPr>
            <a:xfrm>
              <a:off x="1824250" y="1008625"/>
              <a:ext cx="144250" cy="170625"/>
            </a:xfrm>
            <a:custGeom>
              <a:avLst/>
              <a:gdLst/>
              <a:ahLst/>
              <a:cxnLst/>
              <a:rect l="l" t="t" r="r" b="b"/>
              <a:pathLst>
                <a:path w="5770" h="6825" extrusionOk="0">
                  <a:moveTo>
                    <a:pt x="5328" y="3645"/>
                  </a:moveTo>
                  <a:lnTo>
                    <a:pt x="5328" y="3645"/>
                  </a:lnTo>
                  <a:cubicBezTo>
                    <a:pt x="5328" y="3645"/>
                    <a:pt x="5331" y="3651"/>
                    <a:pt x="5339" y="3661"/>
                  </a:cubicBezTo>
                  <a:cubicBezTo>
                    <a:pt x="5335" y="3655"/>
                    <a:pt x="5332" y="3650"/>
                    <a:pt x="5328" y="3645"/>
                  </a:cubicBezTo>
                  <a:close/>
                  <a:moveTo>
                    <a:pt x="2545" y="352"/>
                  </a:moveTo>
                  <a:cubicBezTo>
                    <a:pt x="2590" y="352"/>
                    <a:pt x="2636" y="353"/>
                    <a:pt x="2683" y="354"/>
                  </a:cubicBezTo>
                  <a:lnTo>
                    <a:pt x="2750" y="354"/>
                  </a:lnTo>
                  <a:cubicBezTo>
                    <a:pt x="2863" y="357"/>
                    <a:pt x="2977" y="357"/>
                    <a:pt x="3091" y="360"/>
                  </a:cubicBezTo>
                  <a:cubicBezTo>
                    <a:pt x="3164" y="364"/>
                    <a:pt x="3275" y="430"/>
                    <a:pt x="3342" y="518"/>
                  </a:cubicBezTo>
                  <a:cubicBezTo>
                    <a:pt x="3405" y="601"/>
                    <a:pt x="3436" y="711"/>
                    <a:pt x="3422" y="819"/>
                  </a:cubicBezTo>
                  <a:cubicBezTo>
                    <a:pt x="3408" y="925"/>
                    <a:pt x="3352" y="1023"/>
                    <a:pt x="3268" y="1089"/>
                  </a:cubicBezTo>
                  <a:cubicBezTo>
                    <a:pt x="3212" y="1129"/>
                    <a:pt x="3147" y="1157"/>
                    <a:pt x="3081" y="1169"/>
                  </a:cubicBezTo>
                  <a:lnTo>
                    <a:pt x="2877" y="1166"/>
                  </a:lnTo>
                  <a:cubicBezTo>
                    <a:pt x="2763" y="1166"/>
                    <a:pt x="2639" y="1169"/>
                    <a:pt x="2516" y="1189"/>
                  </a:cubicBezTo>
                  <a:lnTo>
                    <a:pt x="2482" y="1200"/>
                  </a:lnTo>
                  <a:cubicBezTo>
                    <a:pt x="2405" y="1226"/>
                    <a:pt x="2321" y="1263"/>
                    <a:pt x="2218" y="1320"/>
                  </a:cubicBezTo>
                  <a:cubicBezTo>
                    <a:pt x="2101" y="1393"/>
                    <a:pt x="1988" y="1487"/>
                    <a:pt x="1847" y="1621"/>
                  </a:cubicBezTo>
                  <a:cubicBezTo>
                    <a:pt x="1750" y="1728"/>
                    <a:pt x="1666" y="1839"/>
                    <a:pt x="1596" y="1949"/>
                  </a:cubicBezTo>
                  <a:lnTo>
                    <a:pt x="1586" y="1966"/>
                  </a:lnTo>
                  <a:cubicBezTo>
                    <a:pt x="1539" y="2060"/>
                    <a:pt x="1499" y="2160"/>
                    <a:pt x="1462" y="2280"/>
                  </a:cubicBezTo>
                  <a:cubicBezTo>
                    <a:pt x="1422" y="2474"/>
                    <a:pt x="1395" y="2685"/>
                    <a:pt x="1386" y="2946"/>
                  </a:cubicBezTo>
                  <a:cubicBezTo>
                    <a:pt x="1389" y="3016"/>
                    <a:pt x="1395" y="3083"/>
                    <a:pt x="1409" y="3150"/>
                  </a:cubicBezTo>
                  <a:lnTo>
                    <a:pt x="1415" y="3176"/>
                  </a:lnTo>
                  <a:cubicBezTo>
                    <a:pt x="1459" y="3313"/>
                    <a:pt x="1516" y="3444"/>
                    <a:pt x="1569" y="3571"/>
                  </a:cubicBezTo>
                  <a:lnTo>
                    <a:pt x="1596" y="3631"/>
                  </a:lnTo>
                  <a:cubicBezTo>
                    <a:pt x="1650" y="3755"/>
                    <a:pt x="1719" y="3919"/>
                    <a:pt x="1810" y="4089"/>
                  </a:cubicBezTo>
                  <a:cubicBezTo>
                    <a:pt x="1860" y="4173"/>
                    <a:pt x="1920" y="4273"/>
                    <a:pt x="1994" y="4367"/>
                  </a:cubicBezTo>
                  <a:cubicBezTo>
                    <a:pt x="2061" y="4457"/>
                    <a:pt x="2141" y="4548"/>
                    <a:pt x="2235" y="4648"/>
                  </a:cubicBezTo>
                  <a:cubicBezTo>
                    <a:pt x="2519" y="4919"/>
                    <a:pt x="2760" y="5113"/>
                    <a:pt x="3000" y="5266"/>
                  </a:cubicBezTo>
                  <a:lnTo>
                    <a:pt x="3017" y="5277"/>
                  </a:lnTo>
                  <a:cubicBezTo>
                    <a:pt x="3104" y="5317"/>
                    <a:pt x="3181" y="5350"/>
                    <a:pt x="3255" y="5374"/>
                  </a:cubicBezTo>
                  <a:lnTo>
                    <a:pt x="3278" y="5380"/>
                  </a:lnTo>
                  <a:cubicBezTo>
                    <a:pt x="3318" y="5387"/>
                    <a:pt x="3355" y="5394"/>
                    <a:pt x="3392" y="5397"/>
                  </a:cubicBezTo>
                  <a:lnTo>
                    <a:pt x="3408" y="5400"/>
                  </a:lnTo>
                  <a:lnTo>
                    <a:pt x="3425" y="5397"/>
                  </a:lnTo>
                  <a:cubicBezTo>
                    <a:pt x="3516" y="5391"/>
                    <a:pt x="3613" y="5377"/>
                    <a:pt x="3740" y="5346"/>
                  </a:cubicBezTo>
                  <a:cubicBezTo>
                    <a:pt x="3800" y="5330"/>
                    <a:pt x="3860" y="5306"/>
                    <a:pt x="3917" y="5283"/>
                  </a:cubicBezTo>
                  <a:lnTo>
                    <a:pt x="3950" y="5263"/>
                  </a:lnTo>
                  <a:cubicBezTo>
                    <a:pt x="3967" y="5250"/>
                    <a:pt x="3984" y="5240"/>
                    <a:pt x="3997" y="5226"/>
                  </a:cubicBezTo>
                  <a:lnTo>
                    <a:pt x="4017" y="5206"/>
                  </a:lnTo>
                  <a:cubicBezTo>
                    <a:pt x="4070" y="5146"/>
                    <a:pt x="4115" y="5090"/>
                    <a:pt x="4155" y="5036"/>
                  </a:cubicBezTo>
                  <a:lnTo>
                    <a:pt x="4168" y="5005"/>
                  </a:lnTo>
                  <a:cubicBezTo>
                    <a:pt x="4218" y="4899"/>
                    <a:pt x="4251" y="4789"/>
                    <a:pt x="4275" y="4698"/>
                  </a:cubicBezTo>
                  <a:cubicBezTo>
                    <a:pt x="4302" y="4581"/>
                    <a:pt x="4335" y="4423"/>
                    <a:pt x="4345" y="4256"/>
                  </a:cubicBezTo>
                  <a:lnTo>
                    <a:pt x="4345" y="4247"/>
                  </a:lnTo>
                  <a:lnTo>
                    <a:pt x="4345" y="4236"/>
                  </a:lnTo>
                  <a:cubicBezTo>
                    <a:pt x="4342" y="4170"/>
                    <a:pt x="4335" y="4102"/>
                    <a:pt x="4325" y="4039"/>
                  </a:cubicBezTo>
                  <a:cubicBezTo>
                    <a:pt x="4322" y="4019"/>
                    <a:pt x="4318" y="4002"/>
                    <a:pt x="4315" y="3982"/>
                  </a:cubicBezTo>
                  <a:cubicBezTo>
                    <a:pt x="4311" y="3966"/>
                    <a:pt x="4305" y="3942"/>
                    <a:pt x="4305" y="3935"/>
                  </a:cubicBezTo>
                  <a:lnTo>
                    <a:pt x="4305" y="3862"/>
                  </a:lnTo>
                  <a:cubicBezTo>
                    <a:pt x="4302" y="3815"/>
                    <a:pt x="4302" y="3768"/>
                    <a:pt x="4308" y="3715"/>
                  </a:cubicBezTo>
                  <a:lnTo>
                    <a:pt x="4311" y="3698"/>
                  </a:lnTo>
                  <a:lnTo>
                    <a:pt x="4311" y="3678"/>
                  </a:lnTo>
                  <a:cubicBezTo>
                    <a:pt x="4302" y="3494"/>
                    <a:pt x="4419" y="3310"/>
                    <a:pt x="4592" y="3243"/>
                  </a:cubicBezTo>
                  <a:cubicBezTo>
                    <a:pt x="4647" y="3221"/>
                    <a:pt x="4706" y="3209"/>
                    <a:pt x="4765" y="3209"/>
                  </a:cubicBezTo>
                  <a:cubicBezTo>
                    <a:pt x="4860" y="3209"/>
                    <a:pt x="4954" y="3239"/>
                    <a:pt x="5030" y="3296"/>
                  </a:cubicBezTo>
                  <a:lnTo>
                    <a:pt x="5091" y="3344"/>
                  </a:lnTo>
                  <a:cubicBezTo>
                    <a:pt x="5124" y="3370"/>
                    <a:pt x="5161" y="3407"/>
                    <a:pt x="5198" y="3444"/>
                  </a:cubicBezTo>
                  <a:lnTo>
                    <a:pt x="5231" y="3480"/>
                  </a:lnTo>
                  <a:cubicBezTo>
                    <a:pt x="5258" y="3508"/>
                    <a:pt x="5278" y="3551"/>
                    <a:pt x="5305" y="3601"/>
                  </a:cubicBezTo>
                  <a:cubicBezTo>
                    <a:pt x="5312" y="3615"/>
                    <a:pt x="5319" y="3630"/>
                    <a:pt x="5328" y="3645"/>
                  </a:cubicBezTo>
                  <a:lnTo>
                    <a:pt x="5328" y="3645"/>
                  </a:lnTo>
                  <a:lnTo>
                    <a:pt x="5499" y="3597"/>
                  </a:lnTo>
                  <a:lnTo>
                    <a:pt x="5499" y="3597"/>
                  </a:lnTo>
                  <a:lnTo>
                    <a:pt x="5335" y="3665"/>
                  </a:lnTo>
                  <a:lnTo>
                    <a:pt x="5342" y="3691"/>
                  </a:lnTo>
                  <a:cubicBezTo>
                    <a:pt x="5359" y="3748"/>
                    <a:pt x="5375" y="3801"/>
                    <a:pt x="5385" y="3858"/>
                  </a:cubicBezTo>
                  <a:cubicBezTo>
                    <a:pt x="5388" y="3882"/>
                    <a:pt x="5392" y="3902"/>
                    <a:pt x="5395" y="3926"/>
                  </a:cubicBezTo>
                  <a:cubicBezTo>
                    <a:pt x="5419" y="4073"/>
                    <a:pt x="5415" y="4230"/>
                    <a:pt x="5412" y="4390"/>
                  </a:cubicBezTo>
                  <a:cubicBezTo>
                    <a:pt x="5405" y="4591"/>
                    <a:pt x="5351" y="4792"/>
                    <a:pt x="5294" y="5005"/>
                  </a:cubicBezTo>
                  <a:lnTo>
                    <a:pt x="5274" y="5076"/>
                  </a:lnTo>
                  <a:cubicBezTo>
                    <a:pt x="5238" y="5220"/>
                    <a:pt x="5198" y="5360"/>
                    <a:pt x="5131" y="5481"/>
                  </a:cubicBezTo>
                  <a:cubicBezTo>
                    <a:pt x="5061" y="5607"/>
                    <a:pt x="4993" y="5725"/>
                    <a:pt x="4900" y="5828"/>
                  </a:cubicBezTo>
                  <a:lnTo>
                    <a:pt x="4873" y="5859"/>
                  </a:lnTo>
                  <a:cubicBezTo>
                    <a:pt x="4783" y="5959"/>
                    <a:pt x="4696" y="6059"/>
                    <a:pt x="4596" y="6126"/>
                  </a:cubicBezTo>
                  <a:cubicBezTo>
                    <a:pt x="4462" y="6217"/>
                    <a:pt x="4339" y="6283"/>
                    <a:pt x="4218" y="6323"/>
                  </a:cubicBezTo>
                  <a:cubicBezTo>
                    <a:pt x="4094" y="6363"/>
                    <a:pt x="3964" y="6397"/>
                    <a:pt x="3806" y="6434"/>
                  </a:cubicBezTo>
                  <a:cubicBezTo>
                    <a:pt x="3726" y="6450"/>
                    <a:pt x="3656" y="6461"/>
                    <a:pt x="3593" y="6467"/>
                  </a:cubicBezTo>
                  <a:cubicBezTo>
                    <a:pt x="3539" y="6471"/>
                    <a:pt x="3477" y="6474"/>
                    <a:pt x="3412" y="6474"/>
                  </a:cubicBezTo>
                  <a:cubicBezTo>
                    <a:pt x="3347" y="6474"/>
                    <a:pt x="3280" y="6471"/>
                    <a:pt x="3215" y="6461"/>
                  </a:cubicBezTo>
                  <a:cubicBezTo>
                    <a:pt x="3104" y="6447"/>
                    <a:pt x="2984" y="6417"/>
                    <a:pt x="2846" y="6370"/>
                  </a:cubicBezTo>
                  <a:cubicBezTo>
                    <a:pt x="2663" y="6310"/>
                    <a:pt x="2476" y="6209"/>
                    <a:pt x="2255" y="6056"/>
                  </a:cubicBezTo>
                  <a:cubicBezTo>
                    <a:pt x="2114" y="5962"/>
                    <a:pt x="1974" y="5848"/>
                    <a:pt x="1817" y="5712"/>
                  </a:cubicBezTo>
                  <a:cubicBezTo>
                    <a:pt x="1636" y="5551"/>
                    <a:pt x="1466" y="5383"/>
                    <a:pt x="1305" y="5210"/>
                  </a:cubicBezTo>
                  <a:cubicBezTo>
                    <a:pt x="1198" y="5090"/>
                    <a:pt x="1094" y="4949"/>
                    <a:pt x="984" y="4761"/>
                  </a:cubicBezTo>
                  <a:lnTo>
                    <a:pt x="964" y="4732"/>
                  </a:lnTo>
                  <a:cubicBezTo>
                    <a:pt x="890" y="4604"/>
                    <a:pt x="816" y="4488"/>
                    <a:pt x="759" y="4360"/>
                  </a:cubicBezTo>
                  <a:lnTo>
                    <a:pt x="739" y="4317"/>
                  </a:lnTo>
                  <a:cubicBezTo>
                    <a:pt x="710" y="4243"/>
                    <a:pt x="676" y="4170"/>
                    <a:pt x="646" y="4096"/>
                  </a:cubicBezTo>
                  <a:lnTo>
                    <a:pt x="616" y="4022"/>
                  </a:lnTo>
                  <a:cubicBezTo>
                    <a:pt x="549" y="3862"/>
                    <a:pt x="486" y="3708"/>
                    <a:pt x="435" y="3551"/>
                  </a:cubicBezTo>
                  <a:cubicBezTo>
                    <a:pt x="398" y="3427"/>
                    <a:pt x="362" y="3293"/>
                    <a:pt x="358" y="3173"/>
                  </a:cubicBezTo>
                  <a:cubicBezTo>
                    <a:pt x="355" y="3036"/>
                    <a:pt x="355" y="2885"/>
                    <a:pt x="369" y="2738"/>
                  </a:cubicBezTo>
                  <a:cubicBezTo>
                    <a:pt x="378" y="2637"/>
                    <a:pt x="392" y="2504"/>
                    <a:pt x="415" y="2370"/>
                  </a:cubicBezTo>
                  <a:cubicBezTo>
                    <a:pt x="452" y="2163"/>
                    <a:pt x="495" y="1989"/>
                    <a:pt x="549" y="1835"/>
                  </a:cubicBezTo>
                  <a:cubicBezTo>
                    <a:pt x="603" y="1688"/>
                    <a:pt x="683" y="1538"/>
                    <a:pt x="779" y="1380"/>
                  </a:cubicBezTo>
                  <a:cubicBezTo>
                    <a:pt x="824" y="1313"/>
                    <a:pt x="873" y="1250"/>
                    <a:pt x="934" y="1183"/>
                  </a:cubicBezTo>
                  <a:lnTo>
                    <a:pt x="967" y="1146"/>
                  </a:lnTo>
                  <a:cubicBezTo>
                    <a:pt x="1060" y="1043"/>
                    <a:pt x="1161" y="936"/>
                    <a:pt x="1272" y="856"/>
                  </a:cubicBezTo>
                  <a:lnTo>
                    <a:pt x="1312" y="825"/>
                  </a:lnTo>
                  <a:cubicBezTo>
                    <a:pt x="1386" y="765"/>
                    <a:pt x="1455" y="711"/>
                    <a:pt x="1529" y="665"/>
                  </a:cubicBezTo>
                  <a:cubicBezTo>
                    <a:pt x="1622" y="608"/>
                    <a:pt x="1727" y="544"/>
                    <a:pt x="1830" y="498"/>
                  </a:cubicBezTo>
                  <a:lnTo>
                    <a:pt x="1860" y="484"/>
                  </a:lnTo>
                  <a:cubicBezTo>
                    <a:pt x="1900" y="464"/>
                    <a:pt x="1940" y="447"/>
                    <a:pt x="1974" y="437"/>
                  </a:cubicBezTo>
                  <a:lnTo>
                    <a:pt x="2008" y="430"/>
                  </a:lnTo>
                  <a:cubicBezTo>
                    <a:pt x="2091" y="407"/>
                    <a:pt x="2171" y="384"/>
                    <a:pt x="2252" y="370"/>
                  </a:cubicBezTo>
                  <a:cubicBezTo>
                    <a:pt x="2346" y="356"/>
                    <a:pt x="2444" y="352"/>
                    <a:pt x="2545" y="352"/>
                  </a:cubicBezTo>
                  <a:close/>
                  <a:moveTo>
                    <a:pt x="2529" y="0"/>
                  </a:moveTo>
                  <a:cubicBezTo>
                    <a:pt x="2420" y="0"/>
                    <a:pt x="2309" y="5"/>
                    <a:pt x="2195" y="22"/>
                  </a:cubicBezTo>
                  <a:cubicBezTo>
                    <a:pt x="2097" y="39"/>
                    <a:pt x="2004" y="66"/>
                    <a:pt x="1914" y="89"/>
                  </a:cubicBezTo>
                  <a:lnTo>
                    <a:pt x="1880" y="99"/>
                  </a:lnTo>
                  <a:cubicBezTo>
                    <a:pt x="1817" y="116"/>
                    <a:pt x="1763" y="143"/>
                    <a:pt x="1713" y="166"/>
                  </a:cubicBezTo>
                  <a:lnTo>
                    <a:pt x="1687" y="176"/>
                  </a:lnTo>
                  <a:cubicBezTo>
                    <a:pt x="1562" y="233"/>
                    <a:pt x="1449" y="303"/>
                    <a:pt x="1341" y="367"/>
                  </a:cubicBezTo>
                  <a:cubicBezTo>
                    <a:pt x="1255" y="424"/>
                    <a:pt x="1174" y="484"/>
                    <a:pt x="1097" y="544"/>
                  </a:cubicBezTo>
                  <a:lnTo>
                    <a:pt x="1057" y="575"/>
                  </a:lnTo>
                  <a:cubicBezTo>
                    <a:pt x="927" y="675"/>
                    <a:pt x="813" y="791"/>
                    <a:pt x="706" y="909"/>
                  </a:cubicBezTo>
                  <a:lnTo>
                    <a:pt x="670" y="949"/>
                  </a:lnTo>
                  <a:cubicBezTo>
                    <a:pt x="596" y="1032"/>
                    <a:pt x="539" y="1109"/>
                    <a:pt x="486" y="1193"/>
                  </a:cubicBezTo>
                  <a:cubicBezTo>
                    <a:pt x="372" y="1367"/>
                    <a:pt x="282" y="1544"/>
                    <a:pt x="222" y="1714"/>
                  </a:cubicBezTo>
                  <a:cubicBezTo>
                    <a:pt x="157" y="1889"/>
                    <a:pt x="108" y="2083"/>
                    <a:pt x="68" y="2310"/>
                  </a:cubicBezTo>
                  <a:cubicBezTo>
                    <a:pt x="44" y="2454"/>
                    <a:pt x="27" y="2597"/>
                    <a:pt x="17" y="2705"/>
                  </a:cubicBezTo>
                  <a:cubicBezTo>
                    <a:pt x="1" y="2869"/>
                    <a:pt x="4" y="3032"/>
                    <a:pt x="7" y="3183"/>
                  </a:cubicBezTo>
                  <a:cubicBezTo>
                    <a:pt x="11" y="3347"/>
                    <a:pt x="54" y="3508"/>
                    <a:pt x="101" y="3654"/>
                  </a:cubicBezTo>
                  <a:cubicBezTo>
                    <a:pt x="154" y="3829"/>
                    <a:pt x="222" y="3996"/>
                    <a:pt x="288" y="4156"/>
                  </a:cubicBezTo>
                  <a:lnTo>
                    <a:pt x="322" y="4230"/>
                  </a:lnTo>
                  <a:cubicBezTo>
                    <a:pt x="352" y="4307"/>
                    <a:pt x="385" y="4383"/>
                    <a:pt x="418" y="4460"/>
                  </a:cubicBezTo>
                  <a:lnTo>
                    <a:pt x="438" y="4504"/>
                  </a:lnTo>
                  <a:cubicBezTo>
                    <a:pt x="506" y="4651"/>
                    <a:pt x="586" y="4785"/>
                    <a:pt x="663" y="4915"/>
                  </a:cubicBezTo>
                  <a:lnTo>
                    <a:pt x="683" y="4942"/>
                  </a:lnTo>
                  <a:cubicBezTo>
                    <a:pt x="807" y="5150"/>
                    <a:pt x="920" y="5306"/>
                    <a:pt x="1044" y="5444"/>
                  </a:cubicBezTo>
                  <a:cubicBezTo>
                    <a:pt x="1211" y="5627"/>
                    <a:pt x="1395" y="5808"/>
                    <a:pt x="1586" y="5976"/>
                  </a:cubicBezTo>
                  <a:cubicBezTo>
                    <a:pt x="1750" y="6119"/>
                    <a:pt x="1903" y="6243"/>
                    <a:pt x="2054" y="6347"/>
                  </a:cubicBezTo>
                  <a:cubicBezTo>
                    <a:pt x="2301" y="6518"/>
                    <a:pt x="2519" y="6635"/>
                    <a:pt x="2736" y="6705"/>
                  </a:cubicBezTo>
                  <a:cubicBezTo>
                    <a:pt x="2894" y="6758"/>
                    <a:pt x="3034" y="6791"/>
                    <a:pt x="3167" y="6811"/>
                  </a:cubicBezTo>
                  <a:cubicBezTo>
                    <a:pt x="3248" y="6822"/>
                    <a:pt x="3328" y="6825"/>
                    <a:pt x="3405" y="6825"/>
                  </a:cubicBezTo>
                  <a:cubicBezTo>
                    <a:pt x="3482" y="6825"/>
                    <a:pt x="3553" y="6822"/>
                    <a:pt x="3616" y="6819"/>
                  </a:cubicBezTo>
                  <a:cubicBezTo>
                    <a:pt x="3696" y="6811"/>
                    <a:pt x="3786" y="6798"/>
                    <a:pt x="3883" y="6775"/>
                  </a:cubicBezTo>
                  <a:cubicBezTo>
                    <a:pt x="4050" y="6738"/>
                    <a:pt x="4191" y="6701"/>
                    <a:pt x="4331" y="6655"/>
                  </a:cubicBezTo>
                  <a:cubicBezTo>
                    <a:pt x="4482" y="6604"/>
                    <a:pt x="4632" y="6527"/>
                    <a:pt x="4797" y="6417"/>
                  </a:cubicBezTo>
                  <a:cubicBezTo>
                    <a:pt x="4930" y="6323"/>
                    <a:pt x="5038" y="6206"/>
                    <a:pt x="5138" y="6089"/>
                  </a:cubicBezTo>
                  <a:lnTo>
                    <a:pt x="5161" y="6062"/>
                  </a:lnTo>
                  <a:cubicBezTo>
                    <a:pt x="5282" y="5932"/>
                    <a:pt x="5359" y="5788"/>
                    <a:pt x="5435" y="5651"/>
                  </a:cubicBezTo>
                  <a:cubicBezTo>
                    <a:pt x="5526" y="5494"/>
                    <a:pt x="5572" y="5326"/>
                    <a:pt x="5616" y="5166"/>
                  </a:cubicBezTo>
                  <a:lnTo>
                    <a:pt x="5636" y="5096"/>
                  </a:lnTo>
                  <a:cubicBezTo>
                    <a:pt x="5696" y="4872"/>
                    <a:pt x="5756" y="4644"/>
                    <a:pt x="5763" y="4397"/>
                  </a:cubicBezTo>
                  <a:cubicBezTo>
                    <a:pt x="5766" y="4230"/>
                    <a:pt x="5770" y="4049"/>
                    <a:pt x="5743" y="3875"/>
                  </a:cubicBezTo>
                  <a:cubicBezTo>
                    <a:pt x="5740" y="3849"/>
                    <a:pt x="5736" y="3821"/>
                    <a:pt x="5730" y="3795"/>
                  </a:cubicBezTo>
                  <a:cubicBezTo>
                    <a:pt x="5716" y="3728"/>
                    <a:pt x="5700" y="3661"/>
                    <a:pt x="5683" y="3597"/>
                  </a:cubicBezTo>
                  <a:lnTo>
                    <a:pt x="5673" y="3565"/>
                  </a:lnTo>
                  <a:cubicBezTo>
                    <a:pt x="5669" y="3548"/>
                    <a:pt x="5663" y="3520"/>
                    <a:pt x="5646" y="3491"/>
                  </a:cubicBezTo>
                  <a:cubicBezTo>
                    <a:pt x="5636" y="3474"/>
                    <a:pt x="5626" y="3457"/>
                    <a:pt x="5616" y="3437"/>
                  </a:cubicBezTo>
                  <a:cubicBezTo>
                    <a:pt x="5583" y="3374"/>
                    <a:pt x="5546" y="3300"/>
                    <a:pt x="5482" y="3236"/>
                  </a:cubicBezTo>
                  <a:lnTo>
                    <a:pt x="5452" y="3203"/>
                  </a:lnTo>
                  <a:cubicBezTo>
                    <a:pt x="5405" y="3156"/>
                    <a:pt x="5359" y="3106"/>
                    <a:pt x="5302" y="3063"/>
                  </a:cubicBezTo>
                  <a:lnTo>
                    <a:pt x="5245" y="3019"/>
                  </a:lnTo>
                  <a:cubicBezTo>
                    <a:pt x="5107" y="2913"/>
                    <a:pt x="4932" y="2857"/>
                    <a:pt x="4757" y="2857"/>
                  </a:cubicBezTo>
                  <a:cubicBezTo>
                    <a:pt x="4655" y="2857"/>
                    <a:pt x="4554" y="2876"/>
                    <a:pt x="4459" y="2915"/>
                  </a:cubicBezTo>
                  <a:cubicBezTo>
                    <a:pt x="4155" y="3039"/>
                    <a:pt x="3950" y="3350"/>
                    <a:pt x="3960" y="3675"/>
                  </a:cubicBezTo>
                  <a:cubicBezTo>
                    <a:pt x="3947" y="3748"/>
                    <a:pt x="3950" y="3815"/>
                    <a:pt x="3954" y="3875"/>
                  </a:cubicBezTo>
                  <a:lnTo>
                    <a:pt x="3954" y="3939"/>
                  </a:lnTo>
                  <a:cubicBezTo>
                    <a:pt x="3954" y="3982"/>
                    <a:pt x="3964" y="4026"/>
                    <a:pt x="3970" y="4059"/>
                  </a:cubicBezTo>
                  <a:cubicBezTo>
                    <a:pt x="3974" y="4073"/>
                    <a:pt x="3977" y="4082"/>
                    <a:pt x="3977" y="4096"/>
                  </a:cubicBezTo>
                  <a:cubicBezTo>
                    <a:pt x="3987" y="4142"/>
                    <a:pt x="3990" y="4193"/>
                    <a:pt x="3994" y="4243"/>
                  </a:cubicBezTo>
                  <a:cubicBezTo>
                    <a:pt x="3984" y="4380"/>
                    <a:pt x="3957" y="4517"/>
                    <a:pt x="3934" y="4611"/>
                  </a:cubicBezTo>
                  <a:cubicBezTo>
                    <a:pt x="3917" y="4678"/>
                    <a:pt x="3890" y="4765"/>
                    <a:pt x="3854" y="4849"/>
                  </a:cubicBezTo>
                  <a:cubicBezTo>
                    <a:pt x="3826" y="4889"/>
                    <a:pt x="3797" y="4925"/>
                    <a:pt x="3763" y="4962"/>
                  </a:cubicBezTo>
                  <a:cubicBezTo>
                    <a:pt x="3760" y="4965"/>
                    <a:pt x="3760" y="4965"/>
                    <a:pt x="3760" y="4969"/>
                  </a:cubicBezTo>
                  <a:cubicBezTo>
                    <a:pt x="3716" y="4985"/>
                    <a:pt x="3680" y="4999"/>
                    <a:pt x="3649" y="5009"/>
                  </a:cubicBezTo>
                  <a:cubicBezTo>
                    <a:pt x="3559" y="5025"/>
                    <a:pt x="3485" y="5039"/>
                    <a:pt x="3412" y="5045"/>
                  </a:cubicBezTo>
                  <a:cubicBezTo>
                    <a:pt x="3395" y="5042"/>
                    <a:pt x="3375" y="5039"/>
                    <a:pt x="3355" y="5039"/>
                  </a:cubicBezTo>
                  <a:cubicBezTo>
                    <a:pt x="3301" y="5019"/>
                    <a:pt x="3244" y="4992"/>
                    <a:pt x="3181" y="4962"/>
                  </a:cubicBezTo>
                  <a:cubicBezTo>
                    <a:pt x="2964" y="4825"/>
                    <a:pt x="2740" y="4644"/>
                    <a:pt x="2485" y="4397"/>
                  </a:cubicBezTo>
                  <a:cubicBezTo>
                    <a:pt x="2402" y="4313"/>
                    <a:pt x="2335" y="4233"/>
                    <a:pt x="2275" y="4153"/>
                  </a:cubicBezTo>
                  <a:cubicBezTo>
                    <a:pt x="2218" y="4079"/>
                    <a:pt x="2168" y="4002"/>
                    <a:pt x="2114" y="3915"/>
                  </a:cubicBezTo>
                  <a:cubicBezTo>
                    <a:pt x="2037" y="3765"/>
                    <a:pt x="1971" y="3611"/>
                    <a:pt x="1920" y="3494"/>
                  </a:cubicBezTo>
                  <a:lnTo>
                    <a:pt x="1894" y="3430"/>
                  </a:lnTo>
                  <a:cubicBezTo>
                    <a:pt x="1840" y="3310"/>
                    <a:pt x="1793" y="3196"/>
                    <a:pt x="1753" y="3079"/>
                  </a:cubicBezTo>
                  <a:cubicBezTo>
                    <a:pt x="1743" y="3029"/>
                    <a:pt x="1739" y="2979"/>
                    <a:pt x="1736" y="2946"/>
                  </a:cubicBezTo>
                  <a:cubicBezTo>
                    <a:pt x="1747" y="2722"/>
                    <a:pt x="1770" y="2527"/>
                    <a:pt x="1803" y="2370"/>
                  </a:cubicBezTo>
                  <a:cubicBezTo>
                    <a:pt x="1830" y="2287"/>
                    <a:pt x="1860" y="2206"/>
                    <a:pt x="1897" y="2129"/>
                  </a:cubicBezTo>
                  <a:cubicBezTo>
                    <a:pt x="1957" y="2035"/>
                    <a:pt x="2028" y="1946"/>
                    <a:pt x="2097" y="1865"/>
                  </a:cubicBezTo>
                  <a:cubicBezTo>
                    <a:pt x="2211" y="1759"/>
                    <a:pt x="2309" y="1678"/>
                    <a:pt x="2395" y="1625"/>
                  </a:cubicBezTo>
                  <a:cubicBezTo>
                    <a:pt x="2465" y="1584"/>
                    <a:pt x="2525" y="1558"/>
                    <a:pt x="2585" y="1538"/>
                  </a:cubicBezTo>
                  <a:cubicBezTo>
                    <a:pt x="2683" y="1521"/>
                    <a:pt x="2783" y="1518"/>
                    <a:pt x="2874" y="1518"/>
                  </a:cubicBezTo>
                  <a:lnTo>
                    <a:pt x="3091" y="1521"/>
                  </a:lnTo>
                  <a:lnTo>
                    <a:pt x="3114" y="1518"/>
                  </a:lnTo>
                  <a:cubicBezTo>
                    <a:pt x="3252" y="1501"/>
                    <a:pt x="3372" y="1450"/>
                    <a:pt x="3482" y="1367"/>
                  </a:cubicBezTo>
                  <a:cubicBezTo>
                    <a:pt x="3639" y="1246"/>
                    <a:pt x="3743" y="1063"/>
                    <a:pt x="3769" y="862"/>
                  </a:cubicBezTo>
                  <a:cubicBezTo>
                    <a:pt x="3797" y="665"/>
                    <a:pt x="3740" y="461"/>
                    <a:pt x="3619" y="303"/>
                  </a:cubicBezTo>
                  <a:cubicBezTo>
                    <a:pt x="3519" y="169"/>
                    <a:pt x="3322" y="16"/>
                    <a:pt x="3098" y="9"/>
                  </a:cubicBezTo>
                  <a:cubicBezTo>
                    <a:pt x="2984" y="6"/>
                    <a:pt x="2866" y="2"/>
                    <a:pt x="2753" y="2"/>
                  </a:cubicBezTo>
                  <a:lnTo>
                    <a:pt x="2686" y="2"/>
                  </a:lnTo>
                  <a:cubicBezTo>
                    <a:pt x="2634" y="1"/>
                    <a:pt x="2582" y="0"/>
                    <a:pt x="252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878" name="Google Shape;1878;p14"/>
          <p:cNvGrpSpPr/>
          <p:nvPr/>
        </p:nvGrpSpPr>
        <p:grpSpPr>
          <a:xfrm rot="7762257" flipH="1">
            <a:off x="6314722" y="430315"/>
            <a:ext cx="959908" cy="1679829"/>
            <a:chOff x="7354581" y="3323800"/>
            <a:chExt cx="939478" cy="1644077"/>
          </a:xfrm>
        </p:grpSpPr>
        <p:sp>
          <p:nvSpPr>
            <p:cNvPr id="1879" name="Google Shape;1879;p14"/>
            <p:cNvSpPr/>
            <p:nvPr/>
          </p:nvSpPr>
          <p:spPr>
            <a:xfrm>
              <a:off x="7507061" y="4467103"/>
              <a:ext cx="781494" cy="491850"/>
            </a:xfrm>
            <a:custGeom>
              <a:avLst/>
              <a:gdLst/>
              <a:ahLst/>
              <a:cxnLst/>
              <a:rect l="l" t="t" r="r" b="b"/>
              <a:pathLst>
                <a:path w="29253" h="18411" extrusionOk="0">
                  <a:moveTo>
                    <a:pt x="26615" y="1"/>
                  </a:moveTo>
                  <a:cubicBezTo>
                    <a:pt x="26615" y="1"/>
                    <a:pt x="24400" y="694"/>
                    <a:pt x="21190" y="1631"/>
                  </a:cubicBezTo>
                  <a:cubicBezTo>
                    <a:pt x="14867" y="3461"/>
                    <a:pt x="4699" y="6279"/>
                    <a:pt x="0" y="6722"/>
                  </a:cubicBezTo>
                  <a:cubicBezTo>
                    <a:pt x="0" y="6722"/>
                    <a:pt x="58" y="7376"/>
                    <a:pt x="199" y="8352"/>
                  </a:cubicBezTo>
                  <a:cubicBezTo>
                    <a:pt x="527" y="10592"/>
                    <a:pt x="1303" y="14649"/>
                    <a:pt x="2966" y="17256"/>
                  </a:cubicBezTo>
                  <a:cubicBezTo>
                    <a:pt x="3489" y="18076"/>
                    <a:pt x="4855" y="18411"/>
                    <a:pt x="6693" y="18411"/>
                  </a:cubicBezTo>
                  <a:cubicBezTo>
                    <a:pt x="9889" y="18411"/>
                    <a:pt x="14513" y="17397"/>
                    <a:pt x="18610" y="16158"/>
                  </a:cubicBezTo>
                  <a:cubicBezTo>
                    <a:pt x="22872" y="14874"/>
                    <a:pt x="26570" y="13346"/>
                    <a:pt x="27507" y="12473"/>
                  </a:cubicBezTo>
                  <a:cubicBezTo>
                    <a:pt x="29253" y="10830"/>
                    <a:pt x="27892" y="4700"/>
                    <a:pt x="27096" y="1682"/>
                  </a:cubicBezTo>
                  <a:cubicBezTo>
                    <a:pt x="26820" y="649"/>
                    <a:pt x="26615" y="1"/>
                    <a:pt x="2661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80" name="Google Shape;1880;p14"/>
            <p:cNvSpPr/>
            <p:nvPr/>
          </p:nvSpPr>
          <p:spPr>
            <a:xfrm>
              <a:off x="7498139" y="4458341"/>
              <a:ext cx="795920" cy="509535"/>
            </a:xfrm>
            <a:custGeom>
              <a:avLst/>
              <a:gdLst/>
              <a:ahLst/>
              <a:cxnLst/>
              <a:rect l="l" t="t" r="r" b="b"/>
              <a:pathLst>
                <a:path w="29793" h="19073" extrusionOk="0">
                  <a:moveTo>
                    <a:pt x="26730" y="739"/>
                  </a:moveTo>
                  <a:cubicBezTo>
                    <a:pt x="26814" y="1022"/>
                    <a:pt x="26949" y="1497"/>
                    <a:pt x="27109" y="2094"/>
                  </a:cubicBezTo>
                  <a:cubicBezTo>
                    <a:pt x="28579" y="7666"/>
                    <a:pt x="28759" y="11485"/>
                    <a:pt x="27616" y="12564"/>
                  </a:cubicBezTo>
                  <a:cubicBezTo>
                    <a:pt x="26730" y="13392"/>
                    <a:pt x="23039" y="14913"/>
                    <a:pt x="18847" y="16171"/>
                  </a:cubicBezTo>
                  <a:cubicBezTo>
                    <a:pt x="14562" y="17473"/>
                    <a:pt x="10025" y="18419"/>
                    <a:pt x="6982" y="18419"/>
                  </a:cubicBezTo>
                  <a:cubicBezTo>
                    <a:pt x="5267" y="18419"/>
                    <a:pt x="4027" y="18118"/>
                    <a:pt x="3576" y="17410"/>
                  </a:cubicBezTo>
                  <a:cubicBezTo>
                    <a:pt x="1946" y="14849"/>
                    <a:pt x="1175" y="10811"/>
                    <a:pt x="854" y="8635"/>
                  </a:cubicBezTo>
                  <a:cubicBezTo>
                    <a:pt x="771" y="8077"/>
                    <a:pt x="720" y="7621"/>
                    <a:pt x="694" y="7345"/>
                  </a:cubicBezTo>
                  <a:cubicBezTo>
                    <a:pt x="5296" y="6831"/>
                    <a:pt x="14566" y="4315"/>
                    <a:pt x="21608" y="2274"/>
                  </a:cubicBezTo>
                  <a:cubicBezTo>
                    <a:pt x="24098" y="1548"/>
                    <a:pt x="26005" y="964"/>
                    <a:pt x="26730" y="739"/>
                  </a:cubicBezTo>
                  <a:close/>
                  <a:moveTo>
                    <a:pt x="26945" y="0"/>
                  </a:moveTo>
                  <a:cubicBezTo>
                    <a:pt x="26914" y="0"/>
                    <a:pt x="26883" y="5"/>
                    <a:pt x="26852" y="14"/>
                  </a:cubicBezTo>
                  <a:cubicBezTo>
                    <a:pt x="26827" y="27"/>
                    <a:pt x="24599" y="727"/>
                    <a:pt x="21434" y="1645"/>
                  </a:cubicBezTo>
                  <a:cubicBezTo>
                    <a:pt x="14238" y="3731"/>
                    <a:pt x="4744" y="6305"/>
                    <a:pt x="309" y="6722"/>
                  </a:cubicBezTo>
                  <a:cubicBezTo>
                    <a:pt x="129" y="6741"/>
                    <a:pt x="1" y="6896"/>
                    <a:pt x="13" y="7075"/>
                  </a:cubicBezTo>
                  <a:cubicBezTo>
                    <a:pt x="13" y="7101"/>
                    <a:pt x="65" y="7749"/>
                    <a:pt x="212" y="8725"/>
                  </a:cubicBezTo>
                  <a:cubicBezTo>
                    <a:pt x="533" y="10959"/>
                    <a:pt x="1329" y="15099"/>
                    <a:pt x="3030" y="17757"/>
                  </a:cubicBezTo>
                  <a:cubicBezTo>
                    <a:pt x="3640" y="18720"/>
                    <a:pt x="5162" y="19073"/>
                    <a:pt x="7055" y="19073"/>
                  </a:cubicBezTo>
                  <a:cubicBezTo>
                    <a:pt x="11087" y="19073"/>
                    <a:pt x="16813" y="17468"/>
                    <a:pt x="19046" y="16800"/>
                  </a:cubicBezTo>
                  <a:cubicBezTo>
                    <a:pt x="23392" y="15491"/>
                    <a:pt x="27103" y="13944"/>
                    <a:pt x="28066" y="13039"/>
                  </a:cubicBezTo>
                  <a:cubicBezTo>
                    <a:pt x="29792" y="11415"/>
                    <a:pt x="28842" y="6100"/>
                    <a:pt x="27745" y="1927"/>
                  </a:cubicBezTo>
                  <a:cubicBezTo>
                    <a:pt x="27475" y="900"/>
                    <a:pt x="27270" y="258"/>
                    <a:pt x="27257" y="226"/>
                  </a:cubicBezTo>
                  <a:cubicBezTo>
                    <a:pt x="27215" y="90"/>
                    <a:pt x="27083" y="0"/>
                    <a:pt x="2694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81" name="Google Shape;1881;p14"/>
            <p:cNvSpPr/>
            <p:nvPr/>
          </p:nvSpPr>
          <p:spPr>
            <a:xfrm>
              <a:off x="7372264" y="3332749"/>
              <a:ext cx="869653" cy="1358912"/>
            </a:xfrm>
            <a:custGeom>
              <a:avLst/>
              <a:gdLst/>
              <a:ahLst/>
              <a:cxnLst/>
              <a:rect l="l" t="t" r="r" b="b"/>
              <a:pathLst>
                <a:path w="32553" h="50867" extrusionOk="0">
                  <a:moveTo>
                    <a:pt x="9655" y="0"/>
                  </a:moveTo>
                  <a:cubicBezTo>
                    <a:pt x="9655" y="0"/>
                    <a:pt x="9187" y="39"/>
                    <a:pt x="8635" y="109"/>
                  </a:cubicBezTo>
                  <a:cubicBezTo>
                    <a:pt x="7890" y="206"/>
                    <a:pt x="6991" y="360"/>
                    <a:pt x="6991" y="552"/>
                  </a:cubicBezTo>
                  <a:lnTo>
                    <a:pt x="5688" y="5392"/>
                  </a:lnTo>
                  <a:lnTo>
                    <a:pt x="5553" y="5887"/>
                  </a:lnTo>
                  <a:cubicBezTo>
                    <a:pt x="3243" y="11388"/>
                    <a:pt x="1387" y="17076"/>
                    <a:pt x="1" y="22879"/>
                  </a:cubicBezTo>
                  <a:lnTo>
                    <a:pt x="2934" y="40409"/>
                  </a:lnTo>
                  <a:lnTo>
                    <a:pt x="4674" y="50866"/>
                  </a:lnTo>
                  <a:lnTo>
                    <a:pt x="5233" y="50809"/>
                  </a:lnTo>
                  <a:cubicBezTo>
                    <a:pt x="13744" y="49859"/>
                    <a:pt x="21589" y="47702"/>
                    <a:pt x="26666" y="46071"/>
                  </a:cubicBezTo>
                  <a:cubicBezTo>
                    <a:pt x="29388" y="45192"/>
                    <a:pt x="31320" y="44473"/>
                    <a:pt x="32129" y="44145"/>
                  </a:cubicBezTo>
                  <a:lnTo>
                    <a:pt x="32553" y="43979"/>
                  </a:lnTo>
                  <a:lnTo>
                    <a:pt x="29221" y="34074"/>
                  </a:lnTo>
                  <a:lnTo>
                    <a:pt x="23540" y="17101"/>
                  </a:lnTo>
                  <a:cubicBezTo>
                    <a:pt x="21383" y="13327"/>
                    <a:pt x="13308" y="4776"/>
                    <a:pt x="13308" y="4776"/>
                  </a:cubicBezTo>
                  <a:lnTo>
                    <a:pt x="12878" y="4218"/>
                  </a:lnTo>
                  <a:lnTo>
                    <a:pt x="965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82" name="Google Shape;1882;p14"/>
            <p:cNvSpPr/>
            <p:nvPr/>
          </p:nvSpPr>
          <p:spPr>
            <a:xfrm>
              <a:off x="7363368" y="3323800"/>
              <a:ext cx="888167" cy="1376437"/>
            </a:xfrm>
            <a:custGeom>
              <a:avLst/>
              <a:gdLst/>
              <a:ahLst/>
              <a:cxnLst/>
              <a:rect l="l" t="t" r="r" b="b"/>
              <a:pathLst>
                <a:path w="33246" h="51523" extrusionOk="0">
                  <a:moveTo>
                    <a:pt x="9834" y="669"/>
                  </a:moveTo>
                  <a:lnTo>
                    <a:pt x="13378" y="5304"/>
                  </a:lnTo>
                  <a:cubicBezTo>
                    <a:pt x="13391" y="5310"/>
                    <a:pt x="13397" y="5323"/>
                    <a:pt x="13403" y="5329"/>
                  </a:cubicBezTo>
                  <a:cubicBezTo>
                    <a:pt x="13480" y="5413"/>
                    <a:pt x="21434" y="13848"/>
                    <a:pt x="23572" y="17565"/>
                  </a:cubicBezTo>
                  <a:lnTo>
                    <a:pt x="29240" y="34505"/>
                  </a:lnTo>
                  <a:lnTo>
                    <a:pt x="32469" y="44127"/>
                  </a:lnTo>
                  <a:lnTo>
                    <a:pt x="32334" y="44179"/>
                  </a:lnTo>
                  <a:cubicBezTo>
                    <a:pt x="31403" y="44558"/>
                    <a:pt x="29419" y="45283"/>
                    <a:pt x="26897" y="46092"/>
                  </a:cubicBezTo>
                  <a:cubicBezTo>
                    <a:pt x="21793" y="47729"/>
                    <a:pt x="13955" y="49879"/>
                    <a:pt x="5527" y="50810"/>
                  </a:cubicBezTo>
                  <a:lnTo>
                    <a:pt x="5270" y="50842"/>
                  </a:lnTo>
                  <a:lnTo>
                    <a:pt x="3588" y="40687"/>
                  </a:lnTo>
                  <a:lnTo>
                    <a:pt x="661" y="23220"/>
                  </a:lnTo>
                  <a:cubicBezTo>
                    <a:pt x="2048" y="17455"/>
                    <a:pt x="3890" y="11813"/>
                    <a:pt x="6182" y="6344"/>
                  </a:cubicBezTo>
                  <a:cubicBezTo>
                    <a:pt x="6188" y="6331"/>
                    <a:pt x="6195" y="6318"/>
                    <a:pt x="6195" y="6305"/>
                  </a:cubicBezTo>
                  <a:lnTo>
                    <a:pt x="7613" y="1041"/>
                  </a:lnTo>
                  <a:cubicBezTo>
                    <a:pt x="7722" y="990"/>
                    <a:pt x="8063" y="881"/>
                    <a:pt x="9006" y="765"/>
                  </a:cubicBezTo>
                  <a:cubicBezTo>
                    <a:pt x="9340" y="720"/>
                    <a:pt x="9648" y="688"/>
                    <a:pt x="9834" y="669"/>
                  </a:cubicBezTo>
                  <a:close/>
                  <a:moveTo>
                    <a:pt x="9978" y="1"/>
                  </a:moveTo>
                  <a:cubicBezTo>
                    <a:pt x="9971" y="1"/>
                    <a:pt x="9964" y="1"/>
                    <a:pt x="9956" y="1"/>
                  </a:cubicBezTo>
                  <a:cubicBezTo>
                    <a:pt x="9937" y="8"/>
                    <a:pt x="9475" y="46"/>
                    <a:pt x="8929" y="117"/>
                  </a:cubicBezTo>
                  <a:cubicBezTo>
                    <a:pt x="7369" y="316"/>
                    <a:pt x="7029" y="509"/>
                    <a:pt x="7003" y="830"/>
                  </a:cubicBezTo>
                  <a:lnTo>
                    <a:pt x="5578" y="6113"/>
                  </a:lnTo>
                  <a:cubicBezTo>
                    <a:pt x="3267" y="11627"/>
                    <a:pt x="1406" y="17321"/>
                    <a:pt x="13" y="23130"/>
                  </a:cubicBezTo>
                  <a:cubicBezTo>
                    <a:pt x="6" y="23175"/>
                    <a:pt x="0" y="23220"/>
                    <a:pt x="13" y="23265"/>
                  </a:cubicBezTo>
                  <a:lnTo>
                    <a:pt x="2940" y="40796"/>
                  </a:lnTo>
                  <a:lnTo>
                    <a:pt x="4686" y="51253"/>
                  </a:lnTo>
                  <a:cubicBezTo>
                    <a:pt x="4712" y="51407"/>
                    <a:pt x="4847" y="51522"/>
                    <a:pt x="5007" y="51522"/>
                  </a:cubicBezTo>
                  <a:lnTo>
                    <a:pt x="5039" y="51522"/>
                  </a:lnTo>
                  <a:lnTo>
                    <a:pt x="5604" y="51458"/>
                  </a:lnTo>
                  <a:cubicBezTo>
                    <a:pt x="14077" y="50521"/>
                    <a:pt x="21967" y="48358"/>
                    <a:pt x="27096" y="46714"/>
                  </a:cubicBezTo>
                  <a:cubicBezTo>
                    <a:pt x="29638" y="45899"/>
                    <a:pt x="31641" y="45161"/>
                    <a:pt x="32578" y="44782"/>
                  </a:cubicBezTo>
                  <a:lnTo>
                    <a:pt x="33001" y="44615"/>
                  </a:lnTo>
                  <a:cubicBezTo>
                    <a:pt x="33162" y="44551"/>
                    <a:pt x="33245" y="44371"/>
                    <a:pt x="33188" y="44211"/>
                  </a:cubicBezTo>
                  <a:lnTo>
                    <a:pt x="29862" y="34300"/>
                  </a:lnTo>
                  <a:lnTo>
                    <a:pt x="24181" y="17327"/>
                  </a:lnTo>
                  <a:cubicBezTo>
                    <a:pt x="24175" y="17308"/>
                    <a:pt x="24162" y="17289"/>
                    <a:pt x="24156" y="17269"/>
                  </a:cubicBezTo>
                  <a:cubicBezTo>
                    <a:pt x="22024" y="13540"/>
                    <a:pt x="14360" y="5387"/>
                    <a:pt x="13891" y="4893"/>
                  </a:cubicBezTo>
                  <a:lnTo>
                    <a:pt x="10245" y="130"/>
                  </a:lnTo>
                  <a:cubicBezTo>
                    <a:pt x="10179" y="46"/>
                    <a:pt x="10085" y="1"/>
                    <a:pt x="997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83" name="Google Shape;1883;p14"/>
            <p:cNvSpPr/>
            <p:nvPr/>
          </p:nvSpPr>
          <p:spPr>
            <a:xfrm>
              <a:off x="7450642" y="4242813"/>
              <a:ext cx="791272" cy="448652"/>
            </a:xfrm>
            <a:custGeom>
              <a:avLst/>
              <a:gdLst/>
              <a:ahLst/>
              <a:cxnLst/>
              <a:rect l="l" t="t" r="r" b="b"/>
              <a:pathLst>
                <a:path w="29619" h="16794" extrusionOk="0">
                  <a:moveTo>
                    <a:pt x="26307" y="0"/>
                  </a:moveTo>
                  <a:cubicBezTo>
                    <a:pt x="13654" y="5463"/>
                    <a:pt x="0" y="6336"/>
                    <a:pt x="0" y="6336"/>
                  </a:cubicBezTo>
                  <a:lnTo>
                    <a:pt x="508" y="9385"/>
                  </a:lnTo>
                  <a:lnTo>
                    <a:pt x="1015" y="12454"/>
                  </a:lnTo>
                  <a:lnTo>
                    <a:pt x="1740" y="16793"/>
                  </a:lnTo>
                  <a:cubicBezTo>
                    <a:pt x="16626" y="15240"/>
                    <a:pt x="29619" y="9912"/>
                    <a:pt x="29619" y="9912"/>
                  </a:cubicBezTo>
                  <a:lnTo>
                    <a:pt x="28117" y="5431"/>
                  </a:lnTo>
                  <a:lnTo>
                    <a:pt x="27359" y="3152"/>
                  </a:lnTo>
                  <a:lnTo>
                    <a:pt x="2630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84" name="Google Shape;1884;p14"/>
            <p:cNvSpPr/>
            <p:nvPr/>
          </p:nvSpPr>
          <p:spPr>
            <a:xfrm>
              <a:off x="7442414" y="4234799"/>
              <a:ext cx="808423" cy="464707"/>
            </a:xfrm>
            <a:custGeom>
              <a:avLst/>
              <a:gdLst/>
              <a:ahLst/>
              <a:cxnLst/>
              <a:rect l="l" t="t" r="r" b="b"/>
              <a:pathLst>
                <a:path w="30261" h="17395" extrusionOk="0">
                  <a:moveTo>
                    <a:pt x="26428" y="698"/>
                  </a:moveTo>
                  <a:lnTo>
                    <a:pt x="29548" y="10038"/>
                  </a:lnTo>
                  <a:cubicBezTo>
                    <a:pt x="27667" y="10783"/>
                    <a:pt x="15715" y="15328"/>
                    <a:pt x="2292" y="16772"/>
                  </a:cubicBezTo>
                  <a:lnTo>
                    <a:pt x="649" y="6912"/>
                  </a:lnTo>
                  <a:cubicBezTo>
                    <a:pt x="2793" y="6732"/>
                    <a:pt x="15041" y="5551"/>
                    <a:pt x="26428" y="698"/>
                  </a:cubicBezTo>
                  <a:close/>
                  <a:moveTo>
                    <a:pt x="26615" y="0"/>
                  </a:moveTo>
                  <a:cubicBezTo>
                    <a:pt x="26573" y="0"/>
                    <a:pt x="26531" y="8"/>
                    <a:pt x="26493" y="24"/>
                  </a:cubicBezTo>
                  <a:cubicBezTo>
                    <a:pt x="14039" y="5410"/>
                    <a:pt x="424" y="6334"/>
                    <a:pt x="289" y="6347"/>
                  </a:cubicBezTo>
                  <a:cubicBezTo>
                    <a:pt x="199" y="6347"/>
                    <a:pt x="122" y="6392"/>
                    <a:pt x="71" y="6456"/>
                  </a:cubicBezTo>
                  <a:cubicBezTo>
                    <a:pt x="20" y="6521"/>
                    <a:pt x="0" y="6604"/>
                    <a:pt x="13" y="6687"/>
                  </a:cubicBezTo>
                  <a:lnTo>
                    <a:pt x="1753" y="17144"/>
                  </a:lnTo>
                  <a:cubicBezTo>
                    <a:pt x="1778" y="17292"/>
                    <a:pt x="1900" y="17395"/>
                    <a:pt x="2048" y="17395"/>
                  </a:cubicBezTo>
                  <a:lnTo>
                    <a:pt x="2080" y="17395"/>
                  </a:lnTo>
                  <a:cubicBezTo>
                    <a:pt x="16838" y="15848"/>
                    <a:pt x="29908" y="10539"/>
                    <a:pt x="30042" y="10488"/>
                  </a:cubicBezTo>
                  <a:cubicBezTo>
                    <a:pt x="30184" y="10423"/>
                    <a:pt x="30261" y="10263"/>
                    <a:pt x="30209" y="10115"/>
                  </a:cubicBezTo>
                  <a:lnTo>
                    <a:pt x="26897" y="204"/>
                  </a:lnTo>
                  <a:cubicBezTo>
                    <a:pt x="26865" y="127"/>
                    <a:pt x="26807" y="63"/>
                    <a:pt x="26736" y="24"/>
                  </a:cubicBezTo>
                  <a:cubicBezTo>
                    <a:pt x="26698" y="8"/>
                    <a:pt x="26656" y="0"/>
                    <a:pt x="2661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85" name="Google Shape;1885;p14"/>
            <p:cNvSpPr/>
            <p:nvPr/>
          </p:nvSpPr>
          <p:spPr>
            <a:xfrm>
              <a:off x="7372104" y="3445749"/>
              <a:ext cx="629218" cy="498555"/>
            </a:xfrm>
            <a:custGeom>
              <a:avLst/>
              <a:gdLst/>
              <a:ahLst/>
              <a:cxnLst/>
              <a:rect l="l" t="t" r="r" b="b"/>
              <a:pathLst>
                <a:path w="23553" h="18662" extrusionOk="0">
                  <a:moveTo>
                    <a:pt x="12877" y="1"/>
                  </a:moveTo>
                  <a:lnTo>
                    <a:pt x="5675" y="1182"/>
                  </a:lnTo>
                  <a:lnTo>
                    <a:pt x="5540" y="1670"/>
                  </a:lnTo>
                  <a:cubicBezTo>
                    <a:pt x="3236" y="7177"/>
                    <a:pt x="1387" y="12858"/>
                    <a:pt x="0" y="18661"/>
                  </a:cubicBezTo>
                  <a:cubicBezTo>
                    <a:pt x="1111" y="18642"/>
                    <a:pt x="4359" y="13975"/>
                    <a:pt x="5893" y="13776"/>
                  </a:cubicBezTo>
                  <a:cubicBezTo>
                    <a:pt x="5946" y="13769"/>
                    <a:pt x="6001" y="13766"/>
                    <a:pt x="6057" y="13766"/>
                  </a:cubicBezTo>
                  <a:cubicBezTo>
                    <a:pt x="7580" y="13766"/>
                    <a:pt x="10460" y="16231"/>
                    <a:pt x="11677" y="16231"/>
                  </a:cubicBezTo>
                  <a:cubicBezTo>
                    <a:pt x="11732" y="16231"/>
                    <a:pt x="11783" y="16226"/>
                    <a:pt x="11831" y="16216"/>
                  </a:cubicBezTo>
                  <a:cubicBezTo>
                    <a:pt x="12980" y="15965"/>
                    <a:pt x="14412" y="12139"/>
                    <a:pt x="15464" y="11754"/>
                  </a:cubicBezTo>
                  <a:cubicBezTo>
                    <a:pt x="15542" y="11726"/>
                    <a:pt x="15642" y="11713"/>
                    <a:pt x="15762" y="11713"/>
                  </a:cubicBezTo>
                  <a:cubicBezTo>
                    <a:pt x="16990" y="11713"/>
                    <a:pt x="20254" y="13093"/>
                    <a:pt x="22378" y="13093"/>
                  </a:cubicBezTo>
                  <a:cubicBezTo>
                    <a:pt x="22832" y="13093"/>
                    <a:pt x="23234" y="13030"/>
                    <a:pt x="23553" y="12878"/>
                  </a:cubicBezTo>
                  <a:cubicBezTo>
                    <a:pt x="21409" y="9116"/>
                    <a:pt x="13301" y="565"/>
                    <a:pt x="13301" y="565"/>
                  </a:cubicBezTo>
                  <a:lnTo>
                    <a:pt x="1287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86" name="Google Shape;1886;p14"/>
            <p:cNvSpPr/>
            <p:nvPr/>
          </p:nvSpPr>
          <p:spPr>
            <a:xfrm>
              <a:off x="7361124" y="3436319"/>
              <a:ext cx="652380" cy="516909"/>
            </a:xfrm>
            <a:custGeom>
              <a:avLst/>
              <a:gdLst/>
              <a:ahLst/>
              <a:cxnLst/>
              <a:rect l="l" t="t" r="r" b="b"/>
              <a:pathLst>
                <a:path w="24420" h="19349" extrusionOk="0">
                  <a:moveTo>
                    <a:pt x="13147" y="707"/>
                  </a:moveTo>
                  <a:lnTo>
                    <a:pt x="13455" y="1111"/>
                  </a:lnTo>
                  <a:lnTo>
                    <a:pt x="13481" y="1137"/>
                  </a:lnTo>
                  <a:cubicBezTo>
                    <a:pt x="13558" y="1220"/>
                    <a:pt x="21113" y="9212"/>
                    <a:pt x="23476" y="13051"/>
                  </a:cubicBezTo>
                  <a:cubicBezTo>
                    <a:pt x="23272" y="13098"/>
                    <a:pt x="23043" y="13119"/>
                    <a:pt x="22793" y="13119"/>
                  </a:cubicBezTo>
                  <a:cubicBezTo>
                    <a:pt x="21641" y="13119"/>
                    <a:pt x="20068" y="12674"/>
                    <a:pt x="18738" y="12300"/>
                  </a:cubicBezTo>
                  <a:cubicBezTo>
                    <a:pt x="17530" y="11958"/>
                    <a:pt x="16712" y="11739"/>
                    <a:pt x="16171" y="11739"/>
                  </a:cubicBezTo>
                  <a:cubicBezTo>
                    <a:pt x="16010" y="11739"/>
                    <a:pt x="15874" y="11758"/>
                    <a:pt x="15760" y="11799"/>
                  </a:cubicBezTo>
                  <a:cubicBezTo>
                    <a:pt x="15156" y="12024"/>
                    <a:pt x="14579" y="12967"/>
                    <a:pt x="13911" y="14065"/>
                  </a:cubicBezTo>
                  <a:cubicBezTo>
                    <a:pt x="13340" y="14989"/>
                    <a:pt x="12634" y="16145"/>
                    <a:pt x="12171" y="16248"/>
                  </a:cubicBezTo>
                  <a:cubicBezTo>
                    <a:pt x="12142" y="16254"/>
                    <a:pt x="12108" y="16258"/>
                    <a:pt x="12073" y="16258"/>
                  </a:cubicBezTo>
                  <a:cubicBezTo>
                    <a:pt x="11593" y="16258"/>
                    <a:pt x="10604" y="15683"/>
                    <a:pt x="9726" y="15169"/>
                  </a:cubicBezTo>
                  <a:cubicBezTo>
                    <a:pt x="8558" y="14490"/>
                    <a:pt x="7352" y="13789"/>
                    <a:pt x="6461" y="13789"/>
                  </a:cubicBezTo>
                  <a:cubicBezTo>
                    <a:pt x="6392" y="13789"/>
                    <a:pt x="6325" y="13793"/>
                    <a:pt x="6259" y="13802"/>
                  </a:cubicBezTo>
                  <a:cubicBezTo>
                    <a:pt x="5341" y="13924"/>
                    <a:pt x="4102" y="15227"/>
                    <a:pt x="2787" y="16601"/>
                  </a:cubicBezTo>
                  <a:cubicBezTo>
                    <a:pt x="2183" y="17230"/>
                    <a:pt x="1413" y="18032"/>
                    <a:pt x="893" y="18437"/>
                  </a:cubicBezTo>
                  <a:cubicBezTo>
                    <a:pt x="2254" y="12878"/>
                    <a:pt x="4045" y="7428"/>
                    <a:pt x="6253" y="2145"/>
                  </a:cubicBezTo>
                  <a:lnTo>
                    <a:pt x="6349" y="1824"/>
                  </a:lnTo>
                  <a:lnTo>
                    <a:pt x="13147" y="707"/>
                  </a:lnTo>
                  <a:close/>
                  <a:moveTo>
                    <a:pt x="13430" y="1"/>
                  </a:moveTo>
                  <a:lnTo>
                    <a:pt x="5829" y="1246"/>
                  </a:lnTo>
                  <a:lnTo>
                    <a:pt x="5650" y="1913"/>
                  </a:lnTo>
                  <a:cubicBezTo>
                    <a:pt x="3339" y="7434"/>
                    <a:pt x="1483" y="13128"/>
                    <a:pt x="97" y="18937"/>
                  </a:cubicBezTo>
                  <a:lnTo>
                    <a:pt x="1" y="19348"/>
                  </a:lnTo>
                  <a:lnTo>
                    <a:pt x="418" y="19348"/>
                  </a:lnTo>
                  <a:cubicBezTo>
                    <a:pt x="1047" y="19335"/>
                    <a:pt x="1907" y="18469"/>
                    <a:pt x="3255" y="17056"/>
                  </a:cubicBezTo>
                  <a:cubicBezTo>
                    <a:pt x="4321" y="15940"/>
                    <a:pt x="5656" y="14547"/>
                    <a:pt x="6343" y="14457"/>
                  </a:cubicBezTo>
                  <a:cubicBezTo>
                    <a:pt x="6382" y="14452"/>
                    <a:pt x="6423" y="14449"/>
                    <a:pt x="6465" y="14449"/>
                  </a:cubicBezTo>
                  <a:cubicBezTo>
                    <a:pt x="7177" y="14449"/>
                    <a:pt x="8350" y="15135"/>
                    <a:pt x="9392" y="15741"/>
                  </a:cubicBezTo>
                  <a:cubicBezTo>
                    <a:pt x="10469" y="16362"/>
                    <a:pt x="11416" y="16912"/>
                    <a:pt x="12087" y="16912"/>
                  </a:cubicBezTo>
                  <a:cubicBezTo>
                    <a:pt x="12164" y="16912"/>
                    <a:pt x="12237" y="16905"/>
                    <a:pt x="12306" y="16890"/>
                  </a:cubicBezTo>
                  <a:cubicBezTo>
                    <a:pt x="13045" y="16729"/>
                    <a:pt x="13731" y="15599"/>
                    <a:pt x="14463" y="14405"/>
                  </a:cubicBezTo>
                  <a:cubicBezTo>
                    <a:pt x="14970" y="13584"/>
                    <a:pt x="15593" y="12557"/>
                    <a:pt x="15985" y="12415"/>
                  </a:cubicBezTo>
                  <a:cubicBezTo>
                    <a:pt x="16031" y="12398"/>
                    <a:pt x="16096" y="12390"/>
                    <a:pt x="16176" y="12390"/>
                  </a:cubicBezTo>
                  <a:cubicBezTo>
                    <a:pt x="16651" y="12390"/>
                    <a:pt x="17657" y="12676"/>
                    <a:pt x="18559" y="12929"/>
                  </a:cubicBezTo>
                  <a:cubicBezTo>
                    <a:pt x="19981" y="13331"/>
                    <a:pt x="21541" y="13773"/>
                    <a:pt x="22782" y="13773"/>
                  </a:cubicBezTo>
                  <a:cubicBezTo>
                    <a:pt x="23282" y="13773"/>
                    <a:pt x="23731" y="13701"/>
                    <a:pt x="24098" y="13526"/>
                  </a:cubicBezTo>
                  <a:lnTo>
                    <a:pt x="24419" y="13372"/>
                  </a:lnTo>
                  <a:lnTo>
                    <a:pt x="24246" y="13070"/>
                  </a:lnTo>
                  <a:cubicBezTo>
                    <a:pt x="22128" y="9353"/>
                    <a:pt x="14437" y="1201"/>
                    <a:pt x="13969" y="700"/>
                  </a:cubicBezTo>
                  <a:lnTo>
                    <a:pt x="13430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87" name="Google Shape;1887;p14"/>
            <p:cNvSpPr/>
            <p:nvPr/>
          </p:nvSpPr>
          <p:spPr>
            <a:xfrm>
              <a:off x="7463838" y="4327336"/>
              <a:ext cx="737601" cy="248530"/>
            </a:xfrm>
            <a:custGeom>
              <a:avLst/>
              <a:gdLst/>
              <a:ahLst/>
              <a:cxnLst/>
              <a:rect l="l" t="t" r="r" b="b"/>
              <a:pathLst>
                <a:path w="27610" h="9303" extrusionOk="0">
                  <a:moveTo>
                    <a:pt x="26852" y="1"/>
                  </a:moveTo>
                  <a:cubicBezTo>
                    <a:pt x="14592" y="5258"/>
                    <a:pt x="1" y="6234"/>
                    <a:pt x="1" y="6234"/>
                  </a:cubicBezTo>
                  <a:lnTo>
                    <a:pt x="508" y="9302"/>
                  </a:lnTo>
                  <a:cubicBezTo>
                    <a:pt x="17506" y="7698"/>
                    <a:pt x="27610" y="2267"/>
                    <a:pt x="27610" y="2267"/>
                  </a:cubicBezTo>
                  <a:lnTo>
                    <a:pt x="2685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88" name="Google Shape;1888;p14"/>
            <p:cNvSpPr/>
            <p:nvPr/>
          </p:nvSpPr>
          <p:spPr>
            <a:xfrm>
              <a:off x="7454916" y="4318654"/>
              <a:ext cx="756302" cy="265948"/>
            </a:xfrm>
            <a:custGeom>
              <a:avLst/>
              <a:gdLst/>
              <a:ahLst/>
              <a:cxnLst/>
              <a:rect l="l" t="t" r="r" b="b"/>
              <a:pathLst>
                <a:path w="28310" h="9955" extrusionOk="0">
                  <a:moveTo>
                    <a:pt x="26994" y="762"/>
                  </a:moveTo>
                  <a:lnTo>
                    <a:pt x="27552" y="2431"/>
                  </a:lnTo>
                  <a:cubicBezTo>
                    <a:pt x="25922" y="3247"/>
                    <a:pt x="16242" y="7804"/>
                    <a:pt x="1118" y="9274"/>
                  </a:cubicBezTo>
                  <a:lnTo>
                    <a:pt x="713" y="6854"/>
                  </a:lnTo>
                  <a:cubicBezTo>
                    <a:pt x="3018" y="6668"/>
                    <a:pt x="15953" y="5410"/>
                    <a:pt x="26994" y="762"/>
                  </a:cubicBezTo>
                  <a:close/>
                  <a:moveTo>
                    <a:pt x="27184" y="0"/>
                  </a:moveTo>
                  <a:cubicBezTo>
                    <a:pt x="27142" y="0"/>
                    <a:pt x="27100" y="8"/>
                    <a:pt x="27058" y="24"/>
                  </a:cubicBezTo>
                  <a:cubicBezTo>
                    <a:pt x="14990" y="5198"/>
                    <a:pt x="457" y="6225"/>
                    <a:pt x="315" y="6232"/>
                  </a:cubicBezTo>
                  <a:cubicBezTo>
                    <a:pt x="219" y="6238"/>
                    <a:pt x="136" y="6283"/>
                    <a:pt x="78" y="6360"/>
                  </a:cubicBezTo>
                  <a:cubicBezTo>
                    <a:pt x="20" y="6431"/>
                    <a:pt x="1" y="6521"/>
                    <a:pt x="14" y="6610"/>
                  </a:cubicBezTo>
                  <a:lnTo>
                    <a:pt x="521" y="9685"/>
                  </a:lnTo>
                  <a:cubicBezTo>
                    <a:pt x="547" y="9839"/>
                    <a:pt x="681" y="9955"/>
                    <a:pt x="842" y="9955"/>
                  </a:cubicBezTo>
                  <a:lnTo>
                    <a:pt x="874" y="9955"/>
                  </a:lnTo>
                  <a:cubicBezTo>
                    <a:pt x="17744" y="8363"/>
                    <a:pt x="28002" y="2932"/>
                    <a:pt x="28104" y="2881"/>
                  </a:cubicBezTo>
                  <a:cubicBezTo>
                    <a:pt x="28239" y="2804"/>
                    <a:pt x="28310" y="2643"/>
                    <a:pt x="28258" y="2489"/>
                  </a:cubicBezTo>
                  <a:lnTo>
                    <a:pt x="27495" y="223"/>
                  </a:lnTo>
                  <a:cubicBezTo>
                    <a:pt x="27450" y="85"/>
                    <a:pt x="27322" y="0"/>
                    <a:pt x="2718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89" name="Google Shape;1889;p14"/>
            <p:cNvSpPr/>
            <p:nvPr/>
          </p:nvSpPr>
          <p:spPr>
            <a:xfrm>
              <a:off x="7603604" y="3332909"/>
              <a:ext cx="684946" cy="1565900"/>
            </a:xfrm>
            <a:custGeom>
              <a:avLst/>
              <a:gdLst/>
              <a:ahLst/>
              <a:cxnLst/>
              <a:rect l="l" t="t" r="r" b="b"/>
              <a:pathLst>
                <a:path w="25639" h="58615" extrusionOk="0">
                  <a:moveTo>
                    <a:pt x="1021" y="1"/>
                  </a:moveTo>
                  <a:cubicBezTo>
                    <a:pt x="1021" y="1"/>
                    <a:pt x="552" y="39"/>
                    <a:pt x="0" y="110"/>
                  </a:cubicBezTo>
                  <a:cubicBezTo>
                    <a:pt x="1149" y="1939"/>
                    <a:pt x="2202" y="3827"/>
                    <a:pt x="3261" y="5714"/>
                  </a:cubicBezTo>
                  <a:cubicBezTo>
                    <a:pt x="6940" y="12287"/>
                    <a:pt x="10631" y="18905"/>
                    <a:pt x="13038" y="26044"/>
                  </a:cubicBezTo>
                  <a:cubicBezTo>
                    <a:pt x="14367" y="29998"/>
                    <a:pt x="15291" y="34074"/>
                    <a:pt x="16209" y="38144"/>
                  </a:cubicBezTo>
                  <a:cubicBezTo>
                    <a:pt x="16658" y="40127"/>
                    <a:pt x="17108" y="42111"/>
                    <a:pt x="17557" y="44095"/>
                  </a:cubicBezTo>
                  <a:cubicBezTo>
                    <a:pt x="17705" y="44762"/>
                    <a:pt x="17852" y="45423"/>
                    <a:pt x="18006" y="46078"/>
                  </a:cubicBezTo>
                  <a:cubicBezTo>
                    <a:pt x="18058" y="46309"/>
                    <a:pt x="18109" y="46540"/>
                    <a:pt x="18167" y="46778"/>
                  </a:cubicBezTo>
                  <a:cubicBezTo>
                    <a:pt x="18751" y="49384"/>
                    <a:pt x="19322" y="52196"/>
                    <a:pt x="18282" y="54654"/>
                  </a:cubicBezTo>
                  <a:cubicBezTo>
                    <a:pt x="17602" y="56246"/>
                    <a:pt x="16325" y="57498"/>
                    <a:pt x="14996" y="58615"/>
                  </a:cubicBezTo>
                  <a:cubicBezTo>
                    <a:pt x="19258" y="57331"/>
                    <a:pt x="22956" y="55803"/>
                    <a:pt x="23893" y="54930"/>
                  </a:cubicBezTo>
                  <a:cubicBezTo>
                    <a:pt x="25639" y="53287"/>
                    <a:pt x="24278" y="47157"/>
                    <a:pt x="23476" y="44152"/>
                  </a:cubicBezTo>
                  <a:lnTo>
                    <a:pt x="23906" y="43985"/>
                  </a:lnTo>
                  <a:lnTo>
                    <a:pt x="20581" y="34074"/>
                  </a:lnTo>
                  <a:lnTo>
                    <a:pt x="14906" y="17102"/>
                  </a:lnTo>
                  <a:cubicBezTo>
                    <a:pt x="12749" y="13327"/>
                    <a:pt x="4674" y="4777"/>
                    <a:pt x="4674" y="4777"/>
                  </a:cubicBezTo>
                  <a:lnTo>
                    <a:pt x="4244" y="4218"/>
                  </a:lnTo>
                  <a:lnTo>
                    <a:pt x="1021" y="1"/>
                  </a:ln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90" name="Google Shape;1890;p14"/>
            <p:cNvSpPr/>
            <p:nvPr/>
          </p:nvSpPr>
          <p:spPr>
            <a:xfrm>
              <a:off x="7521299" y="3812211"/>
              <a:ext cx="134457" cy="577605"/>
            </a:xfrm>
            <a:custGeom>
              <a:avLst/>
              <a:gdLst/>
              <a:ahLst/>
              <a:cxnLst/>
              <a:rect l="l" t="t" r="r" b="b"/>
              <a:pathLst>
                <a:path w="5033" h="21621" extrusionOk="0">
                  <a:moveTo>
                    <a:pt x="642" y="1"/>
                  </a:moveTo>
                  <a:lnTo>
                    <a:pt x="0" y="110"/>
                  </a:lnTo>
                  <a:cubicBezTo>
                    <a:pt x="26" y="257"/>
                    <a:pt x="2497" y="14746"/>
                    <a:pt x="4404" y="21621"/>
                  </a:cubicBezTo>
                  <a:lnTo>
                    <a:pt x="5033" y="21447"/>
                  </a:lnTo>
                  <a:cubicBezTo>
                    <a:pt x="3133" y="14604"/>
                    <a:pt x="668" y="148"/>
                    <a:pt x="64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91" name="Google Shape;1891;p14"/>
            <p:cNvSpPr/>
            <p:nvPr/>
          </p:nvSpPr>
          <p:spPr>
            <a:xfrm>
              <a:off x="7777136" y="3757340"/>
              <a:ext cx="165873" cy="566118"/>
            </a:xfrm>
            <a:custGeom>
              <a:avLst/>
              <a:gdLst/>
              <a:ahLst/>
              <a:cxnLst/>
              <a:rect l="l" t="t" r="r" b="b"/>
              <a:pathLst>
                <a:path w="6209" h="21191" extrusionOk="0">
                  <a:moveTo>
                    <a:pt x="630" y="0"/>
                  </a:moveTo>
                  <a:lnTo>
                    <a:pt x="1" y="187"/>
                  </a:lnTo>
                  <a:cubicBezTo>
                    <a:pt x="46" y="328"/>
                    <a:pt x="4173" y="14264"/>
                    <a:pt x="5566" y="21190"/>
                  </a:cubicBezTo>
                  <a:lnTo>
                    <a:pt x="6208" y="21062"/>
                  </a:lnTo>
                  <a:cubicBezTo>
                    <a:pt x="4809" y="14103"/>
                    <a:pt x="668" y="142"/>
                    <a:pt x="6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92" name="Google Shape;1892;p14"/>
            <p:cNvSpPr/>
            <p:nvPr/>
          </p:nvSpPr>
          <p:spPr>
            <a:xfrm>
              <a:off x="7679898" y="3877206"/>
              <a:ext cx="114260" cy="484664"/>
            </a:xfrm>
            <a:custGeom>
              <a:avLst/>
              <a:gdLst/>
              <a:ahLst/>
              <a:cxnLst/>
              <a:rect l="l" t="t" r="r" b="b"/>
              <a:pathLst>
                <a:path w="4277" h="18142" extrusionOk="0">
                  <a:moveTo>
                    <a:pt x="643" y="0"/>
                  </a:moveTo>
                  <a:lnTo>
                    <a:pt x="1" y="129"/>
                  </a:lnTo>
                  <a:cubicBezTo>
                    <a:pt x="27" y="257"/>
                    <a:pt x="2594" y="12929"/>
                    <a:pt x="3634" y="18141"/>
                  </a:cubicBezTo>
                  <a:lnTo>
                    <a:pt x="4276" y="18013"/>
                  </a:lnTo>
                  <a:cubicBezTo>
                    <a:pt x="3236" y="12800"/>
                    <a:pt x="669" y="129"/>
                    <a:pt x="64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93" name="Google Shape;1893;p14"/>
            <p:cNvSpPr/>
            <p:nvPr/>
          </p:nvSpPr>
          <p:spPr>
            <a:xfrm>
              <a:off x="7410518" y="3908248"/>
              <a:ext cx="104803" cy="501120"/>
            </a:xfrm>
            <a:custGeom>
              <a:avLst/>
              <a:gdLst/>
              <a:ahLst/>
              <a:cxnLst/>
              <a:rect l="l" t="t" r="r" b="b"/>
              <a:pathLst>
                <a:path w="3923" h="18758" extrusionOk="0">
                  <a:moveTo>
                    <a:pt x="642" y="0"/>
                  </a:moveTo>
                  <a:lnTo>
                    <a:pt x="0" y="97"/>
                  </a:lnTo>
                  <a:cubicBezTo>
                    <a:pt x="26" y="238"/>
                    <a:pt x="2157" y="14322"/>
                    <a:pt x="3293" y="18757"/>
                  </a:cubicBezTo>
                  <a:lnTo>
                    <a:pt x="3922" y="18597"/>
                  </a:lnTo>
                  <a:cubicBezTo>
                    <a:pt x="2793" y="14193"/>
                    <a:pt x="668" y="142"/>
                    <a:pt x="64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94" name="Google Shape;1894;p14"/>
            <p:cNvSpPr/>
            <p:nvPr/>
          </p:nvSpPr>
          <p:spPr>
            <a:xfrm>
              <a:off x="7925984" y="3789397"/>
              <a:ext cx="144582" cy="491342"/>
            </a:xfrm>
            <a:custGeom>
              <a:avLst/>
              <a:gdLst/>
              <a:ahLst/>
              <a:cxnLst/>
              <a:rect l="l" t="t" r="r" b="b"/>
              <a:pathLst>
                <a:path w="5412" h="18392" extrusionOk="0">
                  <a:moveTo>
                    <a:pt x="630" y="1"/>
                  </a:moveTo>
                  <a:lnTo>
                    <a:pt x="1" y="181"/>
                  </a:lnTo>
                  <a:cubicBezTo>
                    <a:pt x="46" y="335"/>
                    <a:pt x="4237" y="15131"/>
                    <a:pt x="4770" y="18392"/>
                  </a:cubicBezTo>
                  <a:lnTo>
                    <a:pt x="5412" y="18289"/>
                  </a:lnTo>
                  <a:cubicBezTo>
                    <a:pt x="4879" y="14990"/>
                    <a:pt x="803" y="611"/>
                    <a:pt x="6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95" name="Google Shape;1895;p14"/>
            <p:cNvSpPr/>
            <p:nvPr/>
          </p:nvSpPr>
          <p:spPr>
            <a:xfrm rot="5012803">
              <a:off x="7408865" y="4024822"/>
              <a:ext cx="335451" cy="266849"/>
            </a:xfrm>
            <a:custGeom>
              <a:avLst/>
              <a:gdLst/>
              <a:ahLst/>
              <a:cxnLst/>
              <a:rect l="l" t="t" r="r" b="b"/>
              <a:pathLst>
                <a:path w="12557" h="9989" extrusionOk="0">
                  <a:moveTo>
                    <a:pt x="5817" y="1"/>
                  </a:moveTo>
                  <a:cubicBezTo>
                    <a:pt x="5448" y="1"/>
                    <a:pt x="5060" y="44"/>
                    <a:pt x="4654" y="137"/>
                  </a:cubicBezTo>
                  <a:cubicBezTo>
                    <a:pt x="4539" y="162"/>
                    <a:pt x="4417" y="188"/>
                    <a:pt x="4301" y="227"/>
                  </a:cubicBezTo>
                  <a:cubicBezTo>
                    <a:pt x="655" y="1254"/>
                    <a:pt x="0" y="4605"/>
                    <a:pt x="1239" y="7095"/>
                  </a:cubicBezTo>
                  <a:cubicBezTo>
                    <a:pt x="2076" y="8885"/>
                    <a:pt x="3870" y="9989"/>
                    <a:pt x="5790" y="9989"/>
                  </a:cubicBezTo>
                  <a:cubicBezTo>
                    <a:pt x="6121" y="9989"/>
                    <a:pt x="6457" y="9956"/>
                    <a:pt x="6792" y="9888"/>
                  </a:cubicBezTo>
                  <a:cubicBezTo>
                    <a:pt x="12557" y="8838"/>
                    <a:pt x="11090" y="1"/>
                    <a:pt x="58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96" name="Google Shape;1896;p14"/>
            <p:cNvSpPr/>
            <p:nvPr/>
          </p:nvSpPr>
          <p:spPr>
            <a:xfrm rot="5749646">
              <a:off x="7435127" y="4004162"/>
              <a:ext cx="285910" cy="275544"/>
            </a:xfrm>
            <a:custGeom>
              <a:avLst/>
              <a:gdLst/>
              <a:ahLst/>
              <a:cxnLst/>
              <a:rect l="l" t="t" r="r" b="b"/>
              <a:pathLst>
                <a:path w="10702" h="10314" extrusionOk="0">
                  <a:moveTo>
                    <a:pt x="5517" y="318"/>
                  </a:moveTo>
                  <a:cubicBezTo>
                    <a:pt x="6703" y="318"/>
                    <a:pt x="7837" y="837"/>
                    <a:pt x="8622" y="1731"/>
                  </a:cubicBezTo>
                  <a:cubicBezTo>
                    <a:pt x="9893" y="3137"/>
                    <a:pt x="10348" y="5358"/>
                    <a:pt x="9745" y="7129"/>
                  </a:cubicBezTo>
                  <a:cubicBezTo>
                    <a:pt x="9244" y="8612"/>
                    <a:pt x="8070" y="9588"/>
                    <a:pt x="6446" y="9883"/>
                  </a:cubicBezTo>
                  <a:cubicBezTo>
                    <a:pt x="6118" y="9951"/>
                    <a:pt x="5789" y="9984"/>
                    <a:pt x="5464" y="9984"/>
                  </a:cubicBezTo>
                  <a:cubicBezTo>
                    <a:pt x="3608" y="9984"/>
                    <a:pt x="1876" y="8912"/>
                    <a:pt x="1073" y="7181"/>
                  </a:cubicBezTo>
                  <a:cubicBezTo>
                    <a:pt x="405" y="5839"/>
                    <a:pt x="334" y="4305"/>
                    <a:pt x="887" y="3066"/>
                  </a:cubicBezTo>
                  <a:cubicBezTo>
                    <a:pt x="1426" y="1846"/>
                    <a:pt x="2511" y="973"/>
                    <a:pt x="4038" y="543"/>
                  </a:cubicBezTo>
                  <a:cubicBezTo>
                    <a:pt x="4147" y="505"/>
                    <a:pt x="4263" y="479"/>
                    <a:pt x="4379" y="453"/>
                  </a:cubicBezTo>
                  <a:cubicBezTo>
                    <a:pt x="4744" y="370"/>
                    <a:pt x="5117" y="325"/>
                    <a:pt x="5496" y="325"/>
                  </a:cubicBezTo>
                  <a:lnTo>
                    <a:pt x="5496" y="318"/>
                  </a:lnTo>
                  <a:cubicBezTo>
                    <a:pt x="5503" y="318"/>
                    <a:pt x="5510" y="318"/>
                    <a:pt x="5517" y="318"/>
                  </a:cubicBezTo>
                  <a:close/>
                  <a:moveTo>
                    <a:pt x="5503" y="0"/>
                  </a:moveTo>
                  <a:cubicBezTo>
                    <a:pt x="5115" y="0"/>
                    <a:pt x="4716" y="46"/>
                    <a:pt x="4308" y="139"/>
                  </a:cubicBezTo>
                  <a:cubicBezTo>
                    <a:pt x="4186" y="164"/>
                    <a:pt x="4058" y="197"/>
                    <a:pt x="3942" y="229"/>
                  </a:cubicBezTo>
                  <a:cubicBezTo>
                    <a:pt x="2331" y="684"/>
                    <a:pt x="1169" y="1622"/>
                    <a:pt x="585" y="2931"/>
                  </a:cubicBezTo>
                  <a:cubicBezTo>
                    <a:pt x="1" y="4260"/>
                    <a:pt x="71" y="5903"/>
                    <a:pt x="777" y="7322"/>
                  </a:cubicBezTo>
                  <a:cubicBezTo>
                    <a:pt x="1625" y="9145"/>
                    <a:pt x="3454" y="10313"/>
                    <a:pt x="5470" y="10313"/>
                  </a:cubicBezTo>
                  <a:cubicBezTo>
                    <a:pt x="5816" y="10307"/>
                    <a:pt x="6170" y="10275"/>
                    <a:pt x="6510" y="10204"/>
                  </a:cubicBezTo>
                  <a:cubicBezTo>
                    <a:pt x="8256" y="9890"/>
                    <a:pt x="9514" y="8830"/>
                    <a:pt x="10060" y="7232"/>
                  </a:cubicBezTo>
                  <a:cubicBezTo>
                    <a:pt x="10702" y="5358"/>
                    <a:pt x="10214" y="3002"/>
                    <a:pt x="8872" y="1512"/>
                  </a:cubicBezTo>
                  <a:cubicBezTo>
                    <a:pt x="7977" y="518"/>
                    <a:pt x="6806" y="0"/>
                    <a:pt x="550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97" name="Google Shape;1897;p14"/>
            <p:cNvSpPr/>
            <p:nvPr/>
          </p:nvSpPr>
          <p:spPr>
            <a:xfrm rot="5012803">
              <a:off x="7530312" y="3970713"/>
              <a:ext cx="148692" cy="183527"/>
            </a:xfrm>
            <a:custGeom>
              <a:avLst/>
              <a:gdLst/>
              <a:ahLst/>
              <a:cxnLst/>
              <a:rect l="l" t="t" r="r" b="b"/>
              <a:pathLst>
                <a:path w="5566" h="6870" extrusionOk="0">
                  <a:moveTo>
                    <a:pt x="4301" y="1"/>
                  </a:moveTo>
                  <a:cubicBezTo>
                    <a:pt x="655" y="1028"/>
                    <a:pt x="0" y="4378"/>
                    <a:pt x="1239" y="6869"/>
                  </a:cubicBezTo>
                  <a:cubicBezTo>
                    <a:pt x="5566" y="4558"/>
                    <a:pt x="4301" y="1"/>
                    <a:pt x="43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98" name="Google Shape;1898;p14"/>
            <p:cNvSpPr/>
            <p:nvPr/>
          </p:nvSpPr>
          <p:spPr>
            <a:xfrm rot="4723234">
              <a:off x="7757752" y="3964617"/>
              <a:ext cx="318291" cy="253351"/>
            </a:xfrm>
            <a:custGeom>
              <a:avLst/>
              <a:gdLst/>
              <a:ahLst/>
              <a:cxnLst/>
              <a:rect l="l" t="t" r="r" b="b"/>
              <a:pathLst>
                <a:path w="11915" h="9484" extrusionOk="0">
                  <a:moveTo>
                    <a:pt x="5539" y="0"/>
                  </a:moveTo>
                  <a:cubicBezTo>
                    <a:pt x="5181" y="0"/>
                    <a:pt x="4804" y="43"/>
                    <a:pt x="4410" y="135"/>
                  </a:cubicBezTo>
                  <a:cubicBezTo>
                    <a:pt x="4301" y="161"/>
                    <a:pt x="4192" y="187"/>
                    <a:pt x="4083" y="219"/>
                  </a:cubicBezTo>
                  <a:cubicBezTo>
                    <a:pt x="617" y="1201"/>
                    <a:pt x="0" y="4372"/>
                    <a:pt x="1175" y="6741"/>
                  </a:cubicBezTo>
                  <a:cubicBezTo>
                    <a:pt x="1973" y="8440"/>
                    <a:pt x="3668" y="9483"/>
                    <a:pt x="5489" y="9483"/>
                  </a:cubicBezTo>
                  <a:cubicBezTo>
                    <a:pt x="5807" y="9483"/>
                    <a:pt x="6130" y="9451"/>
                    <a:pt x="6452" y="9385"/>
                  </a:cubicBezTo>
                  <a:cubicBezTo>
                    <a:pt x="11914" y="8379"/>
                    <a:pt x="10536" y="0"/>
                    <a:pt x="55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99" name="Google Shape;1899;p14"/>
            <p:cNvSpPr/>
            <p:nvPr/>
          </p:nvSpPr>
          <p:spPr>
            <a:xfrm rot="5547389">
              <a:off x="7779374" y="3944655"/>
              <a:ext cx="272195" cy="262016"/>
            </a:xfrm>
            <a:custGeom>
              <a:avLst/>
              <a:gdLst/>
              <a:ahLst/>
              <a:cxnLst/>
              <a:rect l="l" t="t" r="r" b="b"/>
              <a:pathLst>
                <a:path w="10189" h="9808" extrusionOk="0">
                  <a:moveTo>
                    <a:pt x="5267" y="320"/>
                  </a:moveTo>
                  <a:cubicBezTo>
                    <a:pt x="6383" y="320"/>
                    <a:pt x="7452" y="801"/>
                    <a:pt x="8192" y="1642"/>
                  </a:cubicBezTo>
                  <a:cubicBezTo>
                    <a:pt x="9392" y="2965"/>
                    <a:pt x="9835" y="5070"/>
                    <a:pt x="9264" y="6758"/>
                  </a:cubicBezTo>
                  <a:cubicBezTo>
                    <a:pt x="8789" y="8171"/>
                    <a:pt x="7678" y="9101"/>
                    <a:pt x="6138" y="9384"/>
                  </a:cubicBezTo>
                  <a:cubicBezTo>
                    <a:pt x="5824" y="9449"/>
                    <a:pt x="5509" y="9481"/>
                    <a:pt x="5199" y="9481"/>
                  </a:cubicBezTo>
                  <a:cubicBezTo>
                    <a:pt x="3440" y="9481"/>
                    <a:pt x="1804" y="8465"/>
                    <a:pt x="1041" y="6823"/>
                  </a:cubicBezTo>
                  <a:cubicBezTo>
                    <a:pt x="405" y="5552"/>
                    <a:pt x="341" y="4094"/>
                    <a:pt x="861" y="2926"/>
                  </a:cubicBezTo>
                  <a:cubicBezTo>
                    <a:pt x="1374" y="1771"/>
                    <a:pt x="2402" y="943"/>
                    <a:pt x="3846" y="538"/>
                  </a:cubicBezTo>
                  <a:cubicBezTo>
                    <a:pt x="3955" y="506"/>
                    <a:pt x="4064" y="474"/>
                    <a:pt x="4160" y="448"/>
                  </a:cubicBezTo>
                  <a:cubicBezTo>
                    <a:pt x="4513" y="365"/>
                    <a:pt x="4879" y="320"/>
                    <a:pt x="5245" y="320"/>
                  </a:cubicBezTo>
                  <a:cubicBezTo>
                    <a:pt x="5253" y="320"/>
                    <a:pt x="5260" y="320"/>
                    <a:pt x="5267" y="320"/>
                  </a:cubicBezTo>
                  <a:close/>
                  <a:moveTo>
                    <a:pt x="5256" y="0"/>
                  </a:moveTo>
                  <a:cubicBezTo>
                    <a:pt x="4877" y="0"/>
                    <a:pt x="4484" y="46"/>
                    <a:pt x="4083" y="140"/>
                  </a:cubicBezTo>
                  <a:cubicBezTo>
                    <a:pt x="3981" y="166"/>
                    <a:pt x="3865" y="192"/>
                    <a:pt x="3756" y="224"/>
                  </a:cubicBezTo>
                  <a:cubicBezTo>
                    <a:pt x="2222" y="654"/>
                    <a:pt x="1118" y="1533"/>
                    <a:pt x="559" y="2791"/>
                  </a:cubicBezTo>
                  <a:cubicBezTo>
                    <a:pt x="1" y="4050"/>
                    <a:pt x="71" y="5616"/>
                    <a:pt x="745" y="6964"/>
                  </a:cubicBezTo>
                  <a:cubicBezTo>
                    <a:pt x="1548" y="8697"/>
                    <a:pt x="3287" y="9808"/>
                    <a:pt x="5200" y="9808"/>
                  </a:cubicBezTo>
                  <a:cubicBezTo>
                    <a:pt x="5534" y="9808"/>
                    <a:pt x="5868" y="9776"/>
                    <a:pt x="6202" y="9711"/>
                  </a:cubicBezTo>
                  <a:cubicBezTo>
                    <a:pt x="7864" y="9403"/>
                    <a:pt x="9065" y="8389"/>
                    <a:pt x="9578" y="6868"/>
                  </a:cubicBezTo>
                  <a:cubicBezTo>
                    <a:pt x="10188" y="5070"/>
                    <a:pt x="9719" y="2836"/>
                    <a:pt x="8436" y="1424"/>
                  </a:cubicBezTo>
                  <a:cubicBezTo>
                    <a:pt x="7587" y="487"/>
                    <a:pt x="6487" y="0"/>
                    <a:pt x="525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00" name="Google Shape;1900;p14"/>
            <p:cNvSpPr/>
            <p:nvPr/>
          </p:nvSpPr>
          <p:spPr>
            <a:xfrm rot="4723234">
              <a:off x="7862039" y="3910751"/>
              <a:ext cx="141234" cy="174252"/>
            </a:xfrm>
            <a:custGeom>
              <a:avLst/>
              <a:gdLst/>
              <a:ahLst/>
              <a:cxnLst/>
              <a:rect l="l" t="t" r="r" b="b"/>
              <a:pathLst>
                <a:path w="5287" h="6523" extrusionOk="0">
                  <a:moveTo>
                    <a:pt x="4083" y="1"/>
                  </a:moveTo>
                  <a:cubicBezTo>
                    <a:pt x="4083" y="1"/>
                    <a:pt x="4083" y="1"/>
                    <a:pt x="4083" y="1"/>
                  </a:cubicBezTo>
                  <a:cubicBezTo>
                    <a:pt x="617" y="983"/>
                    <a:pt x="0" y="4154"/>
                    <a:pt x="1175" y="6523"/>
                  </a:cubicBezTo>
                  <a:cubicBezTo>
                    <a:pt x="5287" y="4329"/>
                    <a:pt x="4085" y="1"/>
                    <a:pt x="408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01" name="Google Shape;1901;p14"/>
            <p:cNvSpPr/>
            <p:nvPr/>
          </p:nvSpPr>
          <p:spPr>
            <a:xfrm rot="9160486" flipH="1">
              <a:off x="7544928" y="4264139"/>
              <a:ext cx="146335" cy="80781"/>
            </a:xfrm>
            <a:custGeom>
              <a:avLst/>
              <a:gdLst/>
              <a:ahLst/>
              <a:cxnLst/>
              <a:rect l="l" t="t" r="r" b="b"/>
              <a:pathLst>
                <a:path w="5478" h="3024" extrusionOk="0">
                  <a:moveTo>
                    <a:pt x="2626" y="0"/>
                  </a:moveTo>
                  <a:cubicBezTo>
                    <a:pt x="2522" y="0"/>
                    <a:pt x="2423" y="17"/>
                    <a:pt x="2331" y="53"/>
                  </a:cubicBezTo>
                  <a:cubicBezTo>
                    <a:pt x="1214" y="490"/>
                    <a:pt x="1" y="2589"/>
                    <a:pt x="206" y="2980"/>
                  </a:cubicBezTo>
                  <a:cubicBezTo>
                    <a:pt x="222" y="3011"/>
                    <a:pt x="252" y="3024"/>
                    <a:pt x="294" y="3024"/>
                  </a:cubicBezTo>
                  <a:cubicBezTo>
                    <a:pt x="597" y="3024"/>
                    <a:pt x="1539" y="2349"/>
                    <a:pt x="2613" y="2197"/>
                  </a:cubicBezTo>
                  <a:cubicBezTo>
                    <a:pt x="2872" y="2161"/>
                    <a:pt x="3131" y="2147"/>
                    <a:pt x="3380" y="2147"/>
                  </a:cubicBezTo>
                  <a:cubicBezTo>
                    <a:pt x="4061" y="2147"/>
                    <a:pt x="4669" y="2247"/>
                    <a:pt x="5014" y="2247"/>
                  </a:cubicBezTo>
                  <a:cubicBezTo>
                    <a:pt x="5140" y="2247"/>
                    <a:pt x="5231" y="2234"/>
                    <a:pt x="5277" y="2197"/>
                  </a:cubicBezTo>
                  <a:cubicBezTo>
                    <a:pt x="5477" y="2038"/>
                    <a:pt x="3772" y="0"/>
                    <a:pt x="2626" y="0"/>
                  </a:cubicBezTo>
                  <a:close/>
                </a:path>
              </a:pathLst>
            </a:custGeom>
            <a:solidFill>
              <a:srgbClr val="7F33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02" name="Google Shape;1902;p14"/>
            <p:cNvSpPr/>
            <p:nvPr/>
          </p:nvSpPr>
          <p:spPr>
            <a:xfrm rot="9160486" flipH="1">
              <a:off x="7540012" y="4254986"/>
              <a:ext cx="157448" cy="98305"/>
            </a:xfrm>
            <a:custGeom>
              <a:avLst/>
              <a:gdLst/>
              <a:ahLst/>
              <a:cxnLst/>
              <a:rect l="l" t="t" r="r" b="b"/>
              <a:pathLst>
                <a:path w="5894" h="3680" extrusionOk="0">
                  <a:moveTo>
                    <a:pt x="2800" y="649"/>
                  </a:moveTo>
                  <a:cubicBezTo>
                    <a:pt x="2992" y="662"/>
                    <a:pt x="3172" y="720"/>
                    <a:pt x="3339" y="809"/>
                  </a:cubicBezTo>
                  <a:cubicBezTo>
                    <a:pt x="4007" y="1130"/>
                    <a:pt x="4668" y="1830"/>
                    <a:pt x="4982" y="2241"/>
                  </a:cubicBezTo>
                  <a:cubicBezTo>
                    <a:pt x="4880" y="2234"/>
                    <a:pt x="4770" y="2222"/>
                    <a:pt x="4674" y="2215"/>
                  </a:cubicBezTo>
                  <a:cubicBezTo>
                    <a:pt x="4353" y="2187"/>
                    <a:pt x="3962" y="2152"/>
                    <a:pt x="3544" y="2152"/>
                  </a:cubicBezTo>
                  <a:cubicBezTo>
                    <a:pt x="3286" y="2152"/>
                    <a:pt x="3018" y="2166"/>
                    <a:pt x="2748" y="2202"/>
                  </a:cubicBezTo>
                  <a:cubicBezTo>
                    <a:pt x="2036" y="2305"/>
                    <a:pt x="1400" y="2607"/>
                    <a:pt x="938" y="2825"/>
                  </a:cubicBezTo>
                  <a:cubicBezTo>
                    <a:pt x="880" y="2851"/>
                    <a:pt x="823" y="2883"/>
                    <a:pt x="758" y="2909"/>
                  </a:cubicBezTo>
                  <a:cubicBezTo>
                    <a:pt x="1002" y="2286"/>
                    <a:pt x="1837" y="996"/>
                    <a:pt x="2626" y="681"/>
                  </a:cubicBezTo>
                  <a:cubicBezTo>
                    <a:pt x="2684" y="662"/>
                    <a:pt x="2742" y="649"/>
                    <a:pt x="2800" y="649"/>
                  </a:cubicBezTo>
                  <a:close/>
                  <a:moveTo>
                    <a:pt x="2808" y="1"/>
                  </a:moveTo>
                  <a:cubicBezTo>
                    <a:pt x="2664" y="1"/>
                    <a:pt x="2524" y="25"/>
                    <a:pt x="2389" y="78"/>
                  </a:cubicBezTo>
                  <a:cubicBezTo>
                    <a:pt x="1426" y="456"/>
                    <a:pt x="476" y="1830"/>
                    <a:pt x="155" y="2677"/>
                  </a:cubicBezTo>
                  <a:cubicBezTo>
                    <a:pt x="20" y="3030"/>
                    <a:pt x="1" y="3281"/>
                    <a:pt x="97" y="3461"/>
                  </a:cubicBezTo>
                  <a:cubicBezTo>
                    <a:pt x="159" y="3591"/>
                    <a:pt x="287" y="3679"/>
                    <a:pt x="435" y="3679"/>
                  </a:cubicBezTo>
                  <a:cubicBezTo>
                    <a:pt x="440" y="3679"/>
                    <a:pt x="445" y="3679"/>
                    <a:pt x="450" y="3679"/>
                  </a:cubicBezTo>
                  <a:cubicBezTo>
                    <a:pt x="662" y="3679"/>
                    <a:pt x="925" y="3550"/>
                    <a:pt x="1221" y="3409"/>
                  </a:cubicBezTo>
                  <a:cubicBezTo>
                    <a:pt x="1651" y="3210"/>
                    <a:pt x="2228" y="2934"/>
                    <a:pt x="2838" y="2844"/>
                  </a:cubicBezTo>
                  <a:cubicBezTo>
                    <a:pt x="3075" y="2811"/>
                    <a:pt x="3315" y="2799"/>
                    <a:pt x="3549" y="2799"/>
                  </a:cubicBezTo>
                  <a:cubicBezTo>
                    <a:pt x="3942" y="2799"/>
                    <a:pt x="4314" y="2833"/>
                    <a:pt x="4616" y="2857"/>
                  </a:cubicBezTo>
                  <a:cubicBezTo>
                    <a:pt x="4859" y="2880"/>
                    <a:pt x="5053" y="2899"/>
                    <a:pt x="5212" y="2899"/>
                  </a:cubicBezTo>
                  <a:cubicBezTo>
                    <a:pt x="5410" y="2899"/>
                    <a:pt x="5552" y="2869"/>
                    <a:pt x="5663" y="2780"/>
                  </a:cubicBezTo>
                  <a:cubicBezTo>
                    <a:pt x="5785" y="2677"/>
                    <a:pt x="5894" y="2485"/>
                    <a:pt x="5682" y="2119"/>
                  </a:cubicBezTo>
                  <a:cubicBezTo>
                    <a:pt x="5345" y="1537"/>
                    <a:pt x="3963" y="1"/>
                    <a:pt x="280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03" name="Google Shape;1903;p14"/>
            <p:cNvSpPr/>
            <p:nvPr/>
          </p:nvSpPr>
          <p:spPr>
            <a:xfrm rot="9160486" flipH="1">
              <a:off x="7877421" y="4201967"/>
              <a:ext cx="146335" cy="80781"/>
            </a:xfrm>
            <a:custGeom>
              <a:avLst/>
              <a:gdLst/>
              <a:ahLst/>
              <a:cxnLst/>
              <a:rect l="l" t="t" r="r" b="b"/>
              <a:pathLst>
                <a:path w="5478" h="3024" extrusionOk="0">
                  <a:moveTo>
                    <a:pt x="2634" y="0"/>
                  </a:moveTo>
                  <a:cubicBezTo>
                    <a:pt x="2532" y="0"/>
                    <a:pt x="2435" y="17"/>
                    <a:pt x="2344" y="53"/>
                  </a:cubicBezTo>
                  <a:cubicBezTo>
                    <a:pt x="1246" y="490"/>
                    <a:pt x="1" y="2602"/>
                    <a:pt x="206" y="2980"/>
                  </a:cubicBezTo>
                  <a:cubicBezTo>
                    <a:pt x="221" y="3010"/>
                    <a:pt x="250" y="3024"/>
                    <a:pt x="292" y="3024"/>
                  </a:cubicBezTo>
                  <a:cubicBezTo>
                    <a:pt x="591" y="3024"/>
                    <a:pt x="1533" y="2349"/>
                    <a:pt x="2613" y="2197"/>
                  </a:cubicBezTo>
                  <a:cubicBezTo>
                    <a:pt x="2872" y="2161"/>
                    <a:pt x="3131" y="2147"/>
                    <a:pt x="3380" y="2147"/>
                  </a:cubicBezTo>
                  <a:cubicBezTo>
                    <a:pt x="4061" y="2147"/>
                    <a:pt x="4669" y="2247"/>
                    <a:pt x="5014" y="2247"/>
                  </a:cubicBezTo>
                  <a:cubicBezTo>
                    <a:pt x="5140" y="2247"/>
                    <a:pt x="5231" y="2234"/>
                    <a:pt x="5277" y="2197"/>
                  </a:cubicBezTo>
                  <a:cubicBezTo>
                    <a:pt x="5477" y="2038"/>
                    <a:pt x="3766" y="0"/>
                    <a:pt x="2634" y="0"/>
                  </a:cubicBezTo>
                  <a:close/>
                </a:path>
              </a:pathLst>
            </a:custGeom>
            <a:solidFill>
              <a:srgbClr val="7F33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04" name="Google Shape;1904;p14"/>
            <p:cNvSpPr/>
            <p:nvPr/>
          </p:nvSpPr>
          <p:spPr>
            <a:xfrm rot="9160486" flipH="1">
              <a:off x="7872520" y="4192876"/>
              <a:ext cx="157288" cy="98278"/>
            </a:xfrm>
            <a:custGeom>
              <a:avLst/>
              <a:gdLst/>
              <a:ahLst/>
              <a:cxnLst/>
              <a:rect l="l" t="t" r="r" b="b"/>
              <a:pathLst>
                <a:path w="5888" h="3679" extrusionOk="0">
                  <a:moveTo>
                    <a:pt x="2812" y="649"/>
                  </a:moveTo>
                  <a:cubicBezTo>
                    <a:pt x="2992" y="662"/>
                    <a:pt x="3172" y="713"/>
                    <a:pt x="3332" y="796"/>
                  </a:cubicBezTo>
                  <a:cubicBezTo>
                    <a:pt x="3974" y="1111"/>
                    <a:pt x="4661" y="1817"/>
                    <a:pt x="4976" y="2234"/>
                  </a:cubicBezTo>
                  <a:cubicBezTo>
                    <a:pt x="4879" y="2228"/>
                    <a:pt x="4770" y="2222"/>
                    <a:pt x="4668" y="2209"/>
                  </a:cubicBezTo>
                  <a:cubicBezTo>
                    <a:pt x="4350" y="2181"/>
                    <a:pt x="3961" y="2146"/>
                    <a:pt x="3542" y="2146"/>
                  </a:cubicBezTo>
                  <a:cubicBezTo>
                    <a:pt x="3284" y="2146"/>
                    <a:pt x="3014" y="2159"/>
                    <a:pt x="2742" y="2196"/>
                  </a:cubicBezTo>
                  <a:cubicBezTo>
                    <a:pt x="2036" y="2299"/>
                    <a:pt x="1400" y="2600"/>
                    <a:pt x="938" y="2825"/>
                  </a:cubicBezTo>
                  <a:lnTo>
                    <a:pt x="765" y="2902"/>
                  </a:lnTo>
                  <a:cubicBezTo>
                    <a:pt x="1022" y="2273"/>
                    <a:pt x="1856" y="995"/>
                    <a:pt x="2639" y="681"/>
                  </a:cubicBezTo>
                  <a:cubicBezTo>
                    <a:pt x="2697" y="662"/>
                    <a:pt x="2755" y="649"/>
                    <a:pt x="2812" y="649"/>
                  </a:cubicBezTo>
                  <a:close/>
                  <a:moveTo>
                    <a:pt x="2815" y="1"/>
                  </a:moveTo>
                  <a:cubicBezTo>
                    <a:pt x="2672" y="1"/>
                    <a:pt x="2534" y="25"/>
                    <a:pt x="2402" y="77"/>
                  </a:cubicBezTo>
                  <a:cubicBezTo>
                    <a:pt x="1458" y="450"/>
                    <a:pt x="450" y="1875"/>
                    <a:pt x="136" y="2729"/>
                  </a:cubicBezTo>
                  <a:cubicBezTo>
                    <a:pt x="14" y="3062"/>
                    <a:pt x="1" y="3287"/>
                    <a:pt x="97" y="3460"/>
                  </a:cubicBezTo>
                  <a:cubicBezTo>
                    <a:pt x="153" y="3591"/>
                    <a:pt x="287" y="3679"/>
                    <a:pt x="429" y="3679"/>
                  </a:cubicBezTo>
                  <a:cubicBezTo>
                    <a:pt x="434" y="3679"/>
                    <a:pt x="439" y="3679"/>
                    <a:pt x="444" y="3679"/>
                  </a:cubicBezTo>
                  <a:cubicBezTo>
                    <a:pt x="656" y="3679"/>
                    <a:pt x="925" y="3550"/>
                    <a:pt x="1214" y="3409"/>
                  </a:cubicBezTo>
                  <a:cubicBezTo>
                    <a:pt x="1644" y="3210"/>
                    <a:pt x="2222" y="2928"/>
                    <a:pt x="2832" y="2844"/>
                  </a:cubicBezTo>
                  <a:cubicBezTo>
                    <a:pt x="3076" y="2810"/>
                    <a:pt x="3325" y="2797"/>
                    <a:pt x="3565" y="2797"/>
                  </a:cubicBezTo>
                  <a:cubicBezTo>
                    <a:pt x="3950" y="2797"/>
                    <a:pt x="4314" y="2829"/>
                    <a:pt x="4610" y="2857"/>
                  </a:cubicBezTo>
                  <a:cubicBezTo>
                    <a:pt x="4852" y="2880"/>
                    <a:pt x="5047" y="2899"/>
                    <a:pt x="5205" y="2899"/>
                  </a:cubicBezTo>
                  <a:cubicBezTo>
                    <a:pt x="5403" y="2899"/>
                    <a:pt x="5546" y="2869"/>
                    <a:pt x="5656" y="2780"/>
                  </a:cubicBezTo>
                  <a:cubicBezTo>
                    <a:pt x="5785" y="2677"/>
                    <a:pt x="5887" y="2485"/>
                    <a:pt x="5669" y="2112"/>
                  </a:cubicBezTo>
                  <a:cubicBezTo>
                    <a:pt x="5338" y="1531"/>
                    <a:pt x="3953" y="1"/>
                    <a:pt x="281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05" name="Google Shape;1905;p14"/>
            <p:cNvSpPr/>
            <p:nvPr/>
          </p:nvSpPr>
          <p:spPr>
            <a:xfrm rot="9160486" flipH="1">
              <a:off x="7360478" y="3962374"/>
              <a:ext cx="134635" cy="58422"/>
            </a:xfrm>
            <a:custGeom>
              <a:avLst/>
              <a:gdLst/>
              <a:ahLst/>
              <a:cxnLst/>
              <a:rect l="l" t="t" r="r" b="b"/>
              <a:pathLst>
                <a:path w="5040" h="2187" extrusionOk="0">
                  <a:moveTo>
                    <a:pt x="3218" y="0"/>
                  </a:moveTo>
                  <a:cubicBezTo>
                    <a:pt x="2949" y="0"/>
                    <a:pt x="2661" y="22"/>
                    <a:pt x="2363" y="67"/>
                  </a:cubicBezTo>
                  <a:cubicBezTo>
                    <a:pt x="1015" y="266"/>
                    <a:pt x="1" y="914"/>
                    <a:pt x="84" y="1473"/>
                  </a:cubicBezTo>
                  <a:cubicBezTo>
                    <a:pt x="155" y="1910"/>
                    <a:pt x="872" y="2186"/>
                    <a:pt x="1831" y="2186"/>
                  </a:cubicBezTo>
                  <a:cubicBezTo>
                    <a:pt x="2095" y="2186"/>
                    <a:pt x="2378" y="2165"/>
                    <a:pt x="2671" y="2121"/>
                  </a:cubicBezTo>
                  <a:cubicBezTo>
                    <a:pt x="4026" y="1922"/>
                    <a:pt x="5040" y="1293"/>
                    <a:pt x="4956" y="722"/>
                  </a:cubicBezTo>
                  <a:cubicBezTo>
                    <a:pt x="4886" y="271"/>
                    <a:pt x="4172" y="0"/>
                    <a:pt x="3218" y="0"/>
                  </a:cubicBezTo>
                  <a:close/>
                </a:path>
              </a:pathLst>
            </a:custGeom>
            <a:solidFill>
              <a:srgbClr val="FD6A5D">
                <a:alpha val="5418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06" name="Google Shape;1906;p14"/>
            <p:cNvSpPr/>
            <p:nvPr/>
          </p:nvSpPr>
          <p:spPr>
            <a:xfrm rot="9160486" flipH="1">
              <a:off x="7872255" y="3817212"/>
              <a:ext cx="134635" cy="58369"/>
            </a:xfrm>
            <a:custGeom>
              <a:avLst/>
              <a:gdLst/>
              <a:ahLst/>
              <a:cxnLst/>
              <a:rect l="l" t="t" r="r" b="b"/>
              <a:pathLst>
                <a:path w="5040" h="2185" extrusionOk="0">
                  <a:moveTo>
                    <a:pt x="3209" y="1"/>
                  </a:moveTo>
                  <a:cubicBezTo>
                    <a:pt x="2943" y="1"/>
                    <a:pt x="2658" y="21"/>
                    <a:pt x="2363" y="65"/>
                  </a:cubicBezTo>
                  <a:cubicBezTo>
                    <a:pt x="1015" y="270"/>
                    <a:pt x="0" y="912"/>
                    <a:pt x="84" y="1471"/>
                  </a:cubicBezTo>
                  <a:cubicBezTo>
                    <a:pt x="149" y="1908"/>
                    <a:pt x="873" y="2184"/>
                    <a:pt x="1832" y="2184"/>
                  </a:cubicBezTo>
                  <a:cubicBezTo>
                    <a:pt x="2097" y="2184"/>
                    <a:pt x="2379" y="2163"/>
                    <a:pt x="2671" y="2119"/>
                  </a:cubicBezTo>
                  <a:cubicBezTo>
                    <a:pt x="4019" y="1920"/>
                    <a:pt x="5039" y="1291"/>
                    <a:pt x="4950" y="719"/>
                  </a:cubicBezTo>
                  <a:cubicBezTo>
                    <a:pt x="4874" y="268"/>
                    <a:pt x="4163" y="1"/>
                    <a:pt x="3209" y="1"/>
                  </a:cubicBezTo>
                  <a:close/>
                </a:path>
              </a:pathLst>
            </a:custGeom>
            <a:solidFill>
              <a:srgbClr val="FD6A5D">
                <a:alpha val="5418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07" name="Google Shape;1907;p14"/>
            <p:cNvSpPr/>
            <p:nvPr/>
          </p:nvSpPr>
          <p:spPr>
            <a:xfrm rot="9160486" flipH="1">
              <a:off x="7614350" y="3845025"/>
              <a:ext cx="112116" cy="163459"/>
            </a:xfrm>
            <a:custGeom>
              <a:avLst/>
              <a:gdLst/>
              <a:ahLst/>
              <a:cxnLst/>
              <a:rect l="l" t="t" r="r" b="b"/>
              <a:pathLst>
                <a:path w="4197" h="6119" extrusionOk="0">
                  <a:moveTo>
                    <a:pt x="1831" y="0"/>
                  </a:moveTo>
                  <a:cubicBezTo>
                    <a:pt x="1813" y="0"/>
                    <a:pt x="1796" y="1"/>
                    <a:pt x="1778" y="2"/>
                  </a:cubicBezTo>
                  <a:cubicBezTo>
                    <a:pt x="0" y="92"/>
                    <a:pt x="77" y="3070"/>
                    <a:pt x="1021" y="4835"/>
                  </a:cubicBezTo>
                  <a:cubicBezTo>
                    <a:pt x="1423" y="5591"/>
                    <a:pt x="1991" y="6119"/>
                    <a:pt x="2631" y="6119"/>
                  </a:cubicBezTo>
                  <a:cubicBezTo>
                    <a:pt x="2737" y="6119"/>
                    <a:pt x="2844" y="6104"/>
                    <a:pt x="2953" y="6074"/>
                  </a:cubicBezTo>
                  <a:cubicBezTo>
                    <a:pt x="3730" y="5856"/>
                    <a:pt x="4063" y="5118"/>
                    <a:pt x="4108" y="4226"/>
                  </a:cubicBezTo>
                  <a:cubicBezTo>
                    <a:pt x="4197" y="2428"/>
                    <a:pt x="3069" y="0"/>
                    <a:pt x="18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08" name="Google Shape;1908;p14"/>
            <p:cNvSpPr/>
            <p:nvPr/>
          </p:nvSpPr>
          <p:spPr>
            <a:xfrm rot="9160486" flipH="1">
              <a:off x="7608120" y="3836827"/>
              <a:ext cx="125740" cy="179433"/>
            </a:xfrm>
            <a:custGeom>
              <a:avLst/>
              <a:gdLst/>
              <a:ahLst/>
              <a:cxnLst/>
              <a:rect l="l" t="t" r="r" b="b"/>
              <a:pathLst>
                <a:path w="4707" h="6717" extrusionOk="0">
                  <a:moveTo>
                    <a:pt x="2062" y="593"/>
                  </a:moveTo>
                  <a:cubicBezTo>
                    <a:pt x="2357" y="599"/>
                    <a:pt x="2633" y="804"/>
                    <a:pt x="2813" y="991"/>
                  </a:cubicBezTo>
                  <a:cubicBezTo>
                    <a:pt x="3551" y="1722"/>
                    <a:pt x="4103" y="3308"/>
                    <a:pt x="4045" y="4515"/>
                  </a:cubicBezTo>
                  <a:cubicBezTo>
                    <a:pt x="4019" y="5125"/>
                    <a:pt x="3833" y="5882"/>
                    <a:pt x="3108" y="6087"/>
                  </a:cubicBezTo>
                  <a:cubicBezTo>
                    <a:pt x="3024" y="6110"/>
                    <a:pt x="2943" y="6121"/>
                    <a:pt x="2864" y="6121"/>
                  </a:cubicBezTo>
                  <a:cubicBezTo>
                    <a:pt x="2193" y="6121"/>
                    <a:pt x="1705" y="5358"/>
                    <a:pt x="1516" y="4996"/>
                  </a:cubicBezTo>
                  <a:cubicBezTo>
                    <a:pt x="835" y="3732"/>
                    <a:pt x="688" y="1998"/>
                    <a:pt x="1176" y="1138"/>
                  </a:cubicBezTo>
                  <a:cubicBezTo>
                    <a:pt x="1368" y="792"/>
                    <a:pt x="1651" y="612"/>
                    <a:pt x="2029" y="593"/>
                  </a:cubicBezTo>
                  <a:close/>
                  <a:moveTo>
                    <a:pt x="2055" y="1"/>
                  </a:moveTo>
                  <a:cubicBezTo>
                    <a:pt x="2036" y="1"/>
                    <a:pt x="2017" y="1"/>
                    <a:pt x="1997" y="2"/>
                  </a:cubicBezTo>
                  <a:cubicBezTo>
                    <a:pt x="1413" y="34"/>
                    <a:pt x="951" y="329"/>
                    <a:pt x="656" y="849"/>
                  </a:cubicBezTo>
                  <a:cubicBezTo>
                    <a:pt x="1" y="2005"/>
                    <a:pt x="315" y="4008"/>
                    <a:pt x="989" y="5279"/>
                  </a:cubicBezTo>
                  <a:cubicBezTo>
                    <a:pt x="1490" y="6209"/>
                    <a:pt x="2151" y="6717"/>
                    <a:pt x="2857" y="6717"/>
                  </a:cubicBezTo>
                  <a:cubicBezTo>
                    <a:pt x="2992" y="6717"/>
                    <a:pt x="3134" y="6691"/>
                    <a:pt x="3268" y="6659"/>
                  </a:cubicBezTo>
                  <a:cubicBezTo>
                    <a:pt x="4096" y="6428"/>
                    <a:pt x="4584" y="5677"/>
                    <a:pt x="4636" y="4540"/>
                  </a:cubicBezTo>
                  <a:cubicBezTo>
                    <a:pt x="4706" y="3141"/>
                    <a:pt x="4103" y="1433"/>
                    <a:pt x="3236" y="567"/>
                  </a:cubicBezTo>
                  <a:cubicBezTo>
                    <a:pt x="2862" y="193"/>
                    <a:pt x="2459" y="1"/>
                    <a:pt x="205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09" name="Google Shape;1909;p14"/>
            <p:cNvSpPr/>
            <p:nvPr/>
          </p:nvSpPr>
          <p:spPr>
            <a:xfrm rot="9160486" flipH="1">
              <a:off x="7615374" y="3845345"/>
              <a:ext cx="82517" cy="55270"/>
            </a:xfrm>
            <a:custGeom>
              <a:avLst/>
              <a:gdLst/>
              <a:ahLst/>
              <a:cxnLst/>
              <a:rect l="l" t="t" r="r" b="b"/>
              <a:pathLst>
                <a:path w="3089" h="2069" extrusionOk="0">
                  <a:moveTo>
                    <a:pt x="2060" y="1"/>
                  </a:moveTo>
                  <a:cubicBezTo>
                    <a:pt x="1312" y="1"/>
                    <a:pt x="576" y="271"/>
                    <a:pt x="1" y="785"/>
                  </a:cubicBezTo>
                  <a:cubicBezTo>
                    <a:pt x="403" y="1541"/>
                    <a:pt x="971" y="2069"/>
                    <a:pt x="1611" y="2069"/>
                  </a:cubicBezTo>
                  <a:cubicBezTo>
                    <a:pt x="1717" y="2069"/>
                    <a:pt x="1824" y="2054"/>
                    <a:pt x="1933" y="2024"/>
                  </a:cubicBezTo>
                  <a:cubicBezTo>
                    <a:pt x="2710" y="1806"/>
                    <a:pt x="3043" y="1068"/>
                    <a:pt x="3088" y="176"/>
                  </a:cubicBezTo>
                  <a:cubicBezTo>
                    <a:pt x="2752" y="58"/>
                    <a:pt x="2405" y="1"/>
                    <a:pt x="20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10" name="Google Shape;1910;p14"/>
            <p:cNvSpPr/>
            <p:nvPr/>
          </p:nvSpPr>
          <p:spPr>
            <a:xfrm rot="9160486" flipH="1">
              <a:off x="7609603" y="3840300"/>
              <a:ext cx="93657" cy="65688"/>
            </a:xfrm>
            <a:custGeom>
              <a:avLst/>
              <a:gdLst/>
              <a:ahLst/>
              <a:cxnLst/>
              <a:rect l="l" t="t" r="r" b="b"/>
              <a:pathLst>
                <a:path w="3506" h="2459" extrusionOk="0">
                  <a:moveTo>
                    <a:pt x="2276" y="394"/>
                  </a:moveTo>
                  <a:cubicBezTo>
                    <a:pt x="2552" y="394"/>
                    <a:pt x="2829" y="433"/>
                    <a:pt x="3101" y="514"/>
                  </a:cubicBezTo>
                  <a:cubicBezTo>
                    <a:pt x="3043" y="1124"/>
                    <a:pt x="2825" y="1830"/>
                    <a:pt x="2100" y="2029"/>
                  </a:cubicBezTo>
                  <a:cubicBezTo>
                    <a:pt x="2007" y="2054"/>
                    <a:pt x="1917" y="2066"/>
                    <a:pt x="1830" y="2066"/>
                  </a:cubicBezTo>
                  <a:cubicBezTo>
                    <a:pt x="1189" y="2066"/>
                    <a:pt x="712" y="1434"/>
                    <a:pt x="469" y="1027"/>
                  </a:cubicBezTo>
                  <a:cubicBezTo>
                    <a:pt x="987" y="613"/>
                    <a:pt x="1626" y="394"/>
                    <a:pt x="2276" y="394"/>
                  </a:cubicBezTo>
                  <a:close/>
                  <a:moveTo>
                    <a:pt x="2281" y="0"/>
                  </a:moveTo>
                  <a:cubicBezTo>
                    <a:pt x="1484" y="0"/>
                    <a:pt x="700" y="289"/>
                    <a:pt x="84" y="835"/>
                  </a:cubicBezTo>
                  <a:cubicBezTo>
                    <a:pt x="20" y="893"/>
                    <a:pt x="0" y="995"/>
                    <a:pt x="45" y="1072"/>
                  </a:cubicBezTo>
                  <a:cubicBezTo>
                    <a:pt x="527" y="1971"/>
                    <a:pt x="1156" y="2459"/>
                    <a:pt x="1823" y="2459"/>
                  </a:cubicBezTo>
                  <a:cubicBezTo>
                    <a:pt x="1952" y="2459"/>
                    <a:pt x="2080" y="2440"/>
                    <a:pt x="2209" y="2407"/>
                  </a:cubicBezTo>
                  <a:cubicBezTo>
                    <a:pt x="2992" y="2189"/>
                    <a:pt x="3454" y="1470"/>
                    <a:pt x="3505" y="379"/>
                  </a:cubicBezTo>
                  <a:cubicBezTo>
                    <a:pt x="3505" y="296"/>
                    <a:pt x="3454" y="212"/>
                    <a:pt x="3371" y="186"/>
                  </a:cubicBezTo>
                  <a:cubicBezTo>
                    <a:pt x="3015" y="61"/>
                    <a:pt x="2647" y="0"/>
                    <a:pt x="228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11" name="Google Shape;1911;p14"/>
            <p:cNvSpPr/>
            <p:nvPr/>
          </p:nvSpPr>
          <p:spPr>
            <a:xfrm>
              <a:off x="7598982" y="3367424"/>
              <a:ext cx="57117" cy="69272"/>
            </a:xfrm>
            <a:custGeom>
              <a:avLst/>
              <a:gdLst/>
              <a:ahLst/>
              <a:cxnLst/>
              <a:rect l="l" t="t" r="r" b="b"/>
              <a:pathLst>
                <a:path w="2138" h="2593" extrusionOk="0">
                  <a:moveTo>
                    <a:pt x="52" y="1"/>
                  </a:moveTo>
                  <a:cubicBezTo>
                    <a:pt x="41" y="1"/>
                    <a:pt x="29" y="4"/>
                    <a:pt x="19" y="12"/>
                  </a:cubicBezTo>
                  <a:cubicBezTo>
                    <a:pt x="0" y="31"/>
                    <a:pt x="0" y="63"/>
                    <a:pt x="19" y="82"/>
                  </a:cubicBezTo>
                  <a:cubicBezTo>
                    <a:pt x="167" y="307"/>
                    <a:pt x="308" y="525"/>
                    <a:pt x="462" y="750"/>
                  </a:cubicBezTo>
                  <a:cubicBezTo>
                    <a:pt x="610" y="975"/>
                    <a:pt x="764" y="1193"/>
                    <a:pt x="937" y="1398"/>
                  </a:cubicBezTo>
                  <a:cubicBezTo>
                    <a:pt x="1104" y="1604"/>
                    <a:pt x="1278" y="1809"/>
                    <a:pt x="1457" y="2008"/>
                  </a:cubicBezTo>
                  <a:cubicBezTo>
                    <a:pt x="1631" y="2201"/>
                    <a:pt x="1823" y="2393"/>
                    <a:pt x="2009" y="2573"/>
                  </a:cubicBezTo>
                  <a:cubicBezTo>
                    <a:pt x="2022" y="2586"/>
                    <a:pt x="2038" y="2592"/>
                    <a:pt x="2054" y="2592"/>
                  </a:cubicBezTo>
                  <a:cubicBezTo>
                    <a:pt x="2070" y="2592"/>
                    <a:pt x="2086" y="2586"/>
                    <a:pt x="2099" y="2573"/>
                  </a:cubicBezTo>
                  <a:cubicBezTo>
                    <a:pt x="2131" y="2554"/>
                    <a:pt x="2138" y="2515"/>
                    <a:pt x="2118" y="2483"/>
                  </a:cubicBezTo>
                  <a:cubicBezTo>
                    <a:pt x="1977" y="2271"/>
                    <a:pt x="1842" y="2040"/>
                    <a:pt x="1676" y="1828"/>
                  </a:cubicBezTo>
                  <a:cubicBezTo>
                    <a:pt x="1515" y="1617"/>
                    <a:pt x="1361" y="1405"/>
                    <a:pt x="1188" y="1199"/>
                  </a:cubicBezTo>
                  <a:cubicBezTo>
                    <a:pt x="1014" y="1000"/>
                    <a:pt x="841" y="801"/>
                    <a:pt x="661" y="602"/>
                  </a:cubicBezTo>
                  <a:cubicBezTo>
                    <a:pt x="482" y="410"/>
                    <a:pt x="289" y="217"/>
                    <a:pt x="96" y="38"/>
                  </a:cubicBezTo>
                  <a:cubicBezTo>
                    <a:pt x="96" y="31"/>
                    <a:pt x="96" y="31"/>
                    <a:pt x="96" y="25"/>
                  </a:cubicBezTo>
                  <a:cubicBezTo>
                    <a:pt x="85" y="9"/>
                    <a:pt x="68" y="1"/>
                    <a:pt x="5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12" name="Google Shape;1912;p14"/>
            <p:cNvSpPr/>
            <p:nvPr/>
          </p:nvSpPr>
          <p:spPr>
            <a:xfrm>
              <a:off x="7692587" y="3518384"/>
              <a:ext cx="179926" cy="184146"/>
            </a:xfrm>
            <a:custGeom>
              <a:avLst/>
              <a:gdLst/>
              <a:ahLst/>
              <a:cxnLst/>
              <a:rect l="l" t="t" r="r" b="b"/>
              <a:pathLst>
                <a:path w="6735" h="6893" extrusionOk="0">
                  <a:moveTo>
                    <a:pt x="137" y="0"/>
                  </a:moveTo>
                  <a:cubicBezTo>
                    <a:pt x="126" y="0"/>
                    <a:pt x="115" y="1"/>
                    <a:pt x="104" y="3"/>
                  </a:cubicBezTo>
                  <a:lnTo>
                    <a:pt x="91" y="3"/>
                  </a:lnTo>
                  <a:cubicBezTo>
                    <a:pt x="33" y="16"/>
                    <a:pt x="1" y="74"/>
                    <a:pt x="14" y="138"/>
                  </a:cubicBezTo>
                  <a:cubicBezTo>
                    <a:pt x="27" y="157"/>
                    <a:pt x="52" y="170"/>
                    <a:pt x="78" y="170"/>
                  </a:cubicBezTo>
                  <a:cubicBezTo>
                    <a:pt x="72" y="145"/>
                    <a:pt x="84" y="119"/>
                    <a:pt x="117" y="106"/>
                  </a:cubicBezTo>
                  <a:cubicBezTo>
                    <a:pt x="118" y="106"/>
                    <a:pt x="119" y="106"/>
                    <a:pt x="121" y="106"/>
                  </a:cubicBezTo>
                  <a:cubicBezTo>
                    <a:pt x="160" y="106"/>
                    <a:pt x="228" y="192"/>
                    <a:pt x="283" y="260"/>
                  </a:cubicBezTo>
                  <a:lnTo>
                    <a:pt x="482" y="478"/>
                  </a:lnTo>
                  <a:lnTo>
                    <a:pt x="868" y="915"/>
                  </a:lnTo>
                  <a:lnTo>
                    <a:pt x="1651" y="1788"/>
                  </a:lnTo>
                  <a:lnTo>
                    <a:pt x="3243" y="3495"/>
                  </a:lnTo>
                  <a:lnTo>
                    <a:pt x="4867" y="5171"/>
                  </a:lnTo>
                  <a:cubicBezTo>
                    <a:pt x="5412" y="5716"/>
                    <a:pt x="5971" y="6262"/>
                    <a:pt x="6529" y="6801"/>
                  </a:cubicBezTo>
                  <a:cubicBezTo>
                    <a:pt x="6586" y="6853"/>
                    <a:pt x="6639" y="6892"/>
                    <a:pt x="6677" y="6892"/>
                  </a:cubicBezTo>
                  <a:cubicBezTo>
                    <a:pt x="6687" y="6892"/>
                    <a:pt x="6695" y="6890"/>
                    <a:pt x="6703" y="6885"/>
                  </a:cubicBezTo>
                  <a:cubicBezTo>
                    <a:pt x="6735" y="6866"/>
                    <a:pt x="6703" y="6782"/>
                    <a:pt x="6632" y="6705"/>
                  </a:cubicBezTo>
                  <a:cubicBezTo>
                    <a:pt x="6112" y="6121"/>
                    <a:pt x="5599" y="5543"/>
                    <a:pt x="5072" y="4965"/>
                  </a:cubicBezTo>
                  <a:lnTo>
                    <a:pt x="3474" y="3264"/>
                  </a:lnTo>
                  <a:lnTo>
                    <a:pt x="1843" y="1602"/>
                  </a:lnTo>
                  <a:lnTo>
                    <a:pt x="1015" y="780"/>
                  </a:lnTo>
                  <a:lnTo>
                    <a:pt x="598" y="376"/>
                  </a:lnTo>
                  <a:lnTo>
                    <a:pt x="386" y="170"/>
                  </a:lnTo>
                  <a:lnTo>
                    <a:pt x="283" y="68"/>
                  </a:lnTo>
                  <a:cubicBezTo>
                    <a:pt x="241" y="25"/>
                    <a:pt x="190" y="0"/>
                    <a:pt x="13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13" name="Google Shape;1913;p14"/>
            <p:cNvSpPr/>
            <p:nvPr/>
          </p:nvSpPr>
          <p:spPr>
            <a:xfrm>
              <a:off x="7699292" y="3617466"/>
              <a:ext cx="67509" cy="86102"/>
            </a:xfrm>
            <a:custGeom>
              <a:avLst/>
              <a:gdLst/>
              <a:ahLst/>
              <a:cxnLst/>
              <a:rect l="l" t="t" r="r" b="b"/>
              <a:pathLst>
                <a:path w="2527" h="3223" extrusionOk="0">
                  <a:moveTo>
                    <a:pt x="43" y="1"/>
                  </a:moveTo>
                  <a:cubicBezTo>
                    <a:pt x="35" y="1"/>
                    <a:pt x="27" y="2"/>
                    <a:pt x="20" y="5"/>
                  </a:cubicBezTo>
                  <a:cubicBezTo>
                    <a:pt x="0" y="24"/>
                    <a:pt x="0" y="62"/>
                    <a:pt x="20" y="88"/>
                  </a:cubicBezTo>
                  <a:lnTo>
                    <a:pt x="591" y="878"/>
                  </a:lnTo>
                  <a:lnTo>
                    <a:pt x="1169" y="1661"/>
                  </a:lnTo>
                  <a:lnTo>
                    <a:pt x="1759" y="2431"/>
                  </a:lnTo>
                  <a:lnTo>
                    <a:pt x="2375" y="3195"/>
                  </a:lnTo>
                  <a:cubicBezTo>
                    <a:pt x="2390" y="3215"/>
                    <a:pt x="2409" y="3223"/>
                    <a:pt x="2428" y="3223"/>
                  </a:cubicBezTo>
                  <a:cubicBezTo>
                    <a:pt x="2478" y="3223"/>
                    <a:pt x="2526" y="3167"/>
                    <a:pt x="2485" y="3112"/>
                  </a:cubicBezTo>
                  <a:cubicBezTo>
                    <a:pt x="2331" y="2829"/>
                    <a:pt x="2170" y="2540"/>
                    <a:pt x="1990" y="2264"/>
                  </a:cubicBezTo>
                  <a:cubicBezTo>
                    <a:pt x="1817" y="1982"/>
                    <a:pt x="1631" y="1719"/>
                    <a:pt x="1425" y="1462"/>
                  </a:cubicBezTo>
                  <a:cubicBezTo>
                    <a:pt x="1207" y="1205"/>
                    <a:pt x="995" y="955"/>
                    <a:pt x="771" y="711"/>
                  </a:cubicBezTo>
                  <a:cubicBezTo>
                    <a:pt x="552" y="473"/>
                    <a:pt x="321" y="242"/>
                    <a:pt x="84" y="18"/>
                  </a:cubicBezTo>
                  <a:cubicBezTo>
                    <a:pt x="72" y="5"/>
                    <a:pt x="57" y="1"/>
                    <a:pt x="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14" name="Google Shape;1914;p14"/>
            <p:cNvSpPr/>
            <p:nvPr/>
          </p:nvSpPr>
          <p:spPr>
            <a:xfrm>
              <a:off x="7700841" y="3678748"/>
              <a:ext cx="44427" cy="57384"/>
            </a:xfrm>
            <a:custGeom>
              <a:avLst/>
              <a:gdLst/>
              <a:ahLst/>
              <a:cxnLst/>
              <a:rect l="l" t="t" r="r" b="b"/>
              <a:pathLst>
                <a:path w="1663" h="2148" extrusionOk="0">
                  <a:moveTo>
                    <a:pt x="58" y="1"/>
                  </a:moveTo>
                  <a:cubicBezTo>
                    <a:pt x="43" y="1"/>
                    <a:pt x="29" y="6"/>
                    <a:pt x="19" y="15"/>
                  </a:cubicBezTo>
                  <a:cubicBezTo>
                    <a:pt x="0" y="34"/>
                    <a:pt x="0" y="67"/>
                    <a:pt x="19" y="86"/>
                  </a:cubicBezTo>
                  <a:cubicBezTo>
                    <a:pt x="129" y="272"/>
                    <a:pt x="225" y="458"/>
                    <a:pt x="340" y="638"/>
                  </a:cubicBezTo>
                  <a:cubicBezTo>
                    <a:pt x="462" y="818"/>
                    <a:pt x="578" y="997"/>
                    <a:pt x="700" y="1171"/>
                  </a:cubicBezTo>
                  <a:cubicBezTo>
                    <a:pt x="828" y="1344"/>
                    <a:pt x="969" y="1511"/>
                    <a:pt x="1104" y="1671"/>
                  </a:cubicBezTo>
                  <a:cubicBezTo>
                    <a:pt x="1239" y="1832"/>
                    <a:pt x="1393" y="1986"/>
                    <a:pt x="1547" y="2134"/>
                  </a:cubicBezTo>
                  <a:cubicBezTo>
                    <a:pt x="1560" y="2143"/>
                    <a:pt x="1574" y="2148"/>
                    <a:pt x="1588" y="2148"/>
                  </a:cubicBezTo>
                  <a:cubicBezTo>
                    <a:pt x="1602" y="2148"/>
                    <a:pt x="1615" y="2143"/>
                    <a:pt x="1624" y="2134"/>
                  </a:cubicBezTo>
                  <a:cubicBezTo>
                    <a:pt x="1650" y="2121"/>
                    <a:pt x="1663" y="2082"/>
                    <a:pt x="1656" y="2057"/>
                  </a:cubicBezTo>
                  <a:cubicBezTo>
                    <a:pt x="1554" y="1864"/>
                    <a:pt x="1444" y="1678"/>
                    <a:pt x="1329" y="1498"/>
                  </a:cubicBezTo>
                  <a:cubicBezTo>
                    <a:pt x="1220" y="1318"/>
                    <a:pt x="1091" y="1145"/>
                    <a:pt x="963" y="978"/>
                  </a:cubicBezTo>
                  <a:cubicBezTo>
                    <a:pt x="822" y="818"/>
                    <a:pt x="687" y="651"/>
                    <a:pt x="546" y="490"/>
                  </a:cubicBezTo>
                  <a:cubicBezTo>
                    <a:pt x="405" y="330"/>
                    <a:pt x="250" y="176"/>
                    <a:pt x="103" y="28"/>
                  </a:cubicBezTo>
                  <a:lnTo>
                    <a:pt x="96" y="15"/>
                  </a:lnTo>
                  <a:cubicBezTo>
                    <a:pt x="87" y="6"/>
                    <a:pt x="72" y="1"/>
                    <a:pt x="5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15" name="Google Shape;1915;p14"/>
            <p:cNvSpPr/>
            <p:nvPr/>
          </p:nvSpPr>
          <p:spPr>
            <a:xfrm>
              <a:off x="7447890" y="3548811"/>
              <a:ext cx="104643" cy="269447"/>
            </a:xfrm>
            <a:custGeom>
              <a:avLst/>
              <a:gdLst/>
              <a:ahLst/>
              <a:cxnLst/>
              <a:rect l="l" t="t" r="r" b="b"/>
              <a:pathLst>
                <a:path w="3917" h="10086" extrusionOk="0">
                  <a:moveTo>
                    <a:pt x="3875" y="1"/>
                  </a:moveTo>
                  <a:cubicBezTo>
                    <a:pt x="3841" y="1"/>
                    <a:pt x="3778" y="55"/>
                    <a:pt x="3724" y="142"/>
                  </a:cubicBezTo>
                  <a:cubicBezTo>
                    <a:pt x="3506" y="527"/>
                    <a:pt x="3326" y="925"/>
                    <a:pt x="3172" y="1342"/>
                  </a:cubicBezTo>
                  <a:cubicBezTo>
                    <a:pt x="3005" y="1740"/>
                    <a:pt x="2832" y="2138"/>
                    <a:pt x="2652" y="2530"/>
                  </a:cubicBezTo>
                  <a:lnTo>
                    <a:pt x="1541" y="4898"/>
                  </a:lnTo>
                  <a:cubicBezTo>
                    <a:pt x="1169" y="5694"/>
                    <a:pt x="848" y="6510"/>
                    <a:pt x="566" y="7338"/>
                  </a:cubicBezTo>
                  <a:cubicBezTo>
                    <a:pt x="290" y="8172"/>
                    <a:pt x="103" y="9032"/>
                    <a:pt x="7" y="9905"/>
                  </a:cubicBezTo>
                  <a:cubicBezTo>
                    <a:pt x="1" y="9995"/>
                    <a:pt x="7" y="10079"/>
                    <a:pt x="33" y="10085"/>
                  </a:cubicBezTo>
                  <a:cubicBezTo>
                    <a:pt x="34" y="10085"/>
                    <a:pt x="35" y="10086"/>
                    <a:pt x="37" y="10086"/>
                  </a:cubicBezTo>
                  <a:cubicBezTo>
                    <a:pt x="67" y="10086"/>
                    <a:pt x="98" y="10011"/>
                    <a:pt x="116" y="9925"/>
                  </a:cubicBezTo>
                  <a:cubicBezTo>
                    <a:pt x="270" y="9071"/>
                    <a:pt x="501" y="8230"/>
                    <a:pt x="810" y="7421"/>
                  </a:cubicBezTo>
                  <a:cubicBezTo>
                    <a:pt x="1111" y="6612"/>
                    <a:pt x="1477" y="5823"/>
                    <a:pt x="1837" y="5033"/>
                  </a:cubicBezTo>
                  <a:cubicBezTo>
                    <a:pt x="2196" y="4237"/>
                    <a:pt x="2581" y="3448"/>
                    <a:pt x="2909" y="2645"/>
                  </a:cubicBezTo>
                  <a:cubicBezTo>
                    <a:pt x="3082" y="2241"/>
                    <a:pt x="3236" y="1836"/>
                    <a:pt x="3384" y="1419"/>
                  </a:cubicBezTo>
                  <a:cubicBezTo>
                    <a:pt x="3506" y="1008"/>
                    <a:pt x="3666" y="604"/>
                    <a:pt x="3846" y="206"/>
                  </a:cubicBezTo>
                  <a:cubicBezTo>
                    <a:pt x="3891" y="116"/>
                    <a:pt x="3916" y="33"/>
                    <a:pt x="3891" y="7"/>
                  </a:cubicBezTo>
                  <a:cubicBezTo>
                    <a:pt x="3887" y="3"/>
                    <a:pt x="3881" y="1"/>
                    <a:pt x="387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16" name="Google Shape;1916;p14"/>
            <p:cNvSpPr/>
            <p:nvPr/>
          </p:nvSpPr>
          <p:spPr>
            <a:xfrm>
              <a:off x="8102775" y="4281896"/>
              <a:ext cx="76351" cy="208350"/>
            </a:xfrm>
            <a:custGeom>
              <a:avLst/>
              <a:gdLst/>
              <a:ahLst/>
              <a:cxnLst/>
              <a:rect l="l" t="t" r="r" b="b"/>
              <a:pathLst>
                <a:path w="2858" h="7799" extrusionOk="0">
                  <a:moveTo>
                    <a:pt x="86" y="1"/>
                  </a:moveTo>
                  <a:cubicBezTo>
                    <a:pt x="58" y="1"/>
                    <a:pt x="31" y="12"/>
                    <a:pt x="14" y="33"/>
                  </a:cubicBezTo>
                  <a:cubicBezTo>
                    <a:pt x="1" y="59"/>
                    <a:pt x="46" y="97"/>
                    <a:pt x="104" y="136"/>
                  </a:cubicBezTo>
                  <a:cubicBezTo>
                    <a:pt x="354" y="347"/>
                    <a:pt x="514" y="636"/>
                    <a:pt x="566" y="957"/>
                  </a:cubicBezTo>
                  <a:lnTo>
                    <a:pt x="797" y="1933"/>
                  </a:lnTo>
                  <a:lnTo>
                    <a:pt x="1291" y="3891"/>
                  </a:lnTo>
                  <a:cubicBezTo>
                    <a:pt x="1477" y="4539"/>
                    <a:pt x="1651" y="5194"/>
                    <a:pt x="1850" y="5842"/>
                  </a:cubicBezTo>
                  <a:cubicBezTo>
                    <a:pt x="2036" y="6497"/>
                    <a:pt x="2318" y="7126"/>
                    <a:pt x="2684" y="7704"/>
                  </a:cubicBezTo>
                  <a:cubicBezTo>
                    <a:pt x="2722" y="7758"/>
                    <a:pt x="2769" y="7798"/>
                    <a:pt x="2806" y="7798"/>
                  </a:cubicBezTo>
                  <a:cubicBezTo>
                    <a:pt x="2813" y="7798"/>
                    <a:pt x="2819" y="7797"/>
                    <a:pt x="2825" y="7794"/>
                  </a:cubicBezTo>
                  <a:cubicBezTo>
                    <a:pt x="2857" y="7781"/>
                    <a:pt x="2845" y="7704"/>
                    <a:pt x="2806" y="7627"/>
                  </a:cubicBezTo>
                  <a:cubicBezTo>
                    <a:pt x="2504" y="7030"/>
                    <a:pt x="2273" y="6407"/>
                    <a:pt x="2119" y="5759"/>
                  </a:cubicBezTo>
                  <a:lnTo>
                    <a:pt x="1606" y="3801"/>
                  </a:lnTo>
                  <a:lnTo>
                    <a:pt x="1047" y="1850"/>
                  </a:lnTo>
                  <a:cubicBezTo>
                    <a:pt x="951" y="1522"/>
                    <a:pt x="855" y="1195"/>
                    <a:pt x="745" y="874"/>
                  </a:cubicBezTo>
                  <a:cubicBezTo>
                    <a:pt x="662" y="527"/>
                    <a:pt x="450" y="226"/>
                    <a:pt x="155" y="27"/>
                  </a:cubicBezTo>
                  <a:cubicBezTo>
                    <a:pt x="134" y="9"/>
                    <a:pt x="110" y="1"/>
                    <a:pt x="8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17" name="Google Shape;1917;p14"/>
            <p:cNvSpPr/>
            <p:nvPr/>
          </p:nvSpPr>
          <p:spPr>
            <a:xfrm>
              <a:off x="8092997" y="4388083"/>
              <a:ext cx="51667" cy="117653"/>
            </a:xfrm>
            <a:custGeom>
              <a:avLst/>
              <a:gdLst/>
              <a:ahLst/>
              <a:cxnLst/>
              <a:rect l="l" t="t" r="r" b="b"/>
              <a:pathLst>
                <a:path w="1934" h="4404" extrusionOk="0">
                  <a:moveTo>
                    <a:pt x="47" y="1"/>
                  </a:moveTo>
                  <a:cubicBezTo>
                    <a:pt x="38" y="1"/>
                    <a:pt x="29" y="2"/>
                    <a:pt x="20" y="6"/>
                  </a:cubicBezTo>
                  <a:cubicBezTo>
                    <a:pt x="1" y="12"/>
                    <a:pt x="1" y="57"/>
                    <a:pt x="20" y="96"/>
                  </a:cubicBezTo>
                  <a:cubicBezTo>
                    <a:pt x="213" y="436"/>
                    <a:pt x="373" y="783"/>
                    <a:pt x="534" y="1129"/>
                  </a:cubicBezTo>
                  <a:cubicBezTo>
                    <a:pt x="701" y="1476"/>
                    <a:pt x="848" y="1822"/>
                    <a:pt x="1002" y="2175"/>
                  </a:cubicBezTo>
                  <a:cubicBezTo>
                    <a:pt x="1150" y="2529"/>
                    <a:pt x="1291" y="2882"/>
                    <a:pt x="1420" y="3241"/>
                  </a:cubicBezTo>
                  <a:cubicBezTo>
                    <a:pt x="1548" y="3607"/>
                    <a:pt x="1683" y="3966"/>
                    <a:pt x="1798" y="4332"/>
                  </a:cubicBezTo>
                  <a:cubicBezTo>
                    <a:pt x="1804" y="4373"/>
                    <a:pt x="1821" y="4404"/>
                    <a:pt x="1863" y="4404"/>
                  </a:cubicBezTo>
                  <a:cubicBezTo>
                    <a:pt x="1867" y="4404"/>
                    <a:pt x="1871" y="4404"/>
                    <a:pt x="1875" y="4403"/>
                  </a:cubicBezTo>
                  <a:cubicBezTo>
                    <a:pt x="1933" y="4403"/>
                    <a:pt x="1933" y="4358"/>
                    <a:pt x="1933" y="4300"/>
                  </a:cubicBezTo>
                  <a:cubicBezTo>
                    <a:pt x="1875" y="3915"/>
                    <a:pt x="1792" y="3530"/>
                    <a:pt x="1689" y="3158"/>
                  </a:cubicBezTo>
                  <a:cubicBezTo>
                    <a:pt x="1580" y="2779"/>
                    <a:pt x="1445" y="2413"/>
                    <a:pt x="1298" y="2054"/>
                  </a:cubicBezTo>
                  <a:cubicBezTo>
                    <a:pt x="1137" y="1694"/>
                    <a:pt x="957" y="1347"/>
                    <a:pt x="765" y="1007"/>
                  </a:cubicBezTo>
                  <a:cubicBezTo>
                    <a:pt x="566" y="667"/>
                    <a:pt x="348" y="346"/>
                    <a:pt x="110" y="31"/>
                  </a:cubicBezTo>
                  <a:cubicBezTo>
                    <a:pt x="96" y="13"/>
                    <a:pt x="72" y="1"/>
                    <a:pt x="4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18" name="Google Shape;1918;p14"/>
            <p:cNvSpPr/>
            <p:nvPr/>
          </p:nvSpPr>
          <p:spPr>
            <a:xfrm>
              <a:off x="8055785" y="4428689"/>
              <a:ext cx="43946" cy="102078"/>
            </a:xfrm>
            <a:custGeom>
              <a:avLst/>
              <a:gdLst/>
              <a:ahLst/>
              <a:cxnLst/>
              <a:rect l="l" t="t" r="r" b="b"/>
              <a:pathLst>
                <a:path w="1645" h="3821" extrusionOk="0">
                  <a:moveTo>
                    <a:pt x="1541" y="3632"/>
                  </a:moveTo>
                  <a:cubicBezTo>
                    <a:pt x="1543" y="3633"/>
                    <a:pt x="1545" y="3633"/>
                    <a:pt x="1546" y="3633"/>
                  </a:cubicBezTo>
                  <a:lnTo>
                    <a:pt x="1546" y="3633"/>
                  </a:lnTo>
                  <a:cubicBezTo>
                    <a:pt x="1545" y="3634"/>
                    <a:pt x="1543" y="3635"/>
                    <a:pt x="1542" y="3636"/>
                  </a:cubicBezTo>
                  <a:lnTo>
                    <a:pt x="1542" y="3636"/>
                  </a:lnTo>
                  <a:lnTo>
                    <a:pt x="1542" y="3634"/>
                  </a:lnTo>
                  <a:cubicBezTo>
                    <a:pt x="1541" y="3633"/>
                    <a:pt x="1541" y="3633"/>
                    <a:pt x="1541" y="3632"/>
                  </a:cubicBezTo>
                  <a:close/>
                  <a:moveTo>
                    <a:pt x="20" y="1"/>
                  </a:moveTo>
                  <a:cubicBezTo>
                    <a:pt x="1" y="26"/>
                    <a:pt x="1" y="65"/>
                    <a:pt x="20" y="91"/>
                  </a:cubicBezTo>
                  <a:cubicBezTo>
                    <a:pt x="174" y="392"/>
                    <a:pt x="309" y="726"/>
                    <a:pt x="437" y="1021"/>
                  </a:cubicBezTo>
                  <a:cubicBezTo>
                    <a:pt x="572" y="1323"/>
                    <a:pt x="688" y="1644"/>
                    <a:pt x="797" y="1971"/>
                  </a:cubicBezTo>
                  <a:cubicBezTo>
                    <a:pt x="912" y="2299"/>
                    <a:pt x="1015" y="2626"/>
                    <a:pt x="1105" y="2947"/>
                  </a:cubicBezTo>
                  <a:cubicBezTo>
                    <a:pt x="1150" y="3114"/>
                    <a:pt x="1195" y="3281"/>
                    <a:pt x="1233" y="3441"/>
                  </a:cubicBezTo>
                  <a:cubicBezTo>
                    <a:pt x="1253" y="3538"/>
                    <a:pt x="1285" y="3628"/>
                    <a:pt x="1330" y="3717"/>
                  </a:cubicBezTo>
                  <a:cubicBezTo>
                    <a:pt x="1368" y="3782"/>
                    <a:pt x="1439" y="3820"/>
                    <a:pt x="1509" y="3820"/>
                  </a:cubicBezTo>
                  <a:cubicBezTo>
                    <a:pt x="1567" y="3814"/>
                    <a:pt x="1619" y="3775"/>
                    <a:pt x="1631" y="3724"/>
                  </a:cubicBezTo>
                  <a:cubicBezTo>
                    <a:pt x="1644" y="3685"/>
                    <a:pt x="1644" y="3647"/>
                    <a:pt x="1631" y="3615"/>
                  </a:cubicBezTo>
                  <a:cubicBezTo>
                    <a:pt x="1626" y="3594"/>
                    <a:pt x="1564" y="3551"/>
                    <a:pt x="1532" y="3551"/>
                  </a:cubicBezTo>
                  <a:cubicBezTo>
                    <a:pt x="1528" y="3551"/>
                    <a:pt x="1525" y="3551"/>
                    <a:pt x="1523" y="3552"/>
                  </a:cubicBezTo>
                  <a:lnTo>
                    <a:pt x="1523" y="3552"/>
                  </a:lnTo>
                  <a:cubicBezTo>
                    <a:pt x="1514" y="3505"/>
                    <a:pt x="1509" y="3457"/>
                    <a:pt x="1509" y="3409"/>
                  </a:cubicBezTo>
                  <a:cubicBezTo>
                    <a:pt x="1490" y="3242"/>
                    <a:pt x="1465" y="3069"/>
                    <a:pt x="1426" y="2896"/>
                  </a:cubicBezTo>
                  <a:cubicBezTo>
                    <a:pt x="1362" y="2549"/>
                    <a:pt x="1266" y="2215"/>
                    <a:pt x="1156" y="1882"/>
                  </a:cubicBezTo>
                  <a:cubicBezTo>
                    <a:pt x="1028" y="1554"/>
                    <a:pt x="887" y="1240"/>
                    <a:pt x="720" y="932"/>
                  </a:cubicBezTo>
                  <a:cubicBezTo>
                    <a:pt x="553" y="630"/>
                    <a:pt x="367" y="335"/>
                    <a:pt x="161" y="59"/>
                  </a:cubicBezTo>
                  <a:cubicBezTo>
                    <a:pt x="136" y="20"/>
                    <a:pt x="104" y="20"/>
                    <a:pt x="2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19" name="Google Shape;1919;p14"/>
            <p:cNvSpPr/>
            <p:nvPr/>
          </p:nvSpPr>
          <p:spPr>
            <a:xfrm>
              <a:off x="8109827" y="4591724"/>
              <a:ext cx="110787" cy="226971"/>
            </a:xfrm>
            <a:custGeom>
              <a:avLst/>
              <a:gdLst/>
              <a:ahLst/>
              <a:cxnLst/>
              <a:rect l="l" t="t" r="r" b="b"/>
              <a:pathLst>
                <a:path w="4147" h="8496" extrusionOk="0">
                  <a:moveTo>
                    <a:pt x="2931" y="1"/>
                  </a:moveTo>
                  <a:cubicBezTo>
                    <a:pt x="2928" y="1"/>
                    <a:pt x="2924" y="1"/>
                    <a:pt x="2921" y="2"/>
                  </a:cubicBezTo>
                  <a:cubicBezTo>
                    <a:pt x="2882" y="15"/>
                    <a:pt x="2895" y="105"/>
                    <a:pt x="2946" y="208"/>
                  </a:cubicBezTo>
                  <a:cubicBezTo>
                    <a:pt x="3325" y="965"/>
                    <a:pt x="3576" y="1768"/>
                    <a:pt x="3704" y="2602"/>
                  </a:cubicBezTo>
                  <a:cubicBezTo>
                    <a:pt x="3832" y="3424"/>
                    <a:pt x="3781" y="4265"/>
                    <a:pt x="3556" y="5067"/>
                  </a:cubicBezTo>
                  <a:cubicBezTo>
                    <a:pt x="3344" y="5876"/>
                    <a:pt x="2914" y="6601"/>
                    <a:pt x="2317" y="7186"/>
                  </a:cubicBezTo>
                  <a:cubicBezTo>
                    <a:pt x="1720" y="7776"/>
                    <a:pt x="969" y="8187"/>
                    <a:pt x="154" y="8386"/>
                  </a:cubicBezTo>
                  <a:cubicBezTo>
                    <a:pt x="71" y="8412"/>
                    <a:pt x="6" y="8444"/>
                    <a:pt x="0" y="8469"/>
                  </a:cubicBezTo>
                  <a:cubicBezTo>
                    <a:pt x="0" y="8495"/>
                    <a:pt x="77" y="8495"/>
                    <a:pt x="173" y="8495"/>
                  </a:cubicBezTo>
                  <a:cubicBezTo>
                    <a:pt x="1034" y="8347"/>
                    <a:pt x="1842" y="7956"/>
                    <a:pt x="2491" y="7372"/>
                  </a:cubicBezTo>
                  <a:cubicBezTo>
                    <a:pt x="3152" y="6781"/>
                    <a:pt x="3627" y="6017"/>
                    <a:pt x="3871" y="5164"/>
                  </a:cubicBezTo>
                  <a:cubicBezTo>
                    <a:pt x="4102" y="4316"/>
                    <a:pt x="4147" y="3424"/>
                    <a:pt x="3986" y="2557"/>
                  </a:cubicBezTo>
                  <a:cubicBezTo>
                    <a:pt x="3826" y="1704"/>
                    <a:pt x="3518" y="888"/>
                    <a:pt x="3075" y="144"/>
                  </a:cubicBezTo>
                  <a:cubicBezTo>
                    <a:pt x="3022" y="61"/>
                    <a:pt x="2969" y="1"/>
                    <a:pt x="29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20" name="Google Shape;1920;p14"/>
            <p:cNvSpPr/>
            <p:nvPr/>
          </p:nvSpPr>
          <p:spPr>
            <a:xfrm>
              <a:off x="8114796" y="4626505"/>
              <a:ext cx="32592" cy="124679"/>
            </a:xfrm>
            <a:custGeom>
              <a:avLst/>
              <a:gdLst/>
              <a:ahLst/>
              <a:cxnLst/>
              <a:rect l="l" t="t" r="r" b="b"/>
              <a:pathLst>
                <a:path w="1220" h="4667" extrusionOk="0">
                  <a:moveTo>
                    <a:pt x="717" y="0"/>
                  </a:moveTo>
                  <a:cubicBezTo>
                    <a:pt x="709" y="0"/>
                    <a:pt x="701" y="1"/>
                    <a:pt x="693" y="4"/>
                  </a:cubicBezTo>
                  <a:cubicBezTo>
                    <a:pt x="661" y="23"/>
                    <a:pt x="649" y="74"/>
                    <a:pt x="661" y="113"/>
                  </a:cubicBezTo>
                  <a:cubicBezTo>
                    <a:pt x="892" y="857"/>
                    <a:pt x="950" y="1640"/>
                    <a:pt x="841" y="2404"/>
                  </a:cubicBezTo>
                  <a:cubicBezTo>
                    <a:pt x="796" y="2789"/>
                    <a:pt x="700" y="3168"/>
                    <a:pt x="565" y="3528"/>
                  </a:cubicBezTo>
                  <a:cubicBezTo>
                    <a:pt x="430" y="3894"/>
                    <a:pt x="251" y="4240"/>
                    <a:pt x="32" y="4568"/>
                  </a:cubicBezTo>
                  <a:cubicBezTo>
                    <a:pt x="7" y="4600"/>
                    <a:pt x="0" y="4632"/>
                    <a:pt x="19" y="4657"/>
                  </a:cubicBezTo>
                  <a:cubicBezTo>
                    <a:pt x="25" y="4663"/>
                    <a:pt x="33" y="4666"/>
                    <a:pt x="42" y="4666"/>
                  </a:cubicBezTo>
                  <a:cubicBezTo>
                    <a:pt x="62" y="4666"/>
                    <a:pt x="87" y="4652"/>
                    <a:pt x="109" y="4625"/>
                  </a:cubicBezTo>
                  <a:cubicBezTo>
                    <a:pt x="392" y="4330"/>
                    <a:pt x="623" y="3990"/>
                    <a:pt x="796" y="3624"/>
                  </a:cubicBezTo>
                  <a:cubicBezTo>
                    <a:pt x="969" y="3252"/>
                    <a:pt x="1098" y="2860"/>
                    <a:pt x="1162" y="2456"/>
                  </a:cubicBezTo>
                  <a:cubicBezTo>
                    <a:pt x="1220" y="2045"/>
                    <a:pt x="1220" y="1634"/>
                    <a:pt x="1162" y="1223"/>
                  </a:cubicBezTo>
                  <a:cubicBezTo>
                    <a:pt x="1098" y="819"/>
                    <a:pt x="976" y="427"/>
                    <a:pt x="790" y="61"/>
                  </a:cubicBezTo>
                  <a:cubicBezTo>
                    <a:pt x="784" y="24"/>
                    <a:pt x="753" y="0"/>
                    <a:pt x="71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21" name="Google Shape;1921;p14"/>
            <p:cNvSpPr/>
            <p:nvPr/>
          </p:nvSpPr>
          <p:spPr>
            <a:xfrm>
              <a:off x="7576516" y="4730850"/>
              <a:ext cx="146131" cy="170228"/>
            </a:xfrm>
            <a:custGeom>
              <a:avLst/>
              <a:gdLst/>
              <a:ahLst/>
              <a:cxnLst/>
              <a:rect l="l" t="t" r="r" b="b"/>
              <a:pathLst>
                <a:path w="5470" h="6372" extrusionOk="0">
                  <a:moveTo>
                    <a:pt x="150" y="0"/>
                  </a:moveTo>
                  <a:cubicBezTo>
                    <a:pt x="119" y="0"/>
                    <a:pt x="90" y="62"/>
                    <a:pt x="90" y="142"/>
                  </a:cubicBezTo>
                  <a:cubicBezTo>
                    <a:pt x="0" y="912"/>
                    <a:pt x="71" y="1689"/>
                    <a:pt x="295" y="2427"/>
                  </a:cubicBezTo>
                  <a:cubicBezTo>
                    <a:pt x="520" y="3165"/>
                    <a:pt x="880" y="3852"/>
                    <a:pt x="1355" y="4462"/>
                  </a:cubicBezTo>
                  <a:cubicBezTo>
                    <a:pt x="1842" y="5065"/>
                    <a:pt x="2439" y="5566"/>
                    <a:pt x="3120" y="5945"/>
                  </a:cubicBezTo>
                  <a:cubicBezTo>
                    <a:pt x="3293" y="6022"/>
                    <a:pt x="3460" y="6112"/>
                    <a:pt x="3646" y="6182"/>
                  </a:cubicBezTo>
                  <a:cubicBezTo>
                    <a:pt x="3826" y="6259"/>
                    <a:pt x="4019" y="6311"/>
                    <a:pt x="4211" y="6336"/>
                  </a:cubicBezTo>
                  <a:cubicBezTo>
                    <a:pt x="4316" y="6360"/>
                    <a:pt x="4422" y="6372"/>
                    <a:pt x="4527" y="6372"/>
                  </a:cubicBezTo>
                  <a:cubicBezTo>
                    <a:pt x="4823" y="6372"/>
                    <a:pt x="5114" y="6280"/>
                    <a:pt x="5360" y="6105"/>
                  </a:cubicBezTo>
                  <a:cubicBezTo>
                    <a:pt x="5444" y="6041"/>
                    <a:pt x="5469" y="5964"/>
                    <a:pt x="5444" y="5932"/>
                  </a:cubicBezTo>
                  <a:cubicBezTo>
                    <a:pt x="5437" y="5926"/>
                    <a:pt x="5429" y="5923"/>
                    <a:pt x="5418" y="5923"/>
                  </a:cubicBezTo>
                  <a:cubicBezTo>
                    <a:pt x="5384" y="5923"/>
                    <a:pt x="5329" y="5951"/>
                    <a:pt x="5270" y="5990"/>
                  </a:cubicBezTo>
                  <a:cubicBezTo>
                    <a:pt x="5070" y="6111"/>
                    <a:pt x="4846" y="6172"/>
                    <a:pt x="4620" y="6172"/>
                  </a:cubicBezTo>
                  <a:cubicBezTo>
                    <a:pt x="4498" y="6172"/>
                    <a:pt x="4375" y="6154"/>
                    <a:pt x="4256" y="6118"/>
                  </a:cubicBezTo>
                  <a:cubicBezTo>
                    <a:pt x="4083" y="6079"/>
                    <a:pt x="3909" y="6022"/>
                    <a:pt x="3743" y="5945"/>
                  </a:cubicBezTo>
                  <a:cubicBezTo>
                    <a:pt x="3589" y="5874"/>
                    <a:pt x="3422" y="5771"/>
                    <a:pt x="3261" y="5694"/>
                  </a:cubicBezTo>
                  <a:cubicBezTo>
                    <a:pt x="2632" y="5316"/>
                    <a:pt x="2074" y="4828"/>
                    <a:pt x="1611" y="4256"/>
                  </a:cubicBezTo>
                  <a:cubicBezTo>
                    <a:pt x="1149" y="3685"/>
                    <a:pt x="790" y="3037"/>
                    <a:pt x="546" y="2343"/>
                  </a:cubicBezTo>
                  <a:cubicBezTo>
                    <a:pt x="289" y="1644"/>
                    <a:pt x="173" y="906"/>
                    <a:pt x="199" y="161"/>
                  </a:cubicBezTo>
                  <a:cubicBezTo>
                    <a:pt x="206" y="84"/>
                    <a:pt x="180" y="7"/>
                    <a:pt x="154" y="0"/>
                  </a:cubicBezTo>
                  <a:cubicBezTo>
                    <a:pt x="153" y="0"/>
                    <a:pt x="151" y="0"/>
                    <a:pt x="15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22" name="Google Shape;1922;p14"/>
            <p:cNvSpPr/>
            <p:nvPr/>
          </p:nvSpPr>
          <p:spPr>
            <a:xfrm>
              <a:off x="7622464" y="4763067"/>
              <a:ext cx="91953" cy="95239"/>
            </a:xfrm>
            <a:custGeom>
              <a:avLst/>
              <a:gdLst/>
              <a:ahLst/>
              <a:cxnLst/>
              <a:rect l="l" t="t" r="r" b="b"/>
              <a:pathLst>
                <a:path w="3442" h="3565" extrusionOk="0">
                  <a:moveTo>
                    <a:pt x="28" y="0"/>
                  </a:moveTo>
                  <a:cubicBezTo>
                    <a:pt x="25" y="0"/>
                    <a:pt x="22" y="0"/>
                    <a:pt x="20" y="1"/>
                  </a:cubicBezTo>
                  <a:cubicBezTo>
                    <a:pt x="1" y="8"/>
                    <a:pt x="1" y="46"/>
                    <a:pt x="1" y="91"/>
                  </a:cubicBezTo>
                  <a:cubicBezTo>
                    <a:pt x="135" y="489"/>
                    <a:pt x="302" y="874"/>
                    <a:pt x="501" y="1247"/>
                  </a:cubicBezTo>
                  <a:cubicBezTo>
                    <a:pt x="707" y="1612"/>
                    <a:pt x="938" y="1966"/>
                    <a:pt x="1195" y="2293"/>
                  </a:cubicBezTo>
                  <a:cubicBezTo>
                    <a:pt x="1464" y="2627"/>
                    <a:pt x="1772" y="2928"/>
                    <a:pt x="2125" y="3172"/>
                  </a:cubicBezTo>
                  <a:cubicBezTo>
                    <a:pt x="2471" y="3424"/>
                    <a:pt x="2890" y="3564"/>
                    <a:pt x="3316" y="3564"/>
                  </a:cubicBezTo>
                  <a:cubicBezTo>
                    <a:pt x="3326" y="3564"/>
                    <a:pt x="3335" y="3564"/>
                    <a:pt x="3345" y="3564"/>
                  </a:cubicBezTo>
                  <a:cubicBezTo>
                    <a:pt x="3403" y="3558"/>
                    <a:pt x="3441" y="3538"/>
                    <a:pt x="3441" y="3500"/>
                  </a:cubicBezTo>
                  <a:cubicBezTo>
                    <a:pt x="3441" y="3458"/>
                    <a:pt x="3403" y="3422"/>
                    <a:pt x="3361" y="3422"/>
                  </a:cubicBezTo>
                  <a:cubicBezTo>
                    <a:pt x="3358" y="3422"/>
                    <a:pt x="3355" y="3422"/>
                    <a:pt x="3351" y="3423"/>
                  </a:cubicBezTo>
                  <a:cubicBezTo>
                    <a:pt x="2960" y="3365"/>
                    <a:pt x="2587" y="3198"/>
                    <a:pt x="2292" y="2941"/>
                  </a:cubicBezTo>
                  <a:cubicBezTo>
                    <a:pt x="1978" y="2691"/>
                    <a:pt x="1695" y="2402"/>
                    <a:pt x="1451" y="2088"/>
                  </a:cubicBezTo>
                  <a:cubicBezTo>
                    <a:pt x="1188" y="1773"/>
                    <a:pt x="944" y="1452"/>
                    <a:pt x="719" y="1105"/>
                  </a:cubicBezTo>
                  <a:cubicBezTo>
                    <a:pt x="488" y="765"/>
                    <a:pt x="283" y="412"/>
                    <a:pt x="90" y="53"/>
                  </a:cubicBezTo>
                  <a:cubicBezTo>
                    <a:pt x="74" y="19"/>
                    <a:pt x="47" y="0"/>
                    <a:pt x="2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23" name="Google Shape;1923;p14"/>
            <p:cNvSpPr/>
            <p:nvPr/>
          </p:nvSpPr>
          <p:spPr>
            <a:xfrm>
              <a:off x="7790679" y="4828650"/>
              <a:ext cx="222616" cy="63074"/>
            </a:xfrm>
            <a:custGeom>
              <a:avLst/>
              <a:gdLst/>
              <a:ahLst/>
              <a:cxnLst/>
              <a:rect l="l" t="t" r="r" b="b"/>
              <a:pathLst>
                <a:path w="8333" h="2361" extrusionOk="0">
                  <a:moveTo>
                    <a:pt x="8269" y="0"/>
                  </a:moveTo>
                  <a:cubicBezTo>
                    <a:pt x="8237" y="0"/>
                    <a:pt x="8195" y="8"/>
                    <a:pt x="8153" y="24"/>
                  </a:cubicBezTo>
                  <a:cubicBezTo>
                    <a:pt x="7498" y="274"/>
                    <a:pt x="6857" y="499"/>
                    <a:pt x="6195" y="717"/>
                  </a:cubicBezTo>
                  <a:cubicBezTo>
                    <a:pt x="5534" y="942"/>
                    <a:pt x="4873" y="1141"/>
                    <a:pt x="4205" y="1327"/>
                  </a:cubicBezTo>
                  <a:cubicBezTo>
                    <a:pt x="3538" y="1520"/>
                    <a:pt x="2870" y="1687"/>
                    <a:pt x="2190" y="1841"/>
                  </a:cubicBezTo>
                  <a:cubicBezTo>
                    <a:pt x="1509" y="2001"/>
                    <a:pt x="829" y="2142"/>
                    <a:pt x="148" y="2258"/>
                  </a:cubicBezTo>
                  <a:cubicBezTo>
                    <a:pt x="65" y="2271"/>
                    <a:pt x="1" y="2284"/>
                    <a:pt x="1" y="2322"/>
                  </a:cubicBezTo>
                  <a:cubicBezTo>
                    <a:pt x="1" y="2361"/>
                    <a:pt x="59" y="2361"/>
                    <a:pt x="142" y="2361"/>
                  </a:cubicBezTo>
                  <a:cubicBezTo>
                    <a:pt x="842" y="2297"/>
                    <a:pt x="1535" y="2219"/>
                    <a:pt x="2228" y="2091"/>
                  </a:cubicBezTo>
                  <a:cubicBezTo>
                    <a:pt x="2915" y="1963"/>
                    <a:pt x="3608" y="1828"/>
                    <a:pt x="4276" y="1635"/>
                  </a:cubicBezTo>
                  <a:cubicBezTo>
                    <a:pt x="4950" y="1449"/>
                    <a:pt x="5624" y="1237"/>
                    <a:pt x="6279" y="987"/>
                  </a:cubicBezTo>
                  <a:cubicBezTo>
                    <a:pt x="6940" y="743"/>
                    <a:pt x="7582" y="461"/>
                    <a:pt x="8205" y="146"/>
                  </a:cubicBezTo>
                  <a:cubicBezTo>
                    <a:pt x="8282" y="108"/>
                    <a:pt x="8333" y="56"/>
                    <a:pt x="8327" y="24"/>
                  </a:cubicBezTo>
                  <a:cubicBezTo>
                    <a:pt x="8323" y="8"/>
                    <a:pt x="8301" y="0"/>
                    <a:pt x="826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24" name="Google Shape;1924;p14"/>
            <p:cNvSpPr/>
            <p:nvPr/>
          </p:nvSpPr>
          <p:spPr>
            <a:xfrm>
              <a:off x="7550951" y="4570112"/>
              <a:ext cx="332041" cy="59013"/>
            </a:xfrm>
            <a:custGeom>
              <a:avLst/>
              <a:gdLst/>
              <a:ahLst/>
              <a:cxnLst/>
              <a:rect l="l" t="t" r="r" b="b"/>
              <a:pathLst>
                <a:path w="12429" h="2209" extrusionOk="0">
                  <a:moveTo>
                    <a:pt x="12344" y="0"/>
                  </a:moveTo>
                  <a:cubicBezTo>
                    <a:pt x="12300" y="0"/>
                    <a:pt x="12242" y="7"/>
                    <a:pt x="12178" y="22"/>
                  </a:cubicBezTo>
                  <a:lnTo>
                    <a:pt x="9206" y="702"/>
                  </a:lnTo>
                  <a:cubicBezTo>
                    <a:pt x="8211" y="933"/>
                    <a:pt x="7216" y="1132"/>
                    <a:pt x="6227" y="1331"/>
                  </a:cubicBezTo>
                  <a:cubicBezTo>
                    <a:pt x="5232" y="1530"/>
                    <a:pt x="4237" y="1697"/>
                    <a:pt x="3230" y="1839"/>
                  </a:cubicBezTo>
                  <a:cubicBezTo>
                    <a:pt x="2222" y="1973"/>
                    <a:pt x="1208" y="2070"/>
                    <a:pt x="200" y="2108"/>
                  </a:cubicBezTo>
                  <a:cubicBezTo>
                    <a:pt x="91" y="2115"/>
                    <a:pt x="14" y="2127"/>
                    <a:pt x="7" y="2153"/>
                  </a:cubicBezTo>
                  <a:cubicBezTo>
                    <a:pt x="1" y="2179"/>
                    <a:pt x="91" y="2204"/>
                    <a:pt x="206" y="2204"/>
                  </a:cubicBezTo>
                  <a:cubicBezTo>
                    <a:pt x="362" y="2207"/>
                    <a:pt x="517" y="2209"/>
                    <a:pt x="673" y="2209"/>
                  </a:cubicBezTo>
                  <a:cubicBezTo>
                    <a:pt x="1538" y="2209"/>
                    <a:pt x="2403" y="2164"/>
                    <a:pt x="3268" y="2082"/>
                  </a:cubicBezTo>
                  <a:cubicBezTo>
                    <a:pt x="4282" y="1973"/>
                    <a:pt x="5297" y="1839"/>
                    <a:pt x="6298" y="1646"/>
                  </a:cubicBezTo>
                  <a:cubicBezTo>
                    <a:pt x="7299" y="1447"/>
                    <a:pt x="8307" y="1222"/>
                    <a:pt x="9283" y="965"/>
                  </a:cubicBezTo>
                  <a:cubicBezTo>
                    <a:pt x="10259" y="715"/>
                    <a:pt x="11241" y="433"/>
                    <a:pt x="12217" y="144"/>
                  </a:cubicBezTo>
                  <a:cubicBezTo>
                    <a:pt x="12338" y="112"/>
                    <a:pt x="12428" y="48"/>
                    <a:pt x="12428" y="22"/>
                  </a:cubicBezTo>
                  <a:cubicBezTo>
                    <a:pt x="12425" y="8"/>
                    <a:pt x="12393" y="0"/>
                    <a:pt x="1234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25" name="Google Shape;1925;p14"/>
            <p:cNvSpPr/>
            <p:nvPr/>
          </p:nvSpPr>
          <p:spPr>
            <a:xfrm>
              <a:off x="7547879" y="4336873"/>
              <a:ext cx="513542" cy="104028"/>
            </a:xfrm>
            <a:custGeom>
              <a:avLst/>
              <a:gdLst/>
              <a:ahLst/>
              <a:cxnLst/>
              <a:rect l="l" t="t" r="r" b="b"/>
              <a:pathLst>
                <a:path w="19223" h="3894" extrusionOk="0">
                  <a:moveTo>
                    <a:pt x="19116" y="0"/>
                  </a:moveTo>
                  <a:cubicBezTo>
                    <a:pt x="19049" y="0"/>
                    <a:pt x="18956" y="10"/>
                    <a:pt x="18853" y="29"/>
                  </a:cubicBezTo>
                  <a:cubicBezTo>
                    <a:pt x="17287" y="305"/>
                    <a:pt x="15740" y="671"/>
                    <a:pt x="14219" y="1075"/>
                  </a:cubicBezTo>
                  <a:lnTo>
                    <a:pt x="9635" y="2321"/>
                  </a:lnTo>
                  <a:cubicBezTo>
                    <a:pt x="8114" y="2732"/>
                    <a:pt x="6580" y="3104"/>
                    <a:pt x="5020" y="3361"/>
                  </a:cubicBezTo>
                  <a:cubicBezTo>
                    <a:pt x="3564" y="3619"/>
                    <a:pt x="2091" y="3754"/>
                    <a:pt x="611" y="3754"/>
                  </a:cubicBezTo>
                  <a:cubicBezTo>
                    <a:pt x="513" y="3754"/>
                    <a:pt x="414" y="3753"/>
                    <a:pt x="315" y="3752"/>
                  </a:cubicBezTo>
                  <a:cubicBezTo>
                    <a:pt x="298" y="3751"/>
                    <a:pt x="282" y="3751"/>
                    <a:pt x="266" y="3751"/>
                  </a:cubicBezTo>
                  <a:cubicBezTo>
                    <a:pt x="182" y="3751"/>
                    <a:pt x="100" y="3766"/>
                    <a:pt x="19" y="3804"/>
                  </a:cubicBezTo>
                  <a:cubicBezTo>
                    <a:pt x="0" y="3829"/>
                    <a:pt x="141" y="3861"/>
                    <a:pt x="328" y="3861"/>
                  </a:cubicBezTo>
                  <a:cubicBezTo>
                    <a:pt x="738" y="3883"/>
                    <a:pt x="1148" y="3894"/>
                    <a:pt x="1559" y="3894"/>
                  </a:cubicBezTo>
                  <a:cubicBezTo>
                    <a:pt x="2735" y="3894"/>
                    <a:pt x="3910" y="3805"/>
                    <a:pt x="5071" y="3624"/>
                  </a:cubicBezTo>
                  <a:cubicBezTo>
                    <a:pt x="6644" y="3380"/>
                    <a:pt x="8198" y="3053"/>
                    <a:pt x="9725" y="2648"/>
                  </a:cubicBezTo>
                  <a:cubicBezTo>
                    <a:pt x="11253" y="2231"/>
                    <a:pt x="12774" y="1775"/>
                    <a:pt x="14289" y="1345"/>
                  </a:cubicBezTo>
                  <a:cubicBezTo>
                    <a:pt x="15811" y="915"/>
                    <a:pt x="17332" y="498"/>
                    <a:pt x="18879" y="170"/>
                  </a:cubicBezTo>
                  <a:cubicBezTo>
                    <a:pt x="19065" y="125"/>
                    <a:pt x="19213" y="68"/>
                    <a:pt x="19219" y="29"/>
                  </a:cubicBezTo>
                  <a:cubicBezTo>
                    <a:pt x="19223" y="10"/>
                    <a:pt x="19182" y="0"/>
                    <a:pt x="19116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26" name="Google Shape;1926;p14"/>
            <p:cNvSpPr/>
            <p:nvPr/>
          </p:nvSpPr>
          <p:spPr>
            <a:xfrm>
              <a:off x="7756219" y="4431066"/>
              <a:ext cx="171163" cy="45335"/>
            </a:xfrm>
            <a:custGeom>
              <a:avLst/>
              <a:gdLst/>
              <a:ahLst/>
              <a:cxnLst/>
              <a:rect l="l" t="t" r="r" b="b"/>
              <a:pathLst>
                <a:path w="6407" h="1697" extrusionOk="0">
                  <a:moveTo>
                    <a:pt x="6310" y="1"/>
                  </a:moveTo>
                  <a:cubicBezTo>
                    <a:pt x="6293" y="1"/>
                    <a:pt x="6276" y="5"/>
                    <a:pt x="6259" y="14"/>
                  </a:cubicBezTo>
                  <a:cubicBezTo>
                    <a:pt x="5759" y="194"/>
                    <a:pt x="5251" y="355"/>
                    <a:pt x="4751" y="515"/>
                  </a:cubicBezTo>
                  <a:cubicBezTo>
                    <a:pt x="4244" y="682"/>
                    <a:pt x="3737" y="817"/>
                    <a:pt x="3223" y="952"/>
                  </a:cubicBezTo>
                  <a:cubicBezTo>
                    <a:pt x="2709" y="1086"/>
                    <a:pt x="2190" y="1202"/>
                    <a:pt x="1676" y="1311"/>
                  </a:cubicBezTo>
                  <a:cubicBezTo>
                    <a:pt x="1156" y="1414"/>
                    <a:pt x="636" y="1510"/>
                    <a:pt x="110" y="1587"/>
                  </a:cubicBezTo>
                  <a:cubicBezTo>
                    <a:pt x="52" y="1594"/>
                    <a:pt x="1" y="1626"/>
                    <a:pt x="1" y="1651"/>
                  </a:cubicBezTo>
                  <a:cubicBezTo>
                    <a:pt x="1" y="1677"/>
                    <a:pt x="52" y="1696"/>
                    <a:pt x="110" y="1696"/>
                  </a:cubicBezTo>
                  <a:cubicBezTo>
                    <a:pt x="642" y="1683"/>
                    <a:pt x="1182" y="1645"/>
                    <a:pt x="1714" y="1574"/>
                  </a:cubicBezTo>
                  <a:cubicBezTo>
                    <a:pt x="2247" y="1497"/>
                    <a:pt x="2774" y="1401"/>
                    <a:pt x="3300" y="1279"/>
                  </a:cubicBezTo>
                  <a:cubicBezTo>
                    <a:pt x="3820" y="1138"/>
                    <a:pt x="4334" y="977"/>
                    <a:pt x="4841" y="798"/>
                  </a:cubicBezTo>
                  <a:cubicBezTo>
                    <a:pt x="5341" y="605"/>
                    <a:pt x="5836" y="387"/>
                    <a:pt x="6311" y="143"/>
                  </a:cubicBezTo>
                  <a:cubicBezTo>
                    <a:pt x="6368" y="111"/>
                    <a:pt x="6407" y="53"/>
                    <a:pt x="6394" y="34"/>
                  </a:cubicBezTo>
                  <a:cubicBezTo>
                    <a:pt x="6370" y="13"/>
                    <a:pt x="6340" y="1"/>
                    <a:pt x="631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927" name="Google Shape;1927;p14"/>
          <p:cNvGrpSpPr/>
          <p:nvPr/>
        </p:nvGrpSpPr>
        <p:grpSpPr>
          <a:xfrm rot="-3257869" flipH="1">
            <a:off x="760420" y="3944117"/>
            <a:ext cx="682224" cy="566907"/>
            <a:chOff x="3478568" y="540468"/>
            <a:chExt cx="511644" cy="425160"/>
          </a:xfrm>
        </p:grpSpPr>
        <p:sp>
          <p:nvSpPr>
            <p:cNvPr id="1928" name="Google Shape;1928;p14"/>
            <p:cNvSpPr/>
            <p:nvPr/>
          </p:nvSpPr>
          <p:spPr>
            <a:xfrm>
              <a:off x="3501543" y="547189"/>
              <a:ext cx="481637" cy="395340"/>
            </a:xfrm>
            <a:custGeom>
              <a:avLst/>
              <a:gdLst/>
              <a:ahLst/>
              <a:cxnLst/>
              <a:rect l="l" t="t" r="r" b="b"/>
              <a:pathLst>
                <a:path w="23290" h="19117" extrusionOk="0">
                  <a:moveTo>
                    <a:pt x="17814" y="0"/>
                  </a:moveTo>
                  <a:cubicBezTo>
                    <a:pt x="12614" y="2857"/>
                    <a:pt x="2908" y="11048"/>
                    <a:pt x="2722" y="11645"/>
                  </a:cubicBezTo>
                  <a:cubicBezTo>
                    <a:pt x="2542" y="12248"/>
                    <a:pt x="0" y="18154"/>
                    <a:pt x="0" y="18154"/>
                  </a:cubicBezTo>
                  <a:lnTo>
                    <a:pt x="732" y="19117"/>
                  </a:lnTo>
                  <a:cubicBezTo>
                    <a:pt x="2176" y="18834"/>
                    <a:pt x="8101" y="17043"/>
                    <a:pt x="8101" y="17043"/>
                  </a:cubicBezTo>
                  <a:cubicBezTo>
                    <a:pt x="8519" y="16819"/>
                    <a:pt x="9039" y="16523"/>
                    <a:pt x="9629" y="16177"/>
                  </a:cubicBezTo>
                  <a:cubicBezTo>
                    <a:pt x="14283" y="13500"/>
                    <a:pt x="23289" y="7954"/>
                    <a:pt x="23289" y="7954"/>
                  </a:cubicBezTo>
                  <a:cubicBezTo>
                    <a:pt x="23090" y="7119"/>
                    <a:pt x="22821" y="6304"/>
                    <a:pt x="22487" y="5521"/>
                  </a:cubicBezTo>
                  <a:cubicBezTo>
                    <a:pt x="22269" y="5020"/>
                    <a:pt x="22018" y="4532"/>
                    <a:pt x="21742" y="4064"/>
                  </a:cubicBezTo>
                  <a:cubicBezTo>
                    <a:pt x="21357" y="3415"/>
                    <a:pt x="20921" y="2805"/>
                    <a:pt x="20426" y="2234"/>
                  </a:cubicBezTo>
                  <a:cubicBezTo>
                    <a:pt x="19695" y="1348"/>
                    <a:pt x="18809" y="591"/>
                    <a:pt x="1781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29" name="Google Shape;1929;p14"/>
            <p:cNvSpPr/>
            <p:nvPr/>
          </p:nvSpPr>
          <p:spPr>
            <a:xfrm>
              <a:off x="3494367" y="540468"/>
              <a:ext cx="495844" cy="408844"/>
            </a:xfrm>
            <a:custGeom>
              <a:avLst/>
              <a:gdLst/>
              <a:ahLst/>
              <a:cxnLst/>
              <a:rect l="l" t="t" r="r" b="b"/>
              <a:pathLst>
                <a:path w="23977" h="19770" extrusionOk="0">
                  <a:moveTo>
                    <a:pt x="18154" y="697"/>
                  </a:moveTo>
                  <a:cubicBezTo>
                    <a:pt x="19053" y="1256"/>
                    <a:pt x="19855" y="1956"/>
                    <a:pt x="20529" y="2771"/>
                  </a:cubicBezTo>
                  <a:cubicBezTo>
                    <a:pt x="21011" y="3329"/>
                    <a:pt x="21435" y="3920"/>
                    <a:pt x="21807" y="4549"/>
                  </a:cubicBezTo>
                  <a:cubicBezTo>
                    <a:pt x="22077" y="5011"/>
                    <a:pt x="22320" y="5480"/>
                    <a:pt x="22532" y="5968"/>
                  </a:cubicBezTo>
                  <a:cubicBezTo>
                    <a:pt x="22834" y="6667"/>
                    <a:pt x="23078" y="7393"/>
                    <a:pt x="23264" y="8131"/>
                  </a:cubicBezTo>
                  <a:cubicBezTo>
                    <a:pt x="21910" y="8959"/>
                    <a:pt x="14027" y="13799"/>
                    <a:pt x="9816" y="16226"/>
                  </a:cubicBezTo>
                  <a:lnTo>
                    <a:pt x="9675" y="16303"/>
                  </a:lnTo>
                  <a:cubicBezTo>
                    <a:pt x="9148" y="16611"/>
                    <a:pt x="8699" y="16868"/>
                    <a:pt x="8320" y="17067"/>
                  </a:cubicBezTo>
                  <a:cubicBezTo>
                    <a:pt x="7890" y="17195"/>
                    <a:pt x="2838" y="18723"/>
                    <a:pt x="1208" y="19089"/>
                  </a:cubicBezTo>
                  <a:lnTo>
                    <a:pt x="713" y="18434"/>
                  </a:lnTo>
                  <a:cubicBezTo>
                    <a:pt x="1137" y="17445"/>
                    <a:pt x="3153" y="12746"/>
                    <a:pt x="3364" y="12092"/>
                  </a:cubicBezTo>
                  <a:cubicBezTo>
                    <a:pt x="3852" y="11321"/>
                    <a:pt x="13032" y="3573"/>
                    <a:pt x="18154" y="697"/>
                  </a:cubicBezTo>
                  <a:close/>
                  <a:moveTo>
                    <a:pt x="18165" y="0"/>
                  </a:moveTo>
                  <a:cubicBezTo>
                    <a:pt x="18111" y="0"/>
                    <a:pt x="18057" y="15"/>
                    <a:pt x="18007" y="43"/>
                  </a:cubicBezTo>
                  <a:cubicBezTo>
                    <a:pt x="13128" y="2726"/>
                    <a:pt x="3018" y="11039"/>
                    <a:pt x="2755" y="11880"/>
                  </a:cubicBezTo>
                  <a:cubicBezTo>
                    <a:pt x="2613" y="12355"/>
                    <a:pt x="752" y="16714"/>
                    <a:pt x="46" y="18350"/>
                  </a:cubicBezTo>
                  <a:cubicBezTo>
                    <a:pt x="1" y="18460"/>
                    <a:pt x="20" y="18582"/>
                    <a:pt x="91" y="18671"/>
                  </a:cubicBezTo>
                  <a:lnTo>
                    <a:pt x="822" y="19641"/>
                  </a:lnTo>
                  <a:cubicBezTo>
                    <a:pt x="880" y="19718"/>
                    <a:pt x="976" y="19769"/>
                    <a:pt x="1079" y="19769"/>
                  </a:cubicBezTo>
                  <a:cubicBezTo>
                    <a:pt x="1098" y="19769"/>
                    <a:pt x="1118" y="19769"/>
                    <a:pt x="1137" y="19763"/>
                  </a:cubicBezTo>
                  <a:cubicBezTo>
                    <a:pt x="2581" y="19480"/>
                    <a:pt x="8294" y="17747"/>
                    <a:pt x="8538" y="17676"/>
                  </a:cubicBezTo>
                  <a:cubicBezTo>
                    <a:pt x="8558" y="17670"/>
                    <a:pt x="8577" y="17664"/>
                    <a:pt x="8590" y="17657"/>
                  </a:cubicBezTo>
                  <a:cubicBezTo>
                    <a:pt x="8988" y="17452"/>
                    <a:pt x="9456" y="17176"/>
                    <a:pt x="9996" y="16861"/>
                  </a:cubicBezTo>
                  <a:lnTo>
                    <a:pt x="10137" y="16784"/>
                  </a:lnTo>
                  <a:cubicBezTo>
                    <a:pt x="14739" y="14133"/>
                    <a:pt x="23713" y="8612"/>
                    <a:pt x="23803" y="8555"/>
                  </a:cubicBezTo>
                  <a:cubicBezTo>
                    <a:pt x="23919" y="8484"/>
                    <a:pt x="23977" y="8343"/>
                    <a:pt x="23945" y="8208"/>
                  </a:cubicBezTo>
                  <a:cubicBezTo>
                    <a:pt x="23746" y="7354"/>
                    <a:pt x="23469" y="6520"/>
                    <a:pt x="23123" y="5717"/>
                  </a:cubicBezTo>
                  <a:cubicBezTo>
                    <a:pt x="22905" y="5204"/>
                    <a:pt x="22648" y="4703"/>
                    <a:pt x="22365" y="4222"/>
                  </a:cubicBezTo>
                  <a:cubicBezTo>
                    <a:pt x="21974" y="3560"/>
                    <a:pt x="21524" y="2938"/>
                    <a:pt x="21024" y="2354"/>
                  </a:cubicBezTo>
                  <a:cubicBezTo>
                    <a:pt x="20266" y="1436"/>
                    <a:pt x="19355" y="653"/>
                    <a:pt x="18328" y="49"/>
                  </a:cubicBezTo>
                  <a:cubicBezTo>
                    <a:pt x="18278" y="16"/>
                    <a:pt x="18222" y="0"/>
                    <a:pt x="1816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30" name="Google Shape;1930;p14"/>
            <p:cNvSpPr/>
            <p:nvPr/>
          </p:nvSpPr>
          <p:spPr>
            <a:xfrm>
              <a:off x="3478568" y="922469"/>
              <a:ext cx="37989" cy="43159"/>
            </a:xfrm>
            <a:custGeom>
              <a:avLst/>
              <a:gdLst/>
              <a:ahLst/>
              <a:cxnLst/>
              <a:rect l="l" t="t" r="r" b="b"/>
              <a:pathLst>
                <a:path w="1837" h="2087" extrusionOk="0">
                  <a:moveTo>
                    <a:pt x="1111" y="0"/>
                  </a:moveTo>
                  <a:lnTo>
                    <a:pt x="1" y="1753"/>
                  </a:lnTo>
                  <a:lnTo>
                    <a:pt x="296" y="2087"/>
                  </a:lnTo>
                  <a:lnTo>
                    <a:pt x="1837" y="970"/>
                  </a:lnTo>
                  <a:lnTo>
                    <a:pt x="111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31" name="Google Shape;1931;p14"/>
            <p:cNvSpPr/>
            <p:nvPr/>
          </p:nvSpPr>
          <p:spPr>
            <a:xfrm>
              <a:off x="3555994" y="593119"/>
              <a:ext cx="410725" cy="293801"/>
            </a:xfrm>
            <a:custGeom>
              <a:avLst/>
              <a:gdLst/>
              <a:ahLst/>
              <a:cxnLst/>
              <a:rect l="l" t="t" r="r" b="b"/>
              <a:pathLst>
                <a:path w="19861" h="14207" extrusionOk="0">
                  <a:moveTo>
                    <a:pt x="17813" y="0"/>
                  </a:moveTo>
                  <a:cubicBezTo>
                    <a:pt x="12658" y="2581"/>
                    <a:pt x="3151" y="9680"/>
                    <a:pt x="3151" y="9680"/>
                  </a:cubicBezTo>
                  <a:cubicBezTo>
                    <a:pt x="0" y="12374"/>
                    <a:pt x="359" y="14206"/>
                    <a:pt x="2022" y="14206"/>
                  </a:cubicBezTo>
                  <a:cubicBezTo>
                    <a:pt x="2765" y="14206"/>
                    <a:pt x="3767" y="13841"/>
                    <a:pt x="4833" y="13025"/>
                  </a:cubicBezTo>
                  <a:cubicBezTo>
                    <a:pt x="8293" y="10387"/>
                    <a:pt x="19860" y="3287"/>
                    <a:pt x="19860" y="3287"/>
                  </a:cubicBezTo>
                  <a:cubicBezTo>
                    <a:pt x="19353" y="2093"/>
                    <a:pt x="18660" y="989"/>
                    <a:pt x="1781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32" name="Google Shape;1932;p14"/>
            <p:cNvSpPr/>
            <p:nvPr/>
          </p:nvSpPr>
          <p:spPr>
            <a:xfrm>
              <a:off x="3558351" y="586460"/>
              <a:ext cx="415792" cy="307077"/>
            </a:xfrm>
            <a:custGeom>
              <a:avLst/>
              <a:gdLst/>
              <a:ahLst/>
              <a:cxnLst/>
              <a:rect l="l" t="t" r="r" b="b"/>
              <a:pathLst>
                <a:path w="20106" h="14849" extrusionOk="0">
                  <a:moveTo>
                    <a:pt x="17615" y="727"/>
                  </a:moveTo>
                  <a:lnTo>
                    <a:pt x="17615" y="733"/>
                  </a:lnTo>
                  <a:cubicBezTo>
                    <a:pt x="18309" y="1568"/>
                    <a:pt x="18886" y="2492"/>
                    <a:pt x="19342" y="3481"/>
                  </a:cubicBezTo>
                  <a:cubicBezTo>
                    <a:pt x="17660" y="4514"/>
                    <a:pt x="7678" y="10683"/>
                    <a:pt x="4526" y="13090"/>
                  </a:cubicBezTo>
                  <a:cubicBezTo>
                    <a:pt x="3513" y="13861"/>
                    <a:pt x="2560" y="14202"/>
                    <a:pt x="1898" y="14202"/>
                  </a:cubicBezTo>
                  <a:cubicBezTo>
                    <a:pt x="1541" y="14202"/>
                    <a:pt x="1269" y="14103"/>
                    <a:pt x="1118" y="13918"/>
                  </a:cubicBezTo>
                  <a:cubicBezTo>
                    <a:pt x="694" y="13385"/>
                    <a:pt x="1176" y="12012"/>
                    <a:pt x="3223" y="10253"/>
                  </a:cubicBezTo>
                  <a:cubicBezTo>
                    <a:pt x="3320" y="10189"/>
                    <a:pt x="12499" y="3352"/>
                    <a:pt x="17615" y="727"/>
                  </a:cubicBezTo>
                  <a:close/>
                  <a:moveTo>
                    <a:pt x="17694" y="1"/>
                  </a:moveTo>
                  <a:cubicBezTo>
                    <a:pt x="17646" y="1"/>
                    <a:pt x="17597" y="11"/>
                    <a:pt x="17551" y="33"/>
                  </a:cubicBezTo>
                  <a:cubicBezTo>
                    <a:pt x="12435" y="2601"/>
                    <a:pt x="2934" y="9669"/>
                    <a:pt x="2825" y="9752"/>
                  </a:cubicBezTo>
                  <a:cubicBezTo>
                    <a:pt x="251" y="11954"/>
                    <a:pt x="1" y="13559"/>
                    <a:pt x="617" y="14323"/>
                  </a:cubicBezTo>
                  <a:cubicBezTo>
                    <a:pt x="887" y="14656"/>
                    <a:pt x="1336" y="14849"/>
                    <a:pt x="1920" y="14849"/>
                  </a:cubicBezTo>
                  <a:cubicBezTo>
                    <a:pt x="2723" y="14849"/>
                    <a:pt x="3769" y="14483"/>
                    <a:pt x="4912" y="13604"/>
                  </a:cubicBezTo>
                  <a:cubicBezTo>
                    <a:pt x="8320" y="11004"/>
                    <a:pt x="19804" y="3962"/>
                    <a:pt x="19920" y="3885"/>
                  </a:cubicBezTo>
                  <a:cubicBezTo>
                    <a:pt x="20055" y="3801"/>
                    <a:pt x="20106" y="3635"/>
                    <a:pt x="20048" y="3487"/>
                  </a:cubicBezTo>
                  <a:cubicBezTo>
                    <a:pt x="19522" y="2261"/>
                    <a:pt x="18809" y="1125"/>
                    <a:pt x="17936" y="117"/>
                  </a:cubicBezTo>
                  <a:cubicBezTo>
                    <a:pt x="17877" y="41"/>
                    <a:pt x="17787" y="1"/>
                    <a:pt x="1769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33" name="Google Shape;1933;p14"/>
            <p:cNvSpPr/>
            <p:nvPr/>
          </p:nvSpPr>
          <p:spPr>
            <a:xfrm>
              <a:off x="3501398" y="547189"/>
              <a:ext cx="449790" cy="395340"/>
            </a:xfrm>
            <a:custGeom>
              <a:avLst/>
              <a:gdLst/>
              <a:ahLst/>
              <a:cxnLst/>
              <a:rect l="l" t="t" r="r" b="b"/>
              <a:pathLst>
                <a:path w="21750" h="19117" extrusionOk="0">
                  <a:moveTo>
                    <a:pt x="17821" y="0"/>
                  </a:moveTo>
                  <a:cubicBezTo>
                    <a:pt x="12621" y="2857"/>
                    <a:pt x="2909" y="11048"/>
                    <a:pt x="2723" y="11645"/>
                  </a:cubicBezTo>
                  <a:cubicBezTo>
                    <a:pt x="2543" y="12248"/>
                    <a:pt x="1" y="18154"/>
                    <a:pt x="1" y="18154"/>
                  </a:cubicBezTo>
                  <a:lnTo>
                    <a:pt x="733" y="19117"/>
                  </a:lnTo>
                  <a:cubicBezTo>
                    <a:pt x="2177" y="18834"/>
                    <a:pt x="8102" y="17043"/>
                    <a:pt x="8102" y="17043"/>
                  </a:cubicBezTo>
                  <a:cubicBezTo>
                    <a:pt x="8526" y="16819"/>
                    <a:pt x="9039" y="16523"/>
                    <a:pt x="9630" y="16177"/>
                  </a:cubicBezTo>
                  <a:cubicBezTo>
                    <a:pt x="9232" y="15060"/>
                    <a:pt x="8949" y="13911"/>
                    <a:pt x="8789" y="12736"/>
                  </a:cubicBezTo>
                  <a:lnTo>
                    <a:pt x="6940" y="12678"/>
                  </a:lnTo>
                  <a:cubicBezTo>
                    <a:pt x="6600" y="12004"/>
                    <a:pt x="6645" y="11195"/>
                    <a:pt x="7062" y="10560"/>
                  </a:cubicBezTo>
                  <a:cubicBezTo>
                    <a:pt x="7479" y="9944"/>
                    <a:pt x="8006" y="9411"/>
                    <a:pt x="8616" y="8987"/>
                  </a:cubicBezTo>
                  <a:cubicBezTo>
                    <a:pt x="11504" y="6715"/>
                    <a:pt x="14451" y="4519"/>
                    <a:pt x="17461" y="2401"/>
                  </a:cubicBezTo>
                  <a:cubicBezTo>
                    <a:pt x="17718" y="2189"/>
                    <a:pt x="18026" y="2041"/>
                    <a:pt x="18354" y="1971"/>
                  </a:cubicBezTo>
                  <a:cubicBezTo>
                    <a:pt x="18382" y="1970"/>
                    <a:pt x="18411" y="1969"/>
                    <a:pt x="18439" y="1969"/>
                  </a:cubicBezTo>
                  <a:cubicBezTo>
                    <a:pt x="18828" y="1969"/>
                    <a:pt x="19211" y="2090"/>
                    <a:pt x="19528" y="2318"/>
                  </a:cubicBezTo>
                  <a:cubicBezTo>
                    <a:pt x="20324" y="2818"/>
                    <a:pt x="21069" y="3402"/>
                    <a:pt x="21749" y="4057"/>
                  </a:cubicBezTo>
                  <a:cubicBezTo>
                    <a:pt x="21364" y="3409"/>
                    <a:pt x="20928" y="2805"/>
                    <a:pt x="20433" y="2234"/>
                  </a:cubicBezTo>
                  <a:cubicBezTo>
                    <a:pt x="19702" y="1348"/>
                    <a:pt x="18816" y="591"/>
                    <a:pt x="17821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34" name="Google Shape;1934;p14"/>
            <p:cNvSpPr/>
            <p:nvPr/>
          </p:nvSpPr>
          <p:spPr>
            <a:xfrm>
              <a:off x="3501543" y="787987"/>
              <a:ext cx="167425" cy="154542"/>
            </a:xfrm>
            <a:custGeom>
              <a:avLst/>
              <a:gdLst/>
              <a:ahLst/>
              <a:cxnLst/>
              <a:rect l="l" t="t" r="r" b="b"/>
              <a:pathLst>
                <a:path w="8096" h="7473" extrusionOk="0">
                  <a:moveTo>
                    <a:pt x="2722" y="1"/>
                  </a:moveTo>
                  <a:cubicBezTo>
                    <a:pt x="2536" y="604"/>
                    <a:pt x="0" y="6510"/>
                    <a:pt x="0" y="6510"/>
                  </a:cubicBezTo>
                  <a:lnTo>
                    <a:pt x="732" y="7473"/>
                  </a:lnTo>
                  <a:cubicBezTo>
                    <a:pt x="944" y="7434"/>
                    <a:pt x="1259" y="7357"/>
                    <a:pt x="1631" y="7261"/>
                  </a:cubicBezTo>
                  <a:cubicBezTo>
                    <a:pt x="3794" y="6690"/>
                    <a:pt x="8095" y="5399"/>
                    <a:pt x="8095" y="5399"/>
                  </a:cubicBezTo>
                  <a:cubicBezTo>
                    <a:pt x="8095" y="5399"/>
                    <a:pt x="7582" y="3114"/>
                    <a:pt x="7338" y="2915"/>
                  </a:cubicBezTo>
                  <a:cubicBezTo>
                    <a:pt x="7271" y="2859"/>
                    <a:pt x="7077" y="2843"/>
                    <a:pt x="6829" y="2843"/>
                  </a:cubicBezTo>
                  <a:cubicBezTo>
                    <a:pt x="6476" y="2843"/>
                    <a:pt x="6012" y="2876"/>
                    <a:pt x="5652" y="2876"/>
                  </a:cubicBezTo>
                  <a:cubicBezTo>
                    <a:pt x="5336" y="2876"/>
                    <a:pt x="5100" y="2850"/>
                    <a:pt x="5084" y="2755"/>
                  </a:cubicBezTo>
                  <a:cubicBezTo>
                    <a:pt x="5046" y="2549"/>
                    <a:pt x="5495" y="1381"/>
                    <a:pt x="5688" y="713"/>
                  </a:cubicBezTo>
                  <a:cubicBezTo>
                    <a:pt x="5746" y="566"/>
                    <a:pt x="5771" y="418"/>
                    <a:pt x="5771" y="257"/>
                  </a:cubicBezTo>
                  <a:cubicBezTo>
                    <a:pt x="5681" y="33"/>
                    <a:pt x="2722" y="1"/>
                    <a:pt x="272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35" name="Google Shape;1935;p14"/>
            <p:cNvSpPr/>
            <p:nvPr/>
          </p:nvSpPr>
          <p:spPr>
            <a:xfrm>
              <a:off x="3493850" y="781225"/>
              <a:ext cx="182935" cy="168749"/>
            </a:xfrm>
            <a:custGeom>
              <a:avLst/>
              <a:gdLst/>
              <a:ahLst/>
              <a:cxnLst/>
              <a:rect l="l" t="t" r="r" b="b"/>
              <a:pathLst>
                <a:path w="8846" h="8160" extrusionOk="0">
                  <a:moveTo>
                    <a:pt x="3312" y="655"/>
                  </a:moveTo>
                  <a:cubicBezTo>
                    <a:pt x="4295" y="674"/>
                    <a:pt x="5367" y="726"/>
                    <a:pt x="5790" y="803"/>
                  </a:cubicBezTo>
                  <a:cubicBezTo>
                    <a:pt x="5784" y="854"/>
                    <a:pt x="5765" y="899"/>
                    <a:pt x="5745" y="950"/>
                  </a:cubicBezTo>
                  <a:cubicBezTo>
                    <a:pt x="5681" y="1181"/>
                    <a:pt x="5585" y="1477"/>
                    <a:pt x="5482" y="1766"/>
                  </a:cubicBezTo>
                  <a:cubicBezTo>
                    <a:pt x="5193" y="2626"/>
                    <a:pt x="5097" y="2947"/>
                    <a:pt x="5135" y="3139"/>
                  </a:cubicBezTo>
                  <a:cubicBezTo>
                    <a:pt x="5187" y="3454"/>
                    <a:pt x="5490" y="3525"/>
                    <a:pt x="5995" y="3525"/>
                  </a:cubicBezTo>
                  <a:cubicBezTo>
                    <a:pt x="6179" y="3525"/>
                    <a:pt x="6390" y="3516"/>
                    <a:pt x="6625" y="3505"/>
                  </a:cubicBezTo>
                  <a:cubicBezTo>
                    <a:pt x="6809" y="3501"/>
                    <a:pt x="7042" y="3492"/>
                    <a:pt x="7233" y="3492"/>
                  </a:cubicBezTo>
                  <a:cubicBezTo>
                    <a:pt x="7348" y="3492"/>
                    <a:pt x="7448" y="3496"/>
                    <a:pt x="7511" y="3505"/>
                  </a:cubicBezTo>
                  <a:cubicBezTo>
                    <a:pt x="7639" y="3756"/>
                    <a:pt x="7889" y="4654"/>
                    <a:pt x="8088" y="5508"/>
                  </a:cubicBezTo>
                  <a:cubicBezTo>
                    <a:pt x="7087" y="5803"/>
                    <a:pt x="3730" y="6798"/>
                    <a:pt x="1919" y="7280"/>
                  </a:cubicBezTo>
                  <a:cubicBezTo>
                    <a:pt x="1663" y="7344"/>
                    <a:pt x="1425" y="7402"/>
                    <a:pt x="1233" y="7447"/>
                  </a:cubicBezTo>
                  <a:lnTo>
                    <a:pt x="738" y="6792"/>
                  </a:lnTo>
                  <a:cubicBezTo>
                    <a:pt x="1130" y="5880"/>
                    <a:pt x="2889" y="1778"/>
                    <a:pt x="3312" y="655"/>
                  </a:cubicBezTo>
                  <a:close/>
                  <a:moveTo>
                    <a:pt x="2857" y="0"/>
                  </a:moveTo>
                  <a:lnTo>
                    <a:pt x="2786" y="231"/>
                  </a:lnTo>
                  <a:cubicBezTo>
                    <a:pt x="2638" y="713"/>
                    <a:pt x="777" y="5072"/>
                    <a:pt x="71" y="6708"/>
                  </a:cubicBezTo>
                  <a:lnTo>
                    <a:pt x="0" y="6882"/>
                  </a:lnTo>
                  <a:lnTo>
                    <a:pt x="969" y="8159"/>
                  </a:lnTo>
                  <a:lnTo>
                    <a:pt x="1162" y="8114"/>
                  </a:lnTo>
                  <a:cubicBezTo>
                    <a:pt x="1393" y="8069"/>
                    <a:pt x="1720" y="7992"/>
                    <a:pt x="2080" y="7896"/>
                  </a:cubicBezTo>
                  <a:cubicBezTo>
                    <a:pt x="4224" y="7331"/>
                    <a:pt x="8518" y="6041"/>
                    <a:pt x="8557" y="6028"/>
                  </a:cubicBezTo>
                  <a:lnTo>
                    <a:pt x="8846" y="5945"/>
                  </a:lnTo>
                  <a:lnTo>
                    <a:pt x="8782" y="5649"/>
                  </a:lnTo>
                  <a:cubicBezTo>
                    <a:pt x="8249" y="3261"/>
                    <a:pt x="7998" y="3056"/>
                    <a:pt x="7915" y="2985"/>
                  </a:cubicBezTo>
                  <a:cubicBezTo>
                    <a:pt x="7782" y="2874"/>
                    <a:pt x="7588" y="2840"/>
                    <a:pt x="7215" y="2840"/>
                  </a:cubicBezTo>
                  <a:cubicBezTo>
                    <a:pt x="7049" y="2840"/>
                    <a:pt x="6847" y="2847"/>
                    <a:pt x="6599" y="2857"/>
                  </a:cubicBezTo>
                  <a:cubicBezTo>
                    <a:pt x="6440" y="2866"/>
                    <a:pt x="6217" y="2875"/>
                    <a:pt x="6025" y="2875"/>
                  </a:cubicBezTo>
                  <a:cubicBezTo>
                    <a:pt x="5946" y="2875"/>
                    <a:pt x="5872" y="2873"/>
                    <a:pt x="5809" y="2870"/>
                  </a:cubicBezTo>
                  <a:cubicBezTo>
                    <a:pt x="5874" y="2639"/>
                    <a:pt x="6002" y="2247"/>
                    <a:pt x="6098" y="1971"/>
                  </a:cubicBezTo>
                  <a:cubicBezTo>
                    <a:pt x="6201" y="1669"/>
                    <a:pt x="6304" y="1368"/>
                    <a:pt x="6362" y="1149"/>
                  </a:cubicBezTo>
                  <a:cubicBezTo>
                    <a:pt x="6432" y="963"/>
                    <a:pt x="6464" y="771"/>
                    <a:pt x="6458" y="578"/>
                  </a:cubicBezTo>
                  <a:lnTo>
                    <a:pt x="6458" y="520"/>
                  </a:lnTo>
                  <a:lnTo>
                    <a:pt x="6445" y="469"/>
                  </a:lnTo>
                  <a:cubicBezTo>
                    <a:pt x="6362" y="257"/>
                    <a:pt x="6278" y="39"/>
                    <a:pt x="309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36" name="Google Shape;1936;p14"/>
            <p:cNvSpPr/>
            <p:nvPr/>
          </p:nvSpPr>
          <p:spPr>
            <a:xfrm>
              <a:off x="3501543" y="787987"/>
              <a:ext cx="119365" cy="154542"/>
            </a:xfrm>
            <a:custGeom>
              <a:avLst/>
              <a:gdLst/>
              <a:ahLst/>
              <a:cxnLst/>
              <a:rect l="l" t="t" r="r" b="b"/>
              <a:pathLst>
                <a:path w="5772" h="7473" extrusionOk="0">
                  <a:moveTo>
                    <a:pt x="2722" y="1"/>
                  </a:moveTo>
                  <a:cubicBezTo>
                    <a:pt x="2536" y="604"/>
                    <a:pt x="0" y="6510"/>
                    <a:pt x="0" y="6510"/>
                  </a:cubicBezTo>
                  <a:lnTo>
                    <a:pt x="732" y="7473"/>
                  </a:lnTo>
                  <a:cubicBezTo>
                    <a:pt x="944" y="7434"/>
                    <a:pt x="1259" y="7357"/>
                    <a:pt x="1631" y="7261"/>
                  </a:cubicBezTo>
                  <a:cubicBezTo>
                    <a:pt x="2209" y="5849"/>
                    <a:pt x="2703" y="4379"/>
                    <a:pt x="3300" y="2998"/>
                  </a:cubicBezTo>
                  <a:cubicBezTo>
                    <a:pt x="3942" y="1535"/>
                    <a:pt x="4763" y="964"/>
                    <a:pt x="5688" y="707"/>
                  </a:cubicBezTo>
                  <a:cubicBezTo>
                    <a:pt x="5746" y="566"/>
                    <a:pt x="5771" y="412"/>
                    <a:pt x="5771" y="257"/>
                  </a:cubicBezTo>
                  <a:cubicBezTo>
                    <a:pt x="5681" y="33"/>
                    <a:pt x="2722" y="1"/>
                    <a:pt x="2722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37" name="Google Shape;1937;p14"/>
            <p:cNvSpPr/>
            <p:nvPr/>
          </p:nvSpPr>
          <p:spPr>
            <a:xfrm>
              <a:off x="3694963" y="606768"/>
              <a:ext cx="140996" cy="86877"/>
            </a:xfrm>
            <a:custGeom>
              <a:avLst/>
              <a:gdLst/>
              <a:ahLst/>
              <a:cxnLst/>
              <a:rect l="l" t="t" r="r" b="b"/>
              <a:pathLst>
                <a:path w="6818" h="4201" extrusionOk="0">
                  <a:moveTo>
                    <a:pt x="6764" y="1"/>
                  </a:moveTo>
                  <a:cubicBezTo>
                    <a:pt x="6734" y="1"/>
                    <a:pt x="6694" y="10"/>
                    <a:pt x="6651" y="27"/>
                  </a:cubicBezTo>
                  <a:cubicBezTo>
                    <a:pt x="6073" y="316"/>
                    <a:pt x="5502" y="598"/>
                    <a:pt x="4937" y="919"/>
                  </a:cubicBezTo>
                  <a:cubicBezTo>
                    <a:pt x="4378" y="1247"/>
                    <a:pt x="3807" y="1542"/>
                    <a:pt x="3274" y="1889"/>
                  </a:cubicBezTo>
                  <a:cubicBezTo>
                    <a:pt x="2735" y="2235"/>
                    <a:pt x="2189" y="2588"/>
                    <a:pt x="1656" y="2948"/>
                  </a:cubicBezTo>
                  <a:cubicBezTo>
                    <a:pt x="1124" y="3307"/>
                    <a:pt x="610" y="3686"/>
                    <a:pt x="90" y="4071"/>
                  </a:cubicBezTo>
                  <a:cubicBezTo>
                    <a:pt x="39" y="4110"/>
                    <a:pt x="0" y="4161"/>
                    <a:pt x="7" y="4187"/>
                  </a:cubicBezTo>
                  <a:cubicBezTo>
                    <a:pt x="11" y="4196"/>
                    <a:pt x="21" y="4200"/>
                    <a:pt x="35" y="4200"/>
                  </a:cubicBezTo>
                  <a:cubicBezTo>
                    <a:pt x="61" y="4200"/>
                    <a:pt x="100" y="4186"/>
                    <a:pt x="141" y="4161"/>
                  </a:cubicBezTo>
                  <a:lnTo>
                    <a:pt x="1785" y="3173"/>
                  </a:lnTo>
                  <a:lnTo>
                    <a:pt x="3435" y="2178"/>
                  </a:lnTo>
                  <a:lnTo>
                    <a:pt x="5078" y="1170"/>
                  </a:lnTo>
                  <a:lnTo>
                    <a:pt x="6715" y="155"/>
                  </a:lnTo>
                  <a:cubicBezTo>
                    <a:pt x="6779" y="117"/>
                    <a:pt x="6817" y="66"/>
                    <a:pt x="6811" y="27"/>
                  </a:cubicBezTo>
                  <a:cubicBezTo>
                    <a:pt x="6808" y="9"/>
                    <a:pt x="6790" y="1"/>
                    <a:pt x="676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38" name="Google Shape;1938;p14"/>
            <p:cNvSpPr/>
            <p:nvPr/>
          </p:nvSpPr>
          <p:spPr>
            <a:xfrm>
              <a:off x="3640802" y="756802"/>
              <a:ext cx="63860" cy="47316"/>
            </a:xfrm>
            <a:custGeom>
              <a:avLst/>
              <a:gdLst/>
              <a:ahLst/>
              <a:cxnLst/>
              <a:rect l="l" t="t" r="r" b="b"/>
              <a:pathLst>
                <a:path w="3088" h="2288" extrusionOk="0">
                  <a:moveTo>
                    <a:pt x="3020" y="0"/>
                  </a:moveTo>
                  <a:cubicBezTo>
                    <a:pt x="3003" y="0"/>
                    <a:pt x="2985" y="7"/>
                    <a:pt x="2972" y="19"/>
                  </a:cubicBezTo>
                  <a:cubicBezTo>
                    <a:pt x="2709" y="180"/>
                    <a:pt x="2446" y="328"/>
                    <a:pt x="2189" y="501"/>
                  </a:cubicBezTo>
                  <a:cubicBezTo>
                    <a:pt x="1939" y="674"/>
                    <a:pt x="1688" y="848"/>
                    <a:pt x="1438" y="1027"/>
                  </a:cubicBezTo>
                  <a:lnTo>
                    <a:pt x="726" y="1599"/>
                  </a:lnTo>
                  <a:cubicBezTo>
                    <a:pt x="488" y="1798"/>
                    <a:pt x="257" y="1997"/>
                    <a:pt x="32" y="2202"/>
                  </a:cubicBezTo>
                  <a:cubicBezTo>
                    <a:pt x="7" y="2221"/>
                    <a:pt x="0" y="2247"/>
                    <a:pt x="7" y="2273"/>
                  </a:cubicBezTo>
                  <a:cubicBezTo>
                    <a:pt x="19" y="2282"/>
                    <a:pt x="34" y="2287"/>
                    <a:pt x="48" y="2287"/>
                  </a:cubicBezTo>
                  <a:cubicBezTo>
                    <a:pt x="63" y="2287"/>
                    <a:pt x="77" y="2282"/>
                    <a:pt x="90" y="2273"/>
                  </a:cubicBezTo>
                  <a:cubicBezTo>
                    <a:pt x="353" y="2112"/>
                    <a:pt x="616" y="1958"/>
                    <a:pt x="873" y="1791"/>
                  </a:cubicBezTo>
                  <a:lnTo>
                    <a:pt x="1631" y="1278"/>
                  </a:lnTo>
                  <a:cubicBezTo>
                    <a:pt x="1875" y="1091"/>
                    <a:pt x="2125" y="905"/>
                    <a:pt x="2356" y="713"/>
                  </a:cubicBezTo>
                  <a:cubicBezTo>
                    <a:pt x="2594" y="520"/>
                    <a:pt x="2825" y="315"/>
                    <a:pt x="3056" y="116"/>
                  </a:cubicBezTo>
                  <a:cubicBezTo>
                    <a:pt x="3081" y="90"/>
                    <a:pt x="3088" y="52"/>
                    <a:pt x="3069" y="19"/>
                  </a:cubicBezTo>
                  <a:cubicBezTo>
                    <a:pt x="3056" y="7"/>
                    <a:pt x="3038" y="0"/>
                    <a:pt x="30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39" name="Google Shape;1939;p14"/>
            <p:cNvSpPr/>
            <p:nvPr/>
          </p:nvSpPr>
          <p:spPr>
            <a:xfrm>
              <a:off x="3732125" y="639670"/>
              <a:ext cx="181757" cy="101187"/>
            </a:xfrm>
            <a:custGeom>
              <a:avLst/>
              <a:gdLst/>
              <a:ahLst/>
              <a:cxnLst/>
              <a:rect l="l" t="t" r="r" b="b"/>
              <a:pathLst>
                <a:path w="8789" h="4893" extrusionOk="0">
                  <a:moveTo>
                    <a:pt x="8714" y="1"/>
                  </a:moveTo>
                  <a:cubicBezTo>
                    <a:pt x="8678" y="1"/>
                    <a:pt x="8631" y="12"/>
                    <a:pt x="8583" y="34"/>
                  </a:cubicBezTo>
                  <a:cubicBezTo>
                    <a:pt x="7839" y="349"/>
                    <a:pt x="7100" y="676"/>
                    <a:pt x="6375" y="1036"/>
                  </a:cubicBezTo>
                  <a:cubicBezTo>
                    <a:pt x="5643" y="1395"/>
                    <a:pt x="4924" y="1761"/>
                    <a:pt x="4218" y="2159"/>
                  </a:cubicBezTo>
                  <a:cubicBezTo>
                    <a:pt x="3518" y="2557"/>
                    <a:pt x="2819" y="2968"/>
                    <a:pt x="2132" y="3398"/>
                  </a:cubicBezTo>
                  <a:cubicBezTo>
                    <a:pt x="1451" y="3828"/>
                    <a:pt x="777" y="4278"/>
                    <a:pt x="116" y="4746"/>
                  </a:cubicBezTo>
                  <a:cubicBezTo>
                    <a:pt x="58" y="4791"/>
                    <a:pt x="1" y="4855"/>
                    <a:pt x="7" y="4881"/>
                  </a:cubicBezTo>
                  <a:cubicBezTo>
                    <a:pt x="11" y="4889"/>
                    <a:pt x="20" y="4893"/>
                    <a:pt x="34" y="4893"/>
                  </a:cubicBezTo>
                  <a:cubicBezTo>
                    <a:pt x="64" y="4893"/>
                    <a:pt x="114" y="4874"/>
                    <a:pt x="168" y="4843"/>
                  </a:cubicBezTo>
                  <a:cubicBezTo>
                    <a:pt x="861" y="4425"/>
                    <a:pt x="1567" y="4027"/>
                    <a:pt x="2267" y="3629"/>
                  </a:cubicBezTo>
                  <a:lnTo>
                    <a:pt x="4379" y="2455"/>
                  </a:lnTo>
                  <a:cubicBezTo>
                    <a:pt x="5078" y="2057"/>
                    <a:pt x="5791" y="1678"/>
                    <a:pt x="6503" y="1299"/>
                  </a:cubicBezTo>
                  <a:lnTo>
                    <a:pt x="8641" y="176"/>
                  </a:lnTo>
                  <a:cubicBezTo>
                    <a:pt x="8731" y="124"/>
                    <a:pt x="8789" y="79"/>
                    <a:pt x="8782" y="34"/>
                  </a:cubicBezTo>
                  <a:cubicBezTo>
                    <a:pt x="8776" y="12"/>
                    <a:pt x="8750" y="1"/>
                    <a:pt x="871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40" name="Google Shape;1940;p14"/>
            <p:cNvSpPr/>
            <p:nvPr/>
          </p:nvSpPr>
          <p:spPr>
            <a:xfrm>
              <a:off x="3684065" y="791151"/>
              <a:ext cx="123625" cy="75854"/>
            </a:xfrm>
            <a:custGeom>
              <a:avLst/>
              <a:gdLst/>
              <a:ahLst/>
              <a:cxnLst/>
              <a:rect l="l" t="t" r="r" b="b"/>
              <a:pathLst>
                <a:path w="5978" h="3668" extrusionOk="0">
                  <a:moveTo>
                    <a:pt x="5900" y="0"/>
                  </a:moveTo>
                  <a:cubicBezTo>
                    <a:pt x="5873" y="0"/>
                    <a:pt x="5839" y="11"/>
                    <a:pt x="5804" y="34"/>
                  </a:cubicBezTo>
                  <a:lnTo>
                    <a:pt x="4385" y="926"/>
                  </a:lnTo>
                  <a:cubicBezTo>
                    <a:pt x="3929" y="1228"/>
                    <a:pt x="3429" y="1510"/>
                    <a:pt x="2960" y="1812"/>
                  </a:cubicBezTo>
                  <a:cubicBezTo>
                    <a:pt x="2492" y="2114"/>
                    <a:pt x="2004" y="2403"/>
                    <a:pt x="1529" y="2691"/>
                  </a:cubicBezTo>
                  <a:cubicBezTo>
                    <a:pt x="1054" y="2974"/>
                    <a:pt x="572" y="3263"/>
                    <a:pt x="84" y="3545"/>
                  </a:cubicBezTo>
                  <a:cubicBezTo>
                    <a:pt x="33" y="3577"/>
                    <a:pt x="1" y="3622"/>
                    <a:pt x="7" y="3648"/>
                  </a:cubicBezTo>
                  <a:cubicBezTo>
                    <a:pt x="10" y="3661"/>
                    <a:pt x="27" y="3667"/>
                    <a:pt x="49" y="3667"/>
                  </a:cubicBezTo>
                  <a:cubicBezTo>
                    <a:pt x="71" y="3667"/>
                    <a:pt x="100" y="3661"/>
                    <a:pt x="129" y="3648"/>
                  </a:cubicBezTo>
                  <a:cubicBezTo>
                    <a:pt x="643" y="3423"/>
                    <a:pt x="1143" y="3186"/>
                    <a:pt x="1651" y="2923"/>
                  </a:cubicBezTo>
                  <a:cubicBezTo>
                    <a:pt x="2158" y="2659"/>
                    <a:pt x="2646" y="2396"/>
                    <a:pt x="3127" y="2101"/>
                  </a:cubicBezTo>
                  <a:cubicBezTo>
                    <a:pt x="3608" y="1806"/>
                    <a:pt x="4083" y="1497"/>
                    <a:pt x="4546" y="1176"/>
                  </a:cubicBezTo>
                  <a:cubicBezTo>
                    <a:pt x="5008" y="856"/>
                    <a:pt x="5451" y="515"/>
                    <a:pt x="5887" y="156"/>
                  </a:cubicBezTo>
                  <a:cubicBezTo>
                    <a:pt x="5958" y="111"/>
                    <a:pt x="5977" y="79"/>
                    <a:pt x="5958" y="34"/>
                  </a:cubicBezTo>
                  <a:cubicBezTo>
                    <a:pt x="5948" y="11"/>
                    <a:pt x="5927" y="0"/>
                    <a:pt x="590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41" name="Google Shape;1941;p14"/>
            <p:cNvSpPr/>
            <p:nvPr/>
          </p:nvSpPr>
          <p:spPr>
            <a:xfrm>
              <a:off x="3906830" y="680947"/>
              <a:ext cx="66155" cy="40264"/>
            </a:xfrm>
            <a:custGeom>
              <a:avLst/>
              <a:gdLst/>
              <a:ahLst/>
              <a:cxnLst/>
              <a:rect l="l" t="t" r="r" b="b"/>
              <a:pathLst>
                <a:path w="3199" h="1947" extrusionOk="0">
                  <a:moveTo>
                    <a:pt x="3093" y="1"/>
                  </a:moveTo>
                  <a:cubicBezTo>
                    <a:pt x="3077" y="1"/>
                    <a:pt x="3060" y="7"/>
                    <a:pt x="3043" y="22"/>
                  </a:cubicBezTo>
                  <a:cubicBezTo>
                    <a:pt x="2799" y="183"/>
                    <a:pt x="2549" y="343"/>
                    <a:pt x="2305" y="503"/>
                  </a:cubicBezTo>
                  <a:cubicBezTo>
                    <a:pt x="2061" y="670"/>
                    <a:pt x="1804" y="818"/>
                    <a:pt x="1560" y="972"/>
                  </a:cubicBezTo>
                  <a:cubicBezTo>
                    <a:pt x="1316" y="1126"/>
                    <a:pt x="1066" y="1274"/>
                    <a:pt x="809" y="1421"/>
                  </a:cubicBezTo>
                  <a:cubicBezTo>
                    <a:pt x="552" y="1569"/>
                    <a:pt x="302" y="1717"/>
                    <a:pt x="39" y="1852"/>
                  </a:cubicBezTo>
                  <a:cubicBezTo>
                    <a:pt x="0" y="1864"/>
                    <a:pt x="0" y="1890"/>
                    <a:pt x="7" y="1909"/>
                  </a:cubicBezTo>
                  <a:cubicBezTo>
                    <a:pt x="16" y="1933"/>
                    <a:pt x="36" y="1946"/>
                    <a:pt x="57" y="1946"/>
                  </a:cubicBezTo>
                  <a:cubicBezTo>
                    <a:pt x="64" y="1946"/>
                    <a:pt x="71" y="1945"/>
                    <a:pt x="77" y="1941"/>
                  </a:cubicBezTo>
                  <a:cubicBezTo>
                    <a:pt x="366" y="1858"/>
                    <a:pt x="649" y="1762"/>
                    <a:pt x="925" y="1646"/>
                  </a:cubicBezTo>
                  <a:cubicBezTo>
                    <a:pt x="1201" y="1524"/>
                    <a:pt x="1464" y="1389"/>
                    <a:pt x="1727" y="1242"/>
                  </a:cubicBezTo>
                  <a:cubicBezTo>
                    <a:pt x="1984" y="1088"/>
                    <a:pt x="2228" y="921"/>
                    <a:pt x="2472" y="735"/>
                  </a:cubicBezTo>
                  <a:cubicBezTo>
                    <a:pt x="2703" y="548"/>
                    <a:pt x="2928" y="349"/>
                    <a:pt x="3133" y="131"/>
                  </a:cubicBezTo>
                  <a:cubicBezTo>
                    <a:pt x="3199" y="86"/>
                    <a:pt x="3153" y="1"/>
                    <a:pt x="309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42" name="Google Shape;1942;p14"/>
            <p:cNvSpPr/>
            <p:nvPr/>
          </p:nvSpPr>
          <p:spPr>
            <a:xfrm>
              <a:off x="3844831" y="577982"/>
              <a:ext cx="23513" cy="11932"/>
            </a:xfrm>
            <a:custGeom>
              <a:avLst/>
              <a:gdLst/>
              <a:ahLst/>
              <a:cxnLst/>
              <a:rect l="l" t="t" r="r" b="b"/>
              <a:pathLst>
                <a:path w="1137" h="577" extrusionOk="0">
                  <a:moveTo>
                    <a:pt x="1047" y="0"/>
                  </a:moveTo>
                  <a:cubicBezTo>
                    <a:pt x="951" y="33"/>
                    <a:pt x="854" y="58"/>
                    <a:pt x="777" y="97"/>
                  </a:cubicBezTo>
                  <a:lnTo>
                    <a:pt x="521" y="199"/>
                  </a:lnTo>
                  <a:lnTo>
                    <a:pt x="277" y="328"/>
                  </a:lnTo>
                  <a:lnTo>
                    <a:pt x="26" y="463"/>
                  </a:lnTo>
                  <a:cubicBezTo>
                    <a:pt x="7" y="475"/>
                    <a:pt x="1" y="495"/>
                    <a:pt x="1" y="520"/>
                  </a:cubicBezTo>
                  <a:cubicBezTo>
                    <a:pt x="7" y="540"/>
                    <a:pt x="20" y="552"/>
                    <a:pt x="33" y="572"/>
                  </a:cubicBezTo>
                  <a:cubicBezTo>
                    <a:pt x="84" y="575"/>
                    <a:pt x="137" y="577"/>
                    <a:pt x="191" y="577"/>
                  </a:cubicBezTo>
                  <a:cubicBezTo>
                    <a:pt x="244" y="577"/>
                    <a:pt x="299" y="575"/>
                    <a:pt x="354" y="572"/>
                  </a:cubicBezTo>
                  <a:cubicBezTo>
                    <a:pt x="456" y="552"/>
                    <a:pt x="553" y="533"/>
                    <a:pt x="655" y="501"/>
                  </a:cubicBezTo>
                  <a:cubicBezTo>
                    <a:pt x="745" y="450"/>
                    <a:pt x="835" y="398"/>
                    <a:pt x="918" y="341"/>
                  </a:cubicBezTo>
                  <a:cubicBezTo>
                    <a:pt x="996" y="270"/>
                    <a:pt x="1066" y="193"/>
                    <a:pt x="1130" y="110"/>
                  </a:cubicBezTo>
                  <a:cubicBezTo>
                    <a:pt x="1137" y="97"/>
                    <a:pt x="1130" y="71"/>
                    <a:pt x="1105" y="45"/>
                  </a:cubicBezTo>
                  <a:cubicBezTo>
                    <a:pt x="1092" y="26"/>
                    <a:pt x="1066" y="7"/>
                    <a:pt x="104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943" name="Google Shape;1943;p14"/>
          <p:cNvGrpSpPr/>
          <p:nvPr/>
        </p:nvGrpSpPr>
        <p:grpSpPr>
          <a:xfrm rot="-5130198">
            <a:off x="1304305" y="4813063"/>
            <a:ext cx="973775" cy="926383"/>
            <a:chOff x="435062" y="187598"/>
            <a:chExt cx="730347" cy="694803"/>
          </a:xfrm>
        </p:grpSpPr>
        <p:sp>
          <p:nvSpPr>
            <p:cNvPr id="1944" name="Google Shape;1944;p14"/>
            <p:cNvSpPr/>
            <p:nvPr/>
          </p:nvSpPr>
          <p:spPr>
            <a:xfrm rot="9076706">
              <a:off x="676192" y="272498"/>
              <a:ext cx="354711" cy="548269"/>
            </a:xfrm>
            <a:custGeom>
              <a:avLst/>
              <a:gdLst/>
              <a:ahLst/>
              <a:cxnLst/>
              <a:rect l="l" t="t" r="r" b="b"/>
              <a:pathLst>
                <a:path w="17153" h="26513" extrusionOk="0">
                  <a:moveTo>
                    <a:pt x="1136" y="1"/>
                  </a:moveTo>
                  <a:lnTo>
                    <a:pt x="0" y="611"/>
                  </a:lnTo>
                  <a:cubicBezTo>
                    <a:pt x="77" y="2177"/>
                    <a:pt x="706" y="9129"/>
                    <a:pt x="706" y="9129"/>
                  </a:cubicBezTo>
                  <a:cubicBezTo>
                    <a:pt x="905" y="9668"/>
                    <a:pt x="1162" y="10342"/>
                    <a:pt x="1470" y="11113"/>
                  </a:cubicBezTo>
                  <a:cubicBezTo>
                    <a:pt x="2837" y="14534"/>
                    <a:pt x="5078" y="19843"/>
                    <a:pt x="6528" y="23245"/>
                  </a:cubicBezTo>
                  <a:lnTo>
                    <a:pt x="7928" y="26512"/>
                  </a:lnTo>
                  <a:cubicBezTo>
                    <a:pt x="8839" y="26435"/>
                    <a:pt x="9745" y="26281"/>
                    <a:pt x="10624" y="26050"/>
                  </a:cubicBezTo>
                  <a:cubicBezTo>
                    <a:pt x="11959" y="25691"/>
                    <a:pt x="13230" y="25132"/>
                    <a:pt x="14398" y="24394"/>
                  </a:cubicBezTo>
                  <a:cubicBezTo>
                    <a:pt x="15150" y="23919"/>
                    <a:pt x="15849" y="23367"/>
                    <a:pt x="16478" y="22744"/>
                  </a:cubicBezTo>
                  <a:cubicBezTo>
                    <a:pt x="16722" y="22513"/>
                    <a:pt x="16947" y="22256"/>
                    <a:pt x="17152" y="21993"/>
                  </a:cubicBezTo>
                  <a:cubicBezTo>
                    <a:pt x="16754" y="20915"/>
                    <a:pt x="16196" y="19657"/>
                    <a:pt x="15535" y="18321"/>
                  </a:cubicBezTo>
                  <a:cubicBezTo>
                    <a:pt x="12575" y="12281"/>
                    <a:pt x="7716" y="4539"/>
                    <a:pt x="7222" y="4308"/>
                  </a:cubicBezTo>
                  <a:cubicBezTo>
                    <a:pt x="6618" y="4019"/>
                    <a:pt x="1136" y="1"/>
                    <a:pt x="113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45" name="Google Shape;1945;p14"/>
            <p:cNvSpPr/>
            <p:nvPr/>
          </p:nvSpPr>
          <p:spPr>
            <a:xfrm rot="9076706">
              <a:off x="668378" y="265331"/>
              <a:ext cx="369849" cy="562828"/>
            </a:xfrm>
            <a:custGeom>
              <a:avLst/>
              <a:gdLst/>
              <a:ahLst/>
              <a:cxnLst/>
              <a:rect l="l" t="t" r="r" b="b"/>
              <a:pathLst>
                <a:path w="17885" h="27217" extrusionOk="0">
                  <a:moveTo>
                    <a:pt x="1464" y="756"/>
                  </a:moveTo>
                  <a:cubicBezTo>
                    <a:pt x="2504" y="1520"/>
                    <a:pt x="6740" y="4614"/>
                    <a:pt x="7401" y="4954"/>
                  </a:cubicBezTo>
                  <a:cubicBezTo>
                    <a:pt x="8024" y="5487"/>
                    <a:pt x="12684" y="12921"/>
                    <a:pt x="15573" y="18820"/>
                  </a:cubicBezTo>
                  <a:cubicBezTo>
                    <a:pt x="16196" y="20072"/>
                    <a:pt x="16722" y="21259"/>
                    <a:pt x="17114" y="22274"/>
                  </a:cubicBezTo>
                  <a:cubicBezTo>
                    <a:pt x="16947" y="22473"/>
                    <a:pt x="16774" y="22665"/>
                    <a:pt x="16587" y="22838"/>
                  </a:cubicBezTo>
                  <a:cubicBezTo>
                    <a:pt x="15971" y="23448"/>
                    <a:pt x="15297" y="23987"/>
                    <a:pt x="14565" y="24443"/>
                  </a:cubicBezTo>
                  <a:cubicBezTo>
                    <a:pt x="13429" y="25169"/>
                    <a:pt x="12190" y="25714"/>
                    <a:pt x="10893" y="26061"/>
                  </a:cubicBezTo>
                  <a:cubicBezTo>
                    <a:pt x="10110" y="26266"/>
                    <a:pt x="9314" y="26408"/>
                    <a:pt x="8512" y="26491"/>
                  </a:cubicBezTo>
                  <a:lnTo>
                    <a:pt x="7209" y="23455"/>
                  </a:lnTo>
                  <a:cubicBezTo>
                    <a:pt x="6182" y="21067"/>
                    <a:pt x="3653" y="15110"/>
                    <a:pt x="2150" y="11335"/>
                  </a:cubicBezTo>
                  <a:cubicBezTo>
                    <a:pt x="1881" y="10674"/>
                    <a:pt x="1624" y="10006"/>
                    <a:pt x="1399" y="9403"/>
                  </a:cubicBezTo>
                  <a:cubicBezTo>
                    <a:pt x="1348" y="8819"/>
                    <a:pt x="822" y="2964"/>
                    <a:pt x="719" y="1161"/>
                  </a:cubicBezTo>
                  <a:lnTo>
                    <a:pt x="1464" y="756"/>
                  </a:lnTo>
                  <a:close/>
                  <a:moveTo>
                    <a:pt x="1495" y="0"/>
                  </a:moveTo>
                  <a:cubicBezTo>
                    <a:pt x="1436" y="0"/>
                    <a:pt x="1377" y="15"/>
                    <a:pt x="1322" y="44"/>
                  </a:cubicBezTo>
                  <a:lnTo>
                    <a:pt x="193" y="660"/>
                  </a:lnTo>
                  <a:cubicBezTo>
                    <a:pt x="71" y="724"/>
                    <a:pt x="0" y="852"/>
                    <a:pt x="6" y="981"/>
                  </a:cubicBezTo>
                  <a:cubicBezTo>
                    <a:pt x="83" y="2534"/>
                    <a:pt x="687" y="9230"/>
                    <a:pt x="713" y="9512"/>
                  </a:cubicBezTo>
                  <a:cubicBezTo>
                    <a:pt x="713" y="9544"/>
                    <a:pt x="719" y="9576"/>
                    <a:pt x="732" y="9602"/>
                  </a:cubicBezTo>
                  <a:cubicBezTo>
                    <a:pt x="963" y="10225"/>
                    <a:pt x="1233" y="10918"/>
                    <a:pt x="1502" y="11598"/>
                  </a:cubicBezTo>
                  <a:cubicBezTo>
                    <a:pt x="3004" y="15379"/>
                    <a:pt x="5540" y="21343"/>
                    <a:pt x="6561" y="23737"/>
                  </a:cubicBezTo>
                  <a:lnTo>
                    <a:pt x="7960" y="27005"/>
                  </a:lnTo>
                  <a:cubicBezTo>
                    <a:pt x="8018" y="27133"/>
                    <a:pt x="8146" y="27216"/>
                    <a:pt x="8281" y="27216"/>
                  </a:cubicBezTo>
                  <a:lnTo>
                    <a:pt x="8313" y="27216"/>
                  </a:lnTo>
                  <a:cubicBezTo>
                    <a:pt x="9250" y="27139"/>
                    <a:pt x="10168" y="26985"/>
                    <a:pt x="11073" y="26741"/>
                  </a:cubicBezTo>
                  <a:cubicBezTo>
                    <a:pt x="12441" y="26382"/>
                    <a:pt x="13744" y="25804"/>
                    <a:pt x="14938" y="25047"/>
                  </a:cubicBezTo>
                  <a:cubicBezTo>
                    <a:pt x="15714" y="24559"/>
                    <a:pt x="16427" y="23994"/>
                    <a:pt x="17075" y="23352"/>
                  </a:cubicBezTo>
                  <a:cubicBezTo>
                    <a:pt x="17332" y="23108"/>
                    <a:pt x="17570" y="22838"/>
                    <a:pt x="17788" y="22562"/>
                  </a:cubicBezTo>
                  <a:cubicBezTo>
                    <a:pt x="17865" y="22460"/>
                    <a:pt x="17884" y="22338"/>
                    <a:pt x="17839" y="22222"/>
                  </a:cubicBezTo>
                  <a:cubicBezTo>
                    <a:pt x="17435" y="21150"/>
                    <a:pt x="16870" y="19866"/>
                    <a:pt x="16209" y="18525"/>
                  </a:cubicBezTo>
                  <a:cubicBezTo>
                    <a:pt x="13532" y="13075"/>
                    <a:pt x="8429" y="4678"/>
                    <a:pt x="7729" y="4345"/>
                  </a:cubicBezTo>
                  <a:cubicBezTo>
                    <a:pt x="7305" y="4146"/>
                    <a:pt x="3890" y="1674"/>
                    <a:pt x="1701" y="69"/>
                  </a:cubicBezTo>
                  <a:cubicBezTo>
                    <a:pt x="1641" y="23"/>
                    <a:pt x="1568" y="0"/>
                    <a:pt x="149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46" name="Google Shape;1946;p14"/>
            <p:cNvSpPr/>
            <p:nvPr/>
          </p:nvSpPr>
          <p:spPr>
            <a:xfrm rot="9076706">
              <a:off x="1122277" y="690921"/>
              <a:ext cx="34803" cy="43571"/>
            </a:xfrm>
            <a:custGeom>
              <a:avLst/>
              <a:gdLst/>
              <a:ahLst/>
              <a:cxnLst/>
              <a:rect l="l" t="t" r="r" b="b"/>
              <a:pathLst>
                <a:path w="1683" h="2107" extrusionOk="0">
                  <a:moveTo>
                    <a:pt x="399" y="1"/>
                  </a:moveTo>
                  <a:lnTo>
                    <a:pt x="1" y="257"/>
                  </a:lnTo>
                  <a:lnTo>
                    <a:pt x="547" y="2106"/>
                  </a:lnTo>
                  <a:lnTo>
                    <a:pt x="1683" y="1490"/>
                  </a:lnTo>
                  <a:lnTo>
                    <a:pt x="3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47" name="Google Shape;1947;p14"/>
            <p:cNvSpPr/>
            <p:nvPr/>
          </p:nvSpPr>
          <p:spPr>
            <a:xfrm rot="9076706">
              <a:off x="711767" y="280197"/>
              <a:ext cx="269410" cy="447520"/>
            </a:xfrm>
            <a:custGeom>
              <a:avLst/>
              <a:gdLst/>
              <a:ahLst/>
              <a:cxnLst/>
              <a:rect l="l" t="t" r="r" b="b"/>
              <a:pathLst>
                <a:path w="13028" h="21641" extrusionOk="0">
                  <a:moveTo>
                    <a:pt x="1643" y="1"/>
                  </a:moveTo>
                  <a:cubicBezTo>
                    <a:pt x="390" y="1"/>
                    <a:pt x="0" y="1905"/>
                    <a:pt x="1332" y="4315"/>
                  </a:cubicBezTo>
                  <a:cubicBezTo>
                    <a:pt x="3559" y="8365"/>
                    <a:pt x="9253" y="21640"/>
                    <a:pt x="9253" y="21640"/>
                  </a:cubicBezTo>
                  <a:cubicBezTo>
                    <a:pt x="10588" y="21281"/>
                    <a:pt x="11859" y="20722"/>
                    <a:pt x="13027" y="19984"/>
                  </a:cubicBezTo>
                  <a:cubicBezTo>
                    <a:pt x="11121" y="14168"/>
                    <a:pt x="5113" y="3063"/>
                    <a:pt x="5113" y="3063"/>
                  </a:cubicBezTo>
                  <a:cubicBezTo>
                    <a:pt x="3738" y="876"/>
                    <a:pt x="2492" y="1"/>
                    <a:pt x="16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48" name="Google Shape;1948;p14"/>
            <p:cNvSpPr/>
            <p:nvPr/>
          </p:nvSpPr>
          <p:spPr>
            <a:xfrm rot="9076706">
              <a:off x="703999" y="273650"/>
              <a:ext cx="282768" cy="461975"/>
            </a:xfrm>
            <a:custGeom>
              <a:avLst/>
              <a:gdLst/>
              <a:ahLst/>
              <a:cxnLst/>
              <a:rect l="l" t="t" r="r" b="b"/>
              <a:pathLst>
                <a:path w="13674" h="22340" extrusionOk="0">
                  <a:moveTo>
                    <a:pt x="1876" y="706"/>
                  </a:moveTo>
                  <a:cubicBezTo>
                    <a:pt x="1887" y="706"/>
                    <a:pt x="1897" y="706"/>
                    <a:pt x="1907" y="707"/>
                  </a:cubicBezTo>
                  <a:cubicBezTo>
                    <a:pt x="2613" y="707"/>
                    <a:pt x="3782" y="1541"/>
                    <a:pt x="5065" y="3583"/>
                  </a:cubicBezTo>
                  <a:cubicBezTo>
                    <a:pt x="5123" y="3692"/>
                    <a:pt x="10900" y="14399"/>
                    <a:pt x="12865" y="20183"/>
                  </a:cubicBezTo>
                  <a:cubicBezTo>
                    <a:pt x="11883" y="20786"/>
                    <a:pt x="10823" y="21248"/>
                    <a:pt x="9719" y="21569"/>
                  </a:cubicBezTo>
                  <a:cubicBezTo>
                    <a:pt x="8878" y="19624"/>
                    <a:pt x="3929" y="8185"/>
                    <a:pt x="1894" y="4501"/>
                  </a:cubicBezTo>
                  <a:cubicBezTo>
                    <a:pt x="893" y="2684"/>
                    <a:pt x="938" y="1156"/>
                    <a:pt x="1560" y="790"/>
                  </a:cubicBezTo>
                  <a:cubicBezTo>
                    <a:pt x="1655" y="737"/>
                    <a:pt x="1765" y="706"/>
                    <a:pt x="1876" y="706"/>
                  </a:cubicBezTo>
                  <a:close/>
                  <a:moveTo>
                    <a:pt x="1893" y="1"/>
                  </a:moveTo>
                  <a:cubicBezTo>
                    <a:pt x="1631" y="1"/>
                    <a:pt x="1398" y="66"/>
                    <a:pt x="1201" y="180"/>
                  </a:cubicBezTo>
                  <a:cubicBezTo>
                    <a:pt x="270" y="733"/>
                    <a:pt x="1" y="2511"/>
                    <a:pt x="1284" y="4834"/>
                  </a:cubicBezTo>
                  <a:cubicBezTo>
                    <a:pt x="3480" y="8821"/>
                    <a:pt x="9135" y="21993"/>
                    <a:pt x="9193" y="22128"/>
                  </a:cubicBezTo>
                  <a:cubicBezTo>
                    <a:pt x="9251" y="22256"/>
                    <a:pt x="9373" y="22340"/>
                    <a:pt x="9514" y="22340"/>
                  </a:cubicBezTo>
                  <a:cubicBezTo>
                    <a:pt x="9546" y="22340"/>
                    <a:pt x="9578" y="22333"/>
                    <a:pt x="9610" y="22327"/>
                  </a:cubicBezTo>
                  <a:cubicBezTo>
                    <a:pt x="10978" y="21961"/>
                    <a:pt x="12281" y="21390"/>
                    <a:pt x="13475" y="20626"/>
                  </a:cubicBezTo>
                  <a:cubicBezTo>
                    <a:pt x="13609" y="20542"/>
                    <a:pt x="13674" y="20375"/>
                    <a:pt x="13622" y="20221"/>
                  </a:cubicBezTo>
                  <a:cubicBezTo>
                    <a:pt x="11722" y="14444"/>
                    <a:pt x="5739" y="3352"/>
                    <a:pt x="5669" y="3223"/>
                  </a:cubicBezTo>
                  <a:cubicBezTo>
                    <a:pt x="4168" y="838"/>
                    <a:pt x="2835" y="1"/>
                    <a:pt x="189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49" name="Google Shape;1949;p14"/>
            <p:cNvSpPr/>
            <p:nvPr/>
          </p:nvSpPr>
          <p:spPr>
            <a:xfrm rot="9076706">
              <a:off x="694999" y="345565"/>
              <a:ext cx="354856" cy="470743"/>
            </a:xfrm>
            <a:custGeom>
              <a:avLst/>
              <a:gdLst/>
              <a:ahLst/>
              <a:cxnLst/>
              <a:rect l="l" t="t" r="r" b="b"/>
              <a:pathLst>
                <a:path w="17160" h="22764" extrusionOk="0">
                  <a:moveTo>
                    <a:pt x="1130" y="1"/>
                  </a:moveTo>
                  <a:lnTo>
                    <a:pt x="1" y="623"/>
                  </a:lnTo>
                  <a:cubicBezTo>
                    <a:pt x="71" y="2183"/>
                    <a:pt x="700" y="9135"/>
                    <a:pt x="700" y="9135"/>
                  </a:cubicBezTo>
                  <a:cubicBezTo>
                    <a:pt x="899" y="9674"/>
                    <a:pt x="1163" y="10348"/>
                    <a:pt x="1471" y="11119"/>
                  </a:cubicBezTo>
                  <a:cubicBezTo>
                    <a:pt x="3114" y="11003"/>
                    <a:pt x="4494" y="10329"/>
                    <a:pt x="4443" y="8577"/>
                  </a:cubicBezTo>
                  <a:lnTo>
                    <a:pt x="4443" y="8577"/>
                  </a:lnTo>
                  <a:cubicBezTo>
                    <a:pt x="5354" y="8737"/>
                    <a:pt x="6266" y="9032"/>
                    <a:pt x="7158" y="9276"/>
                  </a:cubicBezTo>
                  <a:cubicBezTo>
                    <a:pt x="7401" y="8954"/>
                    <a:pt x="7663" y="8816"/>
                    <a:pt x="7934" y="8816"/>
                  </a:cubicBezTo>
                  <a:cubicBezTo>
                    <a:pt x="9253" y="8816"/>
                    <a:pt x="10774" y="12077"/>
                    <a:pt x="11222" y="13089"/>
                  </a:cubicBezTo>
                  <a:cubicBezTo>
                    <a:pt x="12704" y="16453"/>
                    <a:pt x="14470" y="19688"/>
                    <a:pt x="16485" y="22763"/>
                  </a:cubicBezTo>
                  <a:cubicBezTo>
                    <a:pt x="16729" y="22532"/>
                    <a:pt x="16954" y="22275"/>
                    <a:pt x="17159" y="22012"/>
                  </a:cubicBezTo>
                  <a:cubicBezTo>
                    <a:pt x="16761" y="20934"/>
                    <a:pt x="16203" y="19676"/>
                    <a:pt x="15535" y="18327"/>
                  </a:cubicBezTo>
                  <a:cubicBezTo>
                    <a:pt x="12570" y="12287"/>
                    <a:pt x="7710" y="4545"/>
                    <a:pt x="7216" y="4314"/>
                  </a:cubicBezTo>
                  <a:cubicBezTo>
                    <a:pt x="6612" y="4025"/>
                    <a:pt x="1130" y="1"/>
                    <a:pt x="1130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50" name="Google Shape;1950;p14"/>
            <p:cNvSpPr/>
            <p:nvPr/>
          </p:nvSpPr>
          <p:spPr>
            <a:xfrm rot="9076706">
              <a:off x="955267" y="560692"/>
              <a:ext cx="149366" cy="188926"/>
            </a:xfrm>
            <a:custGeom>
              <a:avLst/>
              <a:gdLst/>
              <a:ahLst/>
              <a:cxnLst/>
              <a:rect l="l" t="t" r="r" b="b"/>
              <a:pathLst>
                <a:path w="7223" h="9136" extrusionOk="0">
                  <a:moveTo>
                    <a:pt x="1137" y="1"/>
                  </a:moveTo>
                  <a:lnTo>
                    <a:pt x="219" y="502"/>
                  </a:lnTo>
                  <a:lnTo>
                    <a:pt x="1" y="624"/>
                  </a:lnTo>
                  <a:cubicBezTo>
                    <a:pt x="71" y="2183"/>
                    <a:pt x="700" y="9136"/>
                    <a:pt x="700" y="9136"/>
                  </a:cubicBezTo>
                  <a:cubicBezTo>
                    <a:pt x="700" y="9136"/>
                    <a:pt x="1875" y="9039"/>
                    <a:pt x="2690" y="8911"/>
                  </a:cubicBezTo>
                  <a:cubicBezTo>
                    <a:pt x="2953" y="8892"/>
                    <a:pt x="3210" y="8827"/>
                    <a:pt x="3448" y="8718"/>
                  </a:cubicBezTo>
                  <a:cubicBezTo>
                    <a:pt x="3692" y="8500"/>
                    <a:pt x="3653" y="6375"/>
                    <a:pt x="3955" y="6369"/>
                  </a:cubicBezTo>
                  <a:cubicBezTo>
                    <a:pt x="3956" y="6369"/>
                    <a:pt x="3956" y="6369"/>
                    <a:pt x="3957" y="6369"/>
                  </a:cubicBezTo>
                  <a:cubicBezTo>
                    <a:pt x="4261" y="6369"/>
                    <a:pt x="6154" y="7481"/>
                    <a:pt x="6461" y="7481"/>
                  </a:cubicBezTo>
                  <a:cubicBezTo>
                    <a:pt x="6467" y="7481"/>
                    <a:pt x="6473" y="7480"/>
                    <a:pt x="6478" y="7479"/>
                  </a:cubicBezTo>
                  <a:cubicBezTo>
                    <a:pt x="6728" y="7434"/>
                    <a:pt x="7222" y="4321"/>
                    <a:pt x="7222" y="4321"/>
                  </a:cubicBezTo>
                  <a:cubicBezTo>
                    <a:pt x="6619" y="4032"/>
                    <a:pt x="1137" y="1"/>
                    <a:pt x="11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51" name="Google Shape;1951;p14"/>
            <p:cNvSpPr/>
            <p:nvPr/>
          </p:nvSpPr>
          <p:spPr>
            <a:xfrm rot="9076706">
              <a:off x="947493" y="552945"/>
              <a:ext cx="164752" cy="205242"/>
            </a:xfrm>
            <a:custGeom>
              <a:avLst/>
              <a:gdLst/>
              <a:ahLst/>
              <a:cxnLst/>
              <a:rect l="l" t="t" r="r" b="b"/>
              <a:pathLst>
                <a:path w="7967" h="9925" extrusionOk="0">
                  <a:moveTo>
                    <a:pt x="1464" y="828"/>
                  </a:moveTo>
                  <a:cubicBezTo>
                    <a:pt x="2433" y="1534"/>
                    <a:pt x="6118" y="4230"/>
                    <a:pt x="7196" y="4904"/>
                  </a:cubicBezTo>
                  <a:cubicBezTo>
                    <a:pt x="7029" y="5925"/>
                    <a:pt x="6804" y="7029"/>
                    <a:pt x="6663" y="7472"/>
                  </a:cubicBezTo>
                  <a:cubicBezTo>
                    <a:pt x="6419" y="7369"/>
                    <a:pt x="6008" y="7164"/>
                    <a:pt x="5713" y="7016"/>
                  </a:cubicBezTo>
                  <a:cubicBezTo>
                    <a:pt x="4895" y="6607"/>
                    <a:pt x="4550" y="6432"/>
                    <a:pt x="4324" y="6432"/>
                  </a:cubicBezTo>
                  <a:cubicBezTo>
                    <a:pt x="4316" y="6432"/>
                    <a:pt x="4309" y="6432"/>
                    <a:pt x="4301" y="6432"/>
                  </a:cubicBezTo>
                  <a:cubicBezTo>
                    <a:pt x="3832" y="6439"/>
                    <a:pt x="3775" y="7016"/>
                    <a:pt x="3678" y="7966"/>
                  </a:cubicBezTo>
                  <a:cubicBezTo>
                    <a:pt x="3653" y="8262"/>
                    <a:pt x="3614" y="8557"/>
                    <a:pt x="3556" y="8852"/>
                  </a:cubicBezTo>
                  <a:cubicBezTo>
                    <a:pt x="3377" y="8923"/>
                    <a:pt x="3184" y="8961"/>
                    <a:pt x="2991" y="8974"/>
                  </a:cubicBezTo>
                  <a:cubicBezTo>
                    <a:pt x="2471" y="9058"/>
                    <a:pt x="1785" y="9128"/>
                    <a:pt x="1380" y="9167"/>
                  </a:cubicBezTo>
                  <a:cubicBezTo>
                    <a:pt x="1258" y="7806"/>
                    <a:pt x="815" y="2857"/>
                    <a:pt x="719" y="1233"/>
                  </a:cubicBezTo>
                  <a:lnTo>
                    <a:pt x="1464" y="828"/>
                  </a:lnTo>
                  <a:close/>
                  <a:moveTo>
                    <a:pt x="1521" y="0"/>
                  </a:moveTo>
                  <a:lnTo>
                    <a:pt x="0" y="835"/>
                  </a:lnTo>
                  <a:lnTo>
                    <a:pt x="6" y="1053"/>
                  </a:lnTo>
                  <a:cubicBezTo>
                    <a:pt x="77" y="2600"/>
                    <a:pt x="680" y="9295"/>
                    <a:pt x="713" y="9578"/>
                  </a:cubicBezTo>
                  <a:lnTo>
                    <a:pt x="738" y="9924"/>
                  </a:lnTo>
                  <a:lnTo>
                    <a:pt x="1085" y="9899"/>
                  </a:lnTo>
                  <a:cubicBezTo>
                    <a:pt x="1136" y="9892"/>
                    <a:pt x="2285" y="9802"/>
                    <a:pt x="3075" y="9674"/>
                  </a:cubicBezTo>
                  <a:cubicBezTo>
                    <a:pt x="3377" y="9648"/>
                    <a:pt x="3672" y="9578"/>
                    <a:pt x="3948" y="9449"/>
                  </a:cubicBezTo>
                  <a:lnTo>
                    <a:pt x="4038" y="9391"/>
                  </a:lnTo>
                  <a:cubicBezTo>
                    <a:pt x="4237" y="9212"/>
                    <a:pt x="4288" y="8878"/>
                    <a:pt x="4372" y="8037"/>
                  </a:cubicBezTo>
                  <a:cubicBezTo>
                    <a:pt x="4404" y="7793"/>
                    <a:pt x="4436" y="7427"/>
                    <a:pt x="4481" y="7203"/>
                  </a:cubicBezTo>
                  <a:cubicBezTo>
                    <a:pt x="4725" y="7305"/>
                    <a:pt x="5116" y="7504"/>
                    <a:pt x="5399" y="7645"/>
                  </a:cubicBezTo>
                  <a:cubicBezTo>
                    <a:pt x="6289" y="8096"/>
                    <a:pt x="6606" y="8243"/>
                    <a:pt x="6818" y="8243"/>
                  </a:cubicBezTo>
                  <a:cubicBezTo>
                    <a:pt x="6845" y="8243"/>
                    <a:pt x="6870" y="8240"/>
                    <a:pt x="6894" y="8236"/>
                  </a:cubicBezTo>
                  <a:cubicBezTo>
                    <a:pt x="7138" y="8191"/>
                    <a:pt x="7395" y="8140"/>
                    <a:pt x="7921" y="4782"/>
                  </a:cubicBezTo>
                  <a:lnTo>
                    <a:pt x="7966" y="4526"/>
                  </a:lnTo>
                  <a:lnTo>
                    <a:pt x="7729" y="4410"/>
                  </a:lnTo>
                  <a:cubicBezTo>
                    <a:pt x="7305" y="4211"/>
                    <a:pt x="3897" y="1740"/>
                    <a:pt x="1701" y="129"/>
                  </a:cubicBezTo>
                  <a:lnTo>
                    <a:pt x="152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52" name="Google Shape;1952;p14"/>
            <p:cNvSpPr/>
            <p:nvPr/>
          </p:nvSpPr>
          <p:spPr>
            <a:xfrm rot="9076706">
              <a:off x="956662" y="566141"/>
              <a:ext cx="144858" cy="184273"/>
            </a:xfrm>
            <a:custGeom>
              <a:avLst/>
              <a:gdLst/>
              <a:ahLst/>
              <a:cxnLst/>
              <a:rect l="l" t="t" r="r" b="b"/>
              <a:pathLst>
                <a:path w="7005" h="8911" extrusionOk="0">
                  <a:moveTo>
                    <a:pt x="919" y="1"/>
                  </a:moveTo>
                  <a:lnTo>
                    <a:pt x="1" y="502"/>
                  </a:lnTo>
                  <a:cubicBezTo>
                    <a:pt x="1400" y="2331"/>
                    <a:pt x="2934" y="4045"/>
                    <a:pt x="4597" y="5637"/>
                  </a:cubicBezTo>
                  <a:cubicBezTo>
                    <a:pt x="4340" y="5717"/>
                    <a:pt x="4077" y="5757"/>
                    <a:pt x="3814" y="5757"/>
                  </a:cubicBezTo>
                  <a:cubicBezTo>
                    <a:pt x="3426" y="5757"/>
                    <a:pt x="3040" y="5671"/>
                    <a:pt x="2684" y="5502"/>
                  </a:cubicBezTo>
                  <a:cubicBezTo>
                    <a:pt x="2549" y="6638"/>
                    <a:pt x="2479" y="7775"/>
                    <a:pt x="2472" y="8911"/>
                  </a:cubicBezTo>
                  <a:cubicBezTo>
                    <a:pt x="2735" y="8892"/>
                    <a:pt x="2992" y="8827"/>
                    <a:pt x="3230" y="8718"/>
                  </a:cubicBezTo>
                  <a:cubicBezTo>
                    <a:pt x="3474" y="8500"/>
                    <a:pt x="3435" y="6375"/>
                    <a:pt x="3737" y="6369"/>
                  </a:cubicBezTo>
                  <a:cubicBezTo>
                    <a:pt x="3738" y="6369"/>
                    <a:pt x="3738" y="6369"/>
                    <a:pt x="3739" y="6369"/>
                  </a:cubicBezTo>
                  <a:cubicBezTo>
                    <a:pt x="4043" y="6369"/>
                    <a:pt x="5936" y="7481"/>
                    <a:pt x="6243" y="7481"/>
                  </a:cubicBezTo>
                  <a:cubicBezTo>
                    <a:pt x="6249" y="7481"/>
                    <a:pt x="6255" y="7480"/>
                    <a:pt x="6260" y="7479"/>
                  </a:cubicBezTo>
                  <a:cubicBezTo>
                    <a:pt x="6510" y="7434"/>
                    <a:pt x="7004" y="4321"/>
                    <a:pt x="7004" y="4321"/>
                  </a:cubicBezTo>
                  <a:cubicBezTo>
                    <a:pt x="6401" y="4032"/>
                    <a:pt x="919" y="1"/>
                    <a:pt x="919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53" name="Google Shape;1953;p14"/>
            <p:cNvSpPr/>
            <p:nvPr/>
          </p:nvSpPr>
          <p:spPr>
            <a:xfrm rot="9076706">
              <a:off x="468389" y="251653"/>
              <a:ext cx="276378" cy="209440"/>
            </a:xfrm>
            <a:custGeom>
              <a:avLst/>
              <a:gdLst/>
              <a:ahLst/>
              <a:cxnLst/>
              <a:rect l="l" t="t" r="r" b="b"/>
              <a:pathLst>
                <a:path w="13365" h="10128" extrusionOk="0">
                  <a:moveTo>
                    <a:pt x="9218" y="1"/>
                  </a:moveTo>
                  <a:cubicBezTo>
                    <a:pt x="9218" y="1"/>
                    <a:pt x="8377" y="623"/>
                    <a:pt x="7235" y="1361"/>
                  </a:cubicBezTo>
                  <a:cubicBezTo>
                    <a:pt x="6439" y="1875"/>
                    <a:pt x="5617" y="2344"/>
                    <a:pt x="4776" y="2767"/>
                  </a:cubicBezTo>
                  <a:cubicBezTo>
                    <a:pt x="1554" y="4334"/>
                    <a:pt x="39" y="4520"/>
                    <a:pt x="0" y="4520"/>
                  </a:cubicBezTo>
                  <a:cubicBezTo>
                    <a:pt x="1239" y="7601"/>
                    <a:pt x="2638" y="9905"/>
                    <a:pt x="5065" y="10111"/>
                  </a:cubicBezTo>
                  <a:cubicBezTo>
                    <a:pt x="5186" y="10122"/>
                    <a:pt x="5311" y="10128"/>
                    <a:pt x="5439" y="10128"/>
                  </a:cubicBezTo>
                  <a:cubicBezTo>
                    <a:pt x="6329" y="10128"/>
                    <a:pt x="7369" y="9850"/>
                    <a:pt x="8576" y="9238"/>
                  </a:cubicBezTo>
                  <a:cubicBezTo>
                    <a:pt x="13365" y="6818"/>
                    <a:pt x="9218" y="1"/>
                    <a:pt x="92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54" name="Google Shape;1954;p14"/>
            <p:cNvSpPr/>
            <p:nvPr/>
          </p:nvSpPr>
          <p:spPr>
            <a:xfrm rot="9076706">
              <a:off x="496152" y="235089"/>
              <a:ext cx="254996" cy="223977"/>
            </a:xfrm>
            <a:custGeom>
              <a:avLst/>
              <a:gdLst/>
              <a:ahLst/>
              <a:cxnLst/>
              <a:rect l="l" t="t" r="r" b="b"/>
              <a:pathLst>
                <a:path w="12331" h="10831" extrusionOk="0">
                  <a:moveTo>
                    <a:pt x="9526" y="868"/>
                  </a:moveTo>
                  <a:cubicBezTo>
                    <a:pt x="10046" y="1837"/>
                    <a:pt x="11432" y="4745"/>
                    <a:pt x="10784" y="7011"/>
                  </a:cubicBezTo>
                  <a:cubicBezTo>
                    <a:pt x="10501" y="8006"/>
                    <a:pt x="9847" y="8770"/>
                    <a:pt x="8839" y="9277"/>
                  </a:cubicBezTo>
                  <a:cubicBezTo>
                    <a:pt x="7727" y="9842"/>
                    <a:pt x="6734" y="10128"/>
                    <a:pt x="5865" y="10128"/>
                  </a:cubicBezTo>
                  <a:cubicBezTo>
                    <a:pt x="5746" y="10128"/>
                    <a:pt x="5628" y="10123"/>
                    <a:pt x="5514" y="10112"/>
                  </a:cubicBezTo>
                  <a:cubicBezTo>
                    <a:pt x="3254" y="9926"/>
                    <a:pt x="1951" y="7660"/>
                    <a:pt x="905" y="5137"/>
                  </a:cubicBezTo>
                  <a:cubicBezTo>
                    <a:pt x="1598" y="4983"/>
                    <a:pt x="3036" y="4559"/>
                    <a:pt x="5353" y="3436"/>
                  </a:cubicBezTo>
                  <a:cubicBezTo>
                    <a:pt x="6207" y="3006"/>
                    <a:pt x="7035" y="2531"/>
                    <a:pt x="7837" y="2011"/>
                  </a:cubicBezTo>
                  <a:cubicBezTo>
                    <a:pt x="8563" y="1549"/>
                    <a:pt x="9173" y="1118"/>
                    <a:pt x="9526" y="868"/>
                  </a:cubicBezTo>
                  <a:close/>
                  <a:moveTo>
                    <a:pt x="9637" y="0"/>
                  </a:moveTo>
                  <a:cubicBezTo>
                    <a:pt x="9566" y="0"/>
                    <a:pt x="9493" y="23"/>
                    <a:pt x="9429" y="72"/>
                  </a:cubicBezTo>
                  <a:cubicBezTo>
                    <a:pt x="9423" y="79"/>
                    <a:pt x="8588" y="701"/>
                    <a:pt x="7465" y="1420"/>
                  </a:cubicBezTo>
                  <a:cubicBezTo>
                    <a:pt x="6682" y="1927"/>
                    <a:pt x="5873" y="2389"/>
                    <a:pt x="5045" y="2807"/>
                  </a:cubicBezTo>
                  <a:cubicBezTo>
                    <a:pt x="1891" y="4332"/>
                    <a:pt x="414" y="4527"/>
                    <a:pt x="423" y="4527"/>
                  </a:cubicBezTo>
                  <a:lnTo>
                    <a:pt x="423" y="4527"/>
                  </a:lnTo>
                  <a:cubicBezTo>
                    <a:pt x="420" y="4527"/>
                    <a:pt x="417" y="4527"/>
                    <a:pt x="414" y="4527"/>
                  </a:cubicBezTo>
                  <a:cubicBezTo>
                    <a:pt x="169" y="4527"/>
                    <a:pt x="1" y="4780"/>
                    <a:pt x="96" y="5009"/>
                  </a:cubicBezTo>
                  <a:cubicBezTo>
                    <a:pt x="1251" y="7884"/>
                    <a:pt x="2702" y="10580"/>
                    <a:pt x="5456" y="10812"/>
                  </a:cubicBezTo>
                  <a:cubicBezTo>
                    <a:pt x="5584" y="10824"/>
                    <a:pt x="5719" y="10831"/>
                    <a:pt x="5854" y="10831"/>
                  </a:cubicBezTo>
                  <a:cubicBezTo>
                    <a:pt x="6836" y="10831"/>
                    <a:pt x="7940" y="10523"/>
                    <a:pt x="9153" y="9906"/>
                  </a:cubicBezTo>
                  <a:cubicBezTo>
                    <a:pt x="10347" y="9303"/>
                    <a:pt x="11124" y="8391"/>
                    <a:pt x="11464" y="7204"/>
                  </a:cubicBezTo>
                  <a:cubicBezTo>
                    <a:pt x="12331" y="4155"/>
                    <a:pt x="10039" y="329"/>
                    <a:pt x="9936" y="168"/>
                  </a:cubicBezTo>
                  <a:cubicBezTo>
                    <a:pt x="9869" y="61"/>
                    <a:pt x="9754" y="0"/>
                    <a:pt x="963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55" name="Google Shape;1955;p14"/>
            <p:cNvSpPr/>
            <p:nvPr/>
          </p:nvSpPr>
          <p:spPr>
            <a:xfrm rot="9076706">
              <a:off x="474920" y="276788"/>
              <a:ext cx="171659" cy="209833"/>
            </a:xfrm>
            <a:custGeom>
              <a:avLst/>
              <a:gdLst/>
              <a:ahLst/>
              <a:cxnLst/>
              <a:rect l="l" t="t" r="r" b="b"/>
              <a:pathLst>
                <a:path w="8301" h="10147" extrusionOk="0">
                  <a:moveTo>
                    <a:pt x="4161" y="0"/>
                  </a:moveTo>
                  <a:cubicBezTo>
                    <a:pt x="4160" y="0"/>
                    <a:pt x="3326" y="623"/>
                    <a:pt x="2177" y="1361"/>
                  </a:cubicBezTo>
                  <a:cubicBezTo>
                    <a:pt x="2813" y="2594"/>
                    <a:pt x="3230" y="3922"/>
                    <a:pt x="3422" y="5296"/>
                  </a:cubicBezTo>
                  <a:cubicBezTo>
                    <a:pt x="3570" y="6490"/>
                    <a:pt x="3525" y="7819"/>
                    <a:pt x="2742" y="8724"/>
                  </a:cubicBezTo>
                  <a:cubicBezTo>
                    <a:pt x="2061" y="9520"/>
                    <a:pt x="1009" y="9802"/>
                    <a:pt x="1" y="10130"/>
                  </a:cubicBezTo>
                  <a:cubicBezTo>
                    <a:pt x="122" y="10141"/>
                    <a:pt x="247" y="10147"/>
                    <a:pt x="375" y="10147"/>
                  </a:cubicBezTo>
                  <a:cubicBezTo>
                    <a:pt x="1265" y="10147"/>
                    <a:pt x="2305" y="9869"/>
                    <a:pt x="3512" y="9257"/>
                  </a:cubicBezTo>
                  <a:cubicBezTo>
                    <a:pt x="8301" y="6837"/>
                    <a:pt x="4161" y="1"/>
                    <a:pt x="4161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56" name="Google Shape;1956;p14"/>
            <p:cNvSpPr/>
            <p:nvPr/>
          </p:nvSpPr>
          <p:spPr>
            <a:xfrm rot="9076706">
              <a:off x="593475" y="328245"/>
              <a:ext cx="219593" cy="169405"/>
            </a:xfrm>
            <a:custGeom>
              <a:avLst/>
              <a:gdLst/>
              <a:ahLst/>
              <a:cxnLst/>
              <a:rect l="l" t="t" r="r" b="b"/>
              <a:pathLst>
                <a:path w="10619" h="8192" extrusionOk="0">
                  <a:moveTo>
                    <a:pt x="9007" y="0"/>
                  </a:moveTo>
                  <a:cubicBezTo>
                    <a:pt x="8378" y="610"/>
                    <a:pt x="7685" y="1156"/>
                    <a:pt x="6940" y="1612"/>
                  </a:cubicBezTo>
                  <a:cubicBezTo>
                    <a:pt x="3962" y="3518"/>
                    <a:pt x="1" y="4924"/>
                    <a:pt x="1" y="4924"/>
                  </a:cubicBezTo>
                  <a:cubicBezTo>
                    <a:pt x="219" y="5412"/>
                    <a:pt x="418" y="5906"/>
                    <a:pt x="566" y="6259"/>
                  </a:cubicBezTo>
                  <a:cubicBezTo>
                    <a:pt x="720" y="6606"/>
                    <a:pt x="848" y="6914"/>
                    <a:pt x="957" y="7177"/>
                  </a:cubicBezTo>
                  <a:lnTo>
                    <a:pt x="1400" y="8191"/>
                  </a:lnTo>
                  <a:cubicBezTo>
                    <a:pt x="3846" y="7601"/>
                    <a:pt x="6189" y="6625"/>
                    <a:pt x="8339" y="5303"/>
                  </a:cubicBezTo>
                  <a:cubicBezTo>
                    <a:pt x="9142" y="4815"/>
                    <a:pt x="9899" y="4269"/>
                    <a:pt x="10618" y="3672"/>
                  </a:cubicBezTo>
                  <a:cubicBezTo>
                    <a:pt x="10458" y="3229"/>
                    <a:pt x="10265" y="2754"/>
                    <a:pt x="10047" y="2260"/>
                  </a:cubicBezTo>
                  <a:cubicBezTo>
                    <a:pt x="9919" y="1945"/>
                    <a:pt x="9771" y="1631"/>
                    <a:pt x="9623" y="1297"/>
                  </a:cubicBezTo>
                  <a:cubicBezTo>
                    <a:pt x="9424" y="880"/>
                    <a:pt x="9219" y="443"/>
                    <a:pt x="900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57" name="Google Shape;1957;p14"/>
            <p:cNvSpPr/>
            <p:nvPr/>
          </p:nvSpPr>
          <p:spPr>
            <a:xfrm rot="9076706">
              <a:off x="585484" y="320853"/>
              <a:ext cx="235909" cy="183983"/>
            </a:xfrm>
            <a:custGeom>
              <a:avLst/>
              <a:gdLst/>
              <a:ahLst/>
              <a:cxnLst/>
              <a:rect l="l" t="t" r="r" b="b"/>
              <a:pathLst>
                <a:path w="11408" h="8897" extrusionOk="0">
                  <a:moveTo>
                    <a:pt x="9302" y="936"/>
                  </a:moveTo>
                  <a:cubicBezTo>
                    <a:pt x="9437" y="1232"/>
                    <a:pt x="9572" y="1514"/>
                    <a:pt x="9700" y="1797"/>
                  </a:cubicBezTo>
                  <a:lnTo>
                    <a:pt x="9726" y="1848"/>
                  </a:lnTo>
                  <a:cubicBezTo>
                    <a:pt x="9867" y="2156"/>
                    <a:pt x="10008" y="2451"/>
                    <a:pt x="10130" y="2753"/>
                  </a:cubicBezTo>
                  <a:cubicBezTo>
                    <a:pt x="10303" y="3145"/>
                    <a:pt x="10464" y="3536"/>
                    <a:pt x="10611" y="3909"/>
                  </a:cubicBezTo>
                  <a:cubicBezTo>
                    <a:pt x="9963" y="4435"/>
                    <a:pt x="9276" y="4923"/>
                    <a:pt x="8557" y="5353"/>
                  </a:cubicBezTo>
                  <a:cubicBezTo>
                    <a:pt x="6529" y="6611"/>
                    <a:pt x="4321" y="7548"/>
                    <a:pt x="2010" y="8132"/>
                  </a:cubicBezTo>
                  <a:lnTo>
                    <a:pt x="1689" y="7394"/>
                  </a:lnTo>
                  <a:cubicBezTo>
                    <a:pt x="1580" y="7131"/>
                    <a:pt x="1445" y="6817"/>
                    <a:pt x="1297" y="6470"/>
                  </a:cubicBezTo>
                  <a:cubicBezTo>
                    <a:pt x="1233" y="6335"/>
                    <a:pt x="1162" y="6162"/>
                    <a:pt x="1098" y="6001"/>
                  </a:cubicBezTo>
                  <a:cubicBezTo>
                    <a:pt x="1028" y="5834"/>
                    <a:pt x="957" y="5655"/>
                    <a:pt x="873" y="5475"/>
                  </a:cubicBezTo>
                  <a:cubicBezTo>
                    <a:pt x="1920" y="5083"/>
                    <a:pt x="5072" y="3838"/>
                    <a:pt x="7530" y="2265"/>
                  </a:cubicBezTo>
                  <a:cubicBezTo>
                    <a:pt x="8159" y="1880"/>
                    <a:pt x="8750" y="1437"/>
                    <a:pt x="9302" y="936"/>
                  </a:cubicBezTo>
                  <a:close/>
                  <a:moveTo>
                    <a:pt x="9416" y="1"/>
                  </a:moveTo>
                  <a:cubicBezTo>
                    <a:pt x="9323" y="1"/>
                    <a:pt x="9236" y="38"/>
                    <a:pt x="9167" y="102"/>
                  </a:cubicBezTo>
                  <a:cubicBezTo>
                    <a:pt x="8557" y="699"/>
                    <a:pt x="7883" y="1225"/>
                    <a:pt x="7158" y="1668"/>
                  </a:cubicBezTo>
                  <a:cubicBezTo>
                    <a:pt x="4250" y="3530"/>
                    <a:pt x="328" y="4929"/>
                    <a:pt x="289" y="4942"/>
                  </a:cubicBezTo>
                  <a:cubicBezTo>
                    <a:pt x="97" y="5013"/>
                    <a:pt x="0" y="5231"/>
                    <a:pt x="84" y="5417"/>
                  </a:cubicBezTo>
                  <a:cubicBezTo>
                    <a:pt x="212" y="5706"/>
                    <a:pt x="341" y="6008"/>
                    <a:pt x="450" y="6271"/>
                  </a:cubicBezTo>
                  <a:cubicBezTo>
                    <a:pt x="520" y="6451"/>
                    <a:pt x="591" y="6611"/>
                    <a:pt x="655" y="6752"/>
                  </a:cubicBezTo>
                  <a:cubicBezTo>
                    <a:pt x="803" y="7093"/>
                    <a:pt x="931" y="7401"/>
                    <a:pt x="1040" y="7670"/>
                  </a:cubicBezTo>
                  <a:lnTo>
                    <a:pt x="1483" y="8685"/>
                  </a:lnTo>
                  <a:cubicBezTo>
                    <a:pt x="1535" y="8813"/>
                    <a:pt x="1663" y="8896"/>
                    <a:pt x="1804" y="8896"/>
                  </a:cubicBezTo>
                  <a:cubicBezTo>
                    <a:pt x="1830" y="8896"/>
                    <a:pt x="1856" y="8890"/>
                    <a:pt x="1888" y="8884"/>
                  </a:cubicBezTo>
                  <a:cubicBezTo>
                    <a:pt x="4372" y="8287"/>
                    <a:pt x="6747" y="7298"/>
                    <a:pt x="8923" y="5950"/>
                  </a:cubicBezTo>
                  <a:cubicBezTo>
                    <a:pt x="9745" y="5456"/>
                    <a:pt x="10522" y="4904"/>
                    <a:pt x="11253" y="4287"/>
                  </a:cubicBezTo>
                  <a:cubicBezTo>
                    <a:pt x="11369" y="4191"/>
                    <a:pt x="11407" y="4037"/>
                    <a:pt x="11356" y="3896"/>
                  </a:cubicBezTo>
                  <a:cubicBezTo>
                    <a:pt x="11176" y="3440"/>
                    <a:pt x="10984" y="2959"/>
                    <a:pt x="10778" y="2484"/>
                  </a:cubicBezTo>
                  <a:cubicBezTo>
                    <a:pt x="10656" y="2182"/>
                    <a:pt x="10515" y="1874"/>
                    <a:pt x="10368" y="1559"/>
                  </a:cubicBezTo>
                  <a:lnTo>
                    <a:pt x="10342" y="1501"/>
                  </a:lnTo>
                  <a:cubicBezTo>
                    <a:pt x="10149" y="1084"/>
                    <a:pt x="9944" y="648"/>
                    <a:pt x="9726" y="198"/>
                  </a:cubicBezTo>
                  <a:cubicBezTo>
                    <a:pt x="9681" y="96"/>
                    <a:pt x="9584" y="25"/>
                    <a:pt x="9475" y="6"/>
                  </a:cubicBezTo>
                  <a:cubicBezTo>
                    <a:pt x="9455" y="2"/>
                    <a:pt x="9436" y="1"/>
                    <a:pt x="941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58" name="Google Shape;1958;p14"/>
            <p:cNvSpPr/>
            <p:nvPr/>
          </p:nvSpPr>
          <p:spPr>
            <a:xfrm rot="9076706">
              <a:off x="603967" y="349699"/>
              <a:ext cx="195936" cy="121615"/>
            </a:xfrm>
            <a:custGeom>
              <a:avLst/>
              <a:gdLst/>
              <a:ahLst/>
              <a:cxnLst/>
              <a:rect l="l" t="t" r="r" b="b"/>
              <a:pathLst>
                <a:path w="9475" h="5881" extrusionOk="0">
                  <a:moveTo>
                    <a:pt x="9051" y="1"/>
                  </a:moveTo>
                  <a:cubicBezTo>
                    <a:pt x="6419" y="2632"/>
                    <a:pt x="2497" y="4186"/>
                    <a:pt x="0" y="4963"/>
                  </a:cubicBezTo>
                  <a:cubicBezTo>
                    <a:pt x="148" y="5309"/>
                    <a:pt x="276" y="5617"/>
                    <a:pt x="385" y="5881"/>
                  </a:cubicBezTo>
                  <a:cubicBezTo>
                    <a:pt x="2908" y="5104"/>
                    <a:pt x="6728" y="3583"/>
                    <a:pt x="9475" y="970"/>
                  </a:cubicBezTo>
                  <a:cubicBezTo>
                    <a:pt x="9347" y="662"/>
                    <a:pt x="9199" y="341"/>
                    <a:pt x="90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59" name="Google Shape;1959;p14"/>
            <p:cNvSpPr/>
            <p:nvPr/>
          </p:nvSpPr>
          <p:spPr>
            <a:xfrm rot="9076706">
              <a:off x="600114" y="345042"/>
              <a:ext cx="205118" cy="132244"/>
            </a:xfrm>
            <a:custGeom>
              <a:avLst/>
              <a:gdLst/>
              <a:ahLst/>
              <a:cxnLst/>
              <a:rect l="l" t="t" r="r" b="b"/>
              <a:pathLst>
                <a:path w="9919" h="6395" extrusionOk="0">
                  <a:moveTo>
                    <a:pt x="9232" y="611"/>
                  </a:moveTo>
                  <a:cubicBezTo>
                    <a:pt x="9328" y="823"/>
                    <a:pt x="9418" y="1028"/>
                    <a:pt x="9508" y="1233"/>
                  </a:cubicBezTo>
                  <a:cubicBezTo>
                    <a:pt x="6876" y="3686"/>
                    <a:pt x="3319" y="5156"/>
                    <a:pt x="726" y="5971"/>
                  </a:cubicBezTo>
                  <a:cubicBezTo>
                    <a:pt x="668" y="5836"/>
                    <a:pt x="604" y="5688"/>
                    <a:pt x="540" y="5534"/>
                  </a:cubicBezTo>
                  <a:lnTo>
                    <a:pt x="469" y="5374"/>
                  </a:lnTo>
                  <a:cubicBezTo>
                    <a:pt x="3127" y="4533"/>
                    <a:pt x="6702" y="3044"/>
                    <a:pt x="9232" y="611"/>
                  </a:cubicBezTo>
                  <a:close/>
                  <a:moveTo>
                    <a:pt x="9341" y="1"/>
                  </a:moveTo>
                  <a:lnTo>
                    <a:pt x="9161" y="181"/>
                  </a:lnTo>
                  <a:cubicBezTo>
                    <a:pt x="6619" y="2729"/>
                    <a:pt x="2877" y="4263"/>
                    <a:pt x="180" y="5098"/>
                  </a:cubicBezTo>
                  <a:lnTo>
                    <a:pt x="1" y="5156"/>
                  </a:lnTo>
                  <a:lnTo>
                    <a:pt x="219" y="5669"/>
                  </a:lnTo>
                  <a:cubicBezTo>
                    <a:pt x="309" y="5881"/>
                    <a:pt x="392" y="6074"/>
                    <a:pt x="463" y="6247"/>
                  </a:cubicBezTo>
                  <a:lnTo>
                    <a:pt x="521" y="6394"/>
                  </a:lnTo>
                  <a:lnTo>
                    <a:pt x="675" y="6350"/>
                  </a:lnTo>
                  <a:cubicBezTo>
                    <a:pt x="3339" y="5528"/>
                    <a:pt x="7094" y="4000"/>
                    <a:pt x="9835" y="1394"/>
                  </a:cubicBezTo>
                  <a:lnTo>
                    <a:pt x="9918" y="1310"/>
                  </a:lnTo>
                  <a:lnTo>
                    <a:pt x="9873" y="1201"/>
                  </a:lnTo>
                  <a:cubicBezTo>
                    <a:pt x="9752" y="906"/>
                    <a:pt x="9617" y="604"/>
                    <a:pt x="9469" y="283"/>
                  </a:cubicBezTo>
                  <a:lnTo>
                    <a:pt x="934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60" name="Google Shape;1960;p14"/>
            <p:cNvSpPr/>
            <p:nvPr/>
          </p:nvSpPr>
          <p:spPr>
            <a:xfrm rot="9076706">
              <a:off x="616641" y="418757"/>
              <a:ext cx="76224" cy="109662"/>
            </a:xfrm>
            <a:custGeom>
              <a:avLst/>
              <a:gdLst/>
              <a:ahLst/>
              <a:cxnLst/>
              <a:rect l="l" t="t" r="r" b="b"/>
              <a:pathLst>
                <a:path w="3686" h="5303" extrusionOk="0">
                  <a:moveTo>
                    <a:pt x="2068" y="0"/>
                  </a:moveTo>
                  <a:cubicBezTo>
                    <a:pt x="1439" y="617"/>
                    <a:pt x="745" y="1156"/>
                    <a:pt x="1" y="1618"/>
                  </a:cubicBezTo>
                  <a:cubicBezTo>
                    <a:pt x="604" y="2793"/>
                    <a:pt x="1073" y="4025"/>
                    <a:pt x="1406" y="5303"/>
                  </a:cubicBezTo>
                  <a:cubicBezTo>
                    <a:pt x="2209" y="4815"/>
                    <a:pt x="2966" y="4269"/>
                    <a:pt x="3685" y="3672"/>
                  </a:cubicBezTo>
                  <a:cubicBezTo>
                    <a:pt x="3525" y="3229"/>
                    <a:pt x="3332" y="2754"/>
                    <a:pt x="3108" y="2266"/>
                  </a:cubicBezTo>
                  <a:cubicBezTo>
                    <a:pt x="2979" y="1952"/>
                    <a:pt x="2832" y="1631"/>
                    <a:pt x="2684" y="1303"/>
                  </a:cubicBezTo>
                  <a:cubicBezTo>
                    <a:pt x="2485" y="880"/>
                    <a:pt x="2279" y="450"/>
                    <a:pt x="2068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61" name="Google Shape;1961;p14"/>
            <p:cNvSpPr/>
            <p:nvPr/>
          </p:nvSpPr>
          <p:spPr>
            <a:xfrm rot="9076706">
              <a:off x="980133" y="633967"/>
              <a:ext cx="93077" cy="80153"/>
            </a:xfrm>
            <a:custGeom>
              <a:avLst/>
              <a:gdLst/>
              <a:ahLst/>
              <a:cxnLst/>
              <a:rect l="l" t="t" r="r" b="b"/>
              <a:pathLst>
                <a:path w="4501" h="3876" extrusionOk="0">
                  <a:moveTo>
                    <a:pt x="57" y="0"/>
                  </a:moveTo>
                  <a:cubicBezTo>
                    <a:pt x="41" y="0"/>
                    <a:pt x="27" y="4"/>
                    <a:pt x="19" y="9"/>
                  </a:cubicBezTo>
                  <a:cubicBezTo>
                    <a:pt x="0" y="28"/>
                    <a:pt x="19" y="80"/>
                    <a:pt x="58" y="112"/>
                  </a:cubicBezTo>
                  <a:cubicBezTo>
                    <a:pt x="449" y="407"/>
                    <a:pt x="783" y="721"/>
                    <a:pt x="1149" y="1023"/>
                  </a:cubicBezTo>
                  <a:cubicBezTo>
                    <a:pt x="1521" y="1325"/>
                    <a:pt x="1868" y="1639"/>
                    <a:pt x="2221" y="1948"/>
                  </a:cubicBezTo>
                  <a:cubicBezTo>
                    <a:pt x="2574" y="2249"/>
                    <a:pt x="2921" y="2564"/>
                    <a:pt x="3274" y="2885"/>
                  </a:cubicBezTo>
                  <a:lnTo>
                    <a:pt x="4327" y="3841"/>
                  </a:lnTo>
                  <a:cubicBezTo>
                    <a:pt x="4349" y="3863"/>
                    <a:pt x="4379" y="3876"/>
                    <a:pt x="4411" y="3876"/>
                  </a:cubicBezTo>
                  <a:cubicBezTo>
                    <a:pt x="4426" y="3876"/>
                    <a:pt x="4441" y="3873"/>
                    <a:pt x="4455" y="3867"/>
                  </a:cubicBezTo>
                  <a:cubicBezTo>
                    <a:pt x="4500" y="3848"/>
                    <a:pt x="4494" y="3783"/>
                    <a:pt x="4455" y="3738"/>
                  </a:cubicBezTo>
                  <a:cubicBezTo>
                    <a:pt x="4160" y="3360"/>
                    <a:pt x="3845" y="3000"/>
                    <a:pt x="3511" y="2666"/>
                  </a:cubicBezTo>
                  <a:cubicBezTo>
                    <a:pt x="3158" y="2320"/>
                    <a:pt x="2825" y="1986"/>
                    <a:pt x="2459" y="1678"/>
                  </a:cubicBezTo>
                  <a:cubicBezTo>
                    <a:pt x="2093" y="1376"/>
                    <a:pt x="1714" y="1087"/>
                    <a:pt x="1329" y="805"/>
                  </a:cubicBezTo>
                  <a:cubicBezTo>
                    <a:pt x="944" y="522"/>
                    <a:pt x="539" y="266"/>
                    <a:pt x="129" y="22"/>
                  </a:cubicBezTo>
                  <a:cubicBezTo>
                    <a:pt x="106" y="7"/>
                    <a:pt x="79" y="0"/>
                    <a:pt x="5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62" name="Google Shape;1962;p14"/>
            <p:cNvSpPr/>
            <p:nvPr/>
          </p:nvSpPr>
          <p:spPr>
            <a:xfrm rot="9076706">
              <a:off x="993512" y="633291"/>
              <a:ext cx="40635" cy="38153"/>
            </a:xfrm>
            <a:custGeom>
              <a:avLst/>
              <a:gdLst/>
              <a:ahLst/>
              <a:cxnLst/>
              <a:rect l="l" t="t" r="r" b="b"/>
              <a:pathLst>
                <a:path w="1965" h="1845" extrusionOk="0">
                  <a:moveTo>
                    <a:pt x="53" y="0"/>
                  </a:moveTo>
                  <a:cubicBezTo>
                    <a:pt x="41" y="0"/>
                    <a:pt x="30" y="3"/>
                    <a:pt x="20" y="10"/>
                  </a:cubicBezTo>
                  <a:cubicBezTo>
                    <a:pt x="1" y="29"/>
                    <a:pt x="1" y="61"/>
                    <a:pt x="20" y="74"/>
                  </a:cubicBezTo>
                  <a:cubicBezTo>
                    <a:pt x="135" y="260"/>
                    <a:pt x="257" y="433"/>
                    <a:pt x="392" y="600"/>
                  </a:cubicBezTo>
                  <a:cubicBezTo>
                    <a:pt x="527" y="767"/>
                    <a:pt x="662" y="934"/>
                    <a:pt x="822" y="1075"/>
                  </a:cubicBezTo>
                  <a:cubicBezTo>
                    <a:pt x="983" y="1217"/>
                    <a:pt x="1150" y="1358"/>
                    <a:pt x="1317" y="1486"/>
                  </a:cubicBezTo>
                  <a:cubicBezTo>
                    <a:pt x="1490" y="1615"/>
                    <a:pt x="1676" y="1730"/>
                    <a:pt x="1862" y="1839"/>
                  </a:cubicBezTo>
                  <a:cubicBezTo>
                    <a:pt x="1871" y="1843"/>
                    <a:pt x="1879" y="1844"/>
                    <a:pt x="1888" y="1844"/>
                  </a:cubicBezTo>
                  <a:cubicBezTo>
                    <a:pt x="1911" y="1844"/>
                    <a:pt x="1932" y="1832"/>
                    <a:pt x="1946" y="1814"/>
                  </a:cubicBezTo>
                  <a:cubicBezTo>
                    <a:pt x="1946" y="1782"/>
                    <a:pt x="1965" y="1743"/>
                    <a:pt x="1946" y="1717"/>
                  </a:cubicBezTo>
                  <a:cubicBezTo>
                    <a:pt x="1798" y="1563"/>
                    <a:pt x="1657" y="1409"/>
                    <a:pt x="1509" y="1262"/>
                  </a:cubicBezTo>
                  <a:lnTo>
                    <a:pt x="1053" y="825"/>
                  </a:lnTo>
                  <a:lnTo>
                    <a:pt x="578" y="414"/>
                  </a:lnTo>
                  <a:lnTo>
                    <a:pt x="91" y="10"/>
                  </a:lnTo>
                  <a:cubicBezTo>
                    <a:pt x="78" y="3"/>
                    <a:pt x="65" y="0"/>
                    <a:pt x="5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63" name="Google Shape;1963;p14"/>
            <p:cNvSpPr/>
            <p:nvPr/>
          </p:nvSpPr>
          <p:spPr>
            <a:xfrm rot="9076706">
              <a:off x="782456" y="505934"/>
              <a:ext cx="99984" cy="170397"/>
            </a:xfrm>
            <a:custGeom>
              <a:avLst/>
              <a:gdLst/>
              <a:ahLst/>
              <a:cxnLst/>
              <a:rect l="l" t="t" r="r" b="b"/>
              <a:pathLst>
                <a:path w="4835" h="8240" extrusionOk="0">
                  <a:moveTo>
                    <a:pt x="37" y="1"/>
                  </a:moveTo>
                  <a:cubicBezTo>
                    <a:pt x="33" y="1"/>
                    <a:pt x="29" y="2"/>
                    <a:pt x="26" y="3"/>
                  </a:cubicBezTo>
                  <a:cubicBezTo>
                    <a:pt x="0" y="16"/>
                    <a:pt x="20" y="80"/>
                    <a:pt x="65" y="157"/>
                  </a:cubicBezTo>
                  <a:cubicBezTo>
                    <a:pt x="488" y="799"/>
                    <a:pt x="886" y="1448"/>
                    <a:pt x="1291" y="2103"/>
                  </a:cubicBezTo>
                  <a:cubicBezTo>
                    <a:pt x="1689" y="2757"/>
                    <a:pt x="2074" y="3418"/>
                    <a:pt x="2452" y="4080"/>
                  </a:cubicBezTo>
                  <a:cubicBezTo>
                    <a:pt x="2838" y="4741"/>
                    <a:pt x="3197" y="5408"/>
                    <a:pt x="3576" y="6082"/>
                  </a:cubicBezTo>
                  <a:cubicBezTo>
                    <a:pt x="3961" y="6750"/>
                    <a:pt x="4308" y="7424"/>
                    <a:pt x="4661" y="8105"/>
                  </a:cubicBezTo>
                  <a:cubicBezTo>
                    <a:pt x="4703" y="8189"/>
                    <a:pt x="4751" y="8240"/>
                    <a:pt x="4789" y="8240"/>
                  </a:cubicBezTo>
                  <a:cubicBezTo>
                    <a:pt x="4791" y="8240"/>
                    <a:pt x="4793" y="8240"/>
                    <a:pt x="4796" y="8239"/>
                  </a:cubicBezTo>
                  <a:cubicBezTo>
                    <a:pt x="4834" y="8226"/>
                    <a:pt x="4834" y="8143"/>
                    <a:pt x="4796" y="8047"/>
                  </a:cubicBezTo>
                  <a:cubicBezTo>
                    <a:pt x="4507" y="7347"/>
                    <a:pt x="4192" y="6628"/>
                    <a:pt x="3845" y="5941"/>
                  </a:cubicBezTo>
                  <a:cubicBezTo>
                    <a:pt x="3505" y="5254"/>
                    <a:pt x="3152" y="4567"/>
                    <a:pt x="2754" y="3906"/>
                  </a:cubicBezTo>
                  <a:cubicBezTo>
                    <a:pt x="2356" y="3239"/>
                    <a:pt x="1945" y="2584"/>
                    <a:pt x="1515" y="1955"/>
                  </a:cubicBezTo>
                  <a:cubicBezTo>
                    <a:pt x="1079" y="1319"/>
                    <a:pt x="623" y="703"/>
                    <a:pt x="148" y="93"/>
                  </a:cubicBezTo>
                  <a:cubicBezTo>
                    <a:pt x="109" y="37"/>
                    <a:pt x="65" y="1"/>
                    <a:pt x="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64" name="Google Shape;1964;p14"/>
            <p:cNvSpPr/>
            <p:nvPr/>
          </p:nvSpPr>
          <p:spPr>
            <a:xfrm rot="9076706">
              <a:off x="754451" y="439031"/>
              <a:ext cx="30150" cy="58460"/>
            </a:xfrm>
            <a:custGeom>
              <a:avLst/>
              <a:gdLst/>
              <a:ahLst/>
              <a:cxnLst/>
              <a:rect l="l" t="t" r="r" b="b"/>
              <a:pathLst>
                <a:path w="1458" h="2827" extrusionOk="0">
                  <a:moveTo>
                    <a:pt x="73" y="1"/>
                  </a:moveTo>
                  <a:cubicBezTo>
                    <a:pt x="61" y="1"/>
                    <a:pt x="50" y="4"/>
                    <a:pt x="39" y="9"/>
                  </a:cubicBezTo>
                  <a:cubicBezTo>
                    <a:pt x="13" y="22"/>
                    <a:pt x="0" y="54"/>
                    <a:pt x="13" y="80"/>
                  </a:cubicBezTo>
                  <a:cubicBezTo>
                    <a:pt x="97" y="305"/>
                    <a:pt x="167" y="542"/>
                    <a:pt x="270" y="786"/>
                  </a:cubicBezTo>
                  <a:cubicBezTo>
                    <a:pt x="366" y="1024"/>
                    <a:pt x="456" y="1261"/>
                    <a:pt x="565" y="1486"/>
                  </a:cubicBezTo>
                  <a:cubicBezTo>
                    <a:pt x="681" y="1710"/>
                    <a:pt x="796" y="1942"/>
                    <a:pt x="918" y="2153"/>
                  </a:cubicBezTo>
                  <a:cubicBezTo>
                    <a:pt x="1040" y="2372"/>
                    <a:pt x="1175" y="2583"/>
                    <a:pt x="1323" y="2795"/>
                  </a:cubicBezTo>
                  <a:cubicBezTo>
                    <a:pt x="1337" y="2814"/>
                    <a:pt x="1358" y="2826"/>
                    <a:pt x="1381" y="2826"/>
                  </a:cubicBezTo>
                  <a:cubicBezTo>
                    <a:pt x="1389" y="2826"/>
                    <a:pt x="1398" y="2824"/>
                    <a:pt x="1406" y="2821"/>
                  </a:cubicBezTo>
                  <a:cubicBezTo>
                    <a:pt x="1438" y="2802"/>
                    <a:pt x="1458" y="2770"/>
                    <a:pt x="1451" y="2731"/>
                  </a:cubicBezTo>
                  <a:cubicBezTo>
                    <a:pt x="1374" y="2500"/>
                    <a:pt x="1291" y="2275"/>
                    <a:pt x="1188" y="2031"/>
                  </a:cubicBezTo>
                  <a:cubicBezTo>
                    <a:pt x="1092" y="1781"/>
                    <a:pt x="983" y="1550"/>
                    <a:pt x="880" y="1325"/>
                  </a:cubicBezTo>
                  <a:cubicBezTo>
                    <a:pt x="771" y="1101"/>
                    <a:pt x="655" y="876"/>
                    <a:pt x="527" y="664"/>
                  </a:cubicBezTo>
                  <a:cubicBezTo>
                    <a:pt x="398" y="446"/>
                    <a:pt x="257" y="234"/>
                    <a:pt x="122" y="22"/>
                  </a:cubicBezTo>
                  <a:cubicBezTo>
                    <a:pt x="107" y="7"/>
                    <a:pt x="90" y="1"/>
                    <a:pt x="7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65" name="Google Shape;1965;p14"/>
            <p:cNvSpPr/>
            <p:nvPr/>
          </p:nvSpPr>
          <p:spPr>
            <a:xfrm rot="9076706">
              <a:off x="853841" y="497161"/>
              <a:ext cx="65471" cy="125275"/>
            </a:xfrm>
            <a:custGeom>
              <a:avLst/>
              <a:gdLst/>
              <a:ahLst/>
              <a:cxnLst/>
              <a:rect l="l" t="t" r="r" b="b"/>
              <a:pathLst>
                <a:path w="3166" h="6058" extrusionOk="0">
                  <a:moveTo>
                    <a:pt x="51" y="0"/>
                  </a:moveTo>
                  <a:cubicBezTo>
                    <a:pt x="45" y="0"/>
                    <a:pt x="39" y="1"/>
                    <a:pt x="32" y="3"/>
                  </a:cubicBezTo>
                  <a:cubicBezTo>
                    <a:pt x="0" y="16"/>
                    <a:pt x="0" y="67"/>
                    <a:pt x="32" y="125"/>
                  </a:cubicBezTo>
                  <a:cubicBezTo>
                    <a:pt x="309" y="594"/>
                    <a:pt x="565" y="1082"/>
                    <a:pt x="828" y="1557"/>
                  </a:cubicBezTo>
                  <a:cubicBezTo>
                    <a:pt x="1092" y="2038"/>
                    <a:pt x="1342" y="2526"/>
                    <a:pt x="1580" y="3014"/>
                  </a:cubicBezTo>
                  <a:cubicBezTo>
                    <a:pt x="1830" y="3495"/>
                    <a:pt x="2067" y="3990"/>
                    <a:pt x="2305" y="4478"/>
                  </a:cubicBezTo>
                  <a:cubicBezTo>
                    <a:pt x="2536" y="4972"/>
                    <a:pt x="2767" y="5466"/>
                    <a:pt x="3005" y="5960"/>
                  </a:cubicBezTo>
                  <a:cubicBezTo>
                    <a:pt x="3028" y="6020"/>
                    <a:pt x="3074" y="6057"/>
                    <a:pt x="3106" y="6057"/>
                  </a:cubicBezTo>
                  <a:cubicBezTo>
                    <a:pt x="3109" y="6057"/>
                    <a:pt x="3111" y="6057"/>
                    <a:pt x="3114" y="6057"/>
                  </a:cubicBezTo>
                  <a:cubicBezTo>
                    <a:pt x="3146" y="6044"/>
                    <a:pt x="3165" y="5980"/>
                    <a:pt x="3146" y="5909"/>
                  </a:cubicBezTo>
                  <a:cubicBezTo>
                    <a:pt x="2985" y="5383"/>
                    <a:pt x="2799" y="4863"/>
                    <a:pt x="2587" y="4356"/>
                  </a:cubicBezTo>
                  <a:cubicBezTo>
                    <a:pt x="2369" y="3842"/>
                    <a:pt x="2144" y="3335"/>
                    <a:pt x="1888" y="2853"/>
                  </a:cubicBezTo>
                  <a:cubicBezTo>
                    <a:pt x="1631" y="2366"/>
                    <a:pt x="1361" y="1884"/>
                    <a:pt x="1066" y="1422"/>
                  </a:cubicBezTo>
                  <a:cubicBezTo>
                    <a:pt x="764" y="953"/>
                    <a:pt x="456" y="504"/>
                    <a:pt x="122" y="67"/>
                  </a:cubicBezTo>
                  <a:cubicBezTo>
                    <a:pt x="96" y="25"/>
                    <a:pt x="78" y="0"/>
                    <a:pt x="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66" name="Google Shape;1966;p14"/>
            <p:cNvSpPr/>
            <p:nvPr/>
          </p:nvSpPr>
          <p:spPr>
            <a:xfrm rot="9076706">
              <a:off x="836317" y="372918"/>
              <a:ext cx="76886" cy="158734"/>
            </a:xfrm>
            <a:custGeom>
              <a:avLst/>
              <a:gdLst/>
              <a:ahLst/>
              <a:cxnLst/>
              <a:rect l="l" t="t" r="r" b="b"/>
              <a:pathLst>
                <a:path w="3718" h="7676" extrusionOk="0">
                  <a:moveTo>
                    <a:pt x="40" y="1"/>
                  </a:moveTo>
                  <a:cubicBezTo>
                    <a:pt x="35" y="1"/>
                    <a:pt x="31" y="1"/>
                    <a:pt x="27" y="3"/>
                  </a:cubicBezTo>
                  <a:cubicBezTo>
                    <a:pt x="1" y="10"/>
                    <a:pt x="14" y="80"/>
                    <a:pt x="52" y="144"/>
                  </a:cubicBezTo>
                  <a:cubicBezTo>
                    <a:pt x="393" y="741"/>
                    <a:pt x="701" y="1345"/>
                    <a:pt x="1022" y="1955"/>
                  </a:cubicBezTo>
                  <a:cubicBezTo>
                    <a:pt x="1343" y="2558"/>
                    <a:pt x="1631" y="3174"/>
                    <a:pt x="1927" y="3784"/>
                  </a:cubicBezTo>
                  <a:cubicBezTo>
                    <a:pt x="2222" y="4400"/>
                    <a:pt x="2498" y="5029"/>
                    <a:pt x="2768" y="5652"/>
                  </a:cubicBezTo>
                  <a:cubicBezTo>
                    <a:pt x="3037" y="6275"/>
                    <a:pt x="3300" y="6904"/>
                    <a:pt x="3551" y="7546"/>
                  </a:cubicBezTo>
                  <a:cubicBezTo>
                    <a:pt x="3580" y="7616"/>
                    <a:pt x="3636" y="7676"/>
                    <a:pt x="3665" y="7676"/>
                  </a:cubicBezTo>
                  <a:cubicBezTo>
                    <a:pt x="3668" y="7676"/>
                    <a:pt x="3671" y="7675"/>
                    <a:pt x="3673" y="7674"/>
                  </a:cubicBezTo>
                  <a:cubicBezTo>
                    <a:pt x="3692" y="7661"/>
                    <a:pt x="3718" y="7584"/>
                    <a:pt x="3692" y="7501"/>
                  </a:cubicBezTo>
                  <a:cubicBezTo>
                    <a:pt x="3506" y="6833"/>
                    <a:pt x="3300" y="6178"/>
                    <a:pt x="3050" y="5537"/>
                  </a:cubicBezTo>
                  <a:cubicBezTo>
                    <a:pt x="2806" y="4895"/>
                    <a:pt x="2543" y="4253"/>
                    <a:pt x="2241" y="3636"/>
                  </a:cubicBezTo>
                  <a:cubicBezTo>
                    <a:pt x="1940" y="3020"/>
                    <a:pt x="1619" y="2410"/>
                    <a:pt x="1266" y="1820"/>
                  </a:cubicBezTo>
                  <a:cubicBezTo>
                    <a:pt x="912" y="1223"/>
                    <a:pt x="534" y="645"/>
                    <a:pt x="142" y="87"/>
                  </a:cubicBezTo>
                  <a:cubicBezTo>
                    <a:pt x="109" y="36"/>
                    <a:pt x="70" y="1"/>
                    <a:pt x="4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67" name="Google Shape;1967;p14"/>
            <p:cNvSpPr/>
            <p:nvPr/>
          </p:nvSpPr>
          <p:spPr>
            <a:xfrm rot="9076706">
              <a:off x="549384" y="305681"/>
              <a:ext cx="39849" cy="117872"/>
            </a:xfrm>
            <a:custGeom>
              <a:avLst/>
              <a:gdLst/>
              <a:ahLst/>
              <a:cxnLst/>
              <a:rect l="l" t="t" r="r" b="b"/>
              <a:pathLst>
                <a:path w="1927" h="5700" extrusionOk="0">
                  <a:moveTo>
                    <a:pt x="874" y="0"/>
                  </a:moveTo>
                  <a:cubicBezTo>
                    <a:pt x="869" y="0"/>
                    <a:pt x="867" y="2"/>
                    <a:pt x="867" y="5"/>
                  </a:cubicBezTo>
                  <a:cubicBezTo>
                    <a:pt x="848" y="50"/>
                    <a:pt x="848" y="101"/>
                    <a:pt x="867" y="146"/>
                  </a:cubicBezTo>
                  <a:cubicBezTo>
                    <a:pt x="1060" y="634"/>
                    <a:pt x="1220" y="1141"/>
                    <a:pt x="1342" y="1655"/>
                  </a:cubicBezTo>
                  <a:cubicBezTo>
                    <a:pt x="1477" y="2156"/>
                    <a:pt x="1554" y="2676"/>
                    <a:pt x="1573" y="3196"/>
                  </a:cubicBezTo>
                  <a:cubicBezTo>
                    <a:pt x="1605" y="3696"/>
                    <a:pt x="1496" y="4203"/>
                    <a:pt x="1259" y="4653"/>
                  </a:cubicBezTo>
                  <a:cubicBezTo>
                    <a:pt x="1027" y="5108"/>
                    <a:pt x="610" y="5449"/>
                    <a:pt x="116" y="5590"/>
                  </a:cubicBezTo>
                  <a:cubicBezTo>
                    <a:pt x="65" y="5603"/>
                    <a:pt x="7" y="5622"/>
                    <a:pt x="7" y="5661"/>
                  </a:cubicBezTo>
                  <a:cubicBezTo>
                    <a:pt x="0" y="5699"/>
                    <a:pt x="52" y="5699"/>
                    <a:pt x="116" y="5699"/>
                  </a:cubicBezTo>
                  <a:cubicBezTo>
                    <a:pt x="681" y="5609"/>
                    <a:pt x="1175" y="5282"/>
                    <a:pt x="1477" y="4800"/>
                  </a:cubicBezTo>
                  <a:cubicBezTo>
                    <a:pt x="1772" y="4312"/>
                    <a:pt x="1926" y="3754"/>
                    <a:pt x="1907" y="3183"/>
                  </a:cubicBezTo>
                  <a:cubicBezTo>
                    <a:pt x="1888" y="2637"/>
                    <a:pt x="1791" y="2091"/>
                    <a:pt x="1624" y="1571"/>
                  </a:cubicBezTo>
                  <a:cubicBezTo>
                    <a:pt x="1464" y="1052"/>
                    <a:pt x="1246" y="557"/>
                    <a:pt x="983" y="82"/>
                  </a:cubicBezTo>
                  <a:cubicBezTo>
                    <a:pt x="951" y="35"/>
                    <a:pt x="893" y="0"/>
                    <a:pt x="8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68" name="Google Shape;1968;p14"/>
            <p:cNvSpPr/>
            <p:nvPr/>
          </p:nvSpPr>
          <p:spPr>
            <a:xfrm rot="9076706">
              <a:off x="577488" y="328479"/>
              <a:ext cx="12366" cy="77403"/>
            </a:xfrm>
            <a:custGeom>
              <a:avLst/>
              <a:gdLst/>
              <a:ahLst/>
              <a:cxnLst/>
              <a:rect l="l" t="t" r="r" b="b"/>
              <a:pathLst>
                <a:path w="598" h="3743" extrusionOk="0">
                  <a:moveTo>
                    <a:pt x="97" y="0"/>
                  </a:moveTo>
                  <a:cubicBezTo>
                    <a:pt x="91" y="0"/>
                    <a:pt x="84" y="1"/>
                    <a:pt x="78" y="2"/>
                  </a:cubicBezTo>
                  <a:cubicBezTo>
                    <a:pt x="39" y="15"/>
                    <a:pt x="20" y="60"/>
                    <a:pt x="27" y="98"/>
                  </a:cubicBezTo>
                  <a:cubicBezTo>
                    <a:pt x="104" y="387"/>
                    <a:pt x="161" y="689"/>
                    <a:pt x="200" y="991"/>
                  </a:cubicBezTo>
                  <a:cubicBezTo>
                    <a:pt x="232" y="1286"/>
                    <a:pt x="251" y="1581"/>
                    <a:pt x="251" y="1876"/>
                  </a:cubicBezTo>
                  <a:cubicBezTo>
                    <a:pt x="251" y="2178"/>
                    <a:pt x="232" y="2480"/>
                    <a:pt x="193" y="2775"/>
                  </a:cubicBezTo>
                  <a:cubicBezTo>
                    <a:pt x="155" y="3077"/>
                    <a:pt x="91" y="3372"/>
                    <a:pt x="7" y="3667"/>
                  </a:cubicBezTo>
                  <a:cubicBezTo>
                    <a:pt x="1" y="3693"/>
                    <a:pt x="7" y="3719"/>
                    <a:pt x="33" y="3738"/>
                  </a:cubicBezTo>
                  <a:cubicBezTo>
                    <a:pt x="41" y="3741"/>
                    <a:pt x="50" y="3743"/>
                    <a:pt x="59" y="3743"/>
                  </a:cubicBezTo>
                  <a:cubicBezTo>
                    <a:pt x="83" y="3743"/>
                    <a:pt x="105" y="3730"/>
                    <a:pt x="110" y="3706"/>
                  </a:cubicBezTo>
                  <a:cubicBezTo>
                    <a:pt x="264" y="3423"/>
                    <a:pt x="380" y="3128"/>
                    <a:pt x="463" y="2826"/>
                  </a:cubicBezTo>
                  <a:cubicBezTo>
                    <a:pt x="540" y="2518"/>
                    <a:pt x="585" y="2204"/>
                    <a:pt x="598" y="1883"/>
                  </a:cubicBezTo>
                  <a:cubicBezTo>
                    <a:pt x="598" y="1562"/>
                    <a:pt x="566" y="1247"/>
                    <a:pt x="502" y="933"/>
                  </a:cubicBezTo>
                  <a:cubicBezTo>
                    <a:pt x="425" y="625"/>
                    <a:pt x="315" y="323"/>
                    <a:pt x="168" y="40"/>
                  </a:cubicBezTo>
                  <a:cubicBezTo>
                    <a:pt x="152" y="14"/>
                    <a:pt x="127" y="0"/>
                    <a:pt x="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69" name="Google Shape;1969;p14"/>
            <p:cNvSpPr/>
            <p:nvPr/>
          </p:nvSpPr>
          <p:spPr>
            <a:xfrm rot="9076706">
              <a:off x="639746" y="454236"/>
              <a:ext cx="22768" cy="48327"/>
            </a:xfrm>
            <a:custGeom>
              <a:avLst/>
              <a:gdLst/>
              <a:ahLst/>
              <a:cxnLst/>
              <a:rect l="l" t="t" r="r" b="b"/>
              <a:pathLst>
                <a:path w="1101" h="2337" extrusionOk="0">
                  <a:moveTo>
                    <a:pt x="72" y="0"/>
                  </a:moveTo>
                  <a:cubicBezTo>
                    <a:pt x="35" y="0"/>
                    <a:pt x="1" y="36"/>
                    <a:pt x="15" y="75"/>
                  </a:cubicBezTo>
                  <a:cubicBezTo>
                    <a:pt x="105" y="255"/>
                    <a:pt x="189" y="448"/>
                    <a:pt x="266" y="627"/>
                  </a:cubicBezTo>
                  <a:cubicBezTo>
                    <a:pt x="349" y="813"/>
                    <a:pt x="413" y="1000"/>
                    <a:pt x="497" y="1186"/>
                  </a:cubicBezTo>
                  <a:cubicBezTo>
                    <a:pt x="574" y="1366"/>
                    <a:pt x="651" y="1552"/>
                    <a:pt x="721" y="1738"/>
                  </a:cubicBezTo>
                  <a:lnTo>
                    <a:pt x="946" y="2309"/>
                  </a:lnTo>
                  <a:cubicBezTo>
                    <a:pt x="962" y="2325"/>
                    <a:pt x="987" y="2336"/>
                    <a:pt x="1013" y="2336"/>
                  </a:cubicBezTo>
                  <a:cubicBezTo>
                    <a:pt x="1018" y="2336"/>
                    <a:pt x="1024" y="2336"/>
                    <a:pt x="1030" y="2335"/>
                  </a:cubicBezTo>
                  <a:cubicBezTo>
                    <a:pt x="1068" y="2328"/>
                    <a:pt x="1100" y="2303"/>
                    <a:pt x="1100" y="2277"/>
                  </a:cubicBezTo>
                  <a:cubicBezTo>
                    <a:pt x="1087" y="2065"/>
                    <a:pt x="1062" y="1853"/>
                    <a:pt x="1017" y="1648"/>
                  </a:cubicBezTo>
                  <a:cubicBezTo>
                    <a:pt x="965" y="1443"/>
                    <a:pt x="901" y="1237"/>
                    <a:pt x="818" y="1045"/>
                  </a:cubicBezTo>
                  <a:cubicBezTo>
                    <a:pt x="721" y="852"/>
                    <a:pt x="619" y="672"/>
                    <a:pt x="503" y="492"/>
                  </a:cubicBezTo>
                  <a:cubicBezTo>
                    <a:pt x="381" y="319"/>
                    <a:pt x="246" y="159"/>
                    <a:pt x="105" y="11"/>
                  </a:cubicBezTo>
                  <a:cubicBezTo>
                    <a:pt x="95" y="4"/>
                    <a:pt x="83" y="0"/>
                    <a:pt x="7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70" name="Google Shape;1970;p14"/>
            <p:cNvSpPr/>
            <p:nvPr/>
          </p:nvSpPr>
          <p:spPr>
            <a:xfrm rot="9076706">
              <a:off x="641892" y="440981"/>
              <a:ext cx="20865" cy="41152"/>
            </a:xfrm>
            <a:custGeom>
              <a:avLst/>
              <a:gdLst/>
              <a:ahLst/>
              <a:cxnLst/>
              <a:rect l="l" t="t" r="r" b="b"/>
              <a:pathLst>
                <a:path w="1009" h="1990" extrusionOk="0">
                  <a:moveTo>
                    <a:pt x="74" y="1"/>
                  </a:moveTo>
                  <a:cubicBezTo>
                    <a:pt x="61" y="1"/>
                    <a:pt x="47" y="5"/>
                    <a:pt x="39" y="18"/>
                  </a:cubicBezTo>
                  <a:cubicBezTo>
                    <a:pt x="20" y="30"/>
                    <a:pt x="1" y="50"/>
                    <a:pt x="7" y="75"/>
                  </a:cubicBezTo>
                  <a:cubicBezTo>
                    <a:pt x="65" y="242"/>
                    <a:pt x="116" y="416"/>
                    <a:pt x="180" y="576"/>
                  </a:cubicBezTo>
                  <a:lnTo>
                    <a:pt x="379" y="1058"/>
                  </a:lnTo>
                  <a:lnTo>
                    <a:pt x="604" y="1526"/>
                  </a:lnTo>
                  <a:cubicBezTo>
                    <a:pt x="687" y="1674"/>
                    <a:pt x="777" y="1828"/>
                    <a:pt x="874" y="1976"/>
                  </a:cubicBezTo>
                  <a:cubicBezTo>
                    <a:pt x="883" y="1985"/>
                    <a:pt x="896" y="1990"/>
                    <a:pt x="910" y="1990"/>
                  </a:cubicBezTo>
                  <a:cubicBezTo>
                    <a:pt x="923" y="1990"/>
                    <a:pt x="938" y="1985"/>
                    <a:pt x="951" y="1976"/>
                  </a:cubicBezTo>
                  <a:cubicBezTo>
                    <a:pt x="983" y="1969"/>
                    <a:pt x="1008" y="1943"/>
                    <a:pt x="1008" y="1911"/>
                  </a:cubicBezTo>
                  <a:cubicBezTo>
                    <a:pt x="983" y="1738"/>
                    <a:pt x="944" y="1558"/>
                    <a:pt x="886" y="1391"/>
                  </a:cubicBezTo>
                  <a:cubicBezTo>
                    <a:pt x="829" y="1218"/>
                    <a:pt x="764" y="1058"/>
                    <a:pt x="694" y="897"/>
                  </a:cubicBezTo>
                  <a:cubicBezTo>
                    <a:pt x="610" y="737"/>
                    <a:pt x="521" y="583"/>
                    <a:pt x="424" y="435"/>
                  </a:cubicBezTo>
                  <a:cubicBezTo>
                    <a:pt x="322" y="281"/>
                    <a:pt x="212" y="140"/>
                    <a:pt x="97" y="5"/>
                  </a:cubicBezTo>
                  <a:cubicBezTo>
                    <a:pt x="90" y="2"/>
                    <a:pt x="82" y="1"/>
                    <a:pt x="7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971" name="Google Shape;1971;p14"/>
          <p:cNvGrpSpPr/>
          <p:nvPr/>
        </p:nvGrpSpPr>
        <p:grpSpPr>
          <a:xfrm>
            <a:off x="5310289" y="713344"/>
            <a:ext cx="256688" cy="303621"/>
            <a:chOff x="1824250" y="1008625"/>
            <a:chExt cx="144250" cy="170625"/>
          </a:xfrm>
        </p:grpSpPr>
        <p:sp>
          <p:nvSpPr>
            <p:cNvPr id="1972" name="Google Shape;1972;p14"/>
            <p:cNvSpPr/>
            <p:nvPr/>
          </p:nvSpPr>
          <p:spPr>
            <a:xfrm>
              <a:off x="1828675" y="1013025"/>
              <a:ext cx="135400" cy="161850"/>
            </a:xfrm>
            <a:custGeom>
              <a:avLst/>
              <a:gdLst/>
              <a:ahLst/>
              <a:cxnLst/>
              <a:rect l="l" t="t" r="r" b="b"/>
              <a:pathLst>
                <a:path w="5416" h="6474" extrusionOk="0">
                  <a:moveTo>
                    <a:pt x="2356" y="0"/>
                  </a:moveTo>
                  <a:cubicBezTo>
                    <a:pt x="2252" y="0"/>
                    <a:pt x="2150" y="4"/>
                    <a:pt x="2047" y="21"/>
                  </a:cubicBezTo>
                  <a:cubicBezTo>
                    <a:pt x="1947" y="37"/>
                    <a:pt x="1847" y="67"/>
                    <a:pt x="1750" y="94"/>
                  </a:cubicBezTo>
                  <a:cubicBezTo>
                    <a:pt x="1690" y="107"/>
                    <a:pt x="1636" y="138"/>
                    <a:pt x="1579" y="161"/>
                  </a:cubicBezTo>
                  <a:cubicBezTo>
                    <a:pt x="1469" y="211"/>
                    <a:pt x="1362" y="274"/>
                    <a:pt x="1258" y="342"/>
                  </a:cubicBezTo>
                  <a:cubicBezTo>
                    <a:pt x="1164" y="402"/>
                    <a:pt x="1074" y="472"/>
                    <a:pt x="988" y="539"/>
                  </a:cubicBezTo>
                  <a:cubicBezTo>
                    <a:pt x="871" y="629"/>
                    <a:pt x="760" y="743"/>
                    <a:pt x="659" y="850"/>
                  </a:cubicBezTo>
                  <a:cubicBezTo>
                    <a:pt x="647" y="863"/>
                    <a:pt x="636" y="876"/>
                    <a:pt x="623" y="890"/>
                  </a:cubicBezTo>
                  <a:cubicBezTo>
                    <a:pt x="562" y="960"/>
                    <a:pt x="506" y="1034"/>
                    <a:pt x="456" y="1111"/>
                  </a:cubicBezTo>
                  <a:cubicBezTo>
                    <a:pt x="358" y="1265"/>
                    <a:pt x="272" y="1428"/>
                    <a:pt x="208" y="1599"/>
                  </a:cubicBezTo>
                  <a:cubicBezTo>
                    <a:pt x="141" y="1783"/>
                    <a:pt x="98" y="1973"/>
                    <a:pt x="65" y="2164"/>
                  </a:cubicBezTo>
                  <a:cubicBezTo>
                    <a:pt x="45" y="2291"/>
                    <a:pt x="28" y="2418"/>
                    <a:pt x="17" y="2546"/>
                  </a:cubicBezTo>
                  <a:cubicBezTo>
                    <a:pt x="1" y="2696"/>
                    <a:pt x="1" y="2850"/>
                    <a:pt x="5" y="3003"/>
                  </a:cubicBezTo>
                  <a:cubicBezTo>
                    <a:pt x="11" y="3144"/>
                    <a:pt x="51" y="3295"/>
                    <a:pt x="91" y="3429"/>
                  </a:cubicBezTo>
                  <a:cubicBezTo>
                    <a:pt x="151" y="3619"/>
                    <a:pt x="228" y="3803"/>
                    <a:pt x="306" y="3987"/>
                  </a:cubicBezTo>
                  <a:cubicBezTo>
                    <a:pt x="342" y="4077"/>
                    <a:pt x="382" y="4167"/>
                    <a:pt x="422" y="4258"/>
                  </a:cubicBezTo>
                  <a:cubicBezTo>
                    <a:pt x="489" y="4402"/>
                    <a:pt x="573" y="4539"/>
                    <a:pt x="656" y="4676"/>
                  </a:cubicBezTo>
                  <a:cubicBezTo>
                    <a:pt x="757" y="4846"/>
                    <a:pt x="867" y="5007"/>
                    <a:pt x="997" y="5150"/>
                  </a:cubicBezTo>
                  <a:cubicBezTo>
                    <a:pt x="1161" y="5331"/>
                    <a:pt x="1339" y="5505"/>
                    <a:pt x="1522" y="5666"/>
                  </a:cubicBezTo>
                  <a:cubicBezTo>
                    <a:pt x="1666" y="5793"/>
                    <a:pt x="1817" y="5917"/>
                    <a:pt x="1977" y="6024"/>
                  </a:cubicBezTo>
                  <a:cubicBezTo>
                    <a:pt x="2175" y="6161"/>
                    <a:pt x="2385" y="6285"/>
                    <a:pt x="2613" y="6362"/>
                  </a:cubicBezTo>
                  <a:cubicBezTo>
                    <a:pt x="2743" y="6405"/>
                    <a:pt x="2877" y="6442"/>
                    <a:pt x="3014" y="6459"/>
                  </a:cubicBezTo>
                  <a:cubicBezTo>
                    <a:pt x="3084" y="6469"/>
                    <a:pt x="3155" y="6473"/>
                    <a:pt x="3227" y="6473"/>
                  </a:cubicBezTo>
                  <a:cubicBezTo>
                    <a:pt x="3293" y="6473"/>
                    <a:pt x="3360" y="6470"/>
                    <a:pt x="3425" y="6465"/>
                  </a:cubicBezTo>
                  <a:cubicBezTo>
                    <a:pt x="3509" y="6459"/>
                    <a:pt x="3589" y="6445"/>
                    <a:pt x="3669" y="6428"/>
                  </a:cubicBezTo>
                  <a:cubicBezTo>
                    <a:pt x="3813" y="6395"/>
                    <a:pt x="3958" y="6362"/>
                    <a:pt x="4098" y="6311"/>
                  </a:cubicBezTo>
                  <a:cubicBezTo>
                    <a:pt x="4248" y="6261"/>
                    <a:pt x="4389" y="6184"/>
                    <a:pt x="4519" y="6094"/>
                  </a:cubicBezTo>
                  <a:cubicBezTo>
                    <a:pt x="4646" y="6007"/>
                    <a:pt x="4750" y="5886"/>
                    <a:pt x="4853" y="5769"/>
                  </a:cubicBezTo>
                  <a:cubicBezTo>
                    <a:pt x="4957" y="5652"/>
                    <a:pt x="5031" y="5528"/>
                    <a:pt x="5108" y="5391"/>
                  </a:cubicBezTo>
                  <a:cubicBezTo>
                    <a:pt x="5185" y="5251"/>
                    <a:pt x="5228" y="5097"/>
                    <a:pt x="5268" y="4943"/>
                  </a:cubicBezTo>
                  <a:cubicBezTo>
                    <a:pt x="5332" y="4706"/>
                    <a:pt x="5402" y="4465"/>
                    <a:pt x="5409" y="4218"/>
                  </a:cubicBezTo>
                  <a:cubicBezTo>
                    <a:pt x="5415" y="4054"/>
                    <a:pt x="5415" y="3886"/>
                    <a:pt x="5392" y="3722"/>
                  </a:cubicBezTo>
                  <a:cubicBezTo>
                    <a:pt x="5389" y="3699"/>
                    <a:pt x="5386" y="3676"/>
                    <a:pt x="5382" y="3649"/>
                  </a:cubicBezTo>
                  <a:cubicBezTo>
                    <a:pt x="5365" y="3579"/>
                    <a:pt x="5345" y="3512"/>
                    <a:pt x="5329" y="3442"/>
                  </a:cubicBezTo>
                  <a:cubicBezTo>
                    <a:pt x="5325" y="3429"/>
                    <a:pt x="5322" y="3415"/>
                    <a:pt x="5315" y="3401"/>
                  </a:cubicBezTo>
                  <a:cubicBezTo>
                    <a:pt x="5272" y="3324"/>
                    <a:pt x="5238" y="3244"/>
                    <a:pt x="5178" y="3181"/>
                  </a:cubicBezTo>
                  <a:cubicBezTo>
                    <a:pt x="5128" y="3128"/>
                    <a:pt x="5077" y="3071"/>
                    <a:pt x="5017" y="3027"/>
                  </a:cubicBezTo>
                  <a:cubicBezTo>
                    <a:pt x="4997" y="3014"/>
                    <a:pt x="4981" y="2997"/>
                    <a:pt x="4961" y="2983"/>
                  </a:cubicBezTo>
                  <a:cubicBezTo>
                    <a:pt x="4852" y="2900"/>
                    <a:pt x="4718" y="2857"/>
                    <a:pt x="4583" y="2857"/>
                  </a:cubicBezTo>
                  <a:cubicBezTo>
                    <a:pt x="4503" y="2857"/>
                    <a:pt x="4423" y="2872"/>
                    <a:pt x="4349" y="2903"/>
                  </a:cubicBezTo>
                  <a:cubicBezTo>
                    <a:pt x="4108" y="3000"/>
                    <a:pt x="3944" y="3251"/>
                    <a:pt x="3958" y="3512"/>
                  </a:cubicBezTo>
                  <a:lnTo>
                    <a:pt x="3958" y="3525"/>
                  </a:lnTo>
                  <a:cubicBezTo>
                    <a:pt x="3944" y="3602"/>
                    <a:pt x="3950" y="3682"/>
                    <a:pt x="3954" y="3759"/>
                  </a:cubicBezTo>
                  <a:cubicBezTo>
                    <a:pt x="3954" y="3803"/>
                    <a:pt x="3967" y="3850"/>
                    <a:pt x="3974" y="3890"/>
                  </a:cubicBezTo>
                  <a:cubicBezTo>
                    <a:pt x="3984" y="3950"/>
                    <a:pt x="3991" y="4011"/>
                    <a:pt x="3994" y="4067"/>
                  </a:cubicBezTo>
                  <a:cubicBezTo>
                    <a:pt x="3984" y="4207"/>
                    <a:pt x="3958" y="4345"/>
                    <a:pt x="3927" y="4482"/>
                  </a:cubicBezTo>
                  <a:cubicBezTo>
                    <a:pt x="3901" y="4576"/>
                    <a:pt x="3870" y="4669"/>
                    <a:pt x="3830" y="4759"/>
                  </a:cubicBezTo>
                  <a:cubicBezTo>
                    <a:pt x="3793" y="4813"/>
                    <a:pt x="3753" y="4863"/>
                    <a:pt x="3710" y="4914"/>
                  </a:cubicBezTo>
                  <a:cubicBezTo>
                    <a:pt x="3697" y="4923"/>
                    <a:pt x="3683" y="4934"/>
                    <a:pt x="3669" y="4943"/>
                  </a:cubicBezTo>
                  <a:cubicBezTo>
                    <a:pt x="3620" y="4967"/>
                    <a:pt x="3563" y="4987"/>
                    <a:pt x="3509" y="5004"/>
                  </a:cubicBezTo>
                  <a:cubicBezTo>
                    <a:pt x="3419" y="5024"/>
                    <a:pt x="3325" y="5040"/>
                    <a:pt x="3231" y="5047"/>
                  </a:cubicBezTo>
                  <a:cubicBezTo>
                    <a:pt x="3202" y="5044"/>
                    <a:pt x="3168" y="5037"/>
                    <a:pt x="3135" y="5034"/>
                  </a:cubicBezTo>
                  <a:cubicBezTo>
                    <a:pt x="3061" y="5007"/>
                    <a:pt x="2987" y="4977"/>
                    <a:pt x="2917" y="4940"/>
                  </a:cubicBezTo>
                  <a:cubicBezTo>
                    <a:pt x="2649" y="4773"/>
                    <a:pt x="2408" y="4562"/>
                    <a:pt x="2181" y="4345"/>
                  </a:cubicBezTo>
                  <a:cubicBezTo>
                    <a:pt x="2101" y="4261"/>
                    <a:pt x="2027" y="4174"/>
                    <a:pt x="1957" y="4084"/>
                  </a:cubicBezTo>
                  <a:cubicBezTo>
                    <a:pt x="1894" y="4000"/>
                    <a:pt x="1837" y="3910"/>
                    <a:pt x="1780" y="3820"/>
                  </a:cubicBezTo>
                  <a:cubicBezTo>
                    <a:pt x="1706" y="3679"/>
                    <a:pt x="1643" y="3532"/>
                    <a:pt x="1579" y="3385"/>
                  </a:cubicBezTo>
                  <a:cubicBezTo>
                    <a:pt x="1519" y="3241"/>
                    <a:pt x="1453" y="3094"/>
                    <a:pt x="1405" y="2947"/>
                  </a:cubicBezTo>
                  <a:cubicBezTo>
                    <a:pt x="1396" y="2883"/>
                    <a:pt x="1389" y="2823"/>
                    <a:pt x="1385" y="2759"/>
                  </a:cubicBezTo>
                  <a:cubicBezTo>
                    <a:pt x="1392" y="2552"/>
                    <a:pt x="1416" y="2345"/>
                    <a:pt x="1459" y="2140"/>
                  </a:cubicBezTo>
                  <a:cubicBezTo>
                    <a:pt x="1489" y="2047"/>
                    <a:pt x="1522" y="1957"/>
                    <a:pt x="1566" y="1867"/>
                  </a:cubicBezTo>
                  <a:cubicBezTo>
                    <a:pt x="1636" y="1759"/>
                    <a:pt x="1713" y="1659"/>
                    <a:pt x="1800" y="1562"/>
                  </a:cubicBezTo>
                  <a:cubicBezTo>
                    <a:pt x="1904" y="1462"/>
                    <a:pt x="2014" y="1368"/>
                    <a:pt x="2135" y="1291"/>
                  </a:cubicBezTo>
                  <a:cubicBezTo>
                    <a:pt x="2212" y="1251"/>
                    <a:pt x="2285" y="1217"/>
                    <a:pt x="2365" y="1188"/>
                  </a:cubicBezTo>
                  <a:cubicBezTo>
                    <a:pt x="2476" y="1171"/>
                    <a:pt x="2589" y="1168"/>
                    <a:pt x="2700" y="1168"/>
                  </a:cubicBezTo>
                  <a:lnTo>
                    <a:pt x="2914" y="1168"/>
                  </a:lnTo>
                  <a:cubicBezTo>
                    <a:pt x="3021" y="1154"/>
                    <a:pt x="3115" y="1117"/>
                    <a:pt x="3198" y="1050"/>
                  </a:cubicBezTo>
                  <a:cubicBezTo>
                    <a:pt x="3319" y="956"/>
                    <a:pt x="3399" y="816"/>
                    <a:pt x="3419" y="666"/>
                  </a:cubicBezTo>
                  <a:cubicBezTo>
                    <a:pt x="3439" y="512"/>
                    <a:pt x="3396" y="354"/>
                    <a:pt x="3302" y="234"/>
                  </a:cubicBezTo>
                  <a:cubicBezTo>
                    <a:pt x="3218" y="121"/>
                    <a:pt x="3064" y="13"/>
                    <a:pt x="2917" y="10"/>
                  </a:cubicBezTo>
                  <a:cubicBezTo>
                    <a:pt x="2803" y="7"/>
                    <a:pt x="2686" y="4"/>
                    <a:pt x="2573" y="4"/>
                  </a:cubicBezTo>
                  <a:cubicBezTo>
                    <a:pt x="2500" y="2"/>
                    <a:pt x="2428" y="0"/>
                    <a:pt x="235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73" name="Google Shape;1973;p14"/>
            <p:cNvSpPr/>
            <p:nvPr/>
          </p:nvSpPr>
          <p:spPr>
            <a:xfrm>
              <a:off x="1824250" y="1008625"/>
              <a:ext cx="144250" cy="170625"/>
            </a:xfrm>
            <a:custGeom>
              <a:avLst/>
              <a:gdLst/>
              <a:ahLst/>
              <a:cxnLst/>
              <a:rect l="l" t="t" r="r" b="b"/>
              <a:pathLst>
                <a:path w="5770" h="6825" extrusionOk="0">
                  <a:moveTo>
                    <a:pt x="5328" y="3645"/>
                  </a:moveTo>
                  <a:lnTo>
                    <a:pt x="5328" y="3645"/>
                  </a:lnTo>
                  <a:cubicBezTo>
                    <a:pt x="5328" y="3645"/>
                    <a:pt x="5331" y="3651"/>
                    <a:pt x="5339" y="3661"/>
                  </a:cubicBezTo>
                  <a:cubicBezTo>
                    <a:pt x="5335" y="3655"/>
                    <a:pt x="5332" y="3650"/>
                    <a:pt x="5328" y="3645"/>
                  </a:cubicBezTo>
                  <a:close/>
                  <a:moveTo>
                    <a:pt x="2545" y="352"/>
                  </a:moveTo>
                  <a:cubicBezTo>
                    <a:pt x="2590" y="352"/>
                    <a:pt x="2636" y="353"/>
                    <a:pt x="2683" y="354"/>
                  </a:cubicBezTo>
                  <a:lnTo>
                    <a:pt x="2750" y="354"/>
                  </a:lnTo>
                  <a:cubicBezTo>
                    <a:pt x="2863" y="357"/>
                    <a:pt x="2977" y="357"/>
                    <a:pt x="3091" y="360"/>
                  </a:cubicBezTo>
                  <a:cubicBezTo>
                    <a:pt x="3164" y="364"/>
                    <a:pt x="3275" y="430"/>
                    <a:pt x="3342" y="518"/>
                  </a:cubicBezTo>
                  <a:cubicBezTo>
                    <a:pt x="3405" y="601"/>
                    <a:pt x="3436" y="711"/>
                    <a:pt x="3422" y="819"/>
                  </a:cubicBezTo>
                  <a:cubicBezTo>
                    <a:pt x="3408" y="925"/>
                    <a:pt x="3352" y="1023"/>
                    <a:pt x="3268" y="1089"/>
                  </a:cubicBezTo>
                  <a:cubicBezTo>
                    <a:pt x="3212" y="1129"/>
                    <a:pt x="3147" y="1157"/>
                    <a:pt x="3081" y="1169"/>
                  </a:cubicBezTo>
                  <a:lnTo>
                    <a:pt x="2877" y="1166"/>
                  </a:lnTo>
                  <a:cubicBezTo>
                    <a:pt x="2763" y="1166"/>
                    <a:pt x="2639" y="1169"/>
                    <a:pt x="2516" y="1189"/>
                  </a:cubicBezTo>
                  <a:lnTo>
                    <a:pt x="2482" y="1200"/>
                  </a:lnTo>
                  <a:cubicBezTo>
                    <a:pt x="2405" y="1226"/>
                    <a:pt x="2321" y="1263"/>
                    <a:pt x="2218" y="1320"/>
                  </a:cubicBezTo>
                  <a:cubicBezTo>
                    <a:pt x="2101" y="1393"/>
                    <a:pt x="1988" y="1487"/>
                    <a:pt x="1847" y="1621"/>
                  </a:cubicBezTo>
                  <a:cubicBezTo>
                    <a:pt x="1750" y="1728"/>
                    <a:pt x="1666" y="1839"/>
                    <a:pt x="1596" y="1949"/>
                  </a:cubicBezTo>
                  <a:lnTo>
                    <a:pt x="1586" y="1966"/>
                  </a:lnTo>
                  <a:cubicBezTo>
                    <a:pt x="1539" y="2060"/>
                    <a:pt x="1499" y="2160"/>
                    <a:pt x="1462" y="2280"/>
                  </a:cubicBezTo>
                  <a:cubicBezTo>
                    <a:pt x="1422" y="2474"/>
                    <a:pt x="1395" y="2685"/>
                    <a:pt x="1386" y="2946"/>
                  </a:cubicBezTo>
                  <a:cubicBezTo>
                    <a:pt x="1389" y="3016"/>
                    <a:pt x="1395" y="3083"/>
                    <a:pt x="1409" y="3150"/>
                  </a:cubicBezTo>
                  <a:lnTo>
                    <a:pt x="1415" y="3176"/>
                  </a:lnTo>
                  <a:cubicBezTo>
                    <a:pt x="1459" y="3313"/>
                    <a:pt x="1516" y="3444"/>
                    <a:pt x="1569" y="3571"/>
                  </a:cubicBezTo>
                  <a:lnTo>
                    <a:pt x="1596" y="3631"/>
                  </a:lnTo>
                  <a:cubicBezTo>
                    <a:pt x="1650" y="3755"/>
                    <a:pt x="1719" y="3919"/>
                    <a:pt x="1810" y="4089"/>
                  </a:cubicBezTo>
                  <a:cubicBezTo>
                    <a:pt x="1860" y="4173"/>
                    <a:pt x="1920" y="4273"/>
                    <a:pt x="1994" y="4367"/>
                  </a:cubicBezTo>
                  <a:cubicBezTo>
                    <a:pt x="2061" y="4457"/>
                    <a:pt x="2141" y="4548"/>
                    <a:pt x="2235" y="4648"/>
                  </a:cubicBezTo>
                  <a:cubicBezTo>
                    <a:pt x="2519" y="4919"/>
                    <a:pt x="2760" y="5113"/>
                    <a:pt x="3000" y="5266"/>
                  </a:cubicBezTo>
                  <a:lnTo>
                    <a:pt x="3017" y="5277"/>
                  </a:lnTo>
                  <a:cubicBezTo>
                    <a:pt x="3104" y="5317"/>
                    <a:pt x="3181" y="5350"/>
                    <a:pt x="3255" y="5374"/>
                  </a:cubicBezTo>
                  <a:lnTo>
                    <a:pt x="3278" y="5380"/>
                  </a:lnTo>
                  <a:cubicBezTo>
                    <a:pt x="3318" y="5387"/>
                    <a:pt x="3355" y="5394"/>
                    <a:pt x="3392" y="5397"/>
                  </a:cubicBezTo>
                  <a:lnTo>
                    <a:pt x="3408" y="5400"/>
                  </a:lnTo>
                  <a:lnTo>
                    <a:pt x="3425" y="5397"/>
                  </a:lnTo>
                  <a:cubicBezTo>
                    <a:pt x="3516" y="5391"/>
                    <a:pt x="3613" y="5377"/>
                    <a:pt x="3740" y="5346"/>
                  </a:cubicBezTo>
                  <a:cubicBezTo>
                    <a:pt x="3800" y="5330"/>
                    <a:pt x="3860" y="5306"/>
                    <a:pt x="3917" y="5283"/>
                  </a:cubicBezTo>
                  <a:lnTo>
                    <a:pt x="3950" y="5263"/>
                  </a:lnTo>
                  <a:cubicBezTo>
                    <a:pt x="3967" y="5250"/>
                    <a:pt x="3984" y="5240"/>
                    <a:pt x="3997" y="5226"/>
                  </a:cubicBezTo>
                  <a:lnTo>
                    <a:pt x="4017" y="5206"/>
                  </a:lnTo>
                  <a:cubicBezTo>
                    <a:pt x="4070" y="5146"/>
                    <a:pt x="4115" y="5090"/>
                    <a:pt x="4155" y="5036"/>
                  </a:cubicBezTo>
                  <a:lnTo>
                    <a:pt x="4168" y="5005"/>
                  </a:lnTo>
                  <a:cubicBezTo>
                    <a:pt x="4218" y="4899"/>
                    <a:pt x="4251" y="4789"/>
                    <a:pt x="4275" y="4698"/>
                  </a:cubicBezTo>
                  <a:cubicBezTo>
                    <a:pt x="4302" y="4581"/>
                    <a:pt x="4335" y="4423"/>
                    <a:pt x="4345" y="4256"/>
                  </a:cubicBezTo>
                  <a:lnTo>
                    <a:pt x="4345" y="4247"/>
                  </a:lnTo>
                  <a:lnTo>
                    <a:pt x="4345" y="4236"/>
                  </a:lnTo>
                  <a:cubicBezTo>
                    <a:pt x="4342" y="4170"/>
                    <a:pt x="4335" y="4102"/>
                    <a:pt x="4325" y="4039"/>
                  </a:cubicBezTo>
                  <a:cubicBezTo>
                    <a:pt x="4322" y="4019"/>
                    <a:pt x="4318" y="4002"/>
                    <a:pt x="4315" y="3982"/>
                  </a:cubicBezTo>
                  <a:cubicBezTo>
                    <a:pt x="4311" y="3966"/>
                    <a:pt x="4305" y="3942"/>
                    <a:pt x="4305" y="3935"/>
                  </a:cubicBezTo>
                  <a:lnTo>
                    <a:pt x="4305" y="3862"/>
                  </a:lnTo>
                  <a:cubicBezTo>
                    <a:pt x="4302" y="3815"/>
                    <a:pt x="4302" y="3768"/>
                    <a:pt x="4308" y="3715"/>
                  </a:cubicBezTo>
                  <a:lnTo>
                    <a:pt x="4311" y="3698"/>
                  </a:lnTo>
                  <a:lnTo>
                    <a:pt x="4311" y="3678"/>
                  </a:lnTo>
                  <a:cubicBezTo>
                    <a:pt x="4302" y="3494"/>
                    <a:pt x="4419" y="3310"/>
                    <a:pt x="4592" y="3243"/>
                  </a:cubicBezTo>
                  <a:cubicBezTo>
                    <a:pt x="4647" y="3221"/>
                    <a:pt x="4706" y="3209"/>
                    <a:pt x="4765" y="3209"/>
                  </a:cubicBezTo>
                  <a:cubicBezTo>
                    <a:pt x="4860" y="3209"/>
                    <a:pt x="4954" y="3239"/>
                    <a:pt x="5030" y="3296"/>
                  </a:cubicBezTo>
                  <a:lnTo>
                    <a:pt x="5091" y="3344"/>
                  </a:lnTo>
                  <a:cubicBezTo>
                    <a:pt x="5124" y="3370"/>
                    <a:pt x="5161" y="3407"/>
                    <a:pt x="5198" y="3444"/>
                  </a:cubicBezTo>
                  <a:lnTo>
                    <a:pt x="5231" y="3480"/>
                  </a:lnTo>
                  <a:cubicBezTo>
                    <a:pt x="5258" y="3508"/>
                    <a:pt x="5278" y="3551"/>
                    <a:pt x="5305" y="3601"/>
                  </a:cubicBezTo>
                  <a:cubicBezTo>
                    <a:pt x="5312" y="3615"/>
                    <a:pt x="5319" y="3630"/>
                    <a:pt x="5328" y="3645"/>
                  </a:cubicBezTo>
                  <a:lnTo>
                    <a:pt x="5328" y="3645"/>
                  </a:lnTo>
                  <a:lnTo>
                    <a:pt x="5499" y="3597"/>
                  </a:lnTo>
                  <a:lnTo>
                    <a:pt x="5499" y="3597"/>
                  </a:lnTo>
                  <a:lnTo>
                    <a:pt x="5335" y="3665"/>
                  </a:lnTo>
                  <a:lnTo>
                    <a:pt x="5342" y="3691"/>
                  </a:lnTo>
                  <a:cubicBezTo>
                    <a:pt x="5359" y="3748"/>
                    <a:pt x="5375" y="3801"/>
                    <a:pt x="5385" y="3858"/>
                  </a:cubicBezTo>
                  <a:cubicBezTo>
                    <a:pt x="5388" y="3882"/>
                    <a:pt x="5392" y="3902"/>
                    <a:pt x="5395" y="3926"/>
                  </a:cubicBezTo>
                  <a:cubicBezTo>
                    <a:pt x="5419" y="4073"/>
                    <a:pt x="5415" y="4230"/>
                    <a:pt x="5412" y="4390"/>
                  </a:cubicBezTo>
                  <a:cubicBezTo>
                    <a:pt x="5405" y="4591"/>
                    <a:pt x="5351" y="4792"/>
                    <a:pt x="5294" y="5005"/>
                  </a:cubicBezTo>
                  <a:lnTo>
                    <a:pt x="5274" y="5076"/>
                  </a:lnTo>
                  <a:cubicBezTo>
                    <a:pt x="5238" y="5220"/>
                    <a:pt x="5198" y="5360"/>
                    <a:pt x="5131" y="5481"/>
                  </a:cubicBezTo>
                  <a:cubicBezTo>
                    <a:pt x="5061" y="5607"/>
                    <a:pt x="4993" y="5725"/>
                    <a:pt x="4900" y="5828"/>
                  </a:cubicBezTo>
                  <a:lnTo>
                    <a:pt x="4873" y="5859"/>
                  </a:lnTo>
                  <a:cubicBezTo>
                    <a:pt x="4783" y="5959"/>
                    <a:pt x="4696" y="6059"/>
                    <a:pt x="4596" y="6126"/>
                  </a:cubicBezTo>
                  <a:cubicBezTo>
                    <a:pt x="4462" y="6217"/>
                    <a:pt x="4339" y="6283"/>
                    <a:pt x="4218" y="6323"/>
                  </a:cubicBezTo>
                  <a:cubicBezTo>
                    <a:pt x="4094" y="6363"/>
                    <a:pt x="3964" y="6397"/>
                    <a:pt x="3806" y="6434"/>
                  </a:cubicBezTo>
                  <a:cubicBezTo>
                    <a:pt x="3726" y="6450"/>
                    <a:pt x="3656" y="6461"/>
                    <a:pt x="3593" y="6467"/>
                  </a:cubicBezTo>
                  <a:cubicBezTo>
                    <a:pt x="3539" y="6471"/>
                    <a:pt x="3477" y="6474"/>
                    <a:pt x="3412" y="6474"/>
                  </a:cubicBezTo>
                  <a:cubicBezTo>
                    <a:pt x="3347" y="6474"/>
                    <a:pt x="3280" y="6471"/>
                    <a:pt x="3215" y="6461"/>
                  </a:cubicBezTo>
                  <a:cubicBezTo>
                    <a:pt x="3104" y="6447"/>
                    <a:pt x="2984" y="6417"/>
                    <a:pt x="2846" y="6370"/>
                  </a:cubicBezTo>
                  <a:cubicBezTo>
                    <a:pt x="2663" y="6310"/>
                    <a:pt x="2476" y="6209"/>
                    <a:pt x="2255" y="6056"/>
                  </a:cubicBezTo>
                  <a:cubicBezTo>
                    <a:pt x="2114" y="5962"/>
                    <a:pt x="1974" y="5848"/>
                    <a:pt x="1817" y="5712"/>
                  </a:cubicBezTo>
                  <a:cubicBezTo>
                    <a:pt x="1636" y="5551"/>
                    <a:pt x="1466" y="5383"/>
                    <a:pt x="1305" y="5210"/>
                  </a:cubicBezTo>
                  <a:cubicBezTo>
                    <a:pt x="1198" y="5090"/>
                    <a:pt x="1094" y="4949"/>
                    <a:pt x="984" y="4761"/>
                  </a:cubicBezTo>
                  <a:lnTo>
                    <a:pt x="964" y="4732"/>
                  </a:lnTo>
                  <a:cubicBezTo>
                    <a:pt x="890" y="4604"/>
                    <a:pt x="816" y="4488"/>
                    <a:pt x="759" y="4360"/>
                  </a:cubicBezTo>
                  <a:lnTo>
                    <a:pt x="739" y="4317"/>
                  </a:lnTo>
                  <a:cubicBezTo>
                    <a:pt x="710" y="4243"/>
                    <a:pt x="676" y="4170"/>
                    <a:pt x="646" y="4096"/>
                  </a:cubicBezTo>
                  <a:lnTo>
                    <a:pt x="616" y="4022"/>
                  </a:lnTo>
                  <a:cubicBezTo>
                    <a:pt x="549" y="3862"/>
                    <a:pt x="486" y="3708"/>
                    <a:pt x="435" y="3551"/>
                  </a:cubicBezTo>
                  <a:cubicBezTo>
                    <a:pt x="398" y="3427"/>
                    <a:pt x="362" y="3293"/>
                    <a:pt x="358" y="3173"/>
                  </a:cubicBezTo>
                  <a:cubicBezTo>
                    <a:pt x="355" y="3036"/>
                    <a:pt x="355" y="2885"/>
                    <a:pt x="369" y="2738"/>
                  </a:cubicBezTo>
                  <a:cubicBezTo>
                    <a:pt x="378" y="2637"/>
                    <a:pt x="392" y="2504"/>
                    <a:pt x="415" y="2370"/>
                  </a:cubicBezTo>
                  <a:cubicBezTo>
                    <a:pt x="452" y="2163"/>
                    <a:pt x="495" y="1989"/>
                    <a:pt x="549" y="1835"/>
                  </a:cubicBezTo>
                  <a:cubicBezTo>
                    <a:pt x="603" y="1688"/>
                    <a:pt x="683" y="1538"/>
                    <a:pt x="779" y="1380"/>
                  </a:cubicBezTo>
                  <a:cubicBezTo>
                    <a:pt x="824" y="1313"/>
                    <a:pt x="873" y="1250"/>
                    <a:pt x="934" y="1183"/>
                  </a:cubicBezTo>
                  <a:lnTo>
                    <a:pt x="967" y="1146"/>
                  </a:lnTo>
                  <a:cubicBezTo>
                    <a:pt x="1060" y="1043"/>
                    <a:pt x="1161" y="936"/>
                    <a:pt x="1272" y="856"/>
                  </a:cubicBezTo>
                  <a:lnTo>
                    <a:pt x="1312" y="825"/>
                  </a:lnTo>
                  <a:cubicBezTo>
                    <a:pt x="1386" y="765"/>
                    <a:pt x="1455" y="711"/>
                    <a:pt x="1529" y="665"/>
                  </a:cubicBezTo>
                  <a:cubicBezTo>
                    <a:pt x="1622" y="608"/>
                    <a:pt x="1727" y="544"/>
                    <a:pt x="1830" y="498"/>
                  </a:cubicBezTo>
                  <a:lnTo>
                    <a:pt x="1860" y="484"/>
                  </a:lnTo>
                  <a:cubicBezTo>
                    <a:pt x="1900" y="464"/>
                    <a:pt x="1940" y="447"/>
                    <a:pt x="1974" y="437"/>
                  </a:cubicBezTo>
                  <a:lnTo>
                    <a:pt x="2008" y="430"/>
                  </a:lnTo>
                  <a:cubicBezTo>
                    <a:pt x="2091" y="407"/>
                    <a:pt x="2171" y="384"/>
                    <a:pt x="2252" y="370"/>
                  </a:cubicBezTo>
                  <a:cubicBezTo>
                    <a:pt x="2346" y="356"/>
                    <a:pt x="2444" y="352"/>
                    <a:pt x="2545" y="352"/>
                  </a:cubicBezTo>
                  <a:close/>
                  <a:moveTo>
                    <a:pt x="2529" y="0"/>
                  </a:moveTo>
                  <a:cubicBezTo>
                    <a:pt x="2420" y="0"/>
                    <a:pt x="2309" y="5"/>
                    <a:pt x="2195" y="22"/>
                  </a:cubicBezTo>
                  <a:cubicBezTo>
                    <a:pt x="2097" y="39"/>
                    <a:pt x="2004" y="66"/>
                    <a:pt x="1914" y="89"/>
                  </a:cubicBezTo>
                  <a:lnTo>
                    <a:pt x="1880" y="99"/>
                  </a:lnTo>
                  <a:cubicBezTo>
                    <a:pt x="1817" y="116"/>
                    <a:pt x="1763" y="143"/>
                    <a:pt x="1713" y="166"/>
                  </a:cubicBezTo>
                  <a:lnTo>
                    <a:pt x="1687" y="176"/>
                  </a:lnTo>
                  <a:cubicBezTo>
                    <a:pt x="1562" y="233"/>
                    <a:pt x="1449" y="303"/>
                    <a:pt x="1341" y="367"/>
                  </a:cubicBezTo>
                  <a:cubicBezTo>
                    <a:pt x="1255" y="424"/>
                    <a:pt x="1174" y="484"/>
                    <a:pt x="1097" y="544"/>
                  </a:cubicBezTo>
                  <a:lnTo>
                    <a:pt x="1057" y="575"/>
                  </a:lnTo>
                  <a:cubicBezTo>
                    <a:pt x="927" y="675"/>
                    <a:pt x="813" y="791"/>
                    <a:pt x="706" y="909"/>
                  </a:cubicBezTo>
                  <a:lnTo>
                    <a:pt x="670" y="949"/>
                  </a:lnTo>
                  <a:cubicBezTo>
                    <a:pt x="596" y="1032"/>
                    <a:pt x="539" y="1109"/>
                    <a:pt x="486" y="1193"/>
                  </a:cubicBezTo>
                  <a:cubicBezTo>
                    <a:pt x="372" y="1367"/>
                    <a:pt x="282" y="1544"/>
                    <a:pt x="222" y="1714"/>
                  </a:cubicBezTo>
                  <a:cubicBezTo>
                    <a:pt x="157" y="1889"/>
                    <a:pt x="108" y="2083"/>
                    <a:pt x="68" y="2310"/>
                  </a:cubicBezTo>
                  <a:cubicBezTo>
                    <a:pt x="44" y="2454"/>
                    <a:pt x="27" y="2597"/>
                    <a:pt x="17" y="2705"/>
                  </a:cubicBezTo>
                  <a:cubicBezTo>
                    <a:pt x="1" y="2869"/>
                    <a:pt x="4" y="3032"/>
                    <a:pt x="7" y="3183"/>
                  </a:cubicBezTo>
                  <a:cubicBezTo>
                    <a:pt x="11" y="3347"/>
                    <a:pt x="54" y="3508"/>
                    <a:pt x="101" y="3654"/>
                  </a:cubicBezTo>
                  <a:cubicBezTo>
                    <a:pt x="154" y="3829"/>
                    <a:pt x="222" y="3996"/>
                    <a:pt x="288" y="4156"/>
                  </a:cubicBezTo>
                  <a:lnTo>
                    <a:pt x="322" y="4230"/>
                  </a:lnTo>
                  <a:cubicBezTo>
                    <a:pt x="352" y="4307"/>
                    <a:pt x="385" y="4383"/>
                    <a:pt x="418" y="4460"/>
                  </a:cubicBezTo>
                  <a:lnTo>
                    <a:pt x="438" y="4504"/>
                  </a:lnTo>
                  <a:cubicBezTo>
                    <a:pt x="506" y="4651"/>
                    <a:pt x="586" y="4785"/>
                    <a:pt x="663" y="4915"/>
                  </a:cubicBezTo>
                  <a:lnTo>
                    <a:pt x="683" y="4942"/>
                  </a:lnTo>
                  <a:cubicBezTo>
                    <a:pt x="807" y="5150"/>
                    <a:pt x="920" y="5306"/>
                    <a:pt x="1044" y="5444"/>
                  </a:cubicBezTo>
                  <a:cubicBezTo>
                    <a:pt x="1211" y="5627"/>
                    <a:pt x="1395" y="5808"/>
                    <a:pt x="1586" y="5976"/>
                  </a:cubicBezTo>
                  <a:cubicBezTo>
                    <a:pt x="1750" y="6119"/>
                    <a:pt x="1903" y="6243"/>
                    <a:pt x="2054" y="6347"/>
                  </a:cubicBezTo>
                  <a:cubicBezTo>
                    <a:pt x="2301" y="6518"/>
                    <a:pt x="2519" y="6635"/>
                    <a:pt x="2736" y="6705"/>
                  </a:cubicBezTo>
                  <a:cubicBezTo>
                    <a:pt x="2894" y="6758"/>
                    <a:pt x="3034" y="6791"/>
                    <a:pt x="3167" y="6811"/>
                  </a:cubicBezTo>
                  <a:cubicBezTo>
                    <a:pt x="3248" y="6822"/>
                    <a:pt x="3328" y="6825"/>
                    <a:pt x="3405" y="6825"/>
                  </a:cubicBezTo>
                  <a:cubicBezTo>
                    <a:pt x="3482" y="6825"/>
                    <a:pt x="3553" y="6822"/>
                    <a:pt x="3616" y="6819"/>
                  </a:cubicBezTo>
                  <a:cubicBezTo>
                    <a:pt x="3696" y="6811"/>
                    <a:pt x="3786" y="6798"/>
                    <a:pt x="3883" y="6775"/>
                  </a:cubicBezTo>
                  <a:cubicBezTo>
                    <a:pt x="4050" y="6738"/>
                    <a:pt x="4191" y="6701"/>
                    <a:pt x="4331" y="6655"/>
                  </a:cubicBezTo>
                  <a:cubicBezTo>
                    <a:pt x="4482" y="6604"/>
                    <a:pt x="4632" y="6527"/>
                    <a:pt x="4797" y="6417"/>
                  </a:cubicBezTo>
                  <a:cubicBezTo>
                    <a:pt x="4930" y="6323"/>
                    <a:pt x="5038" y="6206"/>
                    <a:pt x="5138" y="6089"/>
                  </a:cubicBezTo>
                  <a:lnTo>
                    <a:pt x="5161" y="6062"/>
                  </a:lnTo>
                  <a:cubicBezTo>
                    <a:pt x="5282" y="5932"/>
                    <a:pt x="5359" y="5788"/>
                    <a:pt x="5435" y="5651"/>
                  </a:cubicBezTo>
                  <a:cubicBezTo>
                    <a:pt x="5526" y="5494"/>
                    <a:pt x="5572" y="5326"/>
                    <a:pt x="5616" y="5166"/>
                  </a:cubicBezTo>
                  <a:lnTo>
                    <a:pt x="5636" y="5096"/>
                  </a:lnTo>
                  <a:cubicBezTo>
                    <a:pt x="5696" y="4872"/>
                    <a:pt x="5756" y="4644"/>
                    <a:pt x="5763" y="4397"/>
                  </a:cubicBezTo>
                  <a:cubicBezTo>
                    <a:pt x="5766" y="4230"/>
                    <a:pt x="5770" y="4049"/>
                    <a:pt x="5743" y="3875"/>
                  </a:cubicBezTo>
                  <a:cubicBezTo>
                    <a:pt x="5740" y="3849"/>
                    <a:pt x="5736" y="3821"/>
                    <a:pt x="5730" y="3795"/>
                  </a:cubicBezTo>
                  <a:cubicBezTo>
                    <a:pt x="5716" y="3728"/>
                    <a:pt x="5700" y="3661"/>
                    <a:pt x="5683" y="3597"/>
                  </a:cubicBezTo>
                  <a:lnTo>
                    <a:pt x="5673" y="3565"/>
                  </a:lnTo>
                  <a:cubicBezTo>
                    <a:pt x="5669" y="3548"/>
                    <a:pt x="5663" y="3520"/>
                    <a:pt x="5646" y="3491"/>
                  </a:cubicBezTo>
                  <a:cubicBezTo>
                    <a:pt x="5636" y="3474"/>
                    <a:pt x="5626" y="3457"/>
                    <a:pt x="5616" y="3437"/>
                  </a:cubicBezTo>
                  <a:cubicBezTo>
                    <a:pt x="5583" y="3374"/>
                    <a:pt x="5546" y="3300"/>
                    <a:pt x="5482" y="3236"/>
                  </a:cubicBezTo>
                  <a:lnTo>
                    <a:pt x="5452" y="3203"/>
                  </a:lnTo>
                  <a:cubicBezTo>
                    <a:pt x="5405" y="3156"/>
                    <a:pt x="5359" y="3106"/>
                    <a:pt x="5302" y="3063"/>
                  </a:cubicBezTo>
                  <a:lnTo>
                    <a:pt x="5245" y="3019"/>
                  </a:lnTo>
                  <a:cubicBezTo>
                    <a:pt x="5107" y="2913"/>
                    <a:pt x="4932" y="2857"/>
                    <a:pt x="4757" y="2857"/>
                  </a:cubicBezTo>
                  <a:cubicBezTo>
                    <a:pt x="4655" y="2857"/>
                    <a:pt x="4554" y="2876"/>
                    <a:pt x="4459" y="2915"/>
                  </a:cubicBezTo>
                  <a:cubicBezTo>
                    <a:pt x="4155" y="3039"/>
                    <a:pt x="3950" y="3350"/>
                    <a:pt x="3960" y="3675"/>
                  </a:cubicBezTo>
                  <a:cubicBezTo>
                    <a:pt x="3947" y="3748"/>
                    <a:pt x="3950" y="3815"/>
                    <a:pt x="3954" y="3875"/>
                  </a:cubicBezTo>
                  <a:lnTo>
                    <a:pt x="3954" y="3939"/>
                  </a:lnTo>
                  <a:cubicBezTo>
                    <a:pt x="3954" y="3982"/>
                    <a:pt x="3964" y="4026"/>
                    <a:pt x="3970" y="4059"/>
                  </a:cubicBezTo>
                  <a:cubicBezTo>
                    <a:pt x="3974" y="4073"/>
                    <a:pt x="3977" y="4082"/>
                    <a:pt x="3977" y="4096"/>
                  </a:cubicBezTo>
                  <a:cubicBezTo>
                    <a:pt x="3987" y="4142"/>
                    <a:pt x="3990" y="4193"/>
                    <a:pt x="3994" y="4243"/>
                  </a:cubicBezTo>
                  <a:cubicBezTo>
                    <a:pt x="3984" y="4380"/>
                    <a:pt x="3957" y="4517"/>
                    <a:pt x="3934" y="4611"/>
                  </a:cubicBezTo>
                  <a:cubicBezTo>
                    <a:pt x="3917" y="4678"/>
                    <a:pt x="3890" y="4765"/>
                    <a:pt x="3854" y="4849"/>
                  </a:cubicBezTo>
                  <a:cubicBezTo>
                    <a:pt x="3826" y="4889"/>
                    <a:pt x="3797" y="4925"/>
                    <a:pt x="3763" y="4962"/>
                  </a:cubicBezTo>
                  <a:cubicBezTo>
                    <a:pt x="3760" y="4965"/>
                    <a:pt x="3760" y="4965"/>
                    <a:pt x="3760" y="4969"/>
                  </a:cubicBezTo>
                  <a:cubicBezTo>
                    <a:pt x="3716" y="4985"/>
                    <a:pt x="3680" y="4999"/>
                    <a:pt x="3649" y="5009"/>
                  </a:cubicBezTo>
                  <a:cubicBezTo>
                    <a:pt x="3559" y="5025"/>
                    <a:pt x="3485" y="5039"/>
                    <a:pt x="3412" y="5045"/>
                  </a:cubicBezTo>
                  <a:cubicBezTo>
                    <a:pt x="3395" y="5042"/>
                    <a:pt x="3375" y="5039"/>
                    <a:pt x="3355" y="5039"/>
                  </a:cubicBezTo>
                  <a:cubicBezTo>
                    <a:pt x="3301" y="5019"/>
                    <a:pt x="3244" y="4992"/>
                    <a:pt x="3181" y="4962"/>
                  </a:cubicBezTo>
                  <a:cubicBezTo>
                    <a:pt x="2964" y="4825"/>
                    <a:pt x="2740" y="4644"/>
                    <a:pt x="2485" y="4397"/>
                  </a:cubicBezTo>
                  <a:cubicBezTo>
                    <a:pt x="2402" y="4313"/>
                    <a:pt x="2335" y="4233"/>
                    <a:pt x="2275" y="4153"/>
                  </a:cubicBezTo>
                  <a:cubicBezTo>
                    <a:pt x="2218" y="4079"/>
                    <a:pt x="2168" y="4002"/>
                    <a:pt x="2114" y="3915"/>
                  </a:cubicBezTo>
                  <a:cubicBezTo>
                    <a:pt x="2037" y="3765"/>
                    <a:pt x="1971" y="3611"/>
                    <a:pt x="1920" y="3494"/>
                  </a:cubicBezTo>
                  <a:lnTo>
                    <a:pt x="1894" y="3430"/>
                  </a:lnTo>
                  <a:cubicBezTo>
                    <a:pt x="1840" y="3310"/>
                    <a:pt x="1793" y="3196"/>
                    <a:pt x="1753" y="3079"/>
                  </a:cubicBezTo>
                  <a:cubicBezTo>
                    <a:pt x="1743" y="3029"/>
                    <a:pt x="1739" y="2979"/>
                    <a:pt x="1736" y="2946"/>
                  </a:cubicBezTo>
                  <a:cubicBezTo>
                    <a:pt x="1747" y="2722"/>
                    <a:pt x="1770" y="2527"/>
                    <a:pt x="1803" y="2370"/>
                  </a:cubicBezTo>
                  <a:cubicBezTo>
                    <a:pt x="1830" y="2287"/>
                    <a:pt x="1860" y="2206"/>
                    <a:pt x="1897" y="2129"/>
                  </a:cubicBezTo>
                  <a:cubicBezTo>
                    <a:pt x="1957" y="2035"/>
                    <a:pt x="2028" y="1946"/>
                    <a:pt x="2097" y="1865"/>
                  </a:cubicBezTo>
                  <a:cubicBezTo>
                    <a:pt x="2211" y="1759"/>
                    <a:pt x="2309" y="1678"/>
                    <a:pt x="2395" y="1625"/>
                  </a:cubicBezTo>
                  <a:cubicBezTo>
                    <a:pt x="2465" y="1584"/>
                    <a:pt x="2525" y="1558"/>
                    <a:pt x="2585" y="1538"/>
                  </a:cubicBezTo>
                  <a:cubicBezTo>
                    <a:pt x="2683" y="1521"/>
                    <a:pt x="2783" y="1518"/>
                    <a:pt x="2874" y="1518"/>
                  </a:cubicBezTo>
                  <a:lnTo>
                    <a:pt x="3091" y="1521"/>
                  </a:lnTo>
                  <a:lnTo>
                    <a:pt x="3114" y="1518"/>
                  </a:lnTo>
                  <a:cubicBezTo>
                    <a:pt x="3252" y="1501"/>
                    <a:pt x="3372" y="1450"/>
                    <a:pt x="3482" y="1367"/>
                  </a:cubicBezTo>
                  <a:cubicBezTo>
                    <a:pt x="3639" y="1246"/>
                    <a:pt x="3743" y="1063"/>
                    <a:pt x="3769" y="862"/>
                  </a:cubicBezTo>
                  <a:cubicBezTo>
                    <a:pt x="3797" y="665"/>
                    <a:pt x="3740" y="461"/>
                    <a:pt x="3619" y="303"/>
                  </a:cubicBezTo>
                  <a:cubicBezTo>
                    <a:pt x="3519" y="169"/>
                    <a:pt x="3322" y="16"/>
                    <a:pt x="3098" y="9"/>
                  </a:cubicBezTo>
                  <a:cubicBezTo>
                    <a:pt x="2984" y="6"/>
                    <a:pt x="2866" y="2"/>
                    <a:pt x="2753" y="2"/>
                  </a:cubicBezTo>
                  <a:lnTo>
                    <a:pt x="2686" y="2"/>
                  </a:lnTo>
                  <a:cubicBezTo>
                    <a:pt x="2634" y="1"/>
                    <a:pt x="2582" y="0"/>
                    <a:pt x="252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974" name="Google Shape;1974;p14"/>
          <p:cNvGrpSpPr/>
          <p:nvPr/>
        </p:nvGrpSpPr>
        <p:grpSpPr>
          <a:xfrm rot="1156882">
            <a:off x="10589831" y="4935522"/>
            <a:ext cx="240444" cy="360156"/>
            <a:chOff x="1459800" y="1512500"/>
            <a:chExt cx="131625" cy="197100"/>
          </a:xfrm>
        </p:grpSpPr>
        <p:sp>
          <p:nvSpPr>
            <p:cNvPr id="1975" name="Google Shape;1975;p14"/>
            <p:cNvSpPr/>
            <p:nvPr/>
          </p:nvSpPr>
          <p:spPr>
            <a:xfrm>
              <a:off x="1533625" y="1599050"/>
              <a:ext cx="600" cy="2450"/>
            </a:xfrm>
            <a:custGeom>
              <a:avLst/>
              <a:gdLst/>
              <a:ahLst/>
              <a:cxnLst/>
              <a:rect l="l" t="t" r="r" b="b"/>
              <a:pathLst>
                <a:path w="24" h="98" extrusionOk="0">
                  <a:moveTo>
                    <a:pt x="0" y="1"/>
                  </a:moveTo>
                  <a:cubicBezTo>
                    <a:pt x="2" y="11"/>
                    <a:pt x="5" y="21"/>
                    <a:pt x="7" y="30"/>
                  </a:cubicBezTo>
                  <a:lnTo>
                    <a:pt x="7" y="30"/>
                  </a:lnTo>
                  <a:cubicBezTo>
                    <a:pt x="7" y="19"/>
                    <a:pt x="3" y="9"/>
                    <a:pt x="0" y="1"/>
                  </a:cubicBezTo>
                  <a:close/>
                  <a:moveTo>
                    <a:pt x="7" y="30"/>
                  </a:moveTo>
                  <a:lnTo>
                    <a:pt x="7" y="30"/>
                  </a:lnTo>
                  <a:cubicBezTo>
                    <a:pt x="7" y="32"/>
                    <a:pt x="7" y="33"/>
                    <a:pt x="7" y="34"/>
                  </a:cubicBezTo>
                  <a:cubicBezTo>
                    <a:pt x="11" y="47"/>
                    <a:pt x="14" y="64"/>
                    <a:pt x="17" y="81"/>
                  </a:cubicBezTo>
                  <a:lnTo>
                    <a:pt x="23" y="98"/>
                  </a:lnTo>
                  <a:cubicBezTo>
                    <a:pt x="19" y="74"/>
                    <a:pt x="13" y="53"/>
                    <a:pt x="7" y="30"/>
                  </a:cubicBezTo>
                  <a:close/>
                </a:path>
              </a:pathLst>
            </a:custGeom>
            <a:solidFill>
              <a:srgbClr val="FB67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76" name="Google Shape;1976;p14"/>
            <p:cNvSpPr/>
            <p:nvPr/>
          </p:nvSpPr>
          <p:spPr>
            <a:xfrm>
              <a:off x="1529350" y="1598125"/>
              <a:ext cx="9150" cy="4300"/>
            </a:xfrm>
            <a:custGeom>
              <a:avLst/>
              <a:gdLst/>
              <a:ahLst/>
              <a:cxnLst/>
              <a:rect l="l" t="t" r="r" b="b"/>
              <a:pathLst>
                <a:path w="366" h="172" extrusionOk="0">
                  <a:moveTo>
                    <a:pt x="345" y="1"/>
                  </a:moveTo>
                  <a:lnTo>
                    <a:pt x="1" y="74"/>
                  </a:lnTo>
                  <a:lnTo>
                    <a:pt x="21" y="172"/>
                  </a:lnTo>
                  <a:lnTo>
                    <a:pt x="365" y="98"/>
                  </a:lnTo>
                  <a:lnTo>
                    <a:pt x="345" y="1"/>
                  </a:lnTo>
                  <a:close/>
                </a:path>
              </a:pathLst>
            </a:custGeom>
            <a:solidFill>
              <a:srgbClr val="524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77" name="Google Shape;1977;p14"/>
            <p:cNvSpPr/>
            <p:nvPr/>
          </p:nvSpPr>
          <p:spPr>
            <a:xfrm>
              <a:off x="1463575" y="1516850"/>
              <a:ext cx="123425" cy="188350"/>
            </a:xfrm>
            <a:custGeom>
              <a:avLst/>
              <a:gdLst/>
              <a:ahLst/>
              <a:cxnLst/>
              <a:rect l="l" t="t" r="r" b="b"/>
              <a:pathLst>
                <a:path w="4937" h="7534" extrusionOk="0">
                  <a:moveTo>
                    <a:pt x="2585" y="2359"/>
                  </a:moveTo>
                  <a:cubicBezTo>
                    <a:pt x="2601" y="2419"/>
                    <a:pt x="2618" y="2479"/>
                    <a:pt x="2635" y="2543"/>
                  </a:cubicBezTo>
                  <a:cubicBezTo>
                    <a:pt x="2682" y="2743"/>
                    <a:pt x="2729" y="2947"/>
                    <a:pt x="2772" y="3148"/>
                  </a:cubicBezTo>
                  <a:cubicBezTo>
                    <a:pt x="2782" y="3188"/>
                    <a:pt x="2793" y="3225"/>
                    <a:pt x="2799" y="3265"/>
                  </a:cubicBezTo>
                  <a:lnTo>
                    <a:pt x="2796" y="3245"/>
                  </a:lnTo>
                  <a:lnTo>
                    <a:pt x="2796" y="3245"/>
                  </a:lnTo>
                  <a:cubicBezTo>
                    <a:pt x="2799" y="3258"/>
                    <a:pt x="2802" y="3275"/>
                    <a:pt x="2805" y="3292"/>
                  </a:cubicBezTo>
                  <a:cubicBezTo>
                    <a:pt x="2805" y="3302"/>
                    <a:pt x="2809" y="3312"/>
                    <a:pt x="2809" y="3322"/>
                  </a:cubicBezTo>
                  <a:lnTo>
                    <a:pt x="2816" y="3338"/>
                  </a:lnTo>
                  <a:lnTo>
                    <a:pt x="2816" y="3352"/>
                  </a:lnTo>
                  <a:cubicBezTo>
                    <a:pt x="2859" y="3543"/>
                    <a:pt x="2902" y="3733"/>
                    <a:pt x="2946" y="3924"/>
                  </a:cubicBezTo>
                  <a:cubicBezTo>
                    <a:pt x="2856" y="3934"/>
                    <a:pt x="2762" y="3937"/>
                    <a:pt x="2672" y="3951"/>
                  </a:cubicBezTo>
                  <a:cubicBezTo>
                    <a:pt x="2558" y="3968"/>
                    <a:pt x="2444" y="3984"/>
                    <a:pt x="2328" y="4000"/>
                  </a:cubicBezTo>
                  <a:cubicBezTo>
                    <a:pt x="2197" y="4017"/>
                    <a:pt x="2067" y="4034"/>
                    <a:pt x="1939" y="4051"/>
                  </a:cubicBezTo>
                  <a:cubicBezTo>
                    <a:pt x="1979" y="3944"/>
                    <a:pt x="2020" y="3840"/>
                    <a:pt x="2060" y="3736"/>
                  </a:cubicBezTo>
                  <a:cubicBezTo>
                    <a:pt x="2227" y="3325"/>
                    <a:pt x="2401" y="2914"/>
                    <a:pt x="2541" y="2492"/>
                  </a:cubicBezTo>
                  <a:cubicBezTo>
                    <a:pt x="2555" y="2449"/>
                    <a:pt x="2572" y="2402"/>
                    <a:pt x="2585" y="2359"/>
                  </a:cubicBezTo>
                  <a:close/>
                  <a:moveTo>
                    <a:pt x="2705" y="1"/>
                  </a:moveTo>
                  <a:cubicBezTo>
                    <a:pt x="2595" y="1"/>
                    <a:pt x="2495" y="35"/>
                    <a:pt x="2391" y="95"/>
                  </a:cubicBezTo>
                  <a:cubicBezTo>
                    <a:pt x="2294" y="152"/>
                    <a:pt x="2240" y="235"/>
                    <a:pt x="2183" y="328"/>
                  </a:cubicBezTo>
                  <a:cubicBezTo>
                    <a:pt x="2130" y="416"/>
                    <a:pt x="2097" y="516"/>
                    <a:pt x="2063" y="609"/>
                  </a:cubicBezTo>
                  <a:cubicBezTo>
                    <a:pt x="1916" y="1024"/>
                    <a:pt x="1806" y="1449"/>
                    <a:pt x="1682" y="1870"/>
                  </a:cubicBezTo>
                  <a:cubicBezTo>
                    <a:pt x="1641" y="2011"/>
                    <a:pt x="1601" y="2148"/>
                    <a:pt x="1558" y="2285"/>
                  </a:cubicBezTo>
                  <a:cubicBezTo>
                    <a:pt x="1508" y="2435"/>
                    <a:pt x="1454" y="2586"/>
                    <a:pt x="1397" y="2736"/>
                  </a:cubicBezTo>
                  <a:cubicBezTo>
                    <a:pt x="1317" y="2944"/>
                    <a:pt x="1240" y="3151"/>
                    <a:pt x="1160" y="3358"/>
                  </a:cubicBezTo>
                  <a:cubicBezTo>
                    <a:pt x="1090" y="3543"/>
                    <a:pt x="1023" y="3727"/>
                    <a:pt x="956" y="3914"/>
                  </a:cubicBezTo>
                  <a:cubicBezTo>
                    <a:pt x="909" y="4034"/>
                    <a:pt x="873" y="4158"/>
                    <a:pt x="832" y="4278"/>
                  </a:cubicBezTo>
                  <a:cubicBezTo>
                    <a:pt x="806" y="4366"/>
                    <a:pt x="772" y="4452"/>
                    <a:pt x="749" y="4542"/>
                  </a:cubicBezTo>
                  <a:cubicBezTo>
                    <a:pt x="632" y="4937"/>
                    <a:pt x="522" y="5332"/>
                    <a:pt x="401" y="5726"/>
                  </a:cubicBezTo>
                  <a:cubicBezTo>
                    <a:pt x="334" y="5924"/>
                    <a:pt x="267" y="6118"/>
                    <a:pt x="210" y="6319"/>
                  </a:cubicBezTo>
                  <a:cubicBezTo>
                    <a:pt x="147" y="6529"/>
                    <a:pt x="107" y="6750"/>
                    <a:pt x="56" y="6964"/>
                  </a:cubicBezTo>
                  <a:cubicBezTo>
                    <a:pt x="0" y="7211"/>
                    <a:pt x="184" y="7466"/>
                    <a:pt x="425" y="7512"/>
                  </a:cubicBezTo>
                  <a:cubicBezTo>
                    <a:pt x="454" y="7518"/>
                    <a:pt x="483" y="7521"/>
                    <a:pt x="512" y="7521"/>
                  </a:cubicBezTo>
                  <a:cubicBezTo>
                    <a:pt x="605" y="7521"/>
                    <a:pt x="697" y="7493"/>
                    <a:pt x="775" y="7442"/>
                  </a:cubicBezTo>
                  <a:cubicBezTo>
                    <a:pt x="879" y="7368"/>
                    <a:pt x="943" y="7265"/>
                    <a:pt x="973" y="7141"/>
                  </a:cubicBezTo>
                  <a:cubicBezTo>
                    <a:pt x="1007" y="6990"/>
                    <a:pt x="1036" y="6837"/>
                    <a:pt x="1076" y="6689"/>
                  </a:cubicBezTo>
                  <a:cubicBezTo>
                    <a:pt x="1107" y="6576"/>
                    <a:pt x="1144" y="6469"/>
                    <a:pt x="1177" y="6359"/>
                  </a:cubicBezTo>
                  <a:cubicBezTo>
                    <a:pt x="1271" y="6091"/>
                    <a:pt x="1365" y="5827"/>
                    <a:pt x="1445" y="5556"/>
                  </a:cubicBezTo>
                  <a:lnTo>
                    <a:pt x="1535" y="5255"/>
                  </a:lnTo>
                  <a:cubicBezTo>
                    <a:pt x="1554" y="5257"/>
                    <a:pt x="1573" y="5259"/>
                    <a:pt x="1593" y="5259"/>
                  </a:cubicBezTo>
                  <a:cubicBezTo>
                    <a:pt x="1607" y="5259"/>
                    <a:pt x="1621" y="5258"/>
                    <a:pt x="1635" y="5255"/>
                  </a:cubicBezTo>
                  <a:cubicBezTo>
                    <a:pt x="1896" y="5221"/>
                    <a:pt x="2157" y="5188"/>
                    <a:pt x="2418" y="5151"/>
                  </a:cubicBezTo>
                  <a:cubicBezTo>
                    <a:pt x="2532" y="5138"/>
                    <a:pt x="2649" y="5118"/>
                    <a:pt x="2762" y="5098"/>
                  </a:cubicBezTo>
                  <a:cubicBezTo>
                    <a:pt x="2873" y="5078"/>
                    <a:pt x="2986" y="5078"/>
                    <a:pt x="3100" y="5061"/>
                  </a:cubicBezTo>
                  <a:cubicBezTo>
                    <a:pt x="3110" y="5058"/>
                    <a:pt x="3120" y="5054"/>
                    <a:pt x="3130" y="5054"/>
                  </a:cubicBezTo>
                  <a:cubicBezTo>
                    <a:pt x="3137" y="5081"/>
                    <a:pt x="3140" y="5111"/>
                    <a:pt x="3146" y="5138"/>
                  </a:cubicBezTo>
                  <a:cubicBezTo>
                    <a:pt x="3171" y="5285"/>
                    <a:pt x="3197" y="5436"/>
                    <a:pt x="3237" y="5579"/>
                  </a:cubicBezTo>
                  <a:cubicBezTo>
                    <a:pt x="3264" y="5673"/>
                    <a:pt x="3291" y="5766"/>
                    <a:pt x="3321" y="5860"/>
                  </a:cubicBezTo>
                  <a:cubicBezTo>
                    <a:pt x="3371" y="6031"/>
                    <a:pt x="3418" y="6201"/>
                    <a:pt x="3461" y="6372"/>
                  </a:cubicBezTo>
                  <a:cubicBezTo>
                    <a:pt x="3475" y="6439"/>
                    <a:pt x="3488" y="6509"/>
                    <a:pt x="3498" y="6576"/>
                  </a:cubicBezTo>
                  <a:cubicBezTo>
                    <a:pt x="3508" y="6626"/>
                    <a:pt x="3518" y="6677"/>
                    <a:pt x="3525" y="6730"/>
                  </a:cubicBezTo>
                  <a:cubicBezTo>
                    <a:pt x="3538" y="6817"/>
                    <a:pt x="3558" y="6904"/>
                    <a:pt x="3578" y="6987"/>
                  </a:cubicBezTo>
                  <a:cubicBezTo>
                    <a:pt x="3592" y="7041"/>
                    <a:pt x="3618" y="7091"/>
                    <a:pt x="3645" y="7138"/>
                  </a:cubicBezTo>
                  <a:cubicBezTo>
                    <a:pt x="3682" y="7228"/>
                    <a:pt x="3739" y="7305"/>
                    <a:pt x="3813" y="7372"/>
                  </a:cubicBezTo>
                  <a:cubicBezTo>
                    <a:pt x="3903" y="7449"/>
                    <a:pt x="4003" y="7499"/>
                    <a:pt x="4120" y="7523"/>
                  </a:cubicBezTo>
                  <a:cubicBezTo>
                    <a:pt x="4161" y="7530"/>
                    <a:pt x="4202" y="7534"/>
                    <a:pt x="4243" y="7534"/>
                  </a:cubicBezTo>
                  <a:cubicBezTo>
                    <a:pt x="4316" y="7534"/>
                    <a:pt x="4387" y="7522"/>
                    <a:pt x="4458" y="7496"/>
                  </a:cubicBezTo>
                  <a:cubicBezTo>
                    <a:pt x="4565" y="7459"/>
                    <a:pt x="4655" y="7396"/>
                    <a:pt x="4732" y="7311"/>
                  </a:cubicBezTo>
                  <a:cubicBezTo>
                    <a:pt x="4816" y="7185"/>
                    <a:pt x="4889" y="7095"/>
                    <a:pt x="4916" y="6937"/>
                  </a:cubicBezTo>
                  <a:cubicBezTo>
                    <a:pt x="4929" y="6860"/>
                    <a:pt x="4936" y="6783"/>
                    <a:pt x="4932" y="6700"/>
                  </a:cubicBezTo>
                  <a:cubicBezTo>
                    <a:pt x="4932" y="6660"/>
                    <a:pt x="4929" y="6620"/>
                    <a:pt x="4920" y="6579"/>
                  </a:cubicBezTo>
                  <a:cubicBezTo>
                    <a:pt x="4896" y="6445"/>
                    <a:pt x="4866" y="6308"/>
                    <a:pt x="4836" y="6175"/>
                  </a:cubicBezTo>
                  <a:cubicBezTo>
                    <a:pt x="4802" y="6018"/>
                    <a:pt x="4765" y="5860"/>
                    <a:pt x="4719" y="5706"/>
                  </a:cubicBezTo>
                  <a:cubicBezTo>
                    <a:pt x="4665" y="5539"/>
                    <a:pt x="4611" y="5372"/>
                    <a:pt x="4558" y="5208"/>
                  </a:cubicBezTo>
                  <a:cubicBezTo>
                    <a:pt x="4511" y="5071"/>
                    <a:pt x="4481" y="4934"/>
                    <a:pt x="4448" y="4794"/>
                  </a:cubicBezTo>
                  <a:cubicBezTo>
                    <a:pt x="4364" y="4375"/>
                    <a:pt x="4290" y="3957"/>
                    <a:pt x="4184" y="3546"/>
                  </a:cubicBezTo>
                  <a:cubicBezTo>
                    <a:pt x="4080" y="3162"/>
                    <a:pt x="3949" y="2787"/>
                    <a:pt x="3836" y="2406"/>
                  </a:cubicBezTo>
                  <a:cubicBezTo>
                    <a:pt x="3773" y="2191"/>
                    <a:pt x="3702" y="1984"/>
                    <a:pt x="3625" y="1777"/>
                  </a:cubicBezTo>
                  <a:cubicBezTo>
                    <a:pt x="3538" y="1549"/>
                    <a:pt x="3464" y="1325"/>
                    <a:pt x="3401" y="1091"/>
                  </a:cubicBezTo>
                  <a:cubicBezTo>
                    <a:pt x="3364" y="904"/>
                    <a:pt x="3331" y="714"/>
                    <a:pt x="3287" y="526"/>
                  </a:cubicBezTo>
                  <a:cubicBezTo>
                    <a:pt x="3281" y="502"/>
                    <a:pt x="3277" y="479"/>
                    <a:pt x="3271" y="456"/>
                  </a:cubicBezTo>
                  <a:cubicBezTo>
                    <a:pt x="3251" y="388"/>
                    <a:pt x="3220" y="336"/>
                    <a:pt x="3187" y="272"/>
                  </a:cubicBezTo>
                  <a:cubicBezTo>
                    <a:pt x="3120" y="135"/>
                    <a:pt x="2950" y="31"/>
                    <a:pt x="2805" y="11"/>
                  </a:cubicBezTo>
                  <a:cubicBezTo>
                    <a:pt x="2772" y="4"/>
                    <a:pt x="2739" y="1"/>
                    <a:pt x="27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78" name="Google Shape;1978;p14"/>
            <p:cNvSpPr/>
            <p:nvPr/>
          </p:nvSpPr>
          <p:spPr>
            <a:xfrm>
              <a:off x="1459800" y="1512500"/>
              <a:ext cx="131625" cy="197100"/>
            </a:xfrm>
            <a:custGeom>
              <a:avLst/>
              <a:gdLst/>
              <a:ahLst/>
              <a:cxnLst/>
              <a:rect l="l" t="t" r="r" b="b"/>
              <a:pathLst>
                <a:path w="5265" h="7884" extrusionOk="0">
                  <a:moveTo>
                    <a:pt x="2706" y="3151"/>
                  </a:moveTo>
                  <a:cubicBezTo>
                    <a:pt x="2723" y="3222"/>
                    <a:pt x="2736" y="3292"/>
                    <a:pt x="2752" y="3362"/>
                  </a:cubicBezTo>
                  <a:lnTo>
                    <a:pt x="2796" y="3563"/>
                  </a:lnTo>
                  <a:cubicBezTo>
                    <a:pt x="2823" y="3690"/>
                    <a:pt x="2853" y="3813"/>
                    <a:pt x="2880" y="3941"/>
                  </a:cubicBezTo>
                  <a:cubicBezTo>
                    <a:pt x="2853" y="3944"/>
                    <a:pt x="2826" y="3947"/>
                    <a:pt x="2800" y="3951"/>
                  </a:cubicBezTo>
                  <a:lnTo>
                    <a:pt x="2669" y="3971"/>
                  </a:lnTo>
                  <a:cubicBezTo>
                    <a:pt x="2599" y="3981"/>
                    <a:pt x="2529" y="3991"/>
                    <a:pt x="2455" y="4001"/>
                  </a:cubicBezTo>
                  <a:lnTo>
                    <a:pt x="2362" y="4011"/>
                  </a:lnTo>
                  <a:cubicBezTo>
                    <a:pt x="2365" y="4001"/>
                    <a:pt x="2368" y="3987"/>
                    <a:pt x="2374" y="3974"/>
                  </a:cubicBezTo>
                  <a:lnTo>
                    <a:pt x="2462" y="3760"/>
                  </a:lnTo>
                  <a:cubicBezTo>
                    <a:pt x="2545" y="3560"/>
                    <a:pt x="2629" y="3359"/>
                    <a:pt x="2706" y="3151"/>
                  </a:cubicBezTo>
                  <a:close/>
                  <a:moveTo>
                    <a:pt x="2749" y="1934"/>
                  </a:moveTo>
                  <a:lnTo>
                    <a:pt x="2525" y="2613"/>
                  </a:lnTo>
                  <a:cubicBezTo>
                    <a:pt x="2411" y="2954"/>
                    <a:pt x="2271" y="3296"/>
                    <a:pt x="2138" y="3626"/>
                  </a:cubicBezTo>
                  <a:lnTo>
                    <a:pt x="2050" y="3844"/>
                  </a:lnTo>
                  <a:cubicBezTo>
                    <a:pt x="2017" y="3924"/>
                    <a:pt x="1984" y="4008"/>
                    <a:pt x="1953" y="4091"/>
                  </a:cubicBezTo>
                  <a:lnTo>
                    <a:pt x="1820" y="4435"/>
                  </a:lnTo>
                  <a:lnTo>
                    <a:pt x="2502" y="4349"/>
                  </a:lnTo>
                  <a:cubicBezTo>
                    <a:pt x="2575" y="4339"/>
                    <a:pt x="2649" y="4329"/>
                    <a:pt x="2723" y="4319"/>
                  </a:cubicBezTo>
                  <a:lnTo>
                    <a:pt x="2850" y="4299"/>
                  </a:lnTo>
                  <a:cubicBezTo>
                    <a:pt x="2896" y="4292"/>
                    <a:pt x="2947" y="4288"/>
                    <a:pt x="2993" y="4282"/>
                  </a:cubicBezTo>
                  <a:cubicBezTo>
                    <a:pt x="3033" y="4279"/>
                    <a:pt x="3077" y="4275"/>
                    <a:pt x="3117" y="4272"/>
                  </a:cubicBezTo>
                  <a:lnTo>
                    <a:pt x="3311" y="4248"/>
                  </a:lnTo>
                  <a:lnTo>
                    <a:pt x="3228" y="3887"/>
                  </a:lnTo>
                  <a:cubicBezTo>
                    <a:pt x="3197" y="3753"/>
                    <a:pt x="3167" y="3623"/>
                    <a:pt x="3137" y="3476"/>
                  </a:cubicBezTo>
                  <a:lnTo>
                    <a:pt x="3134" y="3456"/>
                  </a:lnTo>
                  <a:lnTo>
                    <a:pt x="2960" y="3496"/>
                  </a:lnTo>
                  <a:lnTo>
                    <a:pt x="3127" y="3429"/>
                  </a:lnTo>
                  <a:lnTo>
                    <a:pt x="3117" y="3382"/>
                  </a:lnTo>
                  <a:lnTo>
                    <a:pt x="3097" y="3285"/>
                  </a:lnTo>
                  <a:cubicBezTo>
                    <a:pt x="3050" y="3081"/>
                    <a:pt x="3004" y="2877"/>
                    <a:pt x="2956" y="2673"/>
                  </a:cubicBezTo>
                  <a:cubicBezTo>
                    <a:pt x="2940" y="2609"/>
                    <a:pt x="2923" y="2546"/>
                    <a:pt x="2907" y="2486"/>
                  </a:cubicBezTo>
                  <a:lnTo>
                    <a:pt x="2749" y="1934"/>
                  </a:lnTo>
                  <a:close/>
                  <a:moveTo>
                    <a:pt x="2855" y="352"/>
                  </a:moveTo>
                  <a:cubicBezTo>
                    <a:pt x="2879" y="352"/>
                    <a:pt x="2904" y="355"/>
                    <a:pt x="2930" y="359"/>
                  </a:cubicBezTo>
                  <a:cubicBezTo>
                    <a:pt x="3030" y="372"/>
                    <a:pt x="3144" y="449"/>
                    <a:pt x="3181" y="526"/>
                  </a:cubicBezTo>
                  <a:lnTo>
                    <a:pt x="3201" y="566"/>
                  </a:lnTo>
                  <a:cubicBezTo>
                    <a:pt x="3224" y="607"/>
                    <a:pt x="3241" y="640"/>
                    <a:pt x="3251" y="673"/>
                  </a:cubicBezTo>
                  <a:cubicBezTo>
                    <a:pt x="3257" y="697"/>
                    <a:pt x="3261" y="717"/>
                    <a:pt x="3268" y="740"/>
                  </a:cubicBezTo>
                  <a:cubicBezTo>
                    <a:pt x="3294" y="871"/>
                    <a:pt x="3322" y="1001"/>
                    <a:pt x="3345" y="1132"/>
                  </a:cubicBezTo>
                  <a:lnTo>
                    <a:pt x="3382" y="1315"/>
                  </a:lnTo>
                  <a:cubicBezTo>
                    <a:pt x="3448" y="1553"/>
                    <a:pt x="3522" y="1780"/>
                    <a:pt x="3609" y="2011"/>
                  </a:cubicBezTo>
                  <a:cubicBezTo>
                    <a:pt x="3686" y="2212"/>
                    <a:pt x="3753" y="2416"/>
                    <a:pt x="3819" y="2629"/>
                  </a:cubicBezTo>
                  <a:cubicBezTo>
                    <a:pt x="3856" y="2760"/>
                    <a:pt x="3899" y="2890"/>
                    <a:pt x="3940" y="3021"/>
                  </a:cubicBezTo>
                  <a:cubicBezTo>
                    <a:pt x="4017" y="3265"/>
                    <a:pt x="4097" y="3516"/>
                    <a:pt x="4164" y="3767"/>
                  </a:cubicBezTo>
                  <a:cubicBezTo>
                    <a:pt x="4248" y="4081"/>
                    <a:pt x="4311" y="4409"/>
                    <a:pt x="4371" y="4723"/>
                  </a:cubicBezTo>
                  <a:lnTo>
                    <a:pt x="4428" y="5004"/>
                  </a:lnTo>
                  <a:cubicBezTo>
                    <a:pt x="4461" y="5151"/>
                    <a:pt x="4495" y="5295"/>
                    <a:pt x="4542" y="5439"/>
                  </a:cubicBezTo>
                  <a:cubicBezTo>
                    <a:pt x="4595" y="5603"/>
                    <a:pt x="4649" y="5767"/>
                    <a:pt x="4699" y="5931"/>
                  </a:cubicBezTo>
                  <a:cubicBezTo>
                    <a:pt x="4739" y="6061"/>
                    <a:pt x="4776" y="6201"/>
                    <a:pt x="4816" y="6386"/>
                  </a:cubicBezTo>
                  <a:lnTo>
                    <a:pt x="4836" y="6476"/>
                  </a:lnTo>
                  <a:cubicBezTo>
                    <a:pt x="4856" y="6579"/>
                    <a:pt x="4880" y="6683"/>
                    <a:pt x="4900" y="6787"/>
                  </a:cubicBezTo>
                  <a:cubicBezTo>
                    <a:pt x="4907" y="6817"/>
                    <a:pt x="4907" y="6847"/>
                    <a:pt x="4910" y="6880"/>
                  </a:cubicBezTo>
                  <a:cubicBezTo>
                    <a:pt x="4910" y="6948"/>
                    <a:pt x="4907" y="7011"/>
                    <a:pt x="4893" y="7081"/>
                  </a:cubicBezTo>
                  <a:cubicBezTo>
                    <a:pt x="4876" y="7181"/>
                    <a:pt x="4833" y="7245"/>
                    <a:pt x="4766" y="7345"/>
                  </a:cubicBezTo>
                  <a:lnTo>
                    <a:pt x="4742" y="7375"/>
                  </a:lnTo>
                  <a:cubicBezTo>
                    <a:pt x="4689" y="7436"/>
                    <a:pt x="4626" y="7479"/>
                    <a:pt x="4552" y="7506"/>
                  </a:cubicBezTo>
                  <a:cubicBezTo>
                    <a:pt x="4499" y="7523"/>
                    <a:pt x="4448" y="7532"/>
                    <a:pt x="4396" y="7532"/>
                  </a:cubicBezTo>
                  <a:cubicBezTo>
                    <a:pt x="4366" y="7532"/>
                    <a:pt x="4336" y="7529"/>
                    <a:pt x="4305" y="7522"/>
                  </a:cubicBezTo>
                  <a:cubicBezTo>
                    <a:pt x="4217" y="7506"/>
                    <a:pt x="4144" y="7469"/>
                    <a:pt x="4080" y="7416"/>
                  </a:cubicBezTo>
                  <a:cubicBezTo>
                    <a:pt x="4027" y="7365"/>
                    <a:pt x="3987" y="7309"/>
                    <a:pt x="3956" y="7245"/>
                  </a:cubicBezTo>
                  <a:lnTo>
                    <a:pt x="3947" y="7225"/>
                  </a:lnTo>
                  <a:cubicBezTo>
                    <a:pt x="3927" y="7188"/>
                    <a:pt x="3907" y="7152"/>
                    <a:pt x="3896" y="7104"/>
                  </a:cubicBezTo>
                  <a:cubicBezTo>
                    <a:pt x="3879" y="7031"/>
                    <a:pt x="3859" y="6954"/>
                    <a:pt x="3850" y="6877"/>
                  </a:cubicBezTo>
                  <a:cubicBezTo>
                    <a:pt x="3843" y="6823"/>
                    <a:pt x="3833" y="6770"/>
                    <a:pt x="3823" y="6717"/>
                  </a:cubicBezTo>
                  <a:cubicBezTo>
                    <a:pt x="3810" y="6650"/>
                    <a:pt x="3796" y="6579"/>
                    <a:pt x="3783" y="6506"/>
                  </a:cubicBezTo>
                  <a:cubicBezTo>
                    <a:pt x="3746" y="6352"/>
                    <a:pt x="3699" y="6192"/>
                    <a:pt x="3639" y="5984"/>
                  </a:cubicBezTo>
                  <a:lnTo>
                    <a:pt x="3632" y="5968"/>
                  </a:lnTo>
                  <a:cubicBezTo>
                    <a:pt x="3609" y="5880"/>
                    <a:pt x="3582" y="5793"/>
                    <a:pt x="3558" y="5707"/>
                  </a:cubicBezTo>
                  <a:cubicBezTo>
                    <a:pt x="3518" y="5563"/>
                    <a:pt x="3492" y="5412"/>
                    <a:pt x="3468" y="5285"/>
                  </a:cubicBezTo>
                  <a:lnTo>
                    <a:pt x="3425" y="5017"/>
                  </a:lnTo>
                  <a:lnTo>
                    <a:pt x="3221" y="5061"/>
                  </a:lnTo>
                  <a:cubicBezTo>
                    <a:pt x="3174" y="5068"/>
                    <a:pt x="3124" y="5071"/>
                    <a:pt x="3074" y="5077"/>
                  </a:cubicBezTo>
                  <a:cubicBezTo>
                    <a:pt x="3010" y="5081"/>
                    <a:pt x="2947" y="5088"/>
                    <a:pt x="2883" y="5102"/>
                  </a:cubicBezTo>
                  <a:cubicBezTo>
                    <a:pt x="2769" y="5122"/>
                    <a:pt x="2655" y="5138"/>
                    <a:pt x="2545" y="5151"/>
                  </a:cubicBezTo>
                  <a:cubicBezTo>
                    <a:pt x="2374" y="5178"/>
                    <a:pt x="2204" y="5198"/>
                    <a:pt x="2033" y="5222"/>
                  </a:cubicBezTo>
                  <a:lnTo>
                    <a:pt x="1763" y="5255"/>
                  </a:lnTo>
                  <a:cubicBezTo>
                    <a:pt x="1756" y="5256"/>
                    <a:pt x="1748" y="5257"/>
                    <a:pt x="1738" y="5257"/>
                  </a:cubicBezTo>
                  <a:cubicBezTo>
                    <a:pt x="1727" y="5257"/>
                    <a:pt x="1716" y="5256"/>
                    <a:pt x="1703" y="5255"/>
                  </a:cubicBezTo>
                  <a:lnTo>
                    <a:pt x="1559" y="5242"/>
                  </a:lnTo>
                  <a:lnTo>
                    <a:pt x="1428" y="5679"/>
                  </a:lnTo>
                  <a:cubicBezTo>
                    <a:pt x="1358" y="5917"/>
                    <a:pt x="1275" y="6155"/>
                    <a:pt x="1195" y="6386"/>
                  </a:cubicBezTo>
                  <a:lnTo>
                    <a:pt x="1161" y="6479"/>
                  </a:lnTo>
                  <a:cubicBezTo>
                    <a:pt x="1124" y="6590"/>
                    <a:pt x="1090" y="6703"/>
                    <a:pt x="1060" y="6817"/>
                  </a:cubicBezTo>
                  <a:cubicBezTo>
                    <a:pt x="1030" y="6924"/>
                    <a:pt x="1007" y="7031"/>
                    <a:pt x="983" y="7141"/>
                  </a:cubicBezTo>
                  <a:lnTo>
                    <a:pt x="950" y="7275"/>
                  </a:lnTo>
                  <a:cubicBezTo>
                    <a:pt x="934" y="7362"/>
                    <a:pt x="890" y="7425"/>
                    <a:pt x="826" y="7469"/>
                  </a:cubicBezTo>
                  <a:cubicBezTo>
                    <a:pt x="779" y="7502"/>
                    <a:pt x="724" y="7519"/>
                    <a:pt x="668" y="7519"/>
                  </a:cubicBezTo>
                  <a:cubicBezTo>
                    <a:pt x="648" y="7519"/>
                    <a:pt x="628" y="7517"/>
                    <a:pt x="609" y="7513"/>
                  </a:cubicBezTo>
                  <a:cubicBezTo>
                    <a:pt x="536" y="7499"/>
                    <a:pt x="465" y="7449"/>
                    <a:pt x="418" y="7382"/>
                  </a:cubicBezTo>
                  <a:cubicBezTo>
                    <a:pt x="378" y="7315"/>
                    <a:pt x="365" y="7245"/>
                    <a:pt x="378" y="7178"/>
                  </a:cubicBezTo>
                  <a:cubicBezTo>
                    <a:pt x="392" y="7115"/>
                    <a:pt x="408" y="7054"/>
                    <a:pt x="422" y="6991"/>
                  </a:cubicBezTo>
                  <a:cubicBezTo>
                    <a:pt x="452" y="6840"/>
                    <a:pt x="485" y="6687"/>
                    <a:pt x="528" y="6542"/>
                  </a:cubicBezTo>
                  <a:cubicBezTo>
                    <a:pt x="589" y="6342"/>
                    <a:pt x="656" y="6141"/>
                    <a:pt x="719" y="5951"/>
                  </a:cubicBezTo>
                  <a:cubicBezTo>
                    <a:pt x="806" y="5663"/>
                    <a:pt x="894" y="5369"/>
                    <a:pt x="977" y="5077"/>
                  </a:cubicBezTo>
                  <a:lnTo>
                    <a:pt x="1067" y="4764"/>
                  </a:lnTo>
                  <a:cubicBezTo>
                    <a:pt x="1084" y="4707"/>
                    <a:pt x="1104" y="4653"/>
                    <a:pt x="1121" y="4596"/>
                  </a:cubicBezTo>
                  <a:lnTo>
                    <a:pt x="1187" y="4395"/>
                  </a:lnTo>
                  <a:cubicBezTo>
                    <a:pt x="1215" y="4312"/>
                    <a:pt x="1241" y="4228"/>
                    <a:pt x="1271" y="4148"/>
                  </a:cubicBezTo>
                  <a:lnTo>
                    <a:pt x="1325" y="4001"/>
                  </a:lnTo>
                  <a:cubicBezTo>
                    <a:pt x="1375" y="3867"/>
                    <a:pt x="1425" y="3730"/>
                    <a:pt x="1475" y="3597"/>
                  </a:cubicBezTo>
                  <a:lnTo>
                    <a:pt x="1485" y="3569"/>
                  </a:lnTo>
                  <a:cubicBezTo>
                    <a:pt x="1562" y="3372"/>
                    <a:pt x="1636" y="3171"/>
                    <a:pt x="1712" y="2974"/>
                  </a:cubicBezTo>
                  <a:cubicBezTo>
                    <a:pt x="1769" y="2824"/>
                    <a:pt x="1823" y="2669"/>
                    <a:pt x="1880" y="2509"/>
                  </a:cubicBezTo>
                  <a:lnTo>
                    <a:pt x="1900" y="2433"/>
                  </a:lnTo>
                  <a:cubicBezTo>
                    <a:pt x="1937" y="2322"/>
                    <a:pt x="1970" y="2208"/>
                    <a:pt x="2004" y="2095"/>
                  </a:cubicBezTo>
                  <a:cubicBezTo>
                    <a:pt x="2033" y="1994"/>
                    <a:pt x="2061" y="1891"/>
                    <a:pt x="2090" y="1791"/>
                  </a:cubicBezTo>
                  <a:cubicBezTo>
                    <a:pt x="2178" y="1476"/>
                    <a:pt x="2271" y="1152"/>
                    <a:pt x="2382" y="843"/>
                  </a:cubicBezTo>
                  <a:lnTo>
                    <a:pt x="2391" y="817"/>
                  </a:lnTo>
                  <a:cubicBezTo>
                    <a:pt x="2419" y="737"/>
                    <a:pt x="2448" y="656"/>
                    <a:pt x="2485" y="593"/>
                  </a:cubicBezTo>
                  <a:cubicBezTo>
                    <a:pt x="2539" y="506"/>
                    <a:pt x="2575" y="456"/>
                    <a:pt x="2632" y="419"/>
                  </a:cubicBezTo>
                  <a:cubicBezTo>
                    <a:pt x="2711" y="373"/>
                    <a:pt x="2780" y="352"/>
                    <a:pt x="2855" y="352"/>
                  </a:cubicBezTo>
                  <a:close/>
                  <a:moveTo>
                    <a:pt x="2851" y="0"/>
                  </a:moveTo>
                  <a:cubicBezTo>
                    <a:pt x="2711" y="0"/>
                    <a:pt x="2582" y="39"/>
                    <a:pt x="2451" y="118"/>
                  </a:cubicBezTo>
                  <a:cubicBezTo>
                    <a:pt x="2321" y="198"/>
                    <a:pt x="2248" y="309"/>
                    <a:pt x="2184" y="412"/>
                  </a:cubicBezTo>
                  <a:cubicBezTo>
                    <a:pt x="2127" y="506"/>
                    <a:pt x="2090" y="610"/>
                    <a:pt x="2061" y="700"/>
                  </a:cubicBezTo>
                  <a:lnTo>
                    <a:pt x="2050" y="727"/>
                  </a:lnTo>
                  <a:cubicBezTo>
                    <a:pt x="1937" y="1044"/>
                    <a:pt x="1843" y="1376"/>
                    <a:pt x="1752" y="1693"/>
                  </a:cubicBezTo>
                  <a:cubicBezTo>
                    <a:pt x="1723" y="1794"/>
                    <a:pt x="1696" y="1894"/>
                    <a:pt x="1666" y="1998"/>
                  </a:cubicBezTo>
                  <a:cubicBezTo>
                    <a:pt x="1632" y="2108"/>
                    <a:pt x="1599" y="2222"/>
                    <a:pt x="1565" y="2332"/>
                  </a:cubicBezTo>
                  <a:lnTo>
                    <a:pt x="1545" y="2402"/>
                  </a:lnTo>
                  <a:cubicBezTo>
                    <a:pt x="1491" y="2553"/>
                    <a:pt x="1442" y="2700"/>
                    <a:pt x="1385" y="2850"/>
                  </a:cubicBezTo>
                  <a:cubicBezTo>
                    <a:pt x="1308" y="3048"/>
                    <a:pt x="1235" y="3245"/>
                    <a:pt x="1158" y="3442"/>
                  </a:cubicBezTo>
                  <a:lnTo>
                    <a:pt x="1147" y="3469"/>
                  </a:lnTo>
                  <a:cubicBezTo>
                    <a:pt x="1094" y="3606"/>
                    <a:pt x="1044" y="3743"/>
                    <a:pt x="994" y="3881"/>
                  </a:cubicBezTo>
                  <a:lnTo>
                    <a:pt x="940" y="4024"/>
                  </a:lnTo>
                  <a:cubicBezTo>
                    <a:pt x="910" y="4111"/>
                    <a:pt x="880" y="4202"/>
                    <a:pt x="853" y="4288"/>
                  </a:cubicBezTo>
                  <a:lnTo>
                    <a:pt x="789" y="4483"/>
                  </a:lnTo>
                  <a:cubicBezTo>
                    <a:pt x="769" y="4543"/>
                    <a:pt x="749" y="4603"/>
                    <a:pt x="729" y="4667"/>
                  </a:cubicBezTo>
                  <a:lnTo>
                    <a:pt x="639" y="4981"/>
                  </a:lnTo>
                  <a:cubicBezTo>
                    <a:pt x="556" y="5272"/>
                    <a:pt x="472" y="5559"/>
                    <a:pt x="385" y="5844"/>
                  </a:cubicBezTo>
                  <a:cubicBezTo>
                    <a:pt x="321" y="6034"/>
                    <a:pt x="251" y="6235"/>
                    <a:pt x="191" y="6442"/>
                  </a:cubicBezTo>
                  <a:cubicBezTo>
                    <a:pt x="147" y="6599"/>
                    <a:pt x="111" y="6760"/>
                    <a:pt x="77" y="6914"/>
                  </a:cubicBezTo>
                  <a:cubicBezTo>
                    <a:pt x="64" y="6977"/>
                    <a:pt x="51" y="7038"/>
                    <a:pt x="37" y="7098"/>
                  </a:cubicBezTo>
                  <a:cubicBezTo>
                    <a:pt x="0" y="7258"/>
                    <a:pt x="31" y="7429"/>
                    <a:pt x="124" y="7573"/>
                  </a:cubicBezTo>
                  <a:cubicBezTo>
                    <a:pt x="221" y="7723"/>
                    <a:pt x="375" y="7827"/>
                    <a:pt x="542" y="7860"/>
                  </a:cubicBezTo>
                  <a:cubicBezTo>
                    <a:pt x="580" y="7867"/>
                    <a:pt x="619" y="7871"/>
                    <a:pt x="658" y="7871"/>
                  </a:cubicBezTo>
                  <a:cubicBezTo>
                    <a:pt x="787" y="7871"/>
                    <a:pt x="915" y="7832"/>
                    <a:pt x="1024" y="7760"/>
                  </a:cubicBezTo>
                  <a:cubicBezTo>
                    <a:pt x="1161" y="7666"/>
                    <a:pt x="1255" y="7526"/>
                    <a:pt x="1295" y="7355"/>
                  </a:cubicBezTo>
                  <a:lnTo>
                    <a:pt x="1325" y="7215"/>
                  </a:lnTo>
                  <a:cubicBezTo>
                    <a:pt x="1348" y="7115"/>
                    <a:pt x="1371" y="7011"/>
                    <a:pt x="1398" y="6911"/>
                  </a:cubicBezTo>
                  <a:cubicBezTo>
                    <a:pt x="1428" y="6800"/>
                    <a:pt x="1462" y="6693"/>
                    <a:pt x="1496" y="6590"/>
                  </a:cubicBezTo>
                  <a:lnTo>
                    <a:pt x="1525" y="6502"/>
                  </a:lnTo>
                  <a:cubicBezTo>
                    <a:pt x="1609" y="6269"/>
                    <a:pt x="1692" y="6025"/>
                    <a:pt x="1766" y="5780"/>
                  </a:cubicBezTo>
                  <a:lnTo>
                    <a:pt x="1817" y="5603"/>
                  </a:lnTo>
                  <a:lnTo>
                    <a:pt x="2081" y="5570"/>
                  </a:lnTo>
                  <a:cubicBezTo>
                    <a:pt x="2251" y="5546"/>
                    <a:pt x="2422" y="5526"/>
                    <a:pt x="2592" y="5499"/>
                  </a:cubicBezTo>
                  <a:cubicBezTo>
                    <a:pt x="2709" y="5486"/>
                    <a:pt x="2830" y="5466"/>
                    <a:pt x="2944" y="5446"/>
                  </a:cubicBezTo>
                  <a:cubicBezTo>
                    <a:pt x="2996" y="5435"/>
                    <a:pt x="3050" y="5432"/>
                    <a:pt x="3107" y="5426"/>
                  </a:cubicBezTo>
                  <a:lnTo>
                    <a:pt x="3137" y="5426"/>
                  </a:lnTo>
                  <a:cubicBezTo>
                    <a:pt x="3157" y="5543"/>
                    <a:pt x="3184" y="5670"/>
                    <a:pt x="3217" y="5800"/>
                  </a:cubicBezTo>
                  <a:cubicBezTo>
                    <a:pt x="3245" y="5891"/>
                    <a:pt x="3271" y="5977"/>
                    <a:pt x="3297" y="6068"/>
                  </a:cubicBezTo>
                  <a:lnTo>
                    <a:pt x="3302" y="6085"/>
                  </a:lnTo>
                  <a:cubicBezTo>
                    <a:pt x="3362" y="6285"/>
                    <a:pt x="3405" y="6442"/>
                    <a:pt x="3438" y="6582"/>
                  </a:cubicBezTo>
                  <a:cubicBezTo>
                    <a:pt x="3452" y="6650"/>
                    <a:pt x="3465" y="6713"/>
                    <a:pt x="3478" y="6780"/>
                  </a:cubicBezTo>
                  <a:cubicBezTo>
                    <a:pt x="3485" y="6830"/>
                    <a:pt x="3495" y="6880"/>
                    <a:pt x="3502" y="6931"/>
                  </a:cubicBezTo>
                  <a:cubicBezTo>
                    <a:pt x="3515" y="7014"/>
                    <a:pt x="3535" y="7101"/>
                    <a:pt x="3558" y="7201"/>
                  </a:cubicBezTo>
                  <a:cubicBezTo>
                    <a:pt x="3575" y="7275"/>
                    <a:pt x="3609" y="7339"/>
                    <a:pt x="3639" y="7392"/>
                  </a:cubicBezTo>
                  <a:cubicBezTo>
                    <a:pt x="3686" y="7499"/>
                    <a:pt x="3756" y="7596"/>
                    <a:pt x="3850" y="7680"/>
                  </a:cubicBezTo>
                  <a:cubicBezTo>
                    <a:pt x="3960" y="7777"/>
                    <a:pt x="4091" y="7840"/>
                    <a:pt x="4237" y="7867"/>
                  </a:cubicBezTo>
                  <a:cubicBezTo>
                    <a:pt x="4288" y="7877"/>
                    <a:pt x="4341" y="7884"/>
                    <a:pt x="4395" y="7884"/>
                  </a:cubicBezTo>
                  <a:cubicBezTo>
                    <a:pt x="4485" y="7884"/>
                    <a:pt x="4579" y="7867"/>
                    <a:pt x="4669" y="7837"/>
                  </a:cubicBezTo>
                  <a:cubicBezTo>
                    <a:pt x="4802" y="7786"/>
                    <a:pt x="4920" y="7710"/>
                    <a:pt x="5014" y="7603"/>
                  </a:cubicBezTo>
                  <a:lnTo>
                    <a:pt x="5057" y="7542"/>
                  </a:lnTo>
                  <a:cubicBezTo>
                    <a:pt x="5134" y="7425"/>
                    <a:pt x="5208" y="7319"/>
                    <a:pt x="5241" y="7141"/>
                  </a:cubicBezTo>
                  <a:cubicBezTo>
                    <a:pt x="5258" y="7048"/>
                    <a:pt x="5264" y="6961"/>
                    <a:pt x="5261" y="6871"/>
                  </a:cubicBezTo>
                  <a:cubicBezTo>
                    <a:pt x="5258" y="6820"/>
                    <a:pt x="5254" y="6770"/>
                    <a:pt x="5244" y="6720"/>
                  </a:cubicBezTo>
                  <a:cubicBezTo>
                    <a:pt x="5224" y="6613"/>
                    <a:pt x="5201" y="6509"/>
                    <a:pt x="5177" y="6402"/>
                  </a:cubicBezTo>
                  <a:lnTo>
                    <a:pt x="5157" y="6312"/>
                  </a:lnTo>
                  <a:cubicBezTo>
                    <a:pt x="5117" y="6121"/>
                    <a:pt x="5077" y="5968"/>
                    <a:pt x="5037" y="5827"/>
                  </a:cubicBezTo>
                  <a:cubicBezTo>
                    <a:pt x="4987" y="5659"/>
                    <a:pt x="4930" y="5492"/>
                    <a:pt x="4876" y="5325"/>
                  </a:cubicBezTo>
                  <a:cubicBezTo>
                    <a:pt x="4833" y="5202"/>
                    <a:pt x="4802" y="5071"/>
                    <a:pt x="4773" y="4934"/>
                  </a:cubicBezTo>
                  <a:lnTo>
                    <a:pt x="4719" y="4656"/>
                  </a:lnTo>
                  <a:cubicBezTo>
                    <a:pt x="4656" y="4335"/>
                    <a:pt x="4589" y="4001"/>
                    <a:pt x="4501" y="3677"/>
                  </a:cubicBezTo>
                  <a:cubicBezTo>
                    <a:pt x="4435" y="3419"/>
                    <a:pt x="4355" y="3165"/>
                    <a:pt x="4274" y="2917"/>
                  </a:cubicBezTo>
                  <a:lnTo>
                    <a:pt x="4154" y="2526"/>
                  </a:lnTo>
                  <a:cubicBezTo>
                    <a:pt x="4087" y="2308"/>
                    <a:pt x="4017" y="2095"/>
                    <a:pt x="3940" y="1887"/>
                  </a:cubicBezTo>
                  <a:cubicBezTo>
                    <a:pt x="3856" y="1666"/>
                    <a:pt x="3786" y="1445"/>
                    <a:pt x="3723" y="1232"/>
                  </a:cubicBezTo>
                  <a:lnTo>
                    <a:pt x="3692" y="1068"/>
                  </a:lnTo>
                  <a:cubicBezTo>
                    <a:pt x="3666" y="931"/>
                    <a:pt x="3639" y="797"/>
                    <a:pt x="3609" y="663"/>
                  </a:cubicBezTo>
                  <a:cubicBezTo>
                    <a:pt x="3606" y="636"/>
                    <a:pt x="3598" y="610"/>
                    <a:pt x="3592" y="583"/>
                  </a:cubicBezTo>
                  <a:cubicBezTo>
                    <a:pt x="3572" y="513"/>
                    <a:pt x="3542" y="456"/>
                    <a:pt x="3515" y="402"/>
                  </a:cubicBezTo>
                  <a:lnTo>
                    <a:pt x="3495" y="366"/>
                  </a:lnTo>
                  <a:cubicBezTo>
                    <a:pt x="3405" y="188"/>
                    <a:pt x="3194" y="41"/>
                    <a:pt x="2984" y="11"/>
                  </a:cubicBezTo>
                  <a:cubicBezTo>
                    <a:pt x="2938" y="4"/>
                    <a:pt x="2894" y="0"/>
                    <a:pt x="28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979" name="Google Shape;1979;p14"/>
          <p:cNvSpPr/>
          <p:nvPr/>
        </p:nvSpPr>
        <p:spPr>
          <a:xfrm rot="-10164585" flipH="1">
            <a:off x="4119543" y="4830387"/>
            <a:ext cx="287293" cy="28729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80" name="Google Shape;1980;p14"/>
          <p:cNvSpPr/>
          <p:nvPr/>
        </p:nvSpPr>
        <p:spPr>
          <a:xfrm rot="-630953">
            <a:off x="10225907" y="3980355"/>
            <a:ext cx="854756" cy="854756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81" name="Google Shape;1981;p14"/>
          <p:cNvSpPr/>
          <p:nvPr/>
        </p:nvSpPr>
        <p:spPr>
          <a:xfrm rot="-635415">
            <a:off x="11130407" y="1428536"/>
            <a:ext cx="287293" cy="28729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82" name="Google Shape;1982;p14"/>
          <p:cNvSpPr/>
          <p:nvPr/>
        </p:nvSpPr>
        <p:spPr>
          <a:xfrm rot="-631667">
            <a:off x="11453094" y="850989"/>
            <a:ext cx="137921" cy="13792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83" name="Google Shape;1983;p14"/>
          <p:cNvSpPr/>
          <p:nvPr/>
        </p:nvSpPr>
        <p:spPr>
          <a:xfrm rot="10169047">
            <a:off x="6104243" y="2001305"/>
            <a:ext cx="854756" cy="854756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947287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19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85" name="Google Shape;1985;p15"/>
          <p:cNvGrpSpPr/>
          <p:nvPr/>
        </p:nvGrpSpPr>
        <p:grpSpPr>
          <a:xfrm>
            <a:off x="-66100" y="6033"/>
            <a:ext cx="12338000" cy="6852000"/>
            <a:chOff x="-49575" y="4525"/>
            <a:chExt cx="9253500" cy="5139000"/>
          </a:xfrm>
        </p:grpSpPr>
        <p:grpSp>
          <p:nvGrpSpPr>
            <p:cNvPr id="1986" name="Google Shape;1986;p15"/>
            <p:cNvGrpSpPr/>
            <p:nvPr/>
          </p:nvGrpSpPr>
          <p:grpSpPr>
            <a:xfrm>
              <a:off x="-49575" y="4525"/>
              <a:ext cx="9253500" cy="5139000"/>
              <a:chOff x="-49575" y="4525"/>
              <a:chExt cx="9253500" cy="5139000"/>
            </a:xfrm>
          </p:grpSpPr>
          <p:cxnSp>
            <p:nvCxnSpPr>
              <p:cNvPr id="1987" name="Google Shape;1987;p15"/>
              <p:cNvCxnSpPr/>
              <p:nvPr/>
            </p:nvCxnSpPr>
            <p:spPr>
              <a:xfrm>
                <a:off x="13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88" name="Google Shape;1988;p15"/>
              <p:cNvCxnSpPr/>
              <p:nvPr/>
            </p:nvCxnSpPr>
            <p:spPr>
              <a:xfrm>
                <a:off x="29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89" name="Google Shape;1989;p15"/>
              <p:cNvCxnSpPr/>
              <p:nvPr/>
            </p:nvCxnSpPr>
            <p:spPr>
              <a:xfrm>
                <a:off x="45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90" name="Google Shape;1990;p15"/>
              <p:cNvCxnSpPr/>
              <p:nvPr/>
            </p:nvCxnSpPr>
            <p:spPr>
              <a:xfrm>
                <a:off x="61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91" name="Google Shape;1991;p15"/>
              <p:cNvCxnSpPr/>
              <p:nvPr/>
            </p:nvCxnSpPr>
            <p:spPr>
              <a:xfrm>
                <a:off x="77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92" name="Google Shape;1992;p15"/>
              <p:cNvCxnSpPr/>
              <p:nvPr/>
            </p:nvCxnSpPr>
            <p:spPr>
              <a:xfrm>
                <a:off x="92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93" name="Google Shape;1993;p15"/>
              <p:cNvCxnSpPr/>
              <p:nvPr/>
            </p:nvCxnSpPr>
            <p:spPr>
              <a:xfrm>
                <a:off x="108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94" name="Google Shape;1994;p15"/>
              <p:cNvCxnSpPr/>
              <p:nvPr/>
            </p:nvCxnSpPr>
            <p:spPr>
              <a:xfrm>
                <a:off x="1246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95" name="Google Shape;1995;p15"/>
              <p:cNvCxnSpPr/>
              <p:nvPr/>
            </p:nvCxnSpPr>
            <p:spPr>
              <a:xfrm>
                <a:off x="1404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96" name="Google Shape;1996;p15"/>
              <p:cNvCxnSpPr/>
              <p:nvPr/>
            </p:nvCxnSpPr>
            <p:spPr>
              <a:xfrm>
                <a:off x="1563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97" name="Google Shape;1997;p15"/>
              <p:cNvCxnSpPr/>
              <p:nvPr/>
            </p:nvCxnSpPr>
            <p:spPr>
              <a:xfrm>
                <a:off x="1721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98" name="Google Shape;1998;p15"/>
              <p:cNvCxnSpPr/>
              <p:nvPr/>
            </p:nvCxnSpPr>
            <p:spPr>
              <a:xfrm>
                <a:off x="1880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99" name="Google Shape;1999;p15"/>
              <p:cNvCxnSpPr/>
              <p:nvPr/>
            </p:nvCxnSpPr>
            <p:spPr>
              <a:xfrm>
                <a:off x="2039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00" name="Google Shape;2000;p15"/>
              <p:cNvCxnSpPr/>
              <p:nvPr/>
            </p:nvCxnSpPr>
            <p:spPr>
              <a:xfrm>
                <a:off x="2197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01" name="Google Shape;2001;p15"/>
              <p:cNvCxnSpPr/>
              <p:nvPr/>
            </p:nvCxnSpPr>
            <p:spPr>
              <a:xfrm>
                <a:off x="2356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02" name="Google Shape;2002;p15"/>
              <p:cNvCxnSpPr/>
              <p:nvPr/>
            </p:nvCxnSpPr>
            <p:spPr>
              <a:xfrm>
                <a:off x="2514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03" name="Google Shape;2003;p15"/>
              <p:cNvCxnSpPr/>
              <p:nvPr/>
            </p:nvCxnSpPr>
            <p:spPr>
              <a:xfrm>
                <a:off x="2673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04" name="Google Shape;2004;p15"/>
              <p:cNvCxnSpPr/>
              <p:nvPr/>
            </p:nvCxnSpPr>
            <p:spPr>
              <a:xfrm>
                <a:off x="2832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05" name="Google Shape;2005;p15"/>
              <p:cNvCxnSpPr/>
              <p:nvPr/>
            </p:nvCxnSpPr>
            <p:spPr>
              <a:xfrm>
                <a:off x="2990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06" name="Google Shape;2006;p15"/>
              <p:cNvCxnSpPr/>
              <p:nvPr/>
            </p:nvCxnSpPr>
            <p:spPr>
              <a:xfrm>
                <a:off x="3149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07" name="Google Shape;2007;p15"/>
              <p:cNvCxnSpPr/>
              <p:nvPr/>
            </p:nvCxnSpPr>
            <p:spPr>
              <a:xfrm>
                <a:off x="3307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08" name="Google Shape;2008;p15"/>
              <p:cNvCxnSpPr/>
              <p:nvPr/>
            </p:nvCxnSpPr>
            <p:spPr>
              <a:xfrm>
                <a:off x="3466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09" name="Google Shape;2009;p15"/>
              <p:cNvCxnSpPr/>
              <p:nvPr/>
            </p:nvCxnSpPr>
            <p:spPr>
              <a:xfrm>
                <a:off x="3625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10" name="Google Shape;2010;p15"/>
              <p:cNvCxnSpPr/>
              <p:nvPr/>
            </p:nvCxnSpPr>
            <p:spPr>
              <a:xfrm>
                <a:off x="3783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11" name="Google Shape;2011;p15"/>
              <p:cNvCxnSpPr/>
              <p:nvPr/>
            </p:nvCxnSpPr>
            <p:spPr>
              <a:xfrm>
                <a:off x="3942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12" name="Google Shape;2012;p15"/>
              <p:cNvCxnSpPr/>
              <p:nvPr/>
            </p:nvCxnSpPr>
            <p:spPr>
              <a:xfrm>
                <a:off x="4100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13" name="Google Shape;2013;p15"/>
              <p:cNvCxnSpPr/>
              <p:nvPr/>
            </p:nvCxnSpPr>
            <p:spPr>
              <a:xfrm>
                <a:off x="4259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14" name="Google Shape;2014;p15"/>
              <p:cNvCxnSpPr/>
              <p:nvPr/>
            </p:nvCxnSpPr>
            <p:spPr>
              <a:xfrm>
                <a:off x="4418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15" name="Google Shape;2015;p15"/>
              <p:cNvCxnSpPr/>
              <p:nvPr/>
            </p:nvCxnSpPr>
            <p:spPr>
              <a:xfrm>
                <a:off x="4576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16" name="Google Shape;2016;p15"/>
              <p:cNvCxnSpPr/>
              <p:nvPr/>
            </p:nvCxnSpPr>
            <p:spPr>
              <a:xfrm>
                <a:off x="4735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17" name="Google Shape;2017;p15"/>
              <p:cNvCxnSpPr/>
              <p:nvPr/>
            </p:nvCxnSpPr>
            <p:spPr>
              <a:xfrm>
                <a:off x="4893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18" name="Google Shape;2018;p15"/>
              <p:cNvCxnSpPr/>
              <p:nvPr/>
            </p:nvCxnSpPr>
            <p:spPr>
              <a:xfrm>
                <a:off x="5052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19" name="Google Shape;2019;p15"/>
              <p:cNvCxnSpPr/>
              <p:nvPr/>
            </p:nvCxnSpPr>
            <p:spPr>
              <a:xfrm>
                <a:off x="5211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20" name="Google Shape;2020;p15"/>
              <p:cNvCxnSpPr/>
              <p:nvPr/>
            </p:nvCxnSpPr>
            <p:spPr>
              <a:xfrm>
                <a:off x="5369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21" name="Google Shape;2021;p15"/>
              <p:cNvCxnSpPr/>
              <p:nvPr/>
            </p:nvCxnSpPr>
            <p:spPr>
              <a:xfrm>
                <a:off x="5528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22" name="Google Shape;2022;p15"/>
              <p:cNvCxnSpPr/>
              <p:nvPr/>
            </p:nvCxnSpPr>
            <p:spPr>
              <a:xfrm>
                <a:off x="5686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23" name="Google Shape;2023;p15"/>
              <p:cNvCxnSpPr/>
              <p:nvPr/>
            </p:nvCxnSpPr>
            <p:spPr>
              <a:xfrm>
                <a:off x="5845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24" name="Google Shape;2024;p15"/>
              <p:cNvCxnSpPr/>
              <p:nvPr/>
            </p:nvCxnSpPr>
            <p:spPr>
              <a:xfrm>
                <a:off x="6004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25" name="Google Shape;2025;p15"/>
              <p:cNvCxnSpPr/>
              <p:nvPr/>
            </p:nvCxnSpPr>
            <p:spPr>
              <a:xfrm>
                <a:off x="6162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26" name="Google Shape;2026;p15"/>
              <p:cNvCxnSpPr/>
              <p:nvPr/>
            </p:nvCxnSpPr>
            <p:spPr>
              <a:xfrm>
                <a:off x="6321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27" name="Google Shape;2027;p15"/>
              <p:cNvCxnSpPr/>
              <p:nvPr/>
            </p:nvCxnSpPr>
            <p:spPr>
              <a:xfrm>
                <a:off x="6479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28" name="Google Shape;2028;p15"/>
              <p:cNvCxnSpPr/>
              <p:nvPr/>
            </p:nvCxnSpPr>
            <p:spPr>
              <a:xfrm>
                <a:off x="6638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29" name="Google Shape;2029;p15"/>
              <p:cNvCxnSpPr/>
              <p:nvPr/>
            </p:nvCxnSpPr>
            <p:spPr>
              <a:xfrm>
                <a:off x="6797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30" name="Google Shape;2030;p15"/>
              <p:cNvCxnSpPr/>
              <p:nvPr/>
            </p:nvCxnSpPr>
            <p:spPr>
              <a:xfrm>
                <a:off x="6955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31" name="Google Shape;2031;p15"/>
              <p:cNvCxnSpPr/>
              <p:nvPr/>
            </p:nvCxnSpPr>
            <p:spPr>
              <a:xfrm>
                <a:off x="7114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32" name="Google Shape;2032;p15"/>
              <p:cNvCxnSpPr/>
              <p:nvPr/>
            </p:nvCxnSpPr>
            <p:spPr>
              <a:xfrm>
                <a:off x="7272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33" name="Google Shape;2033;p15"/>
              <p:cNvCxnSpPr/>
              <p:nvPr/>
            </p:nvCxnSpPr>
            <p:spPr>
              <a:xfrm>
                <a:off x="7431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34" name="Google Shape;2034;p15"/>
              <p:cNvCxnSpPr/>
              <p:nvPr/>
            </p:nvCxnSpPr>
            <p:spPr>
              <a:xfrm>
                <a:off x="7590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35" name="Google Shape;2035;p15"/>
              <p:cNvCxnSpPr/>
              <p:nvPr/>
            </p:nvCxnSpPr>
            <p:spPr>
              <a:xfrm>
                <a:off x="7748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36" name="Google Shape;2036;p15"/>
              <p:cNvCxnSpPr/>
              <p:nvPr/>
            </p:nvCxnSpPr>
            <p:spPr>
              <a:xfrm>
                <a:off x="7907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37" name="Google Shape;2037;p15"/>
              <p:cNvCxnSpPr/>
              <p:nvPr/>
            </p:nvCxnSpPr>
            <p:spPr>
              <a:xfrm>
                <a:off x="806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38" name="Google Shape;2038;p15"/>
              <p:cNvCxnSpPr/>
              <p:nvPr/>
            </p:nvCxnSpPr>
            <p:spPr>
              <a:xfrm>
                <a:off x="822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39" name="Google Shape;2039;p15"/>
              <p:cNvCxnSpPr/>
              <p:nvPr/>
            </p:nvCxnSpPr>
            <p:spPr>
              <a:xfrm>
                <a:off x="838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40" name="Google Shape;2040;p15"/>
              <p:cNvCxnSpPr/>
              <p:nvPr/>
            </p:nvCxnSpPr>
            <p:spPr>
              <a:xfrm>
                <a:off x="854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41" name="Google Shape;2041;p15"/>
              <p:cNvCxnSpPr/>
              <p:nvPr/>
            </p:nvCxnSpPr>
            <p:spPr>
              <a:xfrm>
                <a:off x="870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42" name="Google Shape;2042;p15"/>
              <p:cNvCxnSpPr/>
              <p:nvPr/>
            </p:nvCxnSpPr>
            <p:spPr>
              <a:xfrm>
                <a:off x="885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43" name="Google Shape;2043;p15"/>
              <p:cNvCxnSpPr/>
              <p:nvPr/>
            </p:nvCxnSpPr>
            <p:spPr>
              <a:xfrm>
                <a:off x="901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44" name="Google Shape;2044;p15"/>
              <p:cNvCxnSpPr/>
              <p:nvPr/>
            </p:nvCxnSpPr>
            <p:spPr>
              <a:xfrm rot="10800000">
                <a:off x="-49575" y="170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45" name="Google Shape;2045;p15"/>
              <p:cNvCxnSpPr/>
              <p:nvPr/>
            </p:nvCxnSpPr>
            <p:spPr>
              <a:xfrm rot="10800000">
                <a:off x="-49575" y="329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46" name="Google Shape;2046;p15"/>
              <p:cNvCxnSpPr/>
              <p:nvPr/>
            </p:nvCxnSpPr>
            <p:spPr>
              <a:xfrm rot="10800000">
                <a:off x="-49575" y="487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47" name="Google Shape;2047;p15"/>
              <p:cNvCxnSpPr/>
              <p:nvPr/>
            </p:nvCxnSpPr>
            <p:spPr>
              <a:xfrm rot="10800000">
                <a:off x="-49575" y="646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48" name="Google Shape;2048;p15"/>
              <p:cNvCxnSpPr/>
              <p:nvPr/>
            </p:nvCxnSpPr>
            <p:spPr>
              <a:xfrm rot="10800000">
                <a:off x="-49575" y="805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49" name="Google Shape;2049;p15"/>
              <p:cNvCxnSpPr/>
              <p:nvPr/>
            </p:nvCxnSpPr>
            <p:spPr>
              <a:xfrm rot="10800000">
                <a:off x="-49575" y="963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50" name="Google Shape;2050;p15"/>
              <p:cNvCxnSpPr/>
              <p:nvPr/>
            </p:nvCxnSpPr>
            <p:spPr>
              <a:xfrm rot="10800000">
                <a:off x="-49575" y="1122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51" name="Google Shape;2051;p15"/>
              <p:cNvCxnSpPr/>
              <p:nvPr/>
            </p:nvCxnSpPr>
            <p:spPr>
              <a:xfrm rot="10800000">
                <a:off x="-49575" y="1281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52" name="Google Shape;2052;p15"/>
              <p:cNvCxnSpPr/>
              <p:nvPr/>
            </p:nvCxnSpPr>
            <p:spPr>
              <a:xfrm rot="10800000">
                <a:off x="-49575" y="1439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53" name="Google Shape;2053;p15"/>
              <p:cNvCxnSpPr/>
              <p:nvPr/>
            </p:nvCxnSpPr>
            <p:spPr>
              <a:xfrm rot="10800000">
                <a:off x="-49575" y="1598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54" name="Google Shape;2054;p15"/>
              <p:cNvCxnSpPr/>
              <p:nvPr/>
            </p:nvCxnSpPr>
            <p:spPr>
              <a:xfrm rot="10800000">
                <a:off x="-49575" y="1756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55" name="Google Shape;2055;p15"/>
              <p:cNvCxnSpPr/>
              <p:nvPr/>
            </p:nvCxnSpPr>
            <p:spPr>
              <a:xfrm rot="10800000">
                <a:off x="-49575" y="1915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56" name="Google Shape;2056;p15"/>
              <p:cNvCxnSpPr/>
              <p:nvPr/>
            </p:nvCxnSpPr>
            <p:spPr>
              <a:xfrm rot="10800000">
                <a:off x="-49575" y="2074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57" name="Google Shape;2057;p15"/>
              <p:cNvCxnSpPr/>
              <p:nvPr/>
            </p:nvCxnSpPr>
            <p:spPr>
              <a:xfrm rot="10800000">
                <a:off x="-49575" y="2232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58" name="Google Shape;2058;p15"/>
              <p:cNvCxnSpPr/>
              <p:nvPr/>
            </p:nvCxnSpPr>
            <p:spPr>
              <a:xfrm rot="10800000">
                <a:off x="-49575" y="2391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59" name="Google Shape;2059;p15"/>
              <p:cNvCxnSpPr/>
              <p:nvPr/>
            </p:nvCxnSpPr>
            <p:spPr>
              <a:xfrm rot="10800000">
                <a:off x="-49575" y="2550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60" name="Google Shape;2060;p15"/>
              <p:cNvCxnSpPr/>
              <p:nvPr/>
            </p:nvCxnSpPr>
            <p:spPr>
              <a:xfrm rot="10800000">
                <a:off x="-49575" y="2708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61" name="Google Shape;2061;p15"/>
              <p:cNvCxnSpPr/>
              <p:nvPr/>
            </p:nvCxnSpPr>
            <p:spPr>
              <a:xfrm rot="10800000">
                <a:off x="-49575" y="2867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62" name="Google Shape;2062;p15"/>
              <p:cNvCxnSpPr/>
              <p:nvPr/>
            </p:nvCxnSpPr>
            <p:spPr>
              <a:xfrm rot="10800000">
                <a:off x="-49575" y="3025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63" name="Google Shape;2063;p15"/>
              <p:cNvCxnSpPr/>
              <p:nvPr/>
            </p:nvCxnSpPr>
            <p:spPr>
              <a:xfrm rot="10800000">
                <a:off x="-49575" y="3184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64" name="Google Shape;2064;p15"/>
              <p:cNvCxnSpPr/>
              <p:nvPr/>
            </p:nvCxnSpPr>
            <p:spPr>
              <a:xfrm rot="10800000">
                <a:off x="-49575" y="3343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65" name="Google Shape;2065;p15"/>
              <p:cNvCxnSpPr/>
              <p:nvPr/>
            </p:nvCxnSpPr>
            <p:spPr>
              <a:xfrm rot="10800000">
                <a:off x="-49575" y="3501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66" name="Google Shape;2066;p15"/>
              <p:cNvCxnSpPr/>
              <p:nvPr/>
            </p:nvCxnSpPr>
            <p:spPr>
              <a:xfrm rot="10800000">
                <a:off x="-49575" y="3660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67" name="Google Shape;2067;p15"/>
              <p:cNvCxnSpPr/>
              <p:nvPr/>
            </p:nvCxnSpPr>
            <p:spPr>
              <a:xfrm rot="10800000">
                <a:off x="-49575" y="3819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68" name="Google Shape;2068;p15"/>
              <p:cNvCxnSpPr/>
              <p:nvPr/>
            </p:nvCxnSpPr>
            <p:spPr>
              <a:xfrm rot="10800000">
                <a:off x="-49575" y="3977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69" name="Google Shape;2069;p15"/>
              <p:cNvCxnSpPr/>
              <p:nvPr/>
            </p:nvCxnSpPr>
            <p:spPr>
              <a:xfrm rot="10800000">
                <a:off x="-49575" y="4136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70" name="Google Shape;2070;p15"/>
              <p:cNvCxnSpPr/>
              <p:nvPr/>
            </p:nvCxnSpPr>
            <p:spPr>
              <a:xfrm rot="10800000">
                <a:off x="-49575" y="4294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071" name="Google Shape;2071;p15"/>
            <p:cNvCxnSpPr/>
            <p:nvPr/>
          </p:nvCxnSpPr>
          <p:spPr>
            <a:xfrm rot="10800000">
              <a:off x="-49575" y="44535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72" name="Google Shape;2072;p15"/>
            <p:cNvCxnSpPr/>
            <p:nvPr/>
          </p:nvCxnSpPr>
          <p:spPr>
            <a:xfrm rot="10800000">
              <a:off x="-49575" y="461215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73" name="Google Shape;2073;p15"/>
            <p:cNvCxnSpPr/>
            <p:nvPr/>
          </p:nvCxnSpPr>
          <p:spPr>
            <a:xfrm rot="10800000">
              <a:off x="-49575" y="477077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74" name="Google Shape;2074;p15"/>
            <p:cNvCxnSpPr/>
            <p:nvPr/>
          </p:nvCxnSpPr>
          <p:spPr>
            <a:xfrm rot="10800000">
              <a:off x="-49575" y="492940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75" name="Google Shape;2075;p15"/>
            <p:cNvCxnSpPr/>
            <p:nvPr/>
          </p:nvCxnSpPr>
          <p:spPr>
            <a:xfrm rot="10800000">
              <a:off x="-49575" y="50880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076" name="Google Shape;2076;p15"/>
          <p:cNvGrpSpPr/>
          <p:nvPr/>
        </p:nvGrpSpPr>
        <p:grpSpPr>
          <a:xfrm>
            <a:off x="599754" y="518634"/>
            <a:ext cx="10926269" cy="4608716"/>
            <a:chOff x="449815" y="388975"/>
            <a:chExt cx="8194702" cy="3456537"/>
          </a:xfrm>
        </p:grpSpPr>
        <p:sp>
          <p:nvSpPr>
            <p:cNvPr id="2077" name="Google Shape;2077;p15"/>
            <p:cNvSpPr/>
            <p:nvPr/>
          </p:nvSpPr>
          <p:spPr>
            <a:xfrm rot="-630953">
              <a:off x="7628857" y="442091"/>
              <a:ext cx="641067" cy="64106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78" name="Google Shape;2078;p15"/>
            <p:cNvSpPr/>
            <p:nvPr/>
          </p:nvSpPr>
          <p:spPr>
            <a:xfrm rot="-631667">
              <a:off x="8532497" y="638241"/>
              <a:ext cx="103441" cy="10344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79" name="Google Shape;2079;p15"/>
            <p:cNvSpPr/>
            <p:nvPr/>
          </p:nvSpPr>
          <p:spPr>
            <a:xfrm rot="-635415">
              <a:off x="8290482" y="1071402"/>
              <a:ext cx="215470" cy="2154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80" name="Google Shape;2080;p15"/>
            <p:cNvSpPr/>
            <p:nvPr/>
          </p:nvSpPr>
          <p:spPr>
            <a:xfrm rot="10164585">
              <a:off x="588380" y="2947615"/>
              <a:ext cx="215470" cy="2154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81" name="Google Shape;2081;p15"/>
            <p:cNvSpPr/>
            <p:nvPr/>
          </p:nvSpPr>
          <p:spPr>
            <a:xfrm rot="10800000">
              <a:off x="853970" y="642557"/>
              <a:ext cx="7436055" cy="2879268"/>
            </a:xfrm>
            <a:custGeom>
              <a:avLst/>
              <a:gdLst/>
              <a:ahLst/>
              <a:cxnLst/>
              <a:rect l="l" t="t" r="r" b="b"/>
              <a:pathLst>
                <a:path w="40258" h="29674" extrusionOk="0">
                  <a:moveTo>
                    <a:pt x="36470" y="989"/>
                  </a:moveTo>
                  <a:cubicBezTo>
                    <a:pt x="36245" y="944"/>
                    <a:pt x="36017" y="903"/>
                    <a:pt x="35785" y="882"/>
                  </a:cubicBezTo>
                  <a:cubicBezTo>
                    <a:pt x="34672" y="778"/>
                    <a:pt x="33549" y="713"/>
                    <a:pt x="32429" y="685"/>
                  </a:cubicBezTo>
                  <a:cubicBezTo>
                    <a:pt x="30887" y="640"/>
                    <a:pt x="29346" y="654"/>
                    <a:pt x="27808" y="640"/>
                  </a:cubicBezTo>
                  <a:cubicBezTo>
                    <a:pt x="27210" y="636"/>
                    <a:pt x="26612" y="640"/>
                    <a:pt x="26014" y="630"/>
                  </a:cubicBezTo>
                  <a:cubicBezTo>
                    <a:pt x="25308" y="619"/>
                    <a:pt x="24607" y="598"/>
                    <a:pt x="23906" y="560"/>
                  </a:cubicBezTo>
                  <a:cubicBezTo>
                    <a:pt x="22416" y="477"/>
                    <a:pt x="20926" y="432"/>
                    <a:pt x="19447" y="260"/>
                  </a:cubicBezTo>
                  <a:cubicBezTo>
                    <a:pt x="17984" y="94"/>
                    <a:pt x="16529" y="18"/>
                    <a:pt x="15064" y="8"/>
                  </a:cubicBezTo>
                  <a:cubicBezTo>
                    <a:pt x="13765" y="0"/>
                    <a:pt x="12468" y="91"/>
                    <a:pt x="11172" y="198"/>
                  </a:cubicBezTo>
                  <a:cubicBezTo>
                    <a:pt x="10630" y="246"/>
                    <a:pt x="10080" y="177"/>
                    <a:pt x="9534" y="201"/>
                  </a:cubicBezTo>
                  <a:cubicBezTo>
                    <a:pt x="8593" y="239"/>
                    <a:pt x="7657" y="180"/>
                    <a:pt x="6720" y="94"/>
                  </a:cubicBezTo>
                  <a:cubicBezTo>
                    <a:pt x="6565" y="73"/>
                    <a:pt x="6406" y="73"/>
                    <a:pt x="6254" y="91"/>
                  </a:cubicBezTo>
                  <a:cubicBezTo>
                    <a:pt x="5286" y="270"/>
                    <a:pt x="4318" y="453"/>
                    <a:pt x="3347" y="640"/>
                  </a:cubicBezTo>
                  <a:cubicBezTo>
                    <a:pt x="2666" y="767"/>
                    <a:pt x="2078" y="1069"/>
                    <a:pt x="1674" y="1694"/>
                  </a:cubicBezTo>
                  <a:cubicBezTo>
                    <a:pt x="1339" y="2209"/>
                    <a:pt x="958" y="2720"/>
                    <a:pt x="810" y="3342"/>
                  </a:cubicBezTo>
                  <a:cubicBezTo>
                    <a:pt x="647" y="4010"/>
                    <a:pt x="499" y="4680"/>
                    <a:pt x="513" y="5400"/>
                  </a:cubicBezTo>
                  <a:cubicBezTo>
                    <a:pt x="516" y="5786"/>
                    <a:pt x="447" y="6170"/>
                    <a:pt x="412" y="6561"/>
                  </a:cubicBezTo>
                  <a:cubicBezTo>
                    <a:pt x="350" y="7283"/>
                    <a:pt x="277" y="8002"/>
                    <a:pt x="232" y="8731"/>
                  </a:cubicBezTo>
                  <a:cubicBezTo>
                    <a:pt x="184" y="9426"/>
                    <a:pt x="170" y="10128"/>
                    <a:pt x="149" y="10822"/>
                  </a:cubicBezTo>
                  <a:cubicBezTo>
                    <a:pt x="119" y="11915"/>
                    <a:pt x="74" y="13006"/>
                    <a:pt x="63" y="14096"/>
                  </a:cubicBezTo>
                  <a:cubicBezTo>
                    <a:pt x="57" y="15530"/>
                    <a:pt x="122" y="16961"/>
                    <a:pt x="63" y="18382"/>
                  </a:cubicBezTo>
                  <a:cubicBezTo>
                    <a:pt x="1" y="19844"/>
                    <a:pt x="12" y="21292"/>
                    <a:pt x="132" y="22750"/>
                  </a:cubicBezTo>
                  <a:cubicBezTo>
                    <a:pt x="212" y="23732"/>
                    <a:pt x="364" y="24700"/>
                    <a:pt x="706" y="25633"/>
                  </a:cubicBezTo>
                  <a:cubicBezTo>
                    <a:pt x="1194" y="26957"/>
                    <a:pt x="2027" y="27880"/>
                    <a:pt x="3250" y="28419"/>
                  </a:cubicBezTo>
                  <a:cubicBezTo>
                    <a:pt x="3855" y="28689"/>
                    <a:pt x="4477" y="28875"/>
                    <a:pt x="5106" y="29003"/>
                  </a:cubicBezTo>
                  <a:cubicBezTo>
                    <a:pt x="5787" y="29145"/>
                    <a:pt x="6478" y="29217"/>
                    <a:pt x="7167" y="29255"/>
                  </a:cubicBezTo>
                  <a:cubicBezTo>
                    <a:pt x="8963" y="29348"/>
                    <a:pt x="10764" y="29390"/>
                    <a:pt x="12565" y="29477"/>
                  </a:cubicBezTo>
                  <a:cubicBezTo>
                    <a:pt x="14234" y="29570"/>
                    <a:pt x="15897" y="29597"/>
                    <a:pt x="17566" y="29556"/>
                  </a:cubicBezTo>
                  <a:cubicBezTo>
                    <a:pt x="18635" y="29528"/>
                    <a:pt x="19702" y="29556"/>
                    <a:pt x="20771" y="29584"/>
                  </a:cubicBezTo>
                  <a:cubicBezTo>
                    <a:pt x="22388" y="29618"/>
                    <a:pt x="24006" y="29674"/>
                    <a:pt x="25616" y="29542"/>
                  </a:cubicBezTo>
                  <a:cubicBezTo>
                    <a:pt x="25979" y="29514"/>
                    <a:pt x="26345" y="29501"/>
                    <a:pt x="26709" y="29525"/>
                  </a:cubicBezTo>
                  <a:cubicBezTo>
                    <a:pt x="26768" y="29528"/>
                    <a:pt x="26830" y="29535"/>
                    <a:pt x="26889" y="29549"/>
                  </a:cubicBezTo>
                  <a:cubicBezTo>
                    <a:pt x="27130" y="29597"/>
                    <a:pt x="31195" y="28983"/>
                    <a:pt x="31319" y="28979"/>
                  </a:cubicBezTo>
                  <a:cubicBezTo>
                    <a:pt x="32332" y="28910"/>
                    <a:pt x="33348" y="28837"/>
                    <a:pt x="34361" y="28778"/>
                  </a:cubicBezTo>
                  <a:cubicBezTo>
                    <a:pt x="35371" y="28710"/>
                    <a:pt x="36379" y="28592"/>
                    <a:pt x="37396" y="28613"/>
                  </a:cubicBezTo>
                  <a:cubicBezTo>
                    <a:pt x="37942" y="28627"/>
                    <a:pt x="38353" y="28474"/>
                    <a:pt x="38710" y="28094"/>
                  </a:cubicBezTo>
                  <a:cubicBezTo>
                    <a:pt x="38871" y="27922"/>
                    <a:pt x="39024" y="27727"/>
                    <a:pt x="39148" y="27523"/>
                  </a:cubicBezTo>
                  <a:cubicBezTo>
                    <a:pt x="39556" y="26836"/>
                    <a:pt x="39805" y="26092"/>
                    <a:pt x="39857" y="25263"/>
                  </a:cubicBezTo>
                  <a:cubicBezTo>
                    <a:pt x="39978" y="23362"/>
                    <a:pt x="40109" y="21475"/>
                    <a:pt x="40223" y="19571"/>
                  </a:cubicBezTo>
                  <a:cubicBezTo>
                    <a:pt x="40257" y="19014"/>
                    <a:pt x="40254" y="18457"/>
                    <a:pt x="40251" y="17894"/>
                  </a:cubicBezTo>
                  <a:cubicBezTo>
                    <a:pt x="40251" y="16463"/>
                    <a:pt x="40223" y="15039"/>
                    <a:pt x="40219" y="13612"/>
                  </a:cubicBezTo>
                  <a:cubicBezTo>
                    <a:pt x="40216" y="12267"/>
                    <a:pt x="40144" y="10923"/>
                    <a:pt x="40029" y="9585"/>
                  </a:cubicBezTo>
                  <a:cubicBezTo>
                    <a:pt x="39943" y="8600"/>
                    <a:pt x="39912" y="7622"/>
                    <a:pt x="39839" y="6640"/>
                  </a:cubicBezTo>
                  <a:cubicBezTo>
                    <a:pt x="39791" y="6028"/>
                    <a:pt x="39742" y="5410"/>
                    <a:pt x="39653" y="4798"/>
                  </a:cubicBezTo>
                  <a:cubicBezTo>
                    <a:pt x="39493" y="3754"/>
                    <a:pt x="39134" y="2787"/>
                    <a:pt x="38530" y="1922"/>
                  </a:cubicBezTo>
                  <a:cubicBezTo>
                    <a:pt x="38287" y="1576"/>
                    <a:pt x="38011" y="1314"/>
                    <a:pt x="37606" y="1235"/>
                  </a:cubicBezTo>
                  <a:cubicBezTo>
                    <a:pt x="37596" y="1231"/>
                    <a:pt x="37582" y="1227"/>
                    <a:pt x="37569" y="1224"/>
                  </a:cubicBezTo>
                  <a:cubicBezTo>
                    <a:pt x="37499" y="1214"/>
                    <a:pt x="37430" y="1200"/>
                    <a:pt x="37362" y="1186"/>
                  </a:cubicBezTo>
                  <a:cubicBezTo>
                    <a:pt x="37064" y="1128"/>
                    <a:pt x="36767" y="1051"/>
                    <a:pt x="36470" y="989"/>
                  </a:cubicBez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82" name="Google Shape;2082;p15"/>
            <p:cNvSpPr/>
            <p:nvPr/>
          </p:nvSpPr>
          <p:spPr>
            <a:xfrm rot="10168333">
              <a:off x="458395" y="3492805"/>
              <a:ext cx="103441" cy="10344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83" name="Google Shape;2083;p15"/>
            <p:cNvSpPr/>
            <p:nvPr/>
          </p:nvSpPr>
          <p:spPr>
            <a:xfrm rot="10169047">
              <a:off x="824409" y="3151328"/>
              <a:ext cx="641067" cy="64106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2084" name="Google Shape;2084;p15"/>
          <p:cNvSpPr/>
          <p:nvPr/>
        </p:nvSpPr>
        <p:spPr>
          <a:xfrm>
            <a:off x="2979635" y="4997501"/>
            <a:ext cx="6232744" cy="873009"/>
          </a:xfrm>
          <a:custGeom>
            <a:avLst/>
            <a:gdLst/>
            <a:ahLst/>
            <a:cxnLst/>
            <a:rect l="l" t="t" r="r" b="b"/>
            <a:pathLst>
              <a:path w="40258" h="29674" extrusionOk="0">
                <a:moveTo>
                  <a:pt x="36470" y="989"/>
                </a:moveTo>
                <a:cubicBezTo>
                  <a:pt x="36245" y="944"/>
                  <a:pt x="36017" y="903"/>
                  <a:pt x="35785" y="882"/>
                </a:cubicBezTo>
                <a:cubicBezTo>
                  <a:pt x="34672" y="778"/>
                  <a:pt x="33549" y="713"/>
                  <a:pt x="32429" y="685"/>
                </a:cubicBezTo>
                <a:cubicBezTo>
                  <a:pt x="30887" y="640"/>
                  <a:pt x="29346" y="654"/>
                  <a:pt x="27808" y="640"/>
                </a:cubicBezTo>
                <a:cubicBezTo>
                  <a:pt x="27210" y="636"/>
                  <a:pt x="26612" y="640"/>
                  <a:pt x="26014" y="630"/>
                </a:cubicBezTo>
                <a:cubicBezTo>
                  <a:pt x="25308" y="619"/>
                  <a:pt x="24607" y="598"/>
                  <a:pt x="23906" y="560"/>
                </a:cubicBezTo>
                <a:cubicBezTo>
                  <a:pt x="22416" y="477"/>
                  <a:pt x="20926" y="432"/>
                  <a:pt x="19447" y="260"/>
                </a:cubicBezTo>
                <a:cubicBezTo>
                  <a:pt x="17984" y="94"/>
                  <a:pt x="16529" y="18"/>
                  <a:pt x="15064" y="8"/>
                </a:cubicBezTo>
                <a:cubicBezTo>
                  <a:pt x="13765" y="0"/>
                  <a:pt x="12468" y="91"/>
                  <a:pt x="11172" y="198"/>
                </a:cubicBezTo>
                <a:cubicBezTo>
                  <a:pt x="10630" y="246"/>
                  <a:pt x="10080" y="177"/>
                  <a:pt x="9534" y="201"/>
                </a:cubicBezTo>
                <a:cubicBezTo>
                  <a:pt x="8593" y="239"/>
                  <a:pt x="7657" y="180"/>
                  <a:pt x="6720" y="94"/>
                </a:cubicBezTo>
                <a:cubicBezTo>
                  <a:pt x="6565" y="73"/>
                  <a:pt x="6406" y="73"/>
                  <a:pt x="6254" y="91"/>
                </a:cubicBezTo>
                <a:cubicBezTo>
                  <a:pt x="5286" y="270"/>
                  <a:pt x="4318" y="453"/>
                  <a:pt x="3347" y="640"/>
                </a:cubicBezTo>
                <a:cubicBezTo>
                  <a:pt x="2666" y="767"/>
                  <a:pt x="2078" y="1069"/>
                  <a:pt x="1674" y="1694"/>
                </a:cubicBezTo>
                <a:cubicBezTo>
                  <a:pt x="1339" y="2209"/>
                  <a:pt x="958" y="2720"/>
                  <a:pt x="810" y="3342"/>
                </a:cubicBezTo>
                <a:cubicBezTo>
                  <a:pt x="647" y="4010"/>
                  <a:pt x="499" y="4680"/>
                  <a:pt x="513" y="5400"/>
                </a:cubicBezTo>
                <a:cubicBezTo>
                  <a:pt x="516" y="5786"/>
                  <a:pt x="447" y="6170"/>
                  <a:pt x="412" y="6561"/>
                </a:cubicBezTo>
                <a:cubicBezTo>
                  <a:pt x="350" y="7283"/>
                  <a:pt x="277" y="8002"/>
                  <a:pt x="232" y="8731"/>
                </a:cubicBezTo>
                <a:cubicBezTo>
                  <a:pt x="184" y="9426"/>
                  <a:pt x="170" y="10128"/>
                  <a:pt x="149" y="10822"/>
                </a:cubicBezTo>
                <a:cubicBezTo>
                  <a:pt x="119" y="11915"/>
                  <a:pt x="74" y="13006"/>
                  <a:pt x="63" y="14096"/>
                </a:cubicBezTo>
                <a:cubicBezTo>
                  <a:pt x="57" y="15530"/>
                  <a:pt x="122" y="16961"/>
                  <a:pt x="63" y="18382"/>
                </a:cubicBezTo>
                <a:cubicBezTo>
                  <a:pt x="1" y="19844"/>
                  <a:pt x="12" y="21292"/>
                  <a:pt x="132" y="22750"/>
                </a:cubicBezTo>
                <a:cubicBezTo>
                  <a:pt x="212" y="23732"/>
                  <a:pt x="364" y="24700"/>
                  <a:pt x="706" y="25633"/>
                </a:cubicBezTo>
                <a:cubicBezTo>
                  <a:pt x="1194" y="26957"/>
                  <a:pt x="2027" y="27880"/>
                  <a:pt x="3250" y="28419"/>
                </a:cubicBezTo>
                <a:cubicBezTo>
                  <a:pt x="3855" y="28689"/>
                  <a:pt x="4477" y="28875"/>
                  <a:pt x="5106" y="29003"/>
                </a:cubicBezTo>
                <a:cubicBezTo>
                  <a:pt x="5787" y="29145"/>
                  <a:pt x="6478" y="29217"/>
                  <a:pt x="7167" y="29255"/>
                </a:cubicBezTo>
                <a:cubicBezTo>
                  <a:pt x="8963" y="29348"/>
                  <a:pt x="10764" y="29390"/>
                  <a:pt x="12565" y="29477"/>
                </a:cubicBezTo>
                <a:cubicBezTo>
                  <a:pt x="14234" y="29570"/>
                  <a:pt x="15897" y="29597"/>
                  <a:pt x="17566" y="29556"/>
                </a:cubicBezTo>
                <a:cubicBezTo>
                  <a:pt x="18635" y="29528"/>
                  <a:pt x="19702" y="29556"/>
                  <a:pt x="20771" y="29584"/>
                </a:cubicBezTo>
                <a:cubicBezTo>
                  <a:pt x="22388" y="29618"/>
                  <a:pt x="24006" y="29674"/>
                  <a:pt x="25616" y="29542"/>
                </a:cubicBezTo>
                <a:cubicBezTo>
                  <a:pt x="25979" y="29514"/>
                  <a:pt x="26345" y="29501"/>
                  <a:pt x="26709" y="29525"/>
                </a:cubicBezTo>
                <a:cubicBezTo>
                  <a:pt x="26768" y="29528"/>
                  <a:pt x="26830" y="29535"/>
                  <a:pt x="26889" y="29549"/>
                </a:cubicBezTo>
                <a:cubicBezTo>
                  <a:pt x="27130" y="29597"/>
                  <a:pt x="31195" y="28983"/>
                  <a:pt x="31319" y="28979"/>
                </a:cubicBezTo>
                <a:cubicBezTo>
                  <a:pt x="32332" y="28910"/>
                  <a:pt x="33348" y="28837"/>
                  <a:pt x="34361" y="28778"/>
                </a:cubicBezTo>
                <a:cubicBezTo>
                  <a:pt x="35371" y="28710"/>
                  <a:pt x="36379" y="28592"/>
                  <a:pt x="37396" y="28613"/>
                </a:cubicBezTo>
                <a:cubicBezTo>
                  <a:pt x="37942" y="28627"/>
                  <a:pt x="38353" y="28474"/>
                  <a:pt x="38710" y="28094"/>
                </a:cubicBezTo>
                <a:cubicBezTo>
                  <a:pt x="38871" y="27922"/>
                  <a:pt x="39024" y="27727"/>
                  <a:pt x="39148" y="27523"/>
                </a:cubicBezTo>
                <a:cubicBezTo>
                  <a:pt x="39556" y="26836"/>
                  <a:pt x="39805" y="26092"/>
                  <a:pt x="39857" y="25263"/>
                </a:cubicBezTo>
                <a:cubicBezTo>
                  <a:pt x="39978" y="23362"/>
                  <a:pt x="40109" y="21475"/>
                  <a:pt x="40223" y="19571"/>
                </a:cubicBezTo>
                <a:cubicBezTo>
                  <a:pt x="40257" y="19014"/>
                  <a:pt x="40254" y="18457"/>
                  <a:pt x="40251" y="17894"/>
                </a:cubicBezTo>
                <a:cubicBezTo>
                  <a:pt x="40251" y="16463"/>
                  <a:pt x="40223" y="15039"/>
                  <a:pt x="40219" y="13612"/>
                </a:cubicBezTo>
                <a:cubicBezTo>
                  <a:pt x="40216" y="12267"/>
                  <a:pt x="40144" y="10923"/>
                  <a:pt x="40029" y="9585"/>
                </a:cubicBezTo>
                <a:cubicBezTo>
                  <a:pt x="39943" y="8600"/>
                  <a:pt x="39912" y="7622"/>
                  <a:pt x="39839" y="6640"/>
                </a:cubicBezTo>
                <a:cubicBezTo>
                  <a:pt x="39791" y="6028"/>
                  <a:pt x="39742" y="5410"/>
                  <a:pt x="39653" y="4798"/>
                </a:cubicBezTo>
                <a:cubicBezTo>
                  <a:pt x="39493" y="3754"/>
                  <a:pt x="39134" y="2787"/>
                  <a:pt x="38530" y="1922"/>
                </a:cubicBezTo>
                <a:cubicBezTo>
                  <a:pt x="38287" y="1576"/>
                  <a:pt x="38011" y="1314"/>
                  <a:pt x="37606" y="1235"/>
                </a:cubicBezTo>
                <a:cubicBezTo>
                  <a:pt x="37596" y="1231"/>
                  <a:pt x="37582" y="1227"/>
                  <a:pt x="37569" y="1224"/>
                </a:cubicBezTo>
                <a:cubicBezTo>
                  <a:pt x="37499" y="1214"/>
                  <a:pt x="37430" y="1200"/>
                  <a:pt x="37362" y="1186"/>
                </a:cubicBezTo>
                <a:cubicBezTo>
                  <a:pt x="37064" y="1128"/>
                  <a:pt x="36767" y="1051"/>
                  <a:pt x="36470" y="98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85" name="Google Shape;2085;p15"/>
          <p:cNvSpPr txBox="1">
            <a:spLocks noGrp="1"/>
          </p:cNvSpPr>
          <p:nvPr>
            <p:ph type="title"/>
          </p:nvPr>
        </p:nvSpPr>
        <p:spPr>
          <a:xfrm>
            <a:off x="3708600" y="5267200"/>
            <a:ext cx="4774800" cy="33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333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endParaRPr/>
          </a:p>
        </p:txBody>
      </p:sp>
      <p:sp>
        <p:nvSpPr>
          <p:cNvPr id="2086" name="Google Shape;2086;p15"/>
          <p:cNvSpPr txBox="1">
            <a:spLocks noGrp="1"/>
          </p:cNvSpPr>
          <p:nvPr>
            <p:ph type="subTitle" idx="1"/>
          </p:nvPr>
        </p:nvSpPr>
        <p:spPr>
          <a:xfrm>
            <a:off x="1944200" y="1887564"/>
            <a:ext cx="8303600" cy="187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9pPr>
          </a:lstStyle>
          <a:p>
            <a:endParaRPr/>
          </a:p>
        </p:txBody>
      </p:sp>
      <p:grpSp>
        <p:nvGrpSpPr>
          <p:cNvPr id="2087" name="Google Shape;2087;p15"/>
          <p:cNvGrpSpPr/>
          <p:nvPr/>
        </p:nvGrpSpPr>
        <p:grpSpPr>
          <a:xfrm>
            <a:off x="953462" y="620477"/>
            <a:ext cx="535508" cy="598919"/>
            <a:chOff x="4791500" y="4541438"/>
            <a:chExt cx="163225" cy="182575"/>
          </a:xfrm>
        </p:grpSpPr>
        <p:sp>
          <p:nvSpPr>
            <p:cNvPr id="2088" name="Google Shape;2088;p15"/>
            <p:cNvSpPr/>
            <p:nvPr/>
          </p:nvSpPr>
          <p:spPr>
            <a:xfrm>
              <a:off x="4795950" y="4545838"/>
              <a:ext cx="154425" cy="173825"/>
            </a:xfrm>
            <a:custGeom>
              <a:avLst/>
              <a:gdLst/>
              <a:ahLst/>
              <a:cxnLst/>
              <a:rect l="l" t="t" r="r" b="b"/>
              <a:pathLst>
                <a:path w="6177" h="6953" extrusionOk="0">
                  <a:moveTo>
                    <a:pt x="3438" y="1267"/>
                  </a:moveTo>
                  <a:cubicBezTo>
                    <a:pt x="3458" y="1271"/>
                    <a:pt x="3475" y="1275"/>
                    <a:pt x="3495" y="1275"/>
                  </a:cubicBezTo>
                  <a:cubicBezTo>
                    <a:pt x="3575" y="1288"/>
                    <a:pt x="3652" y="1301"/>
                    <a:pt x="3733" y="1315"/>
                  </a:cubicBezTo>
                  <a:cubicBezTo>
                    <a:pt x="3849" y="1338"/>
                    <a:pt x="3969" y="1358"/>
                    <a:pt x="4087" y="1381"/>
                  </a:cubicBezTo>
                  <a:cubicBezTo>
                    <a:pt x="4190" y="1408"/>
                    <a:pt x="4294" y="1442"/>
                    <a:pt x="4391" y="1482"/>
                  </a:cubicBezTo>
                  <a:cubicBezTo>
                    <a:pt x="4491" y="1545"/>
                    <a:pt x="4585" y="1619"/>
                    <a:pt x="4676" y="1699"/>
                  </a:cubicBezTo>
                  <a:cubicBezTo>
                    <a:pt x="4776" y="1796"/>
                    <a:pt x="4876" y="1897"/>
                    <a:pt x="4960" y="2007"/>
                  </a:cubicBezTo>
                  <a:cubicBezTo>
                    <a:pt x="4966" y="2027"/>
                    <a:pt x="4977" y="2044"/>
                    <a:pt x="4986" y="2064"/>
                  </a:cubicBezTo>
                  <a:cubicBezTo>
                    <a:pt x="4983" y="2124"/>
                    <a:pt x="4980" y="2184"/>
                    <a:pt x="4970" y="2244"/>
                  </a:cubicBezTo>
                  <a:lnTo>
                    <a:pt x="4963" y="2264"/>
                  </a:lnTo>
                  <a:cubicBezTo>
                    <a:pt x="4920" y="2338"/>
                    <a:pt x="4866" y="2408"/>
                    <a:pt x="4812" y="2479"/>
                  </a:cubicBezTo>
                  <a:lnTo>
                    <a:pt x="4792" y="2495"/>
                  </a:lnTo>
                  <a:cubicBezTo>
                    <a:pt x="4702" y="2542"/>
                    <a:pt x="4608" y="2582"/>
                    <a:pt x="4515" y="2615"/>
                  </a:cubicBezTo>
                  <a:cubicBezTo>
                    <a:pt x="4408" y="2642"/>
                    <a:pt x="4298" y="2652"/>
                    <a:pt x="4190" y="2666"/>
                  </a:cubicBezTo>
                  <a:cubicBezTo>
                    <a:pt x="4114" y="2675"/>
                    <a:pt x="4034" y="2686"/>
                    <a:pt x="3953" y="2692"/>
                  </a:cubicBezTo>
                  <a:cubicBezTo>
                    <a:pt x="3816" y="2692"/>
                    <a:pt x="3679" y="2679"/>
                    <a:pt x="3538" y="2666"/>
                  </a:cubicBezTo>
                  <a:cubicBezTo>
                    <a:pt x="3415" y="2652"/>
                    <a:pt x="3291" y="2639"/>
                    <a:pt x="3167" y="2615"/>
                  </a:cubicBezTo>
                  <a:cubicBezTo>
                    <a:pt x="3074" y="2589"/>
                    <a:pt x="2983" y="2562"/>
                    <a:pt x="2886" y="2552"/>
                  </a:cubicBezTo>
                  <a:cubicBezTo>
                    <a:pt x="2864" y="2549"/>
                    <a:pt x="2843" y="2548"/>
                    <a:pt x="2822" y="2548"/>
                  </a:cubicBezTo>
                  <a:cubicBezTo>
                    <a:pt x="2763" y="2548"/>
                    <a:pt x="2705" y="2557"/>
                    <a:pt x="2649" y="2572"/>
                  </a:cubicBezTo>
                  <a:cubicBezTo>
                    <a:pt x="2665" y="2539"/>
                    <a:pt x="2679" y="2508"/>
                    <a:pt x="2692" y="2475"/>
                  </a:cubicBezTo>
                  <a:cubicBezTo>
                    <a:pt x="2742" y="2385"/>
                    <a:pt x="2789" y="2294"/>
                    <a:pt x="2842" y="2204"/>
                  </a:cubicBezTo>
                  <a:cubicBezTo>
                    <a:pt x="2923" y="2070"/>
                    <a:pt x="3000" y="1940"/>
                    <a:pt x="3080" y="1809"/>
                  </a:cubicBezTo>
                  <a:cubicBezTo>
                    <a:pt x="3157" y="1689"/>
                    <a:pt x="3231" y="1572"/>
                    <a:pt x="3311" y="1459"/>
                  </a:cubicBezTo>
                  <a:cubicBezTo>
                    <a:pt x="3355" y="1395"/>
                    <a:pt x="3395" y="1331"/>
                    <a:pt x="3438" y="1267"/>
                  </a:cubicBezTo>
                  <a:close/>
                  <a:moveTo>
                    <a:pt x="2228" y="3492"/>
                  </a:moveTo>
                  <a:cubicBezTo>
                    <a:pt x="2284" y="3609"/>
                    <a:pt x="2358" y="3675"/>
                    <a:pt x="2458" y="3759"/>
                  </a:cubicBezTo>
                  <a:lnTo>
                    <a:pt x="2461" y="3763"/>
                  </a:lnTo>
                  <a:cubicBezTo>
                    <a:pt x="2509" y="3796"/>
                    <a:pt x="2562" y="3826"/>
                    <a:pt x="2612" y="3853"/>
                  </a:cubicBezTo>
                  <a:cubicBezTo>
                    <a:pt x="2659" y="3879"/>
                    <a:pt x="2702" y="3907"/>
                    <a:pt x="2749" y="3933"/>
                  </a:cubicBezTo>
                  <a:cubicBezTo>
                    <a:pt x="2839" y="3984"/>
                    <a:pt x="2936" y="4037"/>
                    <a:pt x="3023" y="4097"/>
                  </a:cubicBezTo>
                  <a:cubicBezTo>
                    <a:pt x="3100" y="4147"/>
                    <a:pt x="3171" y="4204"/>
                    <a:pt x="3237" y="4261"/>
                  </a:cubicBezTo>
                  <a:cubicBezTo>
                    <a:pt x="3298" y="4321"/>
                    <a:pt x="3358" y="4385"/>
                    <a:pt x="3408" y="4452"/>
                  </a:cubicBezTo>
                  <a:cubicBezTo>
                    <a:pt x="3438" y="4509"/>
                    <a:pt x="3465" y="4572"/>
                    <a:pt x="3488" y="4635"/>
                  </a:cubicBezTo>
                  <a:cubicBezTo>
                    <a:pt x="3508" y="4709"/>
                    <a:pt x="3522" y="4786"/>
                    <a:pt x="3528" y="4863"/>
                  </a:cubicBezTo>
                  <a:cubicBezTo>
                    <a:pt x="3528" y="4900"/>
                    <a:pt x="3522" y="4933"/>
                    <a:pt x="3518" y="4967"/>
                  </a:cubicBezTo>
                  <a:cubicBezTo>
                    <a:pt x="3501" y="5020"/>
                    <a:pt x="3485" y="5074"/>
                    <a:pt x="3461" y="5128"/>
                  </a:cubicBezTo>
                  <a:cubicBezTo>
                    <a:pt x="3438" y="5168"/>
                    <a:pt x="3412" y="5208"/>
                    <a:pt x="3384" y="5244"/>
                  </a:cubicBezTo>
                  <a:cubicBezTo>
                    <a:pt x="3321" y="5301"/>
                    <a:pt x="3251" y="5355"/>
                    <a:pt x="3180" y="5401"/>
                  </a:cubicBezTo>
                  <a:cubicBezTo>
                    <a:pt x="3060" y="5472"/>
                    <a:pt x="2930" y="5525"/>
                    <a:pt x="2796" y="5572"/>
                  </a:cubicBezTo>
                  <a:cubicBezTo>
                    <a:pt x="2759" y="5582"/>
                    <a:pt x="2719" y="5592"/>
                    <a:pt x="2679" y="5599"/>
                  </a:cubicBezTo>
                  <a:cubicBezTo>
                    <a:pt x="2669" y="5599"/>
                    <a:pt x="2662" y="5595"/>
                    <a:pt x="2655" y="5595"/>
                  </a:cubicBezTo>
                  <a:cubicBezTo>
                    <a:pt x="2585" y="5575"/>
                    <a:pt x="2518" y="5555"/>
                    <a:pt x="2452" y="5535"/>
                  </a:cubicBezTo>
                  <a:cubicBezTo>
                    <a:pt x="2324" y="5495"/>
                    <a:pt x="2197" y="5458"/>
                    <a:pt x="2077" y="5404"/>
                  </a:cubicBezTo>
                  <a:cubicBezTo>
                    <a:pt x="1963" y="5341"/>
                    <a:pt x="1850" y="5274"/>
                    <a:pt x="1739" y="5204"/>
                  </a:cubicBezTo>
                  <a:cubicBezTo>
                    <a:pt x="1679" y="5168"/>
                    <a:pt x="1618" y="5123"/>
                    <a:pt x="1558" y="5087"/>
                  </a:cubicBezTo>
                  <a:cubicBezTo>
                    <a:pt x="1538" y="5077"/>
                    <a:pt x="1515" y="5063"/>
                    <a:pt x="1495" y="5050"/>
                  </a:cubicBezTo>
                  <a:cubicBezTo>
                    <a:pt x="1572" y="4873"/>
                    <a:pt x="1649" y="4696"/>
                    <a:pt x="1729" y="4518"/>
                  </a:cubicBezTo>
                  <a:cubicBezTo>
                    <a:pt x="1882" y="4171"/>
                    <a:pt x="2057" y="3833"/>
                    <a:pt x="2228" y="3492"/>
                  </a:cubicBezTo>
                  <a:close/>
                  <a:moveTo>
                    <a:pt x="3314" y="0"/>
                  </a:moveTo>
                  <a:cubicBezTo>
                    <a:pt x="3231" y="3"/>
                    <a:pt x="3151" y="3"/>
                    <a:pt x="3070" y="23"/>
                  </a:cubicBezTo>
                  <a:cubicBezTo>
                    <a:pt x="2997" y="40"/>
                    <a:pt x="2926" y="63"/>
                    <a:pt x="2859" y="87"/>
                  </a:cubicBezTo>
                  <a:cubicBezTo>
                    <a:pt x="2719" y="134"/>
                    <a:pt x="2589" y="224"/>
                    <a:pt x="2488" y="332"/>
                  </a:cubicBezTo>
                  <a:cubicBezTo>
                    <a:pt x="2381" y="445"/>
                    <a:pt x="2284" y="552"/>
                    <a:pt x="2204" y="686"/>
                  </a:cubicBezTo>
                  <a:cubicBezTo>
                    <a:pt x="2110" y="849"/>
                    <a:pt x="2023" y="1014"/>
                    <a:pt x="1933" y="1181"/>
                  </a:cubicBezTo>
                  <a:cubicBezTo>
                    <a:pt x="1726" y="1568"/>
                    <a:pt x="1518" y="1963"/>
                    <a:pt x="1361" y="2378"/>
                  </a:cubicBezTo>
                  <a:cubicBezTo>
                    <a:pt x="1291" y="2569"/>
                    <a:pt x="1228" y="2766"/>
                    <a:pt x="1144" y="2953"/>
                  </a:cubicBezTo>
                  <a:cubicBezTo>
                    <a:pt x="1053" y="3154"/>
                    <a:pt x="963" y="3354"/>
                    <a:pt x="870" y="3555"/>
                  </a:cubicBezTo>
                  <a:cubicBezTo>
                    <a:pt x="585" y="4180"/>
                    <a:pt x="325" y="4816"/>
                    <a:pt x="56" y="5449"/>
                  </a:cubicBezTo>
                  <a:cubicBezTo>
                    <a:pt x="0" y="5585"/>
                    <a:pt x="16" y="5759"/>
                    <a:pt x="76" y="5890"/>
                  </a:cubicBezTo>
                  <a:cubicBezTo>
                    <a:pt x="141" y="6031"/>
                    <a:pt x="264" y="6144"/>
                    <a:pt x="411" y="6197"/>
                  </a:cubicBezTo>
                  <a:cubicBezTo>
                    <a:pt x="473" y="6220"/>
                    <a:pt x="539" y="6231"/>
                    <a:pt x="605" y="6231"/>
                  </a:cubicBezTo>
                  <a:cubicBezTo>
                    <a:pt x="657" y="6231"/>
                    <a:pt x="709" y="6224"/>
                    <a:pt x="759" y="6211"/>
                  </a:cubicBezTo>
                  <a:cubicBezTo>
                    <a:pt x="783" y="6227"/>
                    <a:pt x="809" y="6244"/>
                    <a:pt x="836" y="6264"/>
                  </a:cubicBezTo>
                  <a:cubicBezTo>
                    <a:pt x="916" y="6318"/>
                    <a:pt x="1000" y="6368"/>
                    <a:pt x="1084" y="6418"/>
                  </a:cubicBezTo>
                  <a:cubicBezTo>
                    <a:pt x="1164" y="6468"/>
                    <a:pt x="1248" y="6515"/>
                    <a:pt x="1331" y="6562"/>
                  </a:cubicBezTo>
                  <a:cubicBezTo>
                    <a:pt x="1465" y="6639"/>
                    <a:pt x="1602" y="6706"/>
                    <a:pt x="1749" y="6753"/>
                  </a:cubicBezTo>
                  <a:cubicBezTo>
                    <a:pt x="1799" y="6769"/>
                    <a:pt x="1846" y="6786"/>
                    <a:pt x="1896" y="6799"/>
                  </a:cubicBezTo>
                  <a:cubicBezTo>
                    <a:pt x="1990" y="6826"/>
                    <a:pt x="2083" y="6856"/>
                    <a:pt x="2180" y="6880"/>
                  </a:cubicBezTo>
                  <a:cubicBezTo>
                    <a:pt x="2274" y="6900"/>
                    <a:pt x="2368" y="6923"/>
                    <a:pt x="2464" y="6940"/>
                  </a:cubicBezTo>
                  <a:cubicBezTo>
                    <a:pt x="2517" y="6949"/>
                    <a:pt x="2569" y="6953"/>
                    <a:pt x="2620" y="6953"/>
                  </a:cubicBezTo>
                  <a:cubicBezTo>
                    <a:pt x="2678" y="6953"/>
                    <a:pt x="2736" y="6949"/>
                    <a:pt x="2796" y="6943"/>
                  </a:cubicBezTo>
                  <a:cubicBezTo>
                    <a:pt x="2940" y="6937"/>
                    <a:pt x="3070" y="6886"/>
                    <a:pt x="3207" y="6843"/>
                  </a:cubicBezTo>
                  <a:cubicBezTo>
                    <a:pt x="3291" y="6816"/>
                    <a:pt x="3375" y="6779"/>
                    <a:pt x="3455" y="6742"/>
                  </a:cubicBezTo>
                  <a:cubicBezTo>
                    <a:pt x="3679" y="6639"/>
                    <a:pt x="3889" y="6508"/>
                    <a:pt x="4083" y="6355"/>
                  </a:cubicBezTo>
                  <a:cubicBezTo>
                    <a:pt x="4124" y="6321"/>
                    <a:pt x="4160" y="6287"/>
                    <a:pt x="4197" y="6254"/>
                  </a:cubicBezTo>
                  <a:cubicBezTo>
                    <a:pt x="4324" y="6127"/>
                    <a:pt x="4438" y="5994"/>
                    <a:pt x="4522" y="5836"/>
                  </a:cubicBezTo>
                  <a:cubicBezTo>
                    <a:pt x="4585" y="5719"/>
                    <a:pt x="4639" y="5605"/>
                    <a:pt x="4682" y="5478"/>
                  </a:cubicBezTo>
                  <a:cubicBezTo>
                    <a:pt x="4716" y="5384"/>
                    <a:pt x="4732" y="5284"/>
                    <a:pt x="4749" y="5188"/>
                  </a:cubicBezTo>
                  <a:cubicBezTo>
                    <a:pt x="4786" y="5007"/>
                    <a:pt x="4789" y="4827"/>
                    <a:pt x="4762" y="4642"/>
                  </a:cubicBezTo>
                  <a:cubicBezTo>
                    <a:pt x="4749" y="4546"/>
                    <a:pt x="4732" y="4452"/>
                    <a:pt x="4709" y="4358"/>
                  </a:cubicBezTo>
                  <a:cubicBezTo>
                    <a:pt x="4669" y="4211"/>
                    <a:pt x="4616" y="4074"/>
                    <a:pt x="4551" y="3940"/>
                  </a:cubicBezTo>
                  <a:cubicBezTo>
                    <a:pt x="4535" y="3910"/>
                    <a:pt x="4518" y="3879"/>
                    <a:pt x="4502" y="3850"/>
                  </a:cubicBezTo>
                  <a:cubicBezTo>
                    <a:pt x="4565" y="3839"/>
                    <a:pt x="4628" y="3830"/>
                    <a:pt x="4692" y="3816"/>
                  </a:cubicBezTo>
                  <a:cubicBezTo>
                    <a:pt x="4883" y="3783"/>
                    <a:pt x="5060" y="3703"/>
                    <a:pt x="5234" y="3623"/>
                  </a:cubicBezTo>
                  <a:cubicBezTo>
                    <a:pt x="5378" y="3558"/>
                    <a:pt x="5522" y="3475"/>
                    <a:pt x="5632" y="3354"/>
                  </a:cubicBezTo>
                  <a:cubicBezTo>
                    <a:pt x="5699" y="3281"/>
                    <a:pt x="5766" y="3208"/>
                    <a:pt x="5826" y="3127"/>
                  </a:cubicBezTo>
                  <a:cubicBezTo>
                    <a:pt x="5936" y="2980"/>
                    <a:pt x="6040" y="2823"/>
                    <a:pt x="6100" y="2649"/>
                  </a:cubicBezTo>
                  <a:cubicBezTo>
                    <a:pt x="6137" y="2539"/>
                    <a:pt x="6161" y="2414"/>
                    <a:pt x="6167" y="2298"/>
                  </a:cubicBezTo>
                  <a:cubicBezTo>
                    <a:pt x="6177" y="2161"/>
                    <a:pt x="6174" y="2027"/>
                    <a:pt x="6164" y="1886"/>
                  </a:cubicBezTo>
                  <a:cubicBezTo>
                    <a:pt x="6161" y="1860"/>
                    <a:pt x="6157" y="1833"/>
                    <a:pt x="6150" y="1806"/>
                  </a:cubicBezTo>
                  <a:cubicBezTo>
                    <a:pt x="6133" y="1739"/>
                    <a:pt x="6110" y="1672"/>
                    <a:pt x="6087" y="1609"/>
                  </a:cubicBezTo>
                  <a:cubicBezTo>
                    <a:pt x="6067" y="1556"/>
                    <a:pt x="6040" y="1508"/>
                    <a:pt x="6013" y="1459"/>
                  </a:cubicBezTo>
                  <a:cubicBezTo>
                    <a:pt x="5940" y="1338"/>
                    <a:pt x="5860" y="1224"/>
                    <a:pt x="5769" y="1117"/>
                  </a:cubicBezTo>
                  <a:cubicBezTo>
                    <a:pt x="5709" y="1047"/>
                    <a:pt x="5642" y="987"/>
                    <a:pt x="5575" y="923"/>
                  </a:cubicBezTo>
                  <a:cubicBezTo>
                    <a:pt x="5474" y="823"/>
                    <a:pt x="5368" y="729"/>
                    <a:pt x="5258" y="639"/>
                  </a:cubicBezTo>
                  <a:cubicBezTo>
                    <a:pt x="5241" y="625"/>
                    <a:pt x="5224" y="613"/>
                    <a:pt x="5207" y="599"/>
                  </a:cubicBezTo>
                  <a:cubicBezTo>
                    <a:pt x="5153" y="556"/>
                    <a:pt x="5104" y="515"/>
                    <a:pt x="5047" y="482"/>
                  </a:cubicBezTo>
                  <a:cubicBezTo>
                    <a:pt x="4846" y="361"/>
                    <a:pt x="4636" y="275"/>
                    <a:pt x="4408" y="214"/>
                  </a:cubicBezTo>
                  <a:cubicBezTo>
                    <a:pt x="4170" y="154"/>
                    <a:pt x="3929" y="107"/>
                    <a:pt x="3692" y="57"/>
                  </a:cubicBezTo>
                  <a:cubicBezTo>
                    <a:pt x="3602" y="37"/>
                    <a:pt x="3515" y="23"/>
                    <a:pt x="3428" y="7"/>
                  </a:cubicBezTo>
                  <a:cubicBezTo>
                    <a:pt x="3387" y="0"/>
                    <a:pt x="3351" y="0"/>
                    <a:pt x="331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89" name="Google Shape;2089;p15"/>
            <p:cNvSpPr/>
            <p:nvPr/>
          </p:nvSpPr>
          <p:spPr>
            <a:xfrm>
              <a:off x="4791500" y="4541438"/>
              <a:ext cx="163225" cy="182575"/>
            </a:xfrm>
            <a:custGeom>
              <a:avLst/>
              <a:gdLst/>
              <a:ahLst/>
              <a:cxnLst/>
              <a:rect l="l" t="t" r="r" b="b"/>
              <a:pathLst>
                <a:path w="6529" h="7303" extrusionOk="0">
                  <a:moveTo>
                    <a:pt x="3700" y="1635"/>
                  </a:moveTo>
                  <a:lnTo>
                    <a:pt x="3880" y="1664"/>
                  </a:lnTo>
                  <a:cubicBezTo>
                    <a:pt x="3997" y="1684"/>
                    <a:pt x="4111" y="1708"/>
                    <a:pt x="4221" y="1728"/>
                  </a:cubicBezTo>
                  <a:cubicBezTo>
                    <a:pt x="4325" y="1755"/>
                    <a:pt x="4412" y="1781"/>
                    <a:pt x="4489" y="1815"/>
                  </a:cubicBezTo>
                  <a:cubicBezTo>
                    <a:pt x="4582" y="1875"/>
                    <a:pt x="4669" y="1945"/>
                    <a:pt x="4733" y="2005"/>
                  </a:cubicBezTo>
                  <a:cubicBezTo>
                    <a:pt x="4817" y="2082"/>
                    <a:pt x="4907" y="2173"/>
                    <a:pt x="4987" y="2277"/>
                  </a:cubicBezTo>
                  <a:cubicBezTo>
                    <a:pt x="4984" y="2310"/>
                    <a:pt x="4981" y="2340"/>
                    <a:pt x="4977" y="2374"/>
                  </a:cubicBezTo>
                  <a:cubicBezTo>
                    <a:pt x="4947" y="2424"/>
                    <a:pt x="4907" y="2474"/>
                    <a:pt x="4867" y="2527"/>
                  </a:cubicBezTo>
                  <a:cubicBezTo>
                    <a:pt x="4797" y="2561"/>
                    <a:pt x="4723" y="2595"/>
                    <a:pt x="4643" y="2624"/>
                  </a:cubicBezTo>
                  <a:cubicBezTo>
                    <a:pt x="4566" y="2641"/>
                    <a:pt x="4489" y="2651"/>
                    <a:pt x="4405" y="2661"/>
                  </a:cubicBezTo>
                  <a:lnTo>
                    <a:pt x="4348" y="2668"/>
                  </a:lnTo>
                  <a:cubicBezTo>
                    <a:pt x="4272" y="2678"/>
                    <a:pt x="4195" y="2684"/>
                    <a:pt x="4131" y="2691"/>
                  </a:cubicBezTo>
                  <a:cubicBezTo>
                    <a:pt x="3991" y="2691"/>
                    <a:pt x="3854" y="2678"/>
                    <a:pt x="3736" y="2668"/>
                  </a:cubicBezTo>
                  <a:cubicBezTo>
                    <a:pt x="3596" y="2655"/>
                    <a:pt x="3485" y="2638"/>
                    <a:pt x="3385" y="2621"/>
                  </a:cubicBezTo>
                  <a:lnTo>
                    <a:pt x="3375" y="2618"/>
                  </a:lnTo>
                  <a:cubicBezTo>
                    <a:pt x="3295" y="2595"/>
                    <a:pt x="3215" y="2570"/>
                    <a:pt x="3121" y="2558"/>
                  </a:cubicBezTo>
                  <a:cubicBezTo>
                    <a:pt x="3138" y="2527"/>
                    <a:pt x="3155" y="2497"/>
                    <a:pt x="3171" y="2470"/>
                  </a:cubicBezTo>
                  <a:cubicBezTo>
                    <a:pt x="3252" y="2337"/>
                    <a:pt x="3329" y="2206"/>
                    <a:pt x="3409" y="2079"/>
                  </a:cubicBezTo>
                  <a:cubicBezTo>
                    <a:pt x="3482" y="1962"/>
                    <a:pt x="3556" y="1845"/>
                    <a:pt x="3633" y="1735"/>
                  </a:cubicBezTo>
                  <a:lnTo>
                    <a:pt x="3700" y="1635"/>
                  </a:lnTo>
                  <a:close/>
                  <a:moveTo>
                    <a:pt x="3536" y="1253"/>
                  </a:moveTo>
                  <a:lnTo>
                    <a:pt x="3345" y="1534"/>
                  </a:lnTo>
                  <a:cubicBezTo>
                    <a:pt x="3261" y="1651"/>
                    <a:pt x="3184" y="1772"/>
                    <a:pt x="3111" y="1892"/>
                  </a:cubicBezTo>
                  <a:cubicBezTo>
                    <a:pt x="3028" y="2022"/>
                    <a:pt x="2951" y="2156"/>
                    <a:pt x="2870" y="2289"/>
                  </a:cubicBezTo>
                  <a:cubicBezTo>
                    <a:pt x="2817" y="2380"/>
                    <a:pt x="2770" y="2470"/>
                    <a:pt x="2719" y="2561"/>
                  </a:cubicBezTo>
                  <a:lnTo>
                    <a:pt x="2509" y="3019"/>
                  </a:lnTo>
                  <a:lnTo>
                    <a:pt x="2874" y="2919"/>
                  </a:lnTo>
                  <a:cubicBezTo>
                    <a:pt x="2916" y="2906"/>
                    <a:pt x="2960" y="2899"/>
                    <a:pt x="3003" y="2899"/>
                  </a:cubicBezTo>
                  <a:cubicBezTo>
                    <a:pt x="3018" y="2899"/>
                    <a:pt x="3033" y="2900"/>
                    <a:pt x="3048" y="2902"/>
                  </a:cubicBezTo>
                  <a:cubicBezTo>
                    <a:pt x="3121" y="2908"/>
                    <a:pt x="3195" y="2932"/>
                    <a:pt x="3275" y="2956"/>
                  </a:cubicBezTo>
                  <a:lnTo>
                    <a:pt x="3312" y="2965"/>
                  </a:lnTo>
                  <a:cubicBezTo>
                    <a:pt x="3425" y="2985"/>
                    <a:pt x="3549" y="3002"/>
                    <a:pt x="3700" y="3016"/>
                  </a:cubicBezTo>
                  <a:cubicBezTo>
                    <a:pt x="3823" y="3029"/>
                    <a:pt x="3967" y="3042"/>
                    <a:pt x="4131" y="3042"/>
                  </a:cubicBezTo>
                  <a:lnTo>
                    <a:pt x="4144" y="3042"/>
                  </a:lnTo>
                  <a:cubicBezTo>
                    <a:pt x="4228" y="3036"/>
                    <a:pt x="4308" y="3029"/>
                    <a:pt x="4392" y="3016"/>
                  </a:cubicBezTo>
                  <a:lnTo>
                    <a:pt x="4452" y="3009"/>
                  </a:lnTo>
                  <a:cubicBezTo>
                    <a:pt x="4542" y="2999"/>
                    <a:pt x="4636" y="2985"/>
                    <a:pt x="4729" y="2965"/>
                  </a:cubicBezTo>
                  <a:lnTo>
                    <a:pt x="4753" y="2959"/>
                  </a:lnTo>
                  <a:cubicBezTo>
                    <a:pt x="4860" y="2919"/>
                    <a:pt x="4961" y="2875"/>
                    <a:pt x="5050" y="2828"/>
                  </a:cubicBezTo>
                  <a:lnTo>
                    <a:pt x="5124" y="2765"/>
                  </a:lnTo>
                  <a:cubicBezTo>
                    <a:pt x="5188" y="2688"/>
                    <a:pt x="5245" y="2607"/>
                    <a:pt x="5291" y="2534"/>
                  </a:cubicBezTo>
                  <a:lnTo>
                    <a:pt x="5322" y="2447"/>
                  </a:lnTo>
                  <a:cubicBezTo>
                    <a:pt x="5331" y="2380"/>
                    <a:pt x="5339" y="2310"/>
                    <a:pt x="5339" y="2243"/>
                  </a:cubicBezTo>
                  <a:lnTo>
                    <a:pt x="5339" y="2226"/>
                  </a:lnTo>
                  <a:lnTo>
                    <a:pt x="5322" y="2166"/>
                  </a:lnTo>
                  <a:cubicBezTo>
                    <a:pt x="5311" y="2143"/>
                    <a:pt x="5302" y="2123"/>
                    <a:pt x="5291" y="2102"/>
                  </a:cubicBezTo>
                  <a:lnTo>
                    <a:pt x="5278" y="2079"/>
                  </a:lnTo>
                  <a:cubicBezTo>
                    <a:pt x="5181" y="1948"/>
                    <a:pt x="5070" y="1838"/>
                    <a:pt x="4974" y="1748"/>
                  </a:cubicBezTo>
                  <a:lnTo>
                    <a:pt x="4967" y="1741"/>
                  </a:lnTo>
                  <a:cubicBezTo>
                    <a:pt x="4890" y="1675"/>
                    <a:pt x="4783" y="1584"/>
                    <a:pt x="4663" y="1511"/>
                  </a:cubicBezTo>
                  <a:lnTo>
                    <a:pt x="4639" y="1497"/>
                  </a:lnTo>
                  <a:cubicBezTo>
                    <a:pt x="4539" y="1454"/>
                    <a:pt x="4436" y="1420"/>
                    <a:pt x="4298" y="1387"/>
                  </a:cubicBezTo>
                  <a:cubicBezTo>
                    <a:pt x="4181" y="1363"/>
                    <a:pt x="4061" y="1340"/>
                    <a:pt x="3944" y="1320"/>
                  </a:cubicBezTo>
                  <a:cubicBezTo>
                    <a:pt x="3860" y="1303"/>
                    <a:pt x="3780" y="1290"/>
                    <a:pt x="3696" y="1277"/>
                  </a:cubicBezTo>
                  <a:lnTo>
                    <a:pt x="3536" y="1253"/>
                  </a:lnTo>
                  <a:close/>
                  <a:moveTo>
                    <a:pt x="2439" y="3995"/>
                  </a:moveTo>
                  <a:cubicBezTo>
                    <a:pt x="2466" y="4022"/>
                    <a:pt x="2496" y="4046"/>
                    <a:pt x="2526" y="4069"/>
                  </a:cubicBezTo>
                  <a:lnTo>
                    <a:pt x="2529" y="4072"/>
                  </a:lnTo>
                  <a:cubicBezTo>
                    <a:pt x="2576" y="4109"/>
                    <a:pt x="2622" y="4136"/>
                    <a:pt x="2662" y="4160"/>
                  </a:cubicBezTo>
                  <a:lnTo>
                    <a:pt x="2703" y="4183"/>
                  </a:lnTo>
                  <a:cubicBezTo>
                    <a:pt x="2747" y="4209"/>
                    <a:pt x="2793" y="4236"/>
                    <a:pt x="2840" y="4260"/>
                  </a:cubicBezTo>
                  <a:lnTo>
                    <a:pt x="2880" y="4287"/>
                  </a:lnTo>
                  <a:cubicBezTo>
                    <a:pt x="2957" y="4327"/>
                    <a:pt x="3034" y="4370"/>
                    <a:pt x="3104" y="4417"/>
                  </a:cubicBezTo>
                  <a:cubicBezTo>
                    <a:pt x="3168" y="4461"/>
                    <a:pt x="3232" y="4510"/>
                    <a:pt x="3292" y="4564"/>
                  </a:cubicBezTo>
                  <a:cubicBezTo>
                    <a:pt x="3352" y="4621"/>
                    <a:pt x="3399" y="4671"/>
                    <a:pt x="3439" y="4722"/>
                  </a:cubicBezTo>
                  <a:cubicBezTo>
                    <a:pt x="3459" y="4765"/>
                    <a:pt x="3479" y="4808"/>
                    <a:pt x="3499" y="4862"/>
                  </a:cubicBezTo>
                  <a:cubicBezTo>
                    <a:pt x="3512" y="4925"/>
                    <a:pt x="3522" y="4986"/>
                    <a:pt x="3533" y="5043"/>
                  </a:cubicBezTo>
                  <a:cubicBezTo>
                    <a:pt x="3529" y="5063"/>
                    <a:pt x="3525" y="5083"/>
                    <a:pt x="3522" y="5106"/>
                  </a:cubicBezTo>
                  <a:cubicBezTo>
                    <a:pt x="3512" y="5146"/>
                    <a:pt x="3499" y="5186"/>
                    <a:pt x="3482" y="5223"/>
                  </a:cubicBezTo>
                  <a:cubicBezTo>
                    <a:pt x="3465" y="5250"/>
                    <a:pt x="3449" y="5276"/>
                    <a:pt x="3429" y="5299"/>
                  </a:cubicBezTo>
                  <a:cubicBezTo>
                    <a:pt x="3385" y="5344"/>
                    <a:pt x="3332" y="5384"/>
                    <a:pt x="3275" y="5424"/>
                  </a:cubicBezTo>
                  <a:cubicBezTo>
                    <a:pt x="3171" y="5480"/>
                    <a:pt x="3054" y="5534"/>
                    <a:pt x="2931" y="5577"/>
                  </a:cubicBezTo>
                  <a:cubicBezTo>
                    <a:pt x="2903" y="5584"/>
                    <a:pt x="2880" y="5591"/>
                    <a:pt x="2854" y="5594"/>
                  </a:cubicBezTo>
                  <a:cubicBezTo>
                    <a:pt x="2810" y="5580"/>
                    <a:pt x="2767" y="5568"/>
                    <a:pt x="2723" y="5554"/>
                  </a:cubicBezTo>
                  <a:lnTo>
                    <a:pt x="2642" y="5531"/>
                  </a:lnTo>
                  <a:cubicBezTo>
                    <a:pt x="2532" y="5497"/>
                    <a:pt x="2426" y="5464"/>
                    <a:pt x="2338" y="5427"/>
                  </a:cubicBezTo>
                  <a:cubicBezTo>
                    <a:pt x="2228" y="5364"/>
                    <a:pt x="2121" y="5296"/>
                    <a:pt x="2011" y="5230"/>
                  </a:cubicBezTo>
                  <a:lnTo>
                    <a:pt x="1944" y="5186"/>
                  </a:lnTo>
                  <a:cubicBezTo>
                    <a:pt x="1927" y="5176"/>
                    <a:pt x="1910" y="5166"/>
                    <a:pt x="1897" y="5156"/>
                  </a:cubicBezTo>
                  <a:cubicBezTo>
                    <a:pt x="1954" y="5026"/>
                    <a:pt x="2011" y="4895"/>
                    <a:pt x="2068" y="4768"/>
                  </a:cubicBezTo>
                  <a:cubicBezTo>
                    <a:pt x="2181" y="4507"/>
                    <a:pt x="2309" y="4250"/>
                    <a:pt x="2439" y="3995"/>
                  </a:cubicBezTo>
                  <a:close/>
                  <a:moveTo>
                    <a:pt x="2409" y="3273"/>
                  </a:moveTo>
                  <a:lnTo>
                    <a:pt x="2228" y="3631"/>
                  </a:lnTo>
                  <a:cubicBezTo>
                    <a:pt x="2064" y="3952"/>
                    <a:pt x="1894" y="4287"/>
                    <a:pt x="1747" y="4624"/>
                  </a:cubicBezTo>
                  <a:cubicBezTo>
                    <a:pt x="1666" y="4802"/>
                    <a:pt x="1589" y="4978"/>
                    <a:pt x="1512" y="5156"/>
                  </a:cubicBezTo>
                  <a:lnTo>
                    <a:pt x="1449" y="5299"/>
                  </a:lnTo>
                  <a:lnTo>
                    <a:pt x="1646" y="5417"/>
                  </a:lnTo>
                  <a:cubicBezTo>
                    <a:pt x="1683" y="5437"/>
                    <a:pt x="1716" y="5460"/>
                    <a:pt x="1753" y="5480"/>
                  </a:cubicBezTo>
                  <a:lnTo>
                    <a:pt x="1827" y="5531"/>
                  </a:lnTo>
                  <a:cubicBezTo>
                    <a:pt x="1937" y="5600"/>
                    <a:pt x="2051" y="5668"/>
                    <a:pt x="2181" y="5741"/>
                  </a:cubicBezTo>
                  <a:cubicBezTo>
                    <a:pt x="2301" y="5795"/>
                    <a:pt x="2422" y="5832"/>
                    <a:pt x="2542" y="5869"/>
                  </a:cubicBezTo>
                  <a:lnTo>
                    <a:pt x="2619" y="5892"/>
                  </a:lnTo>
                  <a:cubicBezTo>
                    <a:pt x="2673" y="5909"/>
                    <a:pt x="2730" y="5926"/>
                    <a:pt x="2787" y="5942"/>
                  </a:cubicBezTo>
                  <a:lnTo>
                    <a:pt x="2863" y="5952"/>
                  </a:lnTo>
                  <a:lnTo>
                    <a:pt x="2887" y="5946"/>
                  </a:lnTo>
                  <a:cubicBezTo>
                    <a:pt x="2931" y="5938"/>
                    <a:pt x="2977" y="5929"/>
                    <a:pt x="3034" y="5912"/>
                  </a:cubicBezTo>
                  <a:cubicBezTo>
                    <a:pt x="3188" y="5858"/>
                    <a:pt x="3325" y="5798"/>
                    <a:pt x="3459" y="5721"/>
                  </a:cubicBezTo>
                  <a:cubicBezTo>
                    <a:pt x="3549" y="5661"/>
                    <a:pt x="3619" y="5605"/>
                    <a:pt x="3679" y="5548"/>
                  </a:cubicBezTo>
                  <a:lnTo>
                    <a:pt x="3700" y="5527"/>
                  </a:lnTo>
                  <a:cubicBezTo>
                    <a:pt x="3733" y="5484"/>
                    <a:pt x="3763" y="5440"/>
                    <a:pt x="3790" y="5393"/>
                  </a:cubicBezTo>
                  <a:lnTo>
                    <a:pt x="3803" y="5370"/>
                  </a:lnTo>
                  <a:cubicBezTo>
                    <a:pt x="3826" y="5310"/>
                    <a:pt x="3846" y="5253"/>
                    <a:pt x="3863" y="5190"/>
                  </a:cubicBezTo>
                  <a:lnTo>
                    <a:pt x="3870" y="5169"/>
                  </a:lnTo>
                  <a:cubicBezTo>
                    <a:pt x="3874" y="5129"/>
                    <a:pt x="3880" y="5092"/>
                    <a:pt x="3883" y="5052"/>
                  </a:cubicBezTo>
                  <a:lnTo>
                    <a:pt x="3883" y="5035"/>
                  </a:lnTo>
                  <a:lnTo>
                    <a:pt x="3883" y="5019"/>
                  </a:lnTo>
                  <a:cubicBezTo>
                    <a:pt x="3874" y="4942"/>
                    <a:pt x="3860" y="4858"/>
                    <a:pt x="3840" y="4771"/>
                  </a:cubicBezTo>
                  <a:lnTo>
                    <a:pt x="3834" y="4748"/>
                  </a:lnTo>
                  <a:cubicBezTo>
                    <a:pt x="3803" y="4674"/>
                    <a:pt x="3773" y="4608"/>
                    <a:pt x="3743" y="4544"/>
                  </a:cubicBezTo>
                  <a:lnTo>
                    <a:pt x="3726" y="4517"/>
                  </a:lnTo>
                  <a:cubicBezTo>
                    <a:pt x="3673" y="4453"/>
                    <a:pt x="3616" y="4387"/>
                    <a:pt x="3529" y="4303"/>
                  </a:cubicBezTo>
                  <a:cubicBezTo>
                    <a:pt x="3465" y="4250"/>
                    <a:pt x="3389" y="4186"/>
                    <a:pt x="3301" y="4126"/>
                  </a:cubicBezTo>
                  <a:cubicBezTo>
                    <a:pt x="3221" y="4072"/>
                    <a:pt x="3138" y="4026"/>
                    <a:pt x="3054" y="3979"/>
                  </a:cubicBezTo>
                  <a:lnTo>
                    <a:pt x="3011" y="3955"/>
                  </a:lnTo>
                  <a:cubicBezTo>
                    <a:pt x="2967" y="3929"/>
                    <a:pt x="2923" y="3905"/>
                    <a:pt x="2880" y="3879"/>
                  </a:cubicBezTo>
                  <a:lnTo>
                    <a:pt x="2837" y="3855"/>
                  </a:lnTo>
                  <a:cubicBezTo>
                    <a:pt x="2807" y="3839"/>
                    <a:pt x="2776" y="3822"/>
                    <a:pt x="2750" y="3802"/>
                  </a:cubicBezTo>
                  <a:lnTo>
                    <a:pt x="2639" y="3939"/>
                  </a:lnTo>
                  <a:lnTo>
                    <a:pt x="2747" y="3799"/>
                  </a:lnTo>
                  <a:cubicBezTo>
                    <a:pt x="2650" y="3718"/>
                    <a:pt x="2602" y="3674"/>
                    <a:pt x="2566" y="3591"/>
                  </a:cubicBezTo>
                  <a:lnTo>
                    <a:pt x="2409" y="3273"/>
                  </a:lnTo>
                  <a:close/>
                  <a:moveTo>
                    <a:pt x="3525" y="352"/>
                  </a:moveTo>
                  <a:cubicBezTo>
                    <a:pt x="3544" y="352"/>
                    <a:pt x="3562" y="354"/>
                    <a:pt x="3576" y="357"/>
                  </a:cubicBezTo>
                  <a:cubicBezTo>
                    <a:pt x="3663" y="370"/>
                    <a:pt x="3746" y="387"/>
                    <a:pt x="3834" y="403"/>
                  </a:cubicBezTo>
                  <a:lnTo>
                    <a:pt x="3980" y="434"/>
                  </a:lnTo>
                  <a:cubicBezTo>
                    <a:pt x="4167" y="474"/>
                    <a:pt x="4359" y="514"/>
                    <a:pt x="4542" y="561"/>
                  </a:cubicBezTo>
                  <a:cubicBezTo>
                    <a:pt x="4753" y="614"/>
                    <a:pt x="4944" y="698"/>
                    <a:pt x="5135" y="812"/>
                  </a:cubicBezTo>
                  <a:cubicBezTo>
                    <a:pt x="5184" y="838"/>
                    <a:pt x="5231" y="875"/>
                    <a:pt x="5275" y="912"/>
                  </a:cubicBezTo>
                  <a:lnTo>
                    <a:pt x="5325" y="952"/>
                  </a:lnTo>
                  <a:cubicBezTo>
                    <a:pt x="5432" y="1042"/>
                    <a:pt x="5536" y="1133"/>
                    <a:pt x="5632" y="1226"/>
                  </a:cubicBezTo>
                  <a:lnTo>
                    <a:pt x="5666" y="1256"/>
                  </a:lnTo>
                  <a:cubicBezTo>
                    <a:pt x="5720" y="1310"/>
                    <a:pt x="5770" y="1357"/>
                    <a:pt x="5813" y="1407"/>
                  </a:cubicBezTo>
                  <a:cubicBezTo>
                    <a:pt x="5893" y="1504"/>
                    <a:pt x="5967" y="1607"/>
                    <a:pt x="6038" y="1724"/>
                  </a:cubicBezTo>
                  <a:cubicBezTo>
                    <a:pt x="6061" y="1765"/>
                    <a:pt x="6084" y="1805"/>
                    <a:pt x="6101" y="1845"/>
                  </a:cubicBezTo>
                  <a:cubicBezTo>
                    <a:pt x="6121" y="1905"/>
                    <a:pt x="6141" y="1962"/>
                    <a:pt x="6154" y="2025"/>
                  </a:cubicBezTo>
                  <a:cubicBezTo>
                    <a:pt x="6161" y="2042"/>
                    <a:pt x="6164" y="2059"/>
                    <a:pt x="6168" y="2076"/>
                  </a:cubicBezTo>
                  <a:cubicBezTo>
                    <a:pt x="6178" y="2213"/>
                    <a:pt x="6178" y="2340"/>
                    <a:pt x="6171" y="2464"/>
                  </a:cubicBezTo>
                  <a:cubicBezTo>
                    <a:pt x="6164" y="2570"/>
                    <a:pt x="6141" y="2678"/>
                    <a:pt x="6111" y="2768"/>
                  </a:cubicBezTo>
                  <a:cubicBezTo>
                    <a:pt x="6058" y="2925"/>
                    <a:pt x="5957" y="3072"/>
                    <a:pt x="5863" y="3200"/>
                  </a:cubicBezTo>
                  <a:cubicBezTo>
                    <a:pt x="5820" y="3257"/>
                    <a:pt x="5770" y="3313"/>
                    <a:pt x="5713" y="3373"/>
                  </a:cubicBezTo>
                  <a:lnTo>
                    <a:pt x="5680" y="3413"/>
                  </a:lnTo>
                  <a:cubicBezTo>
                    <a:pt x="5603" y="3498"/>
                    <a:pt x="5496" y="3567"/>
                    <a:pt x="5339" y="3638"/>
                  </a:cubicBezTo>
                  <a:cubicBezTo>
                    <a:pt x="5175" y="3711"/>
                    <a:pt x="5007" y="3788"/>
                    <a:pt x="4840" y="3819"/>
                  </a:cubicBezTo>
                  <a:cubicBezTo>
                    <a:pt x="4777" y="3831"/>
                    <a:pt x="4716" y="3842"/>
                    <a:pt x="4653" y="3851"/>
                  </a:cubicBezTo>
                  <a:lnTo>
                    <a:pt x="4402" y="3892"/>
                  </a:lnTo>
                  <a:lnTo>
                    <a:pt x="4529" y="4112"/>
                  </a:lnTo>
                  <a:cubicBezTo>
                    <a:pt x="4542" y="4140"/>
                    <a:pt x="4556" y="4166"/>
                    <a:pt x="4569" y="4193"/>
                  </a:cubicBezTo>
                  <a:cubicBezTo>
                    <a:pt x="4633" y="4323"/>
                    <a:pt x="4683" y="4450"/>
                    <a:pt x="4716" y="4577"/>
                  </a:cubicBezTo>
                  <a:cubicBezTo>
                    <a:pt x="4740" y="4671"/>
                    <a:pt x="4757" y="4771"/>
                    <a:pt x="4766" y="4845"/>
                  </a:cubicBezTo>
                  <a:cubicBezTo>
                    <a:pt x="4794" y="5006"/>
                    <a:pt x="4786" y="5169"/>
                    <a:pt x="4757" y="5330"/>
                  </a:cubicBezTo>
                  <a:lnTo>
                    <a:pt x="4743" y="5393"/>
                  </a:lnTo>
                  <a:cubicBezTo>
                    <a:pt x="4729" y="5467"/>
                    <a:pt x="4716" y="5537"/>
                    <a:pt x="4696" y="5597"/>
                  </a:cubicBezTo>
                  <a:cubicBezTo>
                    <a:pt x="4660" y="5701"/>
                    <a:pt x="4613" y="5805"/>
                    <a:pt x="4546" y="5929"/>
                  </a:cubicBezTo>
                  <a:cubicBezTo>
                    <a:pt x="4476" y="6056"/>
                    <a:pt x="4382" y="6176"/>
                    <a:pt x="4252" y="6303"/>
                  </a:cubicBezTo>
                  <a:cubicBezTo>
                    <a:pt x="4218" y="6333"/>
                    <a:pt x="4188" y="6363"/>
                    <a:pt x="4151" y="6394"/>
                  </a:cubicBezTo>
                  <a:cubicBezTo>
                    <a:pt x="3971" y="6537"/>
                    <a:pt x="3770" y="6661"/>
                    <a:pt x="3559" y="6758"/>
                  </a:cubicBezTo>
                  <a:cubicBezTo>
                    <a:pt x="3472" y="6798"/>
                    <a:pt x="3399" y="6829"/>
                    <a:pt x="3332" y="6852"/>
                  </a:cubicBezTo>
                  <a:lnTo>
                    <a:pt x="3261" y="6872"/>
                  </a:lnTo>
                  <a:cubicBezTo>
                    <a:pt x="3158" y="6905"/>
                    <a:pt x="3057" y="6939"/>
                    <a:pt x="2954" y="6945"/>
                  </a:cubicBezTo>
                  <a:cubicBezTo>
                    <a:pt x="2899" y="6949"/>
                    <a:pt x="2847" y="6952"/>
                    <a:pt x="2798" y="6952"/>
                  </a:cubicBezTo>
                  <a:cubicBezTo>
                    <a:pt x="2755" y="6952"/>
                    <a:pt x="2713" y="6950"/>
                    <a:pt x="2673" y="6942"/>
                  </a:cubicBezTo>
                  <a:cubicBezTo>
                    <a:pt x="2579" y="6925"/>
                    <a:pt x="2489" y="6905"/>
                    <a:pt x="2395" y="6882"/>
                  </a:cubicBezTo>
                  <a:cubicBezTo>
                    <a:pt x="2335" y="6869"/>
                    <a:pt x="2275" y="6852"/>
                    <a:pt x="2215" y="6832"/>
                  </a:cubicBezTo>
                  <a:lnTo>
                    <a:pt x="2121" y="6804"/>
                  </a:lnTo>
                  <a:cubicBezTo>
                    <a:pt x="2085" y="6795"/>
                    <a:pt x="2044" y="6781"/>
                    <a:pt x="2004" y="6768"/>
                  </a:cubicBezTo>
                  <a:lnTo>
                    <a:pt x="1980" y="6761"/>
                  </a:lnTo>
                  <a:cubicBezTo>
                    <a:pt x="1840" y="6718"/>
                    <a:pt x="1710" y="6648"/>
                    <a:pt x="1596" y="6584"/>
                  </a:cubicBezTo>
                  <a:cubicBezTo>
                    <a:pt x="1512" y="6540"/>
                    <a:pt x="1432" y="6494"/>
                    <a:pt x="1352" y="6443"/>
                  </a:cubicBezTo>
                  <a:cubicBezTo>
                    <a:pt x="1268" y="6397"/>
                    <a:pt x="1191" y="6343"/>
                    <a:pt x="1111" y="6293"/>
                  </a:cubicBezTo>
                  <a:cubicBezTo>
                    <a:pt x="1084" y="6276"/>
                    <a:pt x="1061" y="6259"/>
                    <a:pt x="1041" y="6243"/>
                  </a:cubicBezTo>
                  <a:lnTo>
                    <a:pt x="970" y="6193"/>
                  </a:lnTo>
                  <a:lnTo>
                    <a:pt x="890" y="6216"/>
                  </a:lnTo>
                  <a:cubicBezTo>
                    <a:pt x="856" y="6225"/>
                    <a:pt x="820" y="6229"/>
                    <a:pt x="784" y="6229"/>
                  </a:cubicBezTo>
                  <a:cubicBezTo>
                    <a:pt x="737" y="6229"/>
                    <a:pt x="690" y="6222"/>
                    <a:pt x="646" y="6207"/>
                  </a:cubicBezTo>
                  <a:cubicBezTo>
                    <a:pt x="546" y="6170"/>
                    <a:pt x="459" y="6093"/>
                    <a:pt x="412" y="5992"/>
                  </a:cubicBezTo>
                  <a:cubicBezTo>
                    <a:pt x="368" y="5895"/>
                    <a:pt x="362" y="5771"/>
                    <a:pt x="395" y="5694"/>
                  </a:cubicBezTo>
                  <a:lnTo>
                    <a:pt x="569" y="5279"/>
                  </a:lnTo>
                  <a:cubicBezTo>
                    <a:pt x="776" y="4795"/>
                    <a:pt x="987" y="4293"/>
                    <a:pt x="1208" y="3805"/>
                  </a:cubicBezTo>
                  <a:cubicBezTo>
                    <a:pt x="1302" y="3604"/>
                    <a:pt x="1392" y="3404"/>
                    <a:pt x="1483" y="3200"/>
                  </a:cubicBezTo>
                  <a:cubicBezTo>
                    <a:pt x="1546" y="3052"/>
                    <a:pt x="1603" y="2899"/>
                    <a:pt x="1656" y="2751"/>
                  </a:cubicBezTo>
                  <a:lnTo>
                    <a:pt x="1707" y="2615"/>
                  </a:lnTo>
                  <a:cubicBezTo>
                    <a:pt x="1857" y="2209"/>
                    <a:pt x="2064" y="1818"/>
                    <a:pt x="2268" y="1437"/>
                  </a:cubicBezTo>
                  <a:lnTo>
                    <a:pt x="2298" y="1383"/>
                  </a:lnTo>
                  <a:cubicBezTo>
                    <a:pt x="2375" y="1240"/>
                    <a:pt x="2452" y="1093"/>
                    <a:pt x="2536" y="952"/>
                  </a:cubicBezTo>
                  <a:cubicBezTo>
                    <a:pt x="2606" y="835"/>
                    <a:pt x="2693" y="735"/>
                    <a:pt x="2793" y="628"/>
                  </a:cubicBezTo>
                  <a:cubicBezTo>
                    <a:pt x="2877" y="537"/>
                    <a:pt x="2984" y="467"/>
                    <a:pt x="3094" y="431"/>
                  </a:cubicBezTo>
                  <a:cubicBezTo>
                    <a:pt x="3158" y="407"/>
                    <a:pt x="3221" y="383"/>
                    <a:pt x="3289" y="370"/>
                  </a:cubicBezTo>
                  <a:cubicBezTo>
                    <a:pt x="3335" y="357"/>
                    <a:pt x="3385" y="357"/>
                    <a:pt x="3445" y="353"/>
                  </a:cubicBezTo>
                  <a:lnTo>
                    <a:pt x="3499" y="353"/>
                  </a:lnTo>
                  <a:cubicBezTo>
                    <a:pt x="3508" y="353"/>
                    <a:pt x="3516" y="352"/>
                    <a:pt x="3525" y="352"/>
                  </a:cubicBezTo>
                  <a:close/>
                  <a:moveTo>
                    <a:pt x="3528" y="1"/>
                  </a:moveTo>
                  <a:cubicBezTo>
                    <a:pt x="3515" y="1"/>
                    <a:pt x="3500" y="1"/>
                    <a:pt x="3485" y="2"/>
                  </a:cubicBezTo>
                  <a:lnTo>
                    <a:pt x="3435" y="2"/>
                  </a:lnTo>
                  <a:cubicBezTo>
                    <a:pt x="3362" y="6"/>
                    <a:pt x="3289" y="9"/>
                    <a:pt x="3208" y="26"/>
                  </a:cubicBezTo>
                  <a:cubicBezTo>
                    <a:pt x="3128" y="46"/>
                    <a:pt x="3054" y="69"/>
                    <a:pt x="2980" y="96"/>
                  </a:cubicBezTo>
                  <a:cubicBezTo>
                    <a:pt x="2817" y="153"/>
                    <a:pt x="2659" y="256"/>
                    <a:pt x="2536" y="387"/>
                  </a:cubicBezTo>
                  <a:cubicBezTo>
                    <a:pt x="2426" y="508"/>
                    <a:pt x="2318" y="624"/>
                    <a:pt x="2231" y="775"/>
                  </a:cubicBezTo>
                  <a:cubicBezTo>
                    <a:pt x="2148" y="919"/>
                    <a:pt x="2068" y="1069"/>
                    <a:pt x="1987" y="1216"/>
                  </a:cubicBezTo>
                  <a:lnTo>
                    <a:pt x="1957" y="1273"/>
                  </a:lnTo>
                  <a:cubicBezTo>
                    <a:pt x="1750" y="1661"/>
                    <a:pt x="1536" y="2066"/>
                    <a:pt x="1375" y="2494"/>
                  </a:cubicBezTo>
                  <a:lnTo>
                    <a:pt x="1325" y="2635"/>
                  </a:lnTo>
                  <a:cubicBezTo>
                    <a:pt x="1275" y="2775"/>
                    <a:pt x="1222" y="2922"/>
                    <a:pt x="1161" y="3056"/>
                  </a:cubicBezTo>
                  <a:lnTo>
                    <a:pt x="890" y="3658"/>
                  </a:lnTo>
                  <a:cubicBezTo>
                    <a:pt x="666" y="4149"/>
                    <a:pt x="452" y="4654"/>
                    <a:pt x="248" y="5143"/>
                  </a:cubicBezTo>
                  <a:lnTo>
                    <a:pt x="71" y="5557"/>
                  </a:lnTo>
                  <a:cubicBezTo>
                    <a:pt x="1" y="5728"/>
                    <a:pt x="7" y="5952"/>
                    <a:pt x="94" y="6139"/>
                  </a:cubicBezTo>
                  <a:cubicBezTo>
                    <a:pt x="178" y="6323"/>
                    <a:pt x="339" y="6471"/>
                    <a:pt x="529" y="6537"/>
                  </a:cubicBezTo>
                  <a:cubicBezTo>
                    <a:pt x="611" y="6568"/>
                    <a:pt x="698" y="6582"/>
                    <a:pt x="785" y="6582"/>
                  </a:cubicBezTo>
                  <a:cubicBezTo>
                    <a:pt x="822" y="6582"/>
                    <a:pt x="860" y="6579"/>
                    <a:pt x="897" y="6574"/>
                  </a:cubicBezTo>
                  <a:cubicBezTo>
                    <a:pt x="904" y="6577"/>
                    <a:pt x="910" y="6584"/>
                    <a:pt x="917" y="6588"/>
                  </a:cubicBezTo>
                  <a:cubicBezTo>
                    <a:pt x="1001" y="6641"/>
                    <a:pt x="1084" y="6695"/>
                    <a:pt x="1168" y="6744"/>
                  </a:cubicBezTo>
                  <a:cubicBezTo>
                    <a:pt x="1255" y="6795"/>
                    <a:pt x="1338" y="6845"/>
                    <a:pt x="1426" y="6892"/>
                  </a:cubicBezTo>
                  <a:cubicBezTo>
                    <a:pt x="1552" y="6962"/>
                    <a:pt x="1707" y="7042"/>
                    <a:pt x="1873" y="7096"/>
                  </a:cubicBezTo>
                  <a:lnTo>
                    <a:pt x="1897" y="7105"/>
                  </a:lnTo>
                  <a:cubicBezTo>
                    <a:pt x="1940" y="7119"/>
                    <a:pt x="1984" y="7133"/>
                    <a:pt x="2028" y="7142"/>
                  </a:cubicBezTo>
                  <a:lnTo>
                    <a:pt x="2114" y="7170"/>
                  </a:lnTo>
                  <a:cubicBezTo>
                    <a:pt x="2181" y="7190"/>
                    <a:pt x="2252" y="7210"/>
                    <a:pt x="2318" y="7226"/>
                  </a:cubicBezTo>
                  <a:cubicBezTo>
                    <a:pt x="2415" y="7250"/>
                    <a:pt x="2512" y="7270"/>
                    <a:pt x="2609" y="7286"/>
                  </a:cubicBezTo>
                  <a:cubicBezTo>
                    <a:pt x="2676" y="7300"/>
                    <a:pt x="2736" y="7303"/>
                    <a:pt x="2800" y="7303"/>
                  </a:cubicBezTo>
                  <a:cubicBezTo>
                    <a:pt x="2863" y="7303"/>
                    <a:pt x="2923" y="7300"/>
                    <a:pt x="2988" y="7297"/>
                  </a:cubicBezTo>
                  <a:cubicBezTo>
                    <a:pt x="3124" y="7286"/>
                    <a:pt x="3252" y="7246"/>
                    <a:pt x="3372" y="7206"/>
                  </a:cubicBezTo>
                  <a:lnTo>
                    <a:pt x="3435" y="7186"/>
                  </a:lnTo>
                  <a:cubicBezTo>
                    <a:pt x="3519" y="7159"/>
                    <a:pt x="3606" y="7126"/>
                    <a:pt x="3706" y="7079"/>
                  </a:cubicBezTo>
                  <a:cubicBezTo>
                    <a:pt x="3944" y="6969"/>
                    <a:pt x="4167" y="6832"/>
                    <a:pt x="4372" y="6668"/>
                  </a:cubicBezTo>
                  <a:cubicBezTo>
                    <a:pt x="4415" y="6634"/>
                    <a:pt x="4456" y="6594"/>
                    <a:pt x="4496" y="6557"/>
                  </a:cubicBezTo>
                  <a:cubicBezTo>
                    <a:pt x="4653" y="6403"/>
                    <a:pt x="4769" y="6253"/>
                    <a:pt x="4857" y="6096"/>
                  </a:cubicBezTo>
                  <a:cubicBezTo>
                    <a:pt x="4930" y="5955"/>
                    <a:pt x="4984" y="5835"/>
                    <a:pt x="5027" y="5714"/>
                  </a:cubicBezTo>
                  <a:cubicBezTo>
                    <a:pt x="5058" y="5628"/>
                    <a:pt x="5074" y="5540"/>
                    <a:pt x="5087" y="5460"/>
                  </a:cubicBezTo>
                  <a:lnTo>
                    <a:pt x="5101" y="5397"/>
                  </a:lnTo>
                  <a:cubicBezTo>
                    <a:pt x="5141" y="5199"/>
                    <a:pt x="5144" y="4995"/>
                    <a:pt x="5115" y="4791"/>
                  </a:cubicBezTo>
                  <a:cubicBezTo>
                    <a:pt x="5104" y="4708"/>
                    <a:pt x="5084" y="4601"/>
                    <a:pt x="5054" y="4487"/>
                  </a:cubicBezTo>
                  <a:cubicBezTo>
                    <a:pt x="5027" y="4376"/>
                    <a:pt x="4987" y="4270"/>
                    <a:pt x="4940" y="4156"/>
                  </a:cubicBezTo>
                  <a:cubicBezTo>
                    <a:pt x="5138" y="4116"/>
                    <a:pt x="5322" y="4032"/>
                    <a:pt x="5482" y="3959"/>
                  </a:cubicBezTo>
                  <a:cubicBezTo>
                    <a:pt x="5686" y="3868"/>
                    <a:pt x="5830" y="3768"/>
                    <a:pt x="5941" y="3648"/>
                  </a:cubicBezTo>
                  <a:lnTo>
                    <a:pt x="5973" y="3611"/>
                  </a:lnTo>
                  <a:cubicBezTo>
                    <a:pt x="6030" y="3547"/>
                    <a:pt x="6091" y="3481"/>
                    <a:pt x="6148" y="3407"/>
                  </a:cubicBezTo>
                  <a:cubicBezTo>
                    <a:pt x="6254" y="3260"/>
                    <a:pt x="6375" y="3089"/>
                    <a:pt x="6445" y="2882"/>
                  </a:cubicBezTo>
                  <a:cubicBezTo>
                    <a:pt x="6486" y="2761"/>
                    <a:pt x="6512" y="2624"/>
                    <a:pt x="6522" y="2484"/>
                  </a:cubicBezTo>
                  <a:cubicBezTo>
                    <a:pt x="6529" y="2346"/>
                    <a:pt x="6529" y="2203"/>
                    <a:pt x="6515" y="2053"/>
                  </a:cubicBezTo>
                  <a:cubicBezTo>
                    <a:pt x="6515" y="2013"/>
                    <a:pt x="6506" y="1976"/>
                    <a:pt x="6499" y="1939"/>
                  </a:cubicBezTo>
                  <a:cubicBezTo>
                    <a:pt x="6482" y="1875"/>
                    <a:pt x="6459" y="1805"/>
                    <a:pt x="6429" y="1724"/>
                  </a:cubicBezTo>
                  <a:cubicBezTo>
                    <a:pt x="6405" y="1658"/>
                    <a:pt x="6372" y="1601"/>
                    <a:pt x="6342" y="1547"/>
                  </a:cubicBezTo>
                  <a:cubicBezTo>
                    <a:pt x="6262" y="1411"/>
                    <a:pt x="6174" y="1290"/>
                    <a:pt x="6081" y="1179"/>
                  </a:cubicBezTo>
                  <a:cubicBezTo>
                    <a:pt x="6024" y="1116"/>
                    <a:pt x="5967" y="1059"/>
                    <a:pt x="5907" y="1002"/>
                  </a:cubicBezTo>
                  <a:lnTo>
                    <a:pt x="5877" y="972"/>
                  </a:lnTo>
                  <a:cubicBezTo>
                    <a:pt x="5773" y="875"/>
                    <a:pt x="5663" y="775"/>
                    <a:pt x="5546" y="681"/>
                  </a:cubicBezTo>
                  <a:lnTo>
                    <a:pt x="5496" y="638"/>
                  </a:lnTo>
                  <a:cubicBezTo>
                    <a:pt x="5442" y="594"/>
                    <a:pt x="5382" y="548"/>
                    <a:pt x="5315" y="508"/>
                  </a:cubicBezTo>
                  <a:cubicBezTo>
                    <a:pt x="5098" y="377"/>
                    <a:pt x="4874" y="283"/>
                    <a:pt x="4629" y="223"/>
                  </a:cubicBezTo>
                  <a:cubicBezTo>
                    <a:pt x="4439" y="173"/>
                    <a:pt x="4241" y="130"/>
                    <a:pt x="4054" y="93"/>
                  </a:cubicBezTo>
                  <a:lnTo>
                    <a:pt x="3907" y="59"/>
                  </a:lnTo>
                  <a:cubicBezTo>
                    <a:pt x="3817" y="42"/>
                    <a:pt x="3726" y="26"/>
                    <a:pt x="3633" y="9"/>
                  </a:cubicBezTo>
                  <a:cubicBezTo>
                    <a:pt x="3601" y="4"/>
                    <a:pt x="3567" y="1"/>
                    <a:pt x="35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2090" name="Google Shape;2090;p15"/>
          <p:cNvGrpSpPr/>
          <p:nvPr/>
        </p:nvGrpSpPr>
        <p:grpSpPr>
          <a:xfrm rot="-1540536">
            <a:off x="722073" y="1274434"/>
            <a:ext cx="444425" cy="665709"/>
            <a:chOff x="1459800" y="1512500"/>
            <a:chExt cx="131625" cy="197100"/>
          </a:xfrm>
        </p:grpSpPr>
        <p:sp>
          <p:nvSpPr>
            <p:cNvPr id="2091" name="Google Shape;2091;p15"/>
            <p:cNvSpPr/>
            <p:nvPr/>
          </p:nvSpPr>
          <p:spPr>
            <a:xfrm>
              <a:off x="1533625" y="1599050"/>
              <a:ext cx="600" cy="2450"/>
            </a:xfrm>
            <a:custGeom>
              <a:avLst/>
              <a:gdLst/>
              <a:ahLst/>
              <a:cxnLst/>
              <a:rect l="l" t="t" r="r" b="b"/>
              <a:pathLst>
                <a:path w="24" h="98" extrusionOk="0">
                  <a:moveTo>
                    <a:pt x="0" y="1"/>
                  </a:moveTo>
                  <a:cubicBezTo>
                    <a:pt x="2" y="11"/>
                    <a:pt x="5" y="21"/>
                    <a:pt x="7" y="30"/>
                  </a:cubicBezTo>
                  <a:lnTo>
                    <a:pt x="7" y="30"/>
                  </a:lnTo>
                  <a:cubicBezTo>
                    <a:pt x="7" y="19"/>
                    <a:pt x="3" y="9"/>
                    <a:pt x="0" y="1"/>
                  </a:cubicBezTo>
                  <a:close/>
                  <a:moveTo>
                    <a:pt x="7" y="30"/>
                  </a:moveTo>
                  <a:lnTo>
                    <a:pt x="7" y="30"/>
                  </a:lnTo>
                  <a:cubicBezTo>
                    <a:pt x="7" y="32"/>
                    <a:pt x="7" y="33"/>
                    <a:pt x="7" y="34"/>
                  </a:cubicBezTo>
                  <a:cubicBezTo>
                    <a:pt x="11" y="47"/>
                    <a:pt x="14" y="64"/>
                    <a:pt x="17" y="81"/>
                  </a:cubicBezTo>
                  <a:lnTo>
                    <a:pt x="23" y="98"/>
                  </a:lnTo>
                  <a:cubicBezTo>
                    <a:pt x="19" y="74"/>
                    <a:pt x="13" y="53"/>
                    <a:pt x="7" y="30"/>
                  </a:cubicBezTo>
                  <a:close/>
                </a:path>
              </a:pathLst>
            </a:custGeom>
            <a:solidFill>
              <a:srgbClr val="FB67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92" name="Google Shape;2092;p15"/>
            <p:cNvSpPr/>
            <p:nvPr/>
          </p:nvSpPr>
          <p:spPr>
            <a:xfrm>
              <a:off x="1529350" y="1598125"/>
              <a:ext cx="9150" cy="4300"/>
            </a:xfrm>
            <a:custGeom>
              <a:avLst/>
              <a:gdLst/>
              <a:ahLst/>
              <a:cxnLst/>
              <a:rect l="l" t="t" r="r" b="b"/>
              <a:pathLst>
                <a:path w="366" h="172" extrusionOk="0">
                  <a:moveTo>
                    <a:pt x="345" y="1"/>
                  </a:moveTo>
                  <a:lnTo>
                    <a:pt x="1" y="74"/>
                  </a:lnTo>
                  <a:lnTo>
                    <a:pt x="21" y="172"/>
                  </a:lnTo>
                  <a:lnTo>
                    <a:pt x="365" y="98"/>
                  </a:lnTo>
                  <a:lnTo>
                    <a:pt x="345" y="1"/>
                  </a:lnTo>
                  <a:close/>
                </a:path>
              </a:pathLst>
            </a:custGeom>
            <a:solidFill>
              <a:srgbClr val="524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93" name="Google Shape;2093;p15"/>
            <p:cNvSpPr/>
            <p:nvPr/>
          </p:nvSpPr>
          <p:spPr>
            <a:xfrm>
              <a:off x="1463575" y="1516850"/>
              <a:ext cx="123425" cy="188350"/>
            </a:xfrm>
            <a:custGeom>
              <a:avLst/>
              <a:gdLst/>
              <a:ahLst/>
              <a:cxnLst/>
              <a:rect l="l" t="t" r="r" b="b"/>
              <a:pathLst>
                <a:path w="4937" h="7534" extrusionOk="0">
                  <a:moveTo>
                    <a:pt x="2585" y="2359"/>
                  </a:moveTo>
                  <a:cubicBezTo>
                    <a:pt x="2601" y="2419"/>
                    <a:pt x="2618" y="2479"/>
                    <a:pt x="2635" y="2543"/>
                  </a:cubicBezTo>
                  <a:cubicBezTo>
                    <a:pt x="2682" y="2743"/>
                    <a:pt x="2729" y="2947"/>
                    <a:pt x="2772" y="3148"/>
                  </a:cubicBezTo>
                  <a:cubicBezTo>
                    <a:pt x="2782" y="3188"/>
                    <a:pt x="2793" y="3225"/>
                    <a:pt x="2799" y="3265"/>
                  </a:cubicBezTo>
                  <a:lnTo>
                    <a:pt x="2796" y="3245"/>
                  </a:lnTo>
                  <a:lnTo>
                    <a:pt x="2796" y="3245"/>
                  </a:lnTo>
                  <a:cubicBezTo>
                    <a:pt x="2799" y="3258"/>
                    <a:pt x="2802" y="3275"/>
                    <a:pt x="2805" y="3292"/>
                  </a:cubicBezTo>
                  <a:cubicBezTo>
                    <a:pt x="2805" y="3302"/>
                    <a:pt x="2809" y="3312"/>
                    <a:pt x="2809" y="3322"/>
                  </a:cubicBezTo>
                  <a:lnTo>
                    <a:pt x="2816" y="3338"/>
                  </a:lnTo>
                  <a:lnTo>
                    <a:pt x="2816" y="3352"/>
                  </a:lnTo>
                  <a:cubicBezTo>
                    <a:pt x="2859" y="3543"/>
                    <a:pt x="2902" y="3733"/>
                    <a:pt x="2946" y="3924"/>
                  </a:cubicBezTo>
                  <a:cubicBezTo>
                    <a:pt x="2856" y="3934"/>
                    <a:pt x="2762" y="3937"/>
                    <a:pt x="2672" y="3951"/>
                  </a:cubicBezTo>
                  <a:cubicBezTo>
                    <a:pt x="2558" y="3968"/>
                    <a:pt x="2444" y="3984"/>
                    <a:pt x="2328" y="4000"/>
                  </a:cubicBezTo>
                  <a:cubicBezTo>
                    <a:pt x="2197" y="4017"/>
                    <a:pt x="2067" y="4034"/>
                    <a:pt x="1939" y="4051"/>
                  </a:cubicBezTo>
                  <a:cubicBezTo>
                    <a:pt x="1979" y="3944"/>
                    <a:pt x="2020" y="3840"/>
                    <a:pt x="2060" y="3736"/>
                  </a:cubicBezTo>
                  <a:cubicBezTo>
                    <a:pt x="2227" y="3325"/>
                    <a:pt x="2401" y="2914"/>
                    <a:pt x="2541" y="2492"/>
                  </a:cubicBezTo>
                  <a:cubicBezTo>
                    <a:pt x="2555" y="2449"/>
                    <a:pt x="2572" y="2402"/>
                    <a:pt x="2585" y="2359"/>
                  </a:cubicBezTo>
                  <a:close/>
                  <a:moveTo>
                    <a:pt x="2705" y="1"/>
                  </a:moveTo>
                  <a:cubicBezTo>
                    <a:pt x="2595" y="1"/>
                    <a:pt x="2495" y="35"/>
                    <a:pt x="2391" y="95"/>
                  </a:cubicBezTo>
                  <a:cubicBezTo>
                    <a:pt x="2294" y="152"/>
                    <a:pt x="2240" y="235"/>
                    <a:pt x="2183" y="328"/>
                  </a:cubicBezTo>
                  <a:cubicBezTo>
                    <a:pt x="2130" y="416"/>
                    <a:pt x="2097" y="516"/>
                    <a:pt x="2063" y="609"/>
                  </a:cubicBezTo>
                  <a:cubicBezTo>
                    <a:pt x="1916" y="1024"/>
                    <a:pt x="1806" y="1449"/>
                    <a:pt x="1682" y="1870"/>
                  </a:cubicBezTo>
                  <a:cubicBezTo>
                    <a:pt x="1641" y="2011"/>
                    <a:pt x="1601" y="2148"/>
                    <a:pt x="1558" y="2285"/>
                  </a:cubicBezTo>
                  <a:cubicBezTo>
                    <a:pt x="1508" y="2435"/>
                    <a:pt x="1454" y="2586"/>
                    <a:pt x="1397" y="2736"/>
                  </a:cubicBezTo>
                  <a:cubicBezTo>
                    <a:pt x="1317" y="2944"/>
                    <a:pt x="1240" y="3151"/>
                    <a:pt x="1160" y="3358"/>
                  </a:cubicBezTo>
                  <a:cubicBezTo>
                    <a:pt x="1090" y="3543"/>
                    <a:pt x="1023" y="3727"/>
                    <a:pt x="956" y="3914"/>
                  </a:cubicBezTo>
                  <a:cubicBezTo>
                    <a:pt x="909" y="4034"/>
                    <a:pt x="873" y="4158"/>
                    <a:pt x="832" y="4278"/>
                  </a:cubicBezTo>
                  <a:cubicBezTo>
                    <a:pt x="806" y="4366"/>
                    <a:pt x="772" y="4452"/>
                    <a:pt x="749" y="4542"/>
                  </a:cubicBezTo>
                  <a:cubicBezTo>
                    <a:pt x="632" y="4937"/>
                    <a:pt x="522" y="5332"/>
                    <a:pt x="401" y="5726"/>
                  </a:cubicBezTo>
                  <a:cubicBezTo>
                    <a:pt x="334" y="5924"/>
                    <a:pt x="267" y="6118"/>
                    <a:pt x="210" y="6319"/>
                  </a:cubicBezTo>
                  <a:cubicBezTo>
                    <a:pt x="147" y="6529"/>
                    <a:pt x="107" y="6750"/>
                    <a:pt x="56" y="6964"/>
                  </a:cubicBezTo>
                  <a:cubicBezTo>
                    <a:pt x="0" y="7211"/>
                    <a:pt x="184" y="7466"/>
                    <a:pt x="425" y="7512"/>
                  </a:cubicBezTo>
                  <a:cubicBezTo>
                    <a:pt x="454" y="7518"/>
                    <a:pt x="483" y="7521"/>
                    <a:pt x="512" y="7521"/>
                  </a:cubicBezTo>
                  <a:cubicBezTo>
                    <a:pt x="605" y="7521"/>
                    <a:pt x="697" y="7493"/>
                    <a:pt x="775" y="7442"/>
                  </a:cubicBezTo>
                  <a:cubicBezTo>
                    <a:pt x="879" y="7368"/>
                    <a:pt x="943" y="7265"/>
                    <a:pt x="973" y="7141"/>
                  </a:cubicBezTo>
                  <a:cubicBezTo>
                    <a:pt x="1007" y="6990"/>
                    <a:pt x="1036" y="6837"/>
                    <a:pt x="1076" y="6689"/>
                  </a:cubicBezTo>
                  <a:cubicBezTo>
                    <a:pt x="1107" y="6576"/>
                    <a:pt x="1144" y="6469"/>
                    <a:pt x="1177" y="6359"/>
                  </a:cubicBezTo>
                  <a:cubicBezTo>
                    <a:pt x="1271" y="6091"/>
                    <a:pt x="1365" y="5827"/>
                    <a:pt x="1445" y="5556"/>
                  </a:cubicBezTo>
                  <a:lnTo>
                    <a:pt x="1535" y="5255"/>
                  </a:lnTo>
                  <a:cubicBezTo>
                    <a:pt x="1554" y="5257"/>
                    <a:pt x="1573" y="5259"/>
                    <a:pt x="1593" y="5259"/>
                  </a:cubicBezTo>
                  <a:cubicBezTo>
                    <a:pt x="1607" y="5259"/>
                    <a:pt x="1621" y="5258"/>
                    <a:pt x="1635" y="5255"/>
                  </a:cubicBezTo>
                  <a:cubicBezTo>
                    <a:pt x="1896" y="5221"/>
                    <a:pt x="2157" y="5188"/>
                    <a:pt x="2418" y="5151"/>
                  </a:cubicBezTo>
                  <a:cubicBezTo>
                    <a:pt x="2532" y="5138"/>
                    <a:pt x="2649" y="5118"/>
                    <a:pt x="2762" y="5098"/>
                  </a:cubicBezTo>
                  <a:cubicBezTo>
                    <a:pt x="2873" y="5078"/>
                    <a:pt x="2986" y="5078"/>
                    <a:pt x="3100" y="5061"/>
                  </a:cubicBezTo>
                  <a:cubicBezTo>
                    <a:pt x="3110" y="5058"/>
                    <a:pt x="3120" y="5054"/>
                    <a:pt x="3130" y="5054"/>
                  </a:cubicBezTo>
                  <a:cubicBezTo>
                    <a:pt x="3137" y="5081"/>
                    <a:pt x="3140" y="5111"/>
                    <a:pt x="3146" y="5138"/>
                  </a:cubicBezTo>
                  <a:cubicBezTo>
                    <a:pt x="3171" y="5285"/>
                    <a:pt x="3197" y="5436"/>
                    <a:pt x="3237" y="5579"/>
                  </a:cubicBezTo>
                  <a:cubicBezTo>
                    <a:pt x="3264" y="5673"/>
                    <a:pt x="3291" y="5766"/>
                    <a:pt x="3321" y="5860"/>
                  </a:cubicBezTo>
                  <a:cubicBezTo>
                    <a:pt x="3371" y="6031"/>
                    <a:pt x="3418" y="6201"/>
                    <a:pt x="3461" y="6372"/>
                  </a:cubicBezTo>
                  <a:cubicBezTo>
                    <a:pt x="3475" y="6439"/>
                    <a:pt x="3488" y="6509"/>
                    <a:pt x="3498" y="6576"/>
                  </a:cubicBezTo>
                  <a:cubicBezTo>
                    <a:pt x="3508" y="6626"/>
                    <a:pt x="3518" y="6677"/>
                    <a:pt x="3525" y="6730"/>
                  </a:cubicBezTo>
                  <a:cubicBezTo>
                    <a:pt x="3538" y="6817"/>
                    <a:pt x="3558" y="6904"/>
                    <a:pt x="3578" y="6987"/>
                  </a:cubicBezTo>
                  <a:cubicBezTo>
                    <a:pt x="3592" y="7041"/>
                    <a:pt x="3618" y="7091"/>
                    <a:pt x="3645" y="7138"/>
                  </a:cubicBezTo>
                  <a:cubicBezTo>
                    <a:pt x="3682" y="7228"/>
                    <a:pt x="3739" y="7305"/>
                    <a:pt x="3813" y="7372"/>
                  </a:cubicBezTo>
                  <a:cubicBezTo>
                    <a:pt x="3903" y="7449"/>
                    <a:pt x="4003" y="7499"/>
                    <a:pt x="4120" y="7523"/>
                  </a:cubicBezTo>
                  <a:cubicBezTo>
                    <a:pt x="4161" y="7530"/>
                    <a:pt x="4202" y="7534"/>
                    <a:pt x="4243" y="7534"/>
                  </a:cubicBezTo>
                  <a:cubicBezTo>
                    <a:pt x="4316" y="7534"/>
                    <a:pt x="4387" y="7522"/>
                    <a:pt x="4458" y="7496"/>
                  </a:cubicBezTo>
                  <a:cubicBezTo>
                    <a:pt x="4565" y="7459"/>
                    <a:pt x="4655" y="7396"/>
                    <a:pt x="4732" y="7311"/>
                  </a:cubicBezTo>
                  <a:cubicBezTo>
                    <a:pt x="4816" y="7185"/>
                    <a:pt x="4889" y="7095"/>
                    <a:pt x="4916" y="6937"/>
                  </a:cubicBezTo>
                  <a:cubicBezTo>
                    <a:pt x="4929" y="6860"/>
                    <a:pt x="4936" y="6783"/>
                    <a:pt x="4932" y="6700"/>
                  </a:cubicBezTo>
                  <a:cubicBezTo>
                    <a:pt x="4932" y="6660"/>
                    <a:pt x="4929" y="6620"/>
                    <a:pt x="4920" y="6579"/>
                  </a:cubicBezTo>
                  <a:cubicBezTo>
                    <a:pt x="4896" y="6445"/>
                    <a:pt x="4866" y="6308"/>
                    <a:pt x="4836" y="6175"/>
                  </a:cubicBezTo>
                  <a:cubicBezTo>
                    <a:pt x="4802" y="6018"/>
                    <a:pt x="4765" y="5860"/>
                    <a:pt x="4719" y="5706"/>
                  </a:cubicBezTo>
                  <a:cubicBezTo>
                    <a:pt x="4665" y="5539"/>
                    <a:pt x="4611" y="5372"/>
                    <a:pt x="4558" y="5208"/>
                  </a:cubicBezTo>
                  <a:cubicBezTo>
                    <a:pt x="4511" y="5071"/>
                    <a:pt x="4481" y="4934"/>
                    <a:pt x="4448" y="4794"/>
                  </a:cubicBezTo>
                  <a:cubicBezTo>
                    <a:pt x="4364" y="4375"/>
                    <a:pt x="4290" y="3957"/>
                    <a:pt x="4184" y="3546"/>
                  </a:cubicBezTo>
                  <a:cubicBezTo>
                    <a:pt x="4080" y="3162"/>
                    <a:pt x="3949" y="2787"/>
                    <a:pt x="3836" y="2406"/>
                  </a:cubicBezTo>
                  <a:cubicBezTo>
                    <a:pt x="3773" y="2191"/>
                    <a:pt x="3702" y="1984"/>
                    <a:pt x="3625" y="1777"/>
                  </a:cubicBezTo>
                  <a:cubicBezTo>
                    <a:pt x="3538" y="1549"/>
                    <a:pt x="3464" y="1325"/>
                    <a:pt x="3401" y="1091"/>
                  </a:cubicBezTo>
                  <a:cubicBezTo>
                    <a:pt x="3364" y="904"/>
                    <a:pt x="3331" y="714"/>
                    <a:pt x="3287" y="526"/>
                  </a:cubicBezTo>
                  <a:cubicBezTo>
                    <a:pt x="3281" y="502"/>
                    <a:pt x="3277" y="479"/>
                    <a:pt x="3271" y="456"/>
                  </a:cubicBezTo>
                  <a:cubicBezTo>
                    <a:pt x="3251" y="388"/>
                    <a:pt x="3220" y="336"/>
                    <a:pt x="3187" y="272"/>
                  </a:cubicBezTo>
                  <a:cubicBezTo>
                    <a:pt x="3120" y="135"/>
                    <a:pt x="2950" y="31"/>
                    <a:pt x="2805" y="11"/>
                  </a:cubicBezTo>
                  <a:cubicBezTo>
                    <a:pt x="2772" y="4"/>
                    <a:pt x="2739" y="1"/>
                    <a:pt x="270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94" name="Google Shape;2094;p15"/>
            <p:cNvSpPr/>
            <p:nvPr/>
          </p:nvSpPr>
          <p:spPr>
            <a:xfrm>
              <a:off x="1459800" y="1512500"/>
              <a:ext cx="131625" cy="197100"/>
            </a:xfrm>
            <a:custGeom>
              <a:avLst/>
              <a:gdLst/>
              <a:ahLst/>
              <a:cxnLst/>
              <a:rect l="l" t="t" r="r" b="b"/>
              <a:pathLst>
                <a:path w="5265" h="7884" extrusionOk="0">
                  <a:moveTo>
                    <a:pt x="2706" y="3151"/>
                  </a:moveTo>
                  <a:cubicBezTo>
                    <a:pt x="2723" y="3222"/>
                    <a:pt x="2736" y="3292"/>
                    <a:pt x="2752" y="3362"/>
                  </a:cubicBezTo>
                  <a:lnTo>
                    <a:pt x="2796" y="3563"/>
                  </a:lnTo>
                  <a:cubicBezTo>
                    <a:pt x="2823" y="3690"/>
                    <a:pt x="2853" y="3813"/>
                    <a:pt x="2880" y="3941"/>
                  </a:cubicBezTo>
                  <a:cubicBezTo>
                    <a:pt x="2853" y="3944"/>
                    <a:pt x="2826" y="3947"/>
                    <a:pt x="2800" y="3951"/>
                  </a:cubicBezTo>
                  <a:lnTo>
                    <a:pt x="2669" y="3971"/>
                  </a:lnTo>
                  <a:cubicBezTo>
                    <a:pt x="2599" y="3981"/>
                    <a:pt x="2529" y="3991"/>
                    <a:pt x="2455" y="4001"/>
                  </a:cubicBezTo>
                  <a:lnTo>
                    <a:pt x="2362" y="4011"/>
                  </a:lnTo>
                  <a:cubicBezTo>
                    <a:pt x="2365" y="4001"/>
                    <a:pt x="2368" y="3987"/>
                    <a:pt x="2374" y="3974"/>
                  </a:cubicBezTo>
                  <a:lnTo>
                    <a:pt x="2462" y="3760"/>
                  </a:lnTo>
                  <a:cubicBezTo>
                    <a:pt x="2545" y="3560"/>
                    <a:pt x="2629" y="3359"/>
                    <a:pt x="2706" y="3151"/>
                  </a:cubicBezTo>
                  <a:close/>
                  <a:moveTo>
                    <a:pt x="2749" y="1934"/>
                  </a:moveTo>
                  <a:lnTo>
                    <a:pt x="2525" y="2613"/>
                  </a:lnTo>
                  <a:cubicBezTo>
                    <a:pt x="2411" y="2954"/>
                    <a:pt x="2271" y="3296"/>
                    <a:pt x="2138" y="3626"/>
                  </a:cubicBezTo>
                  <a:lnTo>
                    <a:pt x="2050" y="3844"/>
                  </a:lnTo>
                  <a:cubicBezTo>
                    <a:pt x="2017" y="3924"/>
                    <a:pt x="1984" y="4008"/>
                    <a:pt x="1953" y="4091"/>
                  </a:cubicBezTo>
                  <a:lnTo>
                    <a:pt x="1820" y="4435"/>
                  </a:lnTo>
                  <a:lnTo>
                    <a:pt x="2502" y="4349"/>
                  </a:lnTo>
                  <a:cubicBezTo>
                    <a:pt x="2575" y="4339"/>
                    <a:pt x="2649" y="4329"/>
                    <a:pt x="2723" y="4319"/>
                  </a:cubicBezTo>
                  <a:lnTo>
                    <a:pt x="2850" y="4299"/>
                  </a:lnTo>
                  <a:cubicBezTo>
                    <a:pt x="2896" y="4292"/>
                    <a:pt x="2947" y="4288"/>
                    <a:pt x="2993" y="4282"/>
                  </a:cubicBezTo>
                  <a:cubicBezTo>
                    <a:pt x="3033" y="4279"/>
                    <a:pt x="3077" y="4275"/>
                    <a:pt x="3117" y="4272"/>
                  </a:cubicBezTo>
                  <a:lnTo>
                    <a:pt x="3311" y="4248"/>
                  </a:lnTo>
                  <a:lnTo>
                    <a:pt x="3228" y="3887"/>
                  </a:lnTo>
                  <a:cubicBezTo>
                    <a:pt x="3197" y="3753"/>
                    <a:pt x="3167" y="3623"/>
                    <a:pt x="3137" y="3476"/>
                  </a:cubicBezTo>
                  <a:lnTo>
                    <a:pt x="3134" y="3456"/>
                  </a:lnTo>
                  <a:lnTo>
                    <a:pt x="2960" y="3496"/>
                  </a:lnTo>
                  <a:lnTo>
                    <a:pt x="3127" y="3429"/>
                  </a:lnTo>
                  <a:lnTo>
                    <a:pt x="3117" y="3382"/>
                  </a:lnTo>
                  <a:lnTo>
                    <a:pt x="3097" y="3285"/>
                  </a:lnTo>
                  <a:cubicBezTo>
                    <a:pt x="3050" y="3081"/>
                    <a:pt x="3004" y="2877"/>
                    <a:pt x="2956" y="2673"/>
                  </a:cubicBezTo>
                  <a:cubicBezTo>
                    <a:pt x="2940" y="2609"/>
                    <a:pt x="2923" y="2546"/>
                    <a:pt x="2907" y="2486"/>
                  </a:cubicBezTo>
                  <a:lnTo>
                    <a:pt x="2749" y="1934"/>
                  </a:lnTo>
                  <a:close/>
                  <a:moveTo>
                    <a:pt x="2855" y="352"/>
                  </a:moveTo>
                  <a:cubicBezTo>
                    <a:pt x="2879" y="352"/>
                    <a:pt x="2904" y="355"/>
                    <a:pt x="2930" y="359"/>
                  </a:cubicBezTo>
                  <a:cubicBezTo>
                    <a:pt x="3030" y="372"/>
                    <a:pt x="3144" y="449"/>
                    <a:pt x="3181" y="526"/>
                  </a:cubicBezTo>
                  <a:lnTo>
                    <a:pt x="3201" y="566"/>
                  </a:lnTo>
                  <a:cubicBezTo>
                    <a:pt x="3224" y="607"/>
                    <a:pt x="3241" y="640"/>
                    <a:pt x="3251" y="673"/>
                  </a:cubicBezTo>
                  <a:cubicBezTo>
                    <a:pt x="3257" y="697"/>
                    <a:pt x="3261" y="717"/>
                    <a:pt x="3268" y="740"/>
                  </a:cubicBezTo>
                  <a:cubicBezTo>
                    <a:pt x="3294" y="871"/>
                    <a:pt x="3322" y="1001"/>
                    <a:pt x="3345" y="1132"/>
                  </a:cubicBezTo>
                  <a:lnTo>
                    <a:pt x="3382" y="1315"/>
                  </a:lnTo>
                  <a:cubicBezTo>
                    <a:pt x="3448" y="1553"/>
                    <a:pt x="3522" y="1780"/>
                    <a:pt x="3609" y="2011"/>
                  </a:cubicBezTo>
                  <a:cubicBezTo>
                    <a:pt x="3686" y="2212"/>
                    <a:pt x="3753" y="2416"/>
                    <a:pt x="3819" y="2629"/>
                  </a:cubicBezTo>
                  <a:cubicBezTo>
                    <a:pt x="3856" y="2760"/>
                    <a:pt x="3899" y="2890"/>
                    <a:pt x="3940" y="3021"/>
                  </a:cubicBezTo>
                  <a:cubicBezTo>
                    <a:pt x="4017" y="3265"/>
                    <a:pt x="4097" y="3516"/>
                    <a:pt x="4164" y="3767"/>
                  </a:cubicBezTo>
                  <a:cubicBezTo>
                    <a:pt x="4248" y="4081"/>
                    <a:pt x="4311" y="4409"/>
                    <a:pt x="4371" y="4723"/>
                  </a:cubicBezTo>
                  <a:lnTo>
                    <a:pt x="4428" y="5004"/>
                  </a:lnTo>
                  <a:cubicBezTo>
                    <a:pt x="4461" y="5151"/>
                    <a:pt x="4495" y="5295"/>
                    <a:pt x="4542" y="5439"/>
                  </a:cubicBezTo>
                  <a:cubicBezTo>
                    <a:pt x="4595" y="5603"/>
                    <a:pt x="4649" y="5767"/>
                    <a:pt x="4699" y="5931"/>
                  </a:cubicBezTo>
                  <a:cubicBezTo>
                    <a:pt x="4739" y="6061"/>
                    <a:pt x="4776" y="6201"/>
                    <a:pt x="4816" y="6386"/>
                  </a:cubicBezTo>
                  <a:lnTo>
                    <a:pt x="4836" y="6476"/>
                  </a:lnTo>
                  <a:cubicBezTo>
                    <a:pt x="4856" y="6579"/>
                    <a:pt x="4880" y="6683"/>
                    <a:pt x="4900" y="6787"/>
                  </a:cubicBezTo>
                  <a:cubicBezTo>
                    <a:pt x="4907" y="6817"/>
                    <a:pt x="4907" y="6847"/>
                    <a:pt x="4910" y="6880"/>
                  </a:cubicBezTo>
                  <a:cubicBezTo>
                    <a:pt x="4910" y="6948"/>
                    <a:pt x="4907" y="7011"/>
                    <a:pt x="4893" y="7081"/>
                  </a:cubicBezTo>
                  <a:cubicBezTo>
                    <a:pt x="4876" y="7181"/>
                    <a:pt x="4833" y="7245"/>
                    <a:pt x="4766" y="7345"/>
                  </a:cubicBezTo>
                  <a:lnTo>
                    <a:pt x="4742" y="7375"/>
                  </a:lnTo>
                  <a:cubicBezTo>
                    <a:pt x="4689" y="7436"/>
                    <a:pt x="4626" y="7479"/>
                    <a:pt x="4552" y="7506"/>
                  </a:cubicBezTo>
                  <a:cubicBezTo>
                    <a:pt x="4499" y="7523"/>
                    <a:pt x="4448" y="7532"/>
                    <a:pt x="4396" y="7532"/>
                  </a:cubicBezTo>
                  <a:cubicBezTo>
                    <a:pt x="4366" y="7532"/>
                    <a:pt x="4336" y="7529"/>
                    <a:pt x="4305" y="7522"/>
                  </a:cubicBezTo>
                  <a:cubicBezTo>
                    <a:pt x="4217" y="7506"/>
                    <a:pt x="4144" y="7469"/>
                    <a:pt x="4080" y="7416"/>
                  </a:cubicBezTo>
                  <a:cubicBezTo>
                    <a:pt x="4027" y="7365"/>
                    <a:pt x="3987" y="7309"/>
                    <a:pt x="3956" y="7245"/>
                  </a:cubicBezTo>
                  <a:lnTo>
                    <a:pt x="3947" y="7225"/>
                  </a:lnTo>
                  <a:cubicBezTo>
                    <a:pt x="3927" y="7188"/>
                    <a:pt x="3907" y="7152"/>
                    <a:pt x="3896" y="7104"/>
                  </a:cubicBezTo>
                  <a:cubicBezTo>
                    <a:pt x="3879" y="7031"/>
                    <a:pt x="3859" y="6954"/>
                    <a:pt x="3850" y="6877"/>
                  </a:cubicBezTo>
                  <a:cubicBezTo>
                    <a:pt x="3843" y="6823"/>
                    <a:pt x="3833" y="6770"/>
                    <a:pt x="3823" y="6717"/>
                  </a:cubicBezTo>
                  <a:cubicBezTo>
                    <a:pt x="3810" y="6650"/>
                    <a:pt x="3796" y="6579"/>
                    <a:pt x="3783" y="6506"/>
                  </a:cubicBezTo>
                  <a:cubicBezTo>
                    <a:pt x="3746" y="6352"/>
                    <a:pt x="3699" y="6192"/>
                    <a:pt x="3639" y="5984"/>
                  </a:cubicBezTo>
                  <a:lnTo>
                    <a:pt x="3632" y="5968"/>
                  </a:lnTo>
                  <a:cubicBezTo>
                    <a:pt x="3609" y="5880"/>
                    <a:pt x="3582" y="5793"/>
                    <a:pt x="3558" y="5707"/>
                  </a:cubicBezTo>
                  <a:cubicBezTo>
                    <a:pt x="3518" y="5563"/>
                    <a:pt x="3492" y="5412"/>
                    <a:pt x="3468" y="5285"/>
                  </a:cubicBezTo>
                  <a:lnTo>
                    <a:pt x="3425" y="5017"/>
                  </a:lnTo>
                  <a:lnTo>
                    <a:pt x="3221" y="5061"/>
                  </a:lnTo>
                  <a:cubicBezTo>
                    <a:pt x="3174" y="5068"/>
                    <a:pt x="3124" y="5071"/>
                    <a:pt x="3074" y="5077"/>
                  </a:cubicBezTo>
                  <a:cubicBezTo>
                    <a:pt x="3010" y="5081"/>
                    <a:pt x="2947" y="5088"/>
                    <a:pt x="2883" y="5102"/>
                  </a:cubicBezTo>
                  <a:cubicBezTo>
                    <a:pt x="2769" y="5122"/>
                    <a:pt x="2655" y="5138"/>
                    <a:pt x="2545" y="5151"/>
                  </a:cubicBezTo>
                  <a:cubicBezTo>
                    <a:pt x="2374" y="5178"/>
                    <a:pt x="2204" y="5198"/>
                    <a:pt x="2033" y="5222"/>
                  </a:cubicBezTo>
                  <a:lnTo>
                    <a:pt x="1763" y="5255"/>
                  </a:lnTo>
                  <a:cubicBezTo>
                    <a:pt x="1756" y="5256"/>
                    <a:pt x="1748" y="5257"/>
                    <a:pt x="1738" y="5257"/>
                  </a:cubicBezTo>
                  <a:cubicBezTo>
                    <a:pt x="1727" y="5257"/>
                    <a:pt x="1716" y="5256"/>
                    <a:pt x="1703" y="5255"/>
                  </a:cubicBezTo>
                  <a:lnTo>
                    <a:pt x="1559" y="5242"/>
                  </a:lnTo>
                  <a:lnTo>
                    <a:pt x="1428" y="5679"/>
                  </a:lnTo>
                  <a:cubicBezTo>
                    <a:pt x="1358" y="5917"/>
                    <a:pt x="1275" y="6155"/>
                    <a:pt x="1195" y="6386"/>
                  </a:cubicBezTo>
                  <a:lnTo>
                    <a:pt x="1161" y="6479"/>
                  </a:lnTo>
                  <a:cubicBezTo>
                    <a:pt x="1124" y="6590"/>
                    <a:pt x="1090" y="6703"/>
                    <a:pt x="1060" y="6817"/>
                  </a:cubicBezTo>
                  <a:cubicBezTo>
                    <a:pt x="1030" y="6924"/>
                    <a:pt x="1007" y="7031"/>
                    <a:pt x="983" y="7141"/>
                  </a:cubicBezTo>
                  <a:lnTo>
                    <a:pt x="950" y="7275"/>
                  </a:lnTo>
                  <a:cubicBezTo>
                    <a:pt x="934" y="7362"/>
                    <a:pt x="890" y="7425"/>
                    <a:pt x="826" y="7469"/>
                  </a:cubicBezTo>
                  <a:cubicBezTo>
                    <a:pt x="779" y="7502"/>
                    <a:pt x="724" y="7519"/>
                    <a:pt x="668" y="7519"/>
                  </a:cubicBezTo>
                  <a:cubicBezTo>
                    <a:pt x="648" y="7519"/>
                    <a:pt x="628" y="7517"/>
                    <a:pt x="609" y="7513"/>
                  </a:cubicBezTo>
                  <a:cubicBezTo>
                    <a:pt x="536" y="7499"/>
                    <a:pt x="465" y="7449"/>
                    <a:pt x="418" y="7382"/>
                  </a:cubicBezTo>
                  <a:cubicBezTo>
                    <a:pt x="378" y="7315"/>
                    <a:pt x="365" y="7245"/>
                    <a:pt x="378" y="7178"/>
                  </a:cubicBezTo>
                  <a:cubicBezTo>
                    <a:pt x="392" y="7115"/>
                    <a:pt x="408" y="7054"/>
                    <a:pt x="422" y="6991"/>
                  </a:cubicBezTo>
                  <a:cubicBezTo>
                    <a:pt x="452" y="6840"/>
                    <a:pt x="485" y="6687"/>
                    <a:pt x="528" y="6542"/>
                  </a:cubicBezTo>
                  <a:cubicBezTo>
                    <a:pt x="589" y="6342"/>
                    <a:pt x="656" y="6141"/>
                    <a:pt x="719" y="5951"/>
                  </a:cubicBezTo>
                  <a:cubicBezTo>
                    <a:pt x="806" y="5663"/>
                    <a:pt x="894" y="5369"/>
                    <a:pt x="977" y="5077"/>
                  </a:cubicBezTo>
                  <a:lnTo>
                    <a:pt x="1067" y="4764"/>
                  </a:lnTo>
                  <a:cubicBezTo>
                    <a:pt x="1084" y="4707"/>
                    <a:pt x="1104" y="4653"/>
                    <a:pt x="1121" y="4596"/>
                  </a:cubicBezTo>
                  <a:lnTo>
                    <a:pt x="1187" y="4395"/>
                  </a:lnTo>
                  <a:cubicBezTo>
                    <a:pt x="1215" y="4312"/>
                    <a:pt x="1241" y="4228"/>
                    <a:pt x="1271" y="4148"/>
                  </a:cubicBezTo>
                  <a:lnTo>
                    <a:pt x="1325" y="4001"/>
                  </a:lnTo>
                  <a:cubicBezTo>
                    <a:pt x="1375" y="3867"/>
                    <a:pt x="1425" y="3730"/>
                    <a:pt x="1475" y="3597"/>
                  </a:cubicBezTo>
                  <a:lnTo>
                    <a:pt x="1485" y="3569"/>
                  </a:lnTo>
                  <a:cubicBezTo>
                    <a:pt x="1562" y="3372"/>
                    <a:pt x="1636" y="3171"/>
                    <a:pt x="1712" y="2974"/>
                  </a:cubicBezTo>
                  <a:cubicBezTo>
                    <a:pt x="1769" y="2824"/>
                    <a:pt x="1823" y="2669"/>
                    <a:pt x="1880" y="2509"/>
                  </a:cubicBezTo>
                  <a:lnTo>
                    <a:pt x="1900" y="2433"/>
                  </a:lnTo>
                  <a:cubicBezTo>
                    <a:pt x="1937" y="2322"/>
                    <a:pt x="1970" y="2208"/>
                    <a:pt x="2004" y="2095"/>
                  </a:cubicBezTo>
                  <a:cubicBezTo>
                    <a:pt x="2033" y="1994"/>
                    <a:pt x="2061" y="1891"/>
                    <a:pt x="2090" y="1791"/>
                  </a:cubicBezTo>
                  <a:cubicBezTo>
                    <a:pt x="2178" y="1476"/>
                    <a:pt x="2271" y="1152"/>
                    <a:pt x="2382" y="843"/>
                  </a:cubicBezTo>
                  <a:lnTo>
                    <a:pt x="2391" y="817"/>
                  </a:lnTo>
                  <a:cubicBezTo>
                    <a:pt x="2419" y="737"/>
                    <a:pt x="2448" y="656"/>
                    <a:pt x="2485" y="593"/>
                  </a:cubicBezTo>
                  <a:cubicBezTo>
                    <a:pt x="2539" y="506"/>
                    <a:pt x="2575" y="456"/>
                    <a:pt x="2632" y="419"/>
                  </a:cubicBezTo>
                  <a:cubicBezTo>
                    <a:pt x="2711" y="373"/>
                    <a:pt x="2780" y="352"/>
                    <a:pt x="2855" y="352"/>
                  </a:cubicBezTo>
                  <a:close/>
                  <a:moveTo>
                    <a:pt x="2851" y="0"/>
                  </a:moveTo>
                  <a:cubicBezTo>
                    <a:pt x="2711" y="0"/>
                    <a:pt x="2582" y="39"/>
                    <a:pt x="2451" y="118"/>
                  </a:cubicBezTo>
                  <a:cubicBezTo>
                    <a:pt x="2321" y="198"/>
                    <a:pt x="2248" y="309"/>
                    <a:pt x="2184" y="412"/>
                  </a:cubicBezTo>
                  <a:cubicBezTo>
                    <a:pt x="2127" y="506"/>
                    <a:pt x="2090" y="610"/>
                    <a:pt x="2061" y="700"/>
                  </a:cubicBezTo>
                  <a:lnTo>
                    <a:pt x="2050" y="727"/>
                  </a:lnTo>
                  <a:cubicBezTo>
                    <a:pt x="1937" y="1044"/>
                    <a:pt x="1843" y="1376"/>
                    <a:pt x="1752" y="1693"/>
                  </a:cubicBezTo>
                  <a:cubicBezTo>
                    <a:pt x="1723" y="1794"/>
                    <a:pt x="1696" y="1894"/>
                    <a:pt x="1666" y="1998"/>
                  </a:cubicBezTo>
                  <a:cubicBezTo>
                    <a:pt x="1632" y="2108"/>
                    <a:pt x="1599" y="2222"/>
                    <a:pt x="1565" y="2332"/>
                  </a:cubicBezTo>
                  <a:lnTo>
                    <a:pt x="1545" y="2402"/>
                  </a:lnTo>
                  <a:cubicBezTo>
                    <a:pt x="1491" y="2553"/>
                    <a:pt x="1442" y="2700"/>
                    <a:pt x="1385" y="2850"/>
                  </a:cubicBezTo>
                  <a:cubicBezTo>
                    <a:pt x="1308" y="3048"/>
                    <a:pt x="1235" y="3245"/>
                    <a:pt x="1158" y="3442"/>
                  </a:cubicBezTo>
                  <a:lnTo>
                    <a:pt x="1147" y="3469"/>
                  </a:lnTo>
                  <a:cubicBezTo>
                    <a:pt x="1094" y="3606"/>
                    <a:pt x="1044" y="3743"/>
                    <a:pt x="994" y="3881"/>
                  </a:cubicBezTo>
                  <a:lnTo>
                    <a:pt x="940" y="4024"/>
                  </a:lnTo>
                  <a:cubicBezTo>
                    <a:pt x="910" y="4111"/>
                    <a:pt x="880" y="4202"/>
                    <a:pt x="853" y="4288"/>
                  </a:cubicBezTo>
                  <a:lnTo>
                    <a:pt x="789" y="4483"/>
                  </a:lnTo>
                  <a:cubicBezTo>
                    <a:pt x="769" y="4543"/>
                    <a:pt x="749" y="4603"/>
                    <a:pt x="729" y="4667"/>
                  </a:cubicBezTo>
                  <a:lnTo>
                    <a:pt x="639" y="4981"/>
                  </a:lnTo>
                  <a:cubicBezTo>
                    <a:pt x="556" y="5272"/>
                    <a:pt x="472" y="5559"/>
                    <a:pt x="385" y="5844"/>
                  </a:cubicBezTo>
                  <a:cubicBezTo>
                    <a:pt x="321" y="6034"/>
                    <a:pt x="251" y="6235"/>
                    <a:pt x="191" y="6442"/>
                  </a:cubicBezTo>
                  <a:cubicBezTo>
                    <a:pt x="147" y="6599"/>
                    <a:pt x="111" y="6760"/>
                    <a:pt x="77" y="6914"/>
                  </a:cubicBezTo>
                  <a:cubicBezTo>
                    <a:pt x="64" y="6977"/>
                    <a:pt x="51" y="7038"/>
                    <a:pt x="37" y="7098"/>
                  </a:cubicBezTo>
                  <a:cubicBezTo>
                    <a:pt x="0" y="7258"/>
                    <a:pt x="31" y="7429"/>
                    <a:pt x="124" y="7573"/>
                  </a:cubicBezTo>
                  <a:cubicBezTo>
                    <a:pt x="221" y="7723"/>
                    <a:pt x="375" y="7827"/>
                    <a:pt x="542" y="7860"/>
                  </a:cubicBezTo>
                  <a:cubicBezTo>
                    <a:pt x="580" y="7867"/>
                    <a:pt x="619" y="7871"/>
                    <a:pt x="658" y="7871"/>
                  </a:cubicBezTo>
                  <a:cubicBezTo>
                    <a:pt x="787" y="7871"/>
                    <a:pt x="915" y="7832"/>
                    <a:pt x="1024" y="7760"/>
                  </a:cubicBezTo>
                  <a:cubicBezTo>
                    <a:pt x="1161" y="7666"/>
                    <a:pt x="1255" y="7526"/>
                    <a:pt x="1295" y="7355"/>
                  </a:cubicBezTo>
                  <a:lnTo>
                    <a:pt x="1325" y="7215"/>
                  </a:lnTo>
                  <a:cubicBezTo>
                    <a:pt x="1348" y="7115"/>
                    <a:pt x="1371" y="7011"/>
                    <a:pt x="1398" y="6911"/>
                  </a:cubicBezTo>
                  <a:cubicBezTo>
                    <a:pt x="1428" y="6800"/>
                    <a:pt x="1462" y="6693"/>
                    <a:pt x="1496" y="6590"/>
                  </a:cubicBezTo>
                  <a:lnTo>
                    <a:pt x="1525" y="6502"/>
                  </a:lnTo>
                  <a:cubicBezTo>
                    <a:pt x="1609" y="6269"/>
                    <a:pt x="1692" y="6025"/>
                    <a:pt x="1766" y="5780"/>
                  </a:cubicBezTo>
                  <a:lnTo>
                    <a:pt x="1817" y="5603"/>
                  </a:lnTo>
                  <a:lnTo>
                    <a:pt x="2081" y="5570"/>
                  </a:lnTo>
                  <a:cubicBezTo>
                    <a:pt x="2251" y="5546"/>
                    <a:pt x="2422" y="5526"/>
                    <a:pt x="2592" y="5499"/>
                  </a:cubicBezTo>
                  <a:cubicBezTo>
                    <a:pt x="2709" y="5486"/>
                    <a:pt x="2830" y="5466"/>
                    <a:pt x="2944" y="5446"/>
                  </a:cubicBezTo>
                  <a:cubicBezTo>
                    <a:pt x="2996" y="5435"/>
                    <a:pt x="3050" y="5432"/>
                    <a:pt x="3107" y="5426"/>
                  </a:cubicBezTo>
                  <a:lnTo>
                    <a:pt x="3137" y="5426"/>
                  </a:lnTo>
                  <a:cubicBezTo>
                    <a:pt x="3157" y="5543"/>
                    <a:pt x="3184" y="5670"/>
                    <a:pt x="3217" y="5800"/>
                  </a:cubicBezTo>
                  <a:cubicBezTo>
                    <a:pt x="3245" y="5891"/>
                    <a:pt x="3271" y="5977"/>
                    <a:pt x="3297" y="6068"/>
                  </a:cubicBezTo>
                  <a:lnTo>
                    <a:pt x="3302" y="6085"/>
                  </a:lnTo>
                  <a:cubicBezTo>
                    <a:pt x="3362" y="6285"/>
                    <a:pt x="3405" y="6442"/>
                    <a:pt x="3438" y="6582"/>
                  </a:cubicBezTo>
                  <a:cubicBezTo>
                    <a:pt x="3452" y="6650"/>
                    <a:pt x="3465" y="6713"/>
                    <a:pt x="3478" y="6780"/>
                  </a:cubicBezTo>
                  <a:cubicBezTo>
                    <a:pt x="3485" y="6830"/>
                    <a:pt x="3495" y="6880"/>
                    <a:pt x="3502" y="6931"/>
                  </a:cubicBezTo>
                  <a:cubicBezTo>
                    <a:pt x="3515" y="7014"/>
                    <a:pt x="3535" y="7101"/>
                    <a:pt x="3558" y="7201"/>
                  </a:cubicBezTo>
                  <a:cubicBezTo>
                    <a:pt x="3575" y="7275"/>
                    <a:pt x="3609" y="7339"/>
                    <a:pt x="3639" y="7392"/>
                  </a:cubicBezTo>
                  <a:cubicBezTo>
                    <a:pt x="3686" y="7499"/>
                    <a:pt x="3756" y="7596"/>
                    <a:pt x="3850" y="7680"/>
                  </a:cubicBezTo>
                  <a:cubicBezTo>
                    <a:pt x="3960" y="7777"/>
                    <a:pt x="4091" y="7840"/>
                    <a:pt x="4237" y="7867"/>
                  </a:cubicBezTo>
                  <a:cubicBezTo>
                    <a:pt x="4288" y="7877"/>
                    <a:pt x="4341" y="7884"/>
                    <a:pt x="4395" y="7884"/>
                  </a:cubicBezTo>
                  <a:cubicBezTo>
                    <a:pt x="4485" y="7884"/>
                    <a:pt x="4579" y="7867"/>
                    <a:pt x="4669" y="7837"/>
                  </a:cubicBezTo>
                  <a:cubicBezTo>
                    <a:pt x="4802" y="7786"/>
                    <a:pt x="4920" y="7710"/>
                    <a:pt x="5014" y="7603"/>
                  </a:cubicBezTo>
                  <a:lnTo>
                    <a:pt x="5057" y="7542"/>
                  </a:lnTo>
                  <a:cubicBezTo>
                    <a:pt x="5134" y="7425"/>
                    <a:pt x="5208" y="7319"/>
                    <a:pt x="5241" y="7141"/>
                  </a:cubicBezTo>
                  <a:cubicBezTo>
                    <a:pt x="5258" y="7048"/>
                    <a:pt x="5264" y="6961"/>
                    <a:pt x="5261" y="6871"/>
                  </a:cubicBezTo>
                  <a:cubicBezTo>
                    <a:pt x="5258" y="6820"/>
                    <a:pt x="5254" y="6770"/>
                    <a:pt x="5244" y="6720"/>
                  </a:cubicBezTo>
                  <a:cubicBezTo>
                    <a:pt x="5224" y="6613"/>
                    <a:pt x="5201" y="6509"/>
                    <a:pt x="5177" y="6402"/>
                  </a:cubicBezTo>
                  <a:lnTo>
                    <a:pt x="5157" y="6312"/>
                  </a:lnTo>
                  <a:cubicBezTo>
                    <a:pt x="5117" y="6121"/>
                    <a:pt x="5077" y="5968"/>
                    <a:pt x="5037" y="5827"/>
                  </a:cubicBezTo>
                  <a:cubicBezTo>
                    <a:pt x="4987" y="5659"/>
                    <a:pt x="4930" y="5492"/>
                    <a:pt x="4876" y="5325"/>
                  </a:cubicBezTo>
                  <a:cubicBezTo>
                    <a:pt x="4833" y="5202"/>
                    <a:pt x="4802" y="5071"/>
                    <a:pt x="4773" y="4934"/>
                  </a:cubicBezTo>
                  <a:lnTo>
                    <a:pt x="4719" y="4656"/>
                  </a:lnTo>
                  <a:cubicBezTo>
                    <a:pt x="4656" y="4335"/>
                    <a:pt x="4589" y="4001"/>
                    <a:pt x="4501" y="3677"/>
                  </a:cubicBezTo>
                  <a:cubicBezTo>
                    <a:pt x="4435" y="3419"/>
                    <a:pt x="4355" y="3165"/>
                    <a:pt x="4274" y="2917"/>
                  </a:cubicBezTo>
                  <a:lnTo>
                    <a:pt x="4154" y="2526"/>
                  </a:lnTo>
                  <a:cubicBezTo>
                    <a:pt x="4087" y="2308"/>
                    <a:pt x="4017" y="2095"/>
                    <a:pt x="3940" y="1887"/>
                  </a:cubicBezTo>
                  <a:cubicBezTo>
                    <a:pt x="3856" y="1666"/>
                    <a:pt x="3786" y="1445"/>
                    <a:pt x="3723" y="1232"/>
                  </a:cubicBezTo>
                  <a:lnTo>
                    <a:pt x="3692" y="1068"/>
                  </a:lnTo>
                  <a:cubicBezTo>
                    <a:pt x="3666" y="931"/>
                    <a:pt x="3639" y="797"/>
                    <a:pt x="3609" y="663"/>
                  </a:cubicBezTo>
                  <a:cubicBezTo>
                    <a:pt x="3606" y="636"/>
                    <a:pt x="3598" y="610"/>
                    <a:pt x="3592" y="583"/>
                  </a:cubicBezTo>
                  <a:cubicBezTo>
                    <a:pt x="3572" y="513"/>
                    <a:pt x="3542" y="456"/>
                    <a:pt x="3515" y="402"/>
                  </a:cubicBezTo>
                  <a:lnTo>
                    <a:pt x="3495" y="366"/>
                  </a:lnTo>
                  <a:cubicBezTo>
                    <a:pt x="3405" y="188"/>
                    <a:pt x="3194" y="41"/>
                    <a:pt x="2984" y="11"/>
                  </a:cubicBezTo>
                  <a:cubicBezTo>
                    <a:pt x="2938" y="4"/>
                    <a:pt x="2894" y="0"/>
                    <a:pt x="28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2095" name="Google Shape;2095;p15"/>
          <p:cNvGrpSpPr/>
          <p:nvPr/>
        </p:nvGrpSpPr>
        <p:grpSpPr>
          <a:xfrm rot="4019059">
            <a:off x="1588189" y="1093355"/>
            <a:ext cx="413756" cy="489408"/>
            <a:chOff x="1824250" y="1008625"/>
            <a:chExt cx="144250" cy="170625"/>
          </a:xfrm>
        </p:grpSpPr>
        <p:sp>
          <p:nvSpPr>
            <p:cNvPr id="2096" name="Google Shape;2096;p15"/>
            <p:cNvSpPr/>
            <p:nvPr/>
          </p:nvSpPr>
          <p:spPr>
            <a:xfrm>
              <a:off x="1828675" y="1013025"/>
              <a:ext cx="135400" cy="161850"/>
            </a:xfrm>
            <a:custGeom>
              <a:avLst/>
              <a:gdLst/>
              <a:ahLst/>
              <a:cxnLst/>
              <a:rect l="l" t="t" r="r" b="b"/>
              <a:pathLst>
                <a:path w="5416" h="6474" extrusionOk="0">
                  <a:moveTo>
                    <a:pt x="2356" y="0"/>
                  </a:moveTo>
                  <a:cubicBezTo>
                    <a:pt x="2252" y="0"/>
                    <a:pt x="2150" y="4"/>
                    <a:pt x="2047" y="21"/>
                  </a:cubicBezTo>
                  <a:cubicBezTo>
                    <a:pt x="1947" y="37"/>
                    <a:pt x="1847" y="67"/>
                    <a:pt x="1750" y="94"/>
                  </a:cubicBezTo>
                  <a:cubicBezTo>
                    <a:pt x="1690" y="107"/>
                    <a:pt x="1636" y="138"/>
                    <a:pt x="1579" y="161"/>
                  </a:cubicBezTo>
                  <a:cubicBezTo>
                    <a:pt x="1469" y="211"/>
                    <a:pt x="1362" y="274"/>
                    <a:pt x="1258" y="342"/>
                  </a:cubicBezTo>
                  <a:cubicBezTo>
                    <a:pt x="1164" y="402"/>
                    <a:pt x="1074" y="472"/>
                    <a:pt x="988" y="539"/>
                  </a:cubicBezTo>
                  <a:cubicBezTo>
                    <a:pt x="871" y="629"/>
                    <a:pt x="760" y="743"/>
                    <a:pt x="659" y="850"/>
                  </a:cubicBezTo>
                  <a:cubicBezTo>
                    <a:pt x="647" y="863"/>
                    <a:pt x="636" y="876"/>
                    <a:pt x="623" y="890"/>
                  </a:cubicBezTo>
                  <a:cubicBezTo>
                    <a:pt x="562" y="960"/>
                    <a:pt x="506" y="1034"/>
                    <a:pt x="456" y="1111"/>
                  </a:cubicBezTo>
                  <a:cubicBezTo>
                    <a:pt x="358" y="1265"/>
                    <a:pt x="272" y="1428"/>
                    <a:pt x="208" y="1599"/>
                  </a:cubicBezTo>
                  <a:cubicBezTo>
                    <a:pt x="141" y="1783"/>
                    <a:pt x="98" y="1973"/>
                    <a:pt x="65" y="2164"/>
                  </a:cubicBezTo>
                  <a:cubicBezTo>
                    <a:pt x="45" y="2291"/>
                    <a:pt x="28" y="2418"/>
                    <a:pt x="17" y="2546"/>
                  </a:cubicBezTo>
                  <a:cubicBezTo>
                    <a:pt x="1" y="2696"/>
                    <a:pt x="1" y="2850"/>
                    <a:pt x="5" y="3003"/>
                  </a:cubicBezTo>
                  <a:cubicBezTo>
                    <a:pt x="11" y="3144"/>
                    <a:pt x="51" y="3295"/>
                    <a:pt x="91" y="3429"/>
                  </a:cubicBezTo>
                  <a:cubicBezTo>
                    <a:pt x="151" y="3619"/>
                    <a:pt x="228" y="3803"/>
                    <a:pt x="306" y="3987"/>
                  </a:cubicBezTo>
                  <a:cubicBezTo>
                    <a:pt x="342" y="4077"/>
                    <a:pt x="382" y="4167"/>
                    <a:pt x="422" y="4258"/>
                  </a:cubicBezTo>
                  <a:cubicBezTo>
                    <a:pt x="489" y="4402"/>
                    <a:pt x="573" y="4539"/>
                    <a:pt x="656" y="4676"/>
                  </a:cubicBezTo>
                  <a:cubicBezTo>
                    <a:pt x="757" y="4846"/>
                    <a:pt x="867" y="5007"/>
                    <a:pt x="997" y="5150"/>
                  </a:cubicBezTo>
                  <a:cubicBezTo>
                    <a:pt x="1161" y="5331"/>
                    <a:pt x="1339" y="5505"/>
                    <a:pt x="1522" y="5666"/>
                  </a:cubicBezTo>
                  <a:cubicBezTo>
                    <a:pt x="1666" y="5793"/>
                    <a:pt x="1817" y="5917"/>
                    <a:pt x="1977" y="6024"/>
                  </a:cubicBezTo>
                  <a:cubicBezTo>
                    <a:pt x="2175" y="6161"/>
                    <a:pt x="2385" y="6285"/>
                    <a:pt x="2613" y="6362"/>
                  </a:cubicBezTo>
                  <a:cubicBezTo>
                    <a:pt x="2743" y="6405"/>
                    <a:pt x="2877" y="6442"/>
                    <a:pt x="3014" y="6459"/>
                  </a:cubicBezTo>
                  <a:cubicBezTo>
                    <a:pt x="3084" y="6469"/>
                    <a:pt x="3155" y="6473"/>
                    <a:pt x="3227" y="6473"/>
                  </a:cubicBezTo>
                  <a:cubicBezTo>
                    <a:pt x="3293" y="6473"/>
                    <a:pt x="3360" y="6470"/>
                    <a:pt x="3425" y="6465"/>
                  </a:cubicBezTo>
                  <a:cubicBezTo>
                    <a:pt x="3509" y="6459"/>
                    <a:pt x="3589" y="6445"/>
                    <a:pt x="3669" y="6428"/>
                  </a:cubicBezTo>
                  <a:cubicBezTo>
                    <a:pt x="3813" y="6395"/>
                    <a:pt x="3958" y="6362"/>
                    <a:pt x="4098" y="6311"/>
                  </a:cubicBezTo>
                  <a:cubicBezTo>
                    <a:pt x="4248" y="6261"/>
                    <a:pt x="4389" y="6184"/>
                    <a:pt x="4519" y="6094"/>
                  </a:cubicBezTo>
                  <a:cubicBezTo>
                    <a:pt x="4646" y="6007"/>
                    <a:pt x="4750" y="5886"/>
                    <a:pt x="4853" y="5769"/>
                  </a:cubicBezTo>
                  <a:cubicBezTo>
                    <a:pt x="4957" y="5652"/>
                    <a:pt x="5031" y="5528"/>
                    <a:pt x="5108" y="5391"/>
                  </a:cubicBezTo>
                  <a:cubicBezTo>
                    <a:pt x="5185" y="5251"/>
                    <a:pt x="5228" y="5097"/>
                    <a:pt x="5268" y="4943"/>
                  </a:cubicBezTo>
                  <a:cubicBezTo>
                    <a:pt x="5332" y="4706"/>
                    <a:pt x="5402" y="4465"/>
                    <a:pt x="5409" y="4218"/>
                  </a:cubicBezTo>
                  <a:cubicBezTo>
                    <a:pt x="5415" y="4054"/>
                    <a:pt x="5415" y="3886"/>
                    <a:pt x="5392" y="3722"/>
                  </a:cubicBezTo>
                  <a:cubicBezTo>
                    <a:pt x="5389" y="3699"/>
                    <a:pt x="5386" y="3676"/>
                    <a:pt x="5382" y="3649"/>
                  </a:cubicBezTo>
                  <a:cubicBezTo>
                    <a:pt x="5365" y="3579"/>
                    <a:pt x="5345" y="3512"/>
                    <a:pt x="5329" y="3442"/>
                  </a:cubicBezTo>
                  <a:cubicBezTo>
                    <a:pt x="5325" y="3429"/>
                    <a:pt x="5322" y="3415"/>
                    <a:pt x="5315" y="3401"/>
                  </a:cubicBezTo>
                  <a:cubicBezTo>
                    <a:pt x="5272" y="3324"/>
                    <a:pt x="5238" y="3244"/>
                    <a:pt x="5178" y="3181"/>
                  </a:cubicBezTo>
                  <a:cubicBezTo>
                    <a:pt x="5128" y="3128"/>
                    <a:pt x="5077" y="3071"/>
                    <a:pt x="5017" y="3027"/>
                  </a:cubicBezTo>
                  <a:cubicBezTo>
                    <a:pt x="4997" y="3014"/>
                    <a:pt x="4981" y="2997"/>
                    <a:pt x="4961" y="2983"/>
                  </a:cubicBezTo>
                  <a:cubicBezTo>
                    <a:pt x="4852" y="2900"/>
                    <a:pt x="4718" y="2857"/>
                    <a:pt x="4583" y="2857"/>
                  </a:cubicBezTo>
                  <a:cubicBezTo>
                    <a:pt x="4503" y="2857"/>
                    <a:pt x="4423" y="2872"/>
                    <a:pt x="4349" y="2903"/>
                  </a:cubicBezTo>
                  <a:cubicBezTo>
                    <a:pt x="4108" y="3000"/>
                    <a:pt x="3944" y="3251"/>
                    <a:pt x="3958" y="3512"/>
                  </a:cubicBezTo>
                  <a:lnTo>
                    <a:pt x="3958" y="3525"/>
                  </a:lnTo>
                  <a:cubicBezTo>
                    <a:pt x="3944" y="3602"/>
                    <a:pt x="3950" y="3682"/>
                    <a:pt x="3954" y="3759"/>
                  </a:cubicBezTo>
                  <a:cubicBezTo>
                    <a:pt x="3954" y="3803"/>
                    <a:pt x="3967" y="3850"/>
                    <a:pt x="3974" y="3890"/>
                  </a:cubicBezTo>
                  <a:cubicBezTo>
                    <a:pt x="3984" y="3950"/>
                    <a:pt x="3991" y="4011"/>
                    <a:pt x="3994" y="4067"/>
                  </a:cubicBezTo>
                  <a:cubicBezTo>
                    <a:pt x="3984" y="4207"/>
                    <a:pt x="3958" y="4345"/>
                    <a:pt x="3927" y="4482"/>
                  </a:cubicBezTo>
                  <a:cubicBezTo>
                    <a:pt x="3901" y="4576"/>
                    <a:pt x="3870" y="4669"/>
                    <a:pt x="3830" y="4759"/>
                  </a:cubicBezTo>
                  <a:cubicBezTo>
                    <a:pt x="3793" y="4813"/>
                    <a:pt x="3753" y="4863"/>
                    <a:pt x="3710" y="4914"/>
                  </a:cubicBezTo>
                  <a:cubicBezTo>
                    <a:pt x="3697" y="4923"/>
                    <a:pt x="3683" y="4934"/>
                    <a:pt x="3669" y="4943"/>
                  </a:cubicBezTo>
                  <a:cubicBezTo>
                    <a:pt x="3620" y="4967"/>
                    <a:pt x="3563" y="4987"/>
                    <a:pt x="3509" y="5004"/>
                  </a:cubicBezTo>
                  <a:cubicBezTo>
                    <a:pt x="3419" y="5024"/>
                    <a:pt x="3325" y="5040"/>
                    <a:pt x="3231" y="5047"/>
                  </a:cubicBezTo>
                  <a:cubicBezTo>
                    <a:pt x="3202" y="5044"/>
                    <a:pt x="3168" y="5037"/>
                    <a:pt x="3135" y="5034"/>
                  </a:cubicBezTo>
                  <a:cubicBezTo>
                    <a:pt x="3061" y="5007"/>
                    <a:pt x="2987" y="4977"/>
                    <a:pt x="2917" y="4940"/>
                  </a:cubicBezTo>
                  <a:cubicBezTo>
                    <a:pt x="2649" y="4773"/>
                    <a:pt x="2408" y="4562"/>
                    <a:pt x="2181" y="4345"/>
                  </a:cubicBezTo>
                  <a:cubicBezTo>
                    <a:pt x="2101" y="4261"/>
                    <a:pt x="2027" y="4174"/>
                    <a:pt x="1957" y="4084"/>
                  </a:cubicBezTo>
                  <a:cubicBezTo>
                    <a:pt x="1894" y="4000"/>
                    <a:pt x="1837" y="3910"/>
                    <a:pt x="1780" y="3820"/>
                  </a:cubicBezTo>
                  <a:cubicBezTo>
                    <a:pt x="1706" y="3679"/>
                    <a:pt x="1643" y="3532"/>
                    <a:pt x="1579" y="3385"/>
                  </a:cubicBezTo>
                  <a:cubicBezTo>
                    <a:pt x="1519" y="3241"/>
                    <a:pt x="1453" y="3094"/>
                    <a:pt x="1405" y="2947"/>
                  </a:cubicBezTo>
                  <a:cubicBezTo>
                    <a:pt x="1396" y="2883"/>
                    <a:pt x="1389" y="2823"/>
                    <a:pt x="1385" y="2759"/>
                  </a:cubicBezTo>
                  <a:cubicBezTo>
                    <a:pt x="1392" y="2552"/>
                    <a:pt x="1416" y="2345"/>
                    <a:pt x="1459" y="2140"/>
                  </a:cubicBezTo>
                  <a:cubicBezTo>
                    <a:pt x="1489" y="2047"/>
                    <a:pt x="1522" y="1957"/>
                    <a:pt x="1566" y="1867"/>
                  </a:cubicBezTo>
                  <a:cubicBezTo>
                    <a:pt x="1636" y="1759"/>
                    <a:pt x="1713" y="1659"/>
                    <a:pt x="1800" y="1562"/>
                  </a:cubicBezTo>
                  <a:cubicBezTo>
                    <a:pt x="1904" y="1462"/>
                    <a:pt x="2014" y="1368"/>
                    <a:pt x="2135" y="1291"/>
                  </a:cubicBezTo>
                  <a:cubicBezTo>
                    <a:pt x="2212" y="1251"/>
                    <a:pt x="2285" y="1217"/>
                    <a:pt x="2365" y="1188"/>
                  </a:cubicBezTo>
                  <a:cubicBezTo>
                    <a:pt x="2476" y="1171"/>
                    <a:pt x="2589" y="1168"/>
                    <a:pt x="2700" y="1168"/>
                  </a:cubicBezTo>
                  <a:lnTo>
                    <a:pt x="2914" y="1168"/>
                  </a:lnTo>
                  <a:cubicBezTo>
                    <a:pt x="3021" y="1154"/>
                    <a:pt x="3115" y="1117"/>
                    <a:pt x="3198" y="1050"/>
                  </a:cubicBezTo>
                  <a:cubicBezTo>
                    <a:pt x="3319" y="956"/>
                    <a:pt x="3399" y="816"/>
                    <a:pt x="3419" y="666"/>
                  </a:cubicBezTo>
                  <a:cubicBezTo>
                    <a:pt x="3439" y="512"/>
                    <a:pt x="3396" y="354"/>
                    <a:pt x="3302" y="234"/>
                  </a:cubicBezTo>
                  <a:cubicBezTo>
                    <a:pt x="3218" y="121"/>
                    <a:pt x="3064" y="13"/>
                    <a:pt x="2917" y="10"/>
                  </a:cubicBezTo>
                  <a:cubicBezTo>
                    <a:pt x="2803" y="7"/>
                    <a:pt x="2686" y="4"/>
                    <a:pt x="2573" y="4"/>
                  </a:cubicBezTo>
                  <a:cubicBezTo>
                    <a:pt x="2500" y="2"/>
                    <a:pt x="2428" y="0"/>
                    <a:pt x="235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97" name="Google Shape;2097;p15"/>
            <p:cNvSpPr/>
            <p:nvPr/>
          </p:nvSpPr>
          <p:spPr>
            <a:xfrm>
              <a:off x="1824250" y="1008625"/>
              <a:ext cx="144250" cy="170625"/>
            </a:xfrm>
            <a:custGeom>
              <a:avLst/>
              <a:gdLst/>
              <a:ahLst/>
              <a:cxnLst/>
              <a:rect l="l" t="t" r="r" b="b"/>
              <a:pathLst>
                <a:path w="5770" h="6825" extrusionOk="0">
                  <a:moveTo>
                    <a:pt x="5328" y="3645"/>
                  </a:moveTo>
                  <a:lnTo>
                    <a:pt x="5328" y="3645"/>
                  </a:lnTo>
                  <a:cubicBezTo>
                    <a:pt x="5328" y="3645"/>
                    <a:pt x="5331" y="3651"/>
                    <a:pt x="5339" y="3661"/>
                  </a:cubicBezTo>
                  <a:cubicBezTo>
                    <a:pt x="5335" y="3655"/>
                    <a:pt x="5332" y="3650"/>
                    <a:pt x="5328" y="3645"/>
                  </a:cubicBezTo>
                  <a:close/>
                  <a:moveTo>
                    <a:pt x="2545" y="352"/>
                  </a:moveTo>
                  <a:cubicBezTo>
                    <a:pt x="2590" y="352"/>
                    <a:pt x="2636" y="353"/>
                    <a:pt x="2683" y="354"/>
                  </a:cubicBezTo>
                  <a:lnTo>
                    <a:pt x="2750" y="354"/>
                  </a:lnTo>
                  <a:cubicBezTo>
                    <a:pt x="2863" y="357"/>
                    <a:pt x="2977" y="357"/>
                    <a:pt x="3091" y="360"/>
                  </a:cubicBezTo>
                  <a:cubicBezTo>
                    <a:pt x="3164" y="364"/>
                    <a:pt x="3275" y="430"/>
                    <a:pt x="3342" y="518"/>
                  </a:cubicBezTo>
                  <a:cubicBezTo>
                    <a:pt x="3405" y="601"/>
                    <a:pt x="3436" y="711"/>
                    <a:pt x="3422" y="819"/>
                  </a:cubicBezTo>
                  <a:cubicBezTo>
                    <a:pt x="3408" y="925"/>
                    <a:pt x="3352" y="1023"/>
                    <a:pt x="3268" y="1089"/>
                  </a:cubicBezTo>
                  <a:cubicBezTo>
                    <a:pt x="3212" y="1129"/>
                    <a:pt x="3147" y="1157"/>
                    <a:pt x="3081" y="1169"/>
                  </a:cubicBezTo>
                  <a:lnTo>
                    <a:pt x="2877" y="1166"/>
                  </a:lnTo>
                  <a:cubicBezTo>
                    <a:pt x="2763" y="1166"/>
                    <a:pt x="2639" y="1169"/>
                    <a:pt x="2516" y="1189"/>
                  </a:cubicBezTo>
                  <a:lnTo>
                    <a:pt x="2482" y="1200"/>
                  </a:lnTo>
                  <a:cubicBezTo>
                    <a:pt x="2405" y="1226"/>
                    <a:pt x="2321" y="1263"/>
                    <a:pt x="2218" y="1320"/>
                  </a:cubicBezTo>
                  <a:cubicBezTo>
                    <a:pt x="2101" y="1393"/>
                    <a:pt x="1988" y="1487"/>
                    <a:pt x="1847" y="1621"/>
                  </a:cubicBezTo>
                  <a:cubicBezTo>
                    <a:pt x="1750" y="1728"/>
                    <a:pt x="1666" y="1839"/>
                    <a:pt x="1596" y="1949"/>
                  </a:cubicBezTo>
                  <a:lnTo>
                    <a:pt x="1586" y="1966"/>
                  </a:lnTo>
                  <a:cubicBezTo>
                    <a:pt x="1539" y="2060"/>
                    <a:pt x="1499" y="2160"/>
                    <a:pt x="1462" y="2280"/>
                  </a:cubicBezTo>
                  <a:cubicBezTo>
                    <a:pt x="1422" y="2474"/>
                    <a:pt x="1395" y="2685"/>
                    <a:pt x="1386" y="2946"/>
                  </a:cubicBezTo>
                  <a:cubicBezTo>
                    <a:pt x="1389" y="3016"/>
                    <a:pt x="1395" y="3083"/>
                    <a:pt x="1409" y="3150"/>
                  </a:cubicBezTo>
                  <a:lnTo>
                    <a:pt x="1415" y="3176"/>
                  </a:lnTo>
                  <a:cubicBezTo>
                    <a:pt x="1459" y="3313"/>
                    <a:pt x="1516" y="3444"/>
                    <a:pt x="1569" y="3571"/>
                  </a:cubicBezTo>
                  <a:lnTo>
                    <a:pt x="1596" y="3631"/>
                  </a:lnTo>
                  <a:cubicBezTo>
                    <a:pt x="1650" y="3755"/>
                    <a:pt x="1719" y="3919"/>
                    <a:pt x="1810" y="4089"/>
                  </a:cubicBezTo>
                  <a:cubicBezTo>
                    <a:pt x="1860" y="4173"/>
                    <a:pt x="1920" y="4273"/>
                    <a:pt x="1994" y="4367"/>
                  </a:cubicBezTo>
                  <a:cubicBezTo>
                    <a:pt x="2061" y="4457"/>
                    <a:pt x="2141" y="4548"/>
                    <a:pt x="2235" y="4648"/>
                  </a:cubicBezTo>
                  <a:cubicBezTo>
                    <a:pt x="2519" y="4919"/>
                    <a:pt x="2760" y="5113"/>
                    <a:pt x="3000" y="5266"/>
                  </a:cubicBezTo>
                  <a:lnTo>
                    <a:pt x="3017" y="5277"/>
                  </a:lnTo>
                  <a:cubicBezTo>
                    <a:pt x="3104" y="5317"/>
                    <a:pt x="3181" y="5350"/>
                    <a:pt x="3255" y="5374"/>
                  </a:cubicBezTo>
                  <a:lnTo>
                    <a:pt x="3278" y="5380"/>
                  </a:lnTo>
                  <a:cubicBezTo>
                    <a:pt x="3318" y="5387"/>
                    <a:pt x="3355" y="5394"/>
                    <a:pt x="3392" y="5397"/>
                  </a:cubicBezTo>
                  <a:lnTo>
                    <a:pt x="3408" y="5400"/>
                  </a:lnTo>
                  <a:lnTo>
                    <a:pt x="3425" y="5397"/>
                  </a:lnTo>
                  <a:cubicBezTo>
                    <a:pt x="3516" y="5391"/>
                    <a:pt x="3613" y="5377"/>
                    <a:pt x="3740" y="5346"/>
                  </a:cubicBezTo>
                  <a:cubicBezTo>
                    <a:pt x="3800" y="5330"/>
                    <a:pt x="3860" y="5306"/>
                    <a:pt x="3917" y="5283"/>
                  </a:cubicBezTo>
                  <a:lnTo>
                    <a:pt x="3950" y="5263"/>
                  </a:lnTo>
                  <a:cubicBezTo>
                    <a:pt x="3967" y="5250"/>
                    <a:pt x="3984" y="5240"/>
                    <a:pt x="3997" y="5226"/>
                  </a:cubicBezTo>
                  <a:lnTo>
                    <a:pt x="4017" y="5206"/>
                  </a:lnTo>
                  <a:cubicBezTo>
                    <a:pt x="4070" y="5146"/>
                    <a:pt x="4115" y="5090"/>
                    <a:pt x="4155" y="5036"/>
                  </a:cubicBezTo>
                  <a:lnTo>
                    <a:pt x="4168" y="5005"/>
                  </a:lnTo>
                  <a:cubicBezTo>
                    <a:pt x="4218" y="4899"/>
                    <a:pt x="4251" y="4789"/>
                    <a:pt x="4275" y="4698"/>
                  </a:cubicBezTo>
                  <a:cubicBezTo>
                    <a:pt x="4302" y="4581"/>
                    <a:pt x="4335" y="4423"/>
                    <a:pt x="4345" y="4256"/>
                  </a:cubicBezTo>
                  <a:lnTo>
                    <a:pt x="4345" y="4247"/>
                  </a:lnTo>
                  <a:lnTo>
                    <a:pt x="4345" y="4236"/>
                  </a:lnTo>
                  <a:cubicBezTo>
                    <a:pt x="4342" y="4170"/>
                    <a:pt x="4335" y="4102"/>
                    <a:pt x="4325" y="4039"/>
                  </a:cubicBezTo>
                  <a:cubicBezTo>
                    <a:pt x="4322" y="4019"/>
                    <a:pt x="4318" y="4002"/>
                    <a:pt x="4315" y="3982"/>
                  </a:cubicBezTo>
                  <a:cubicBezTo>
                    <a:pt x="4311" y="3966"/>
                    <a:pt x="4305" y="3942"/>
                    <a:pt x="4305" y="3935"/>
                  </a:cubicBezTo>
                  <a:lnTo>
                    <a:pt x="4305" y="3862"/>
                  </a:lnTo>
                  <a:cubicBezTo>
                    <a:pt x="4302" y="3815"/>
                    <a:pt x="4302" y="3768"/>
                    <a:pt x="4308" y="3715"/>
                  </a:cubicBezTo>
                  <a:lnTo>
                    <a:pt x="4311" y="3698"/>
                  </a:lnTo>
                  <a:lnTo>
                    <a:pt x="4311" y="3678"/>
                  </a:lnTo>
                  <a:cubicBezTo>
                    <a:pt x="4302" y="3494"/>
                    <a:pt x="4419" y="3310"/>
                    <a:pt x="4592" y="3243"/>
                  </a:cubicBezTo>
                  <a:cubicBezTo>
                    <a:pt x="4647" y="3221"/>
                    <a:pt x="4706" y="3209"/>
                    <a:pt x="4765" y="3209"/>
                  </a:cubicBezTo>
                  <a:cubicBezTo>
                    <a:pt x="4860" y="3209"/>
                    <a:pt x="4954" y="3239"/>
                    <a:pt x="5030" y="3296"/>
                  </a:cubicBezTo>
                  <a:lnTo>
                    <a:pt x="5091" y="3344"/>
                  </a:lnTo>
                  <a:cubicBezTo>
                    <a:pt x="5124" y="3370"/>
                    <a:pt x="5161" y="3407"/>
                    <a:pt x="5198" y="3444"/>
                  </a:cubicBezTo>
                  <a:lnTo>
                    <a:pt x="5231" y="3480"/>
                  </a:lnTo>
                  <a:cubicBezTo>
                    <a:pt x="5258" y="3508"/>
                    <a:pt x="5278" y="3551"/>
                    <a:pt x="5305" y="3601"/>
                  </a:cubicBezTo>
                  <a:cubicBezTo>
                    <a:pt x="5312" y="3615"/>
                    <a:pt x="5319" y="3630"/>
                    <a:pt x="5328" y="3645"/>
                  </a:cubicBezTo>
                  <a:lnTo>
                    <a:pt x="5328" y="3645"/>
                  </a:lnTo>
                  <a:lnTo>
                    <a:pt x="5499" y="3597"/>
                  </a:lnTo>
                  <a:lnTo>
                    <a:pt x="5499" y="3597"/>
                  </a:lnTo>
                  <a:lnTo>
                    <a:pt x="5335" y="3665"/>
                  </a:lnTo>
                  <a:lnTo>
                    <a:pt x="5342" y="3691"/>
                  </a:lnTo>
                  <a:cubicBezTo>
                    <a:pt x="5359" y="3748"/>
                    <a:pt x="5375" y="3801"/>
                    <a:pt x="5385" y="3858"/>
                  </a:cubicBezTo>
                  <a:cubicBezTo>
                    <a:pt x="5388" y="3882"/>
                    <a:pt x="5392" y="3902"/>
                    <a:pt x="5395" y="3926"/>
                  </a:cubicBezTo>
                  <a:cubicBezTo>
                    <a:pt x="5419" y="4073"/>
                    <a:pt x="5415" y="4230"/>
                    <a:pt x="5412" y="4390"/>
                  </a:cubicBezTo>
                  <a:cubicBezTo>
                    <a:pt x="5405" y="4591"/>
                    <a:pt x="5351" y="4792"/>
                    <a:pt x="5294" y="5005"/>
                  </a:cubicBezTo>
                  <a:lnTo>
                    <a:pt x="5274" y="5076"/>
                  </a:lnTo>
                  <a:cubicBezTo>
                    <a:pt x="5238" y="5220"/>
                    <a:pt x="5198" y="5360"/>
                    <a:pt x="5131" y="5481"/>
                  </a:cubicBezTo>
                  <a:cubicBezTo>
                    <a:pt x="5061" y="5607"/>
                    <a:pt x="4993" y="5725"/>
                    <a:pt x="4900" y="5828"/>
                  </a:cubicBezTo>
                  <a:lnTo>
                    <a:pt x="4873" y="5859"/>
                  </a:lnTo>
                  <a:cubicBezTo>
                    <a:pt x="4783" y="5959"/>
                    <a:pt x="4696" y="6059"/>
                    <a:pt x="4596" y="6126"/>
                  </a:cubicBezTo>
                  <a:cubicBezTo>
                    <a:pt x="4462" y="6217"/>
                    <a:pt x="4339" y="6283"/>
                    <a:pt x="4218" y="6323"/>
                  </a:cubicBezTo>
                  <a:cubicBezTo>
                    <a:pt x="4094" y="6363"/>
                    <a:pt x="3964" y="6397"/>
                    <a:pt x="3806" y="6434"/>
                  </a:cubicBezTo>
                  <a:cubicBezTo>
                    <a:pt x="3726" y="6450"/>
                    <a:pt x="3656" y="6461"/>
                    <a:pt x="3593" y="6467"/>
                  </a:cubicBezTo>
                  <a:cubicBezTo>
                    <a:pt x="3539" y="6471"/>
                    <a:pt x="3477" y="6474"/>
                    <a:pt x="3412" y="6474"/>
                  </a:cubicBezTo>
                  <a:cubicBezTo>
                    <a:pt x="3347" y="6474"/>
                    <a:pt x="3280" y="6471"/>
                    <a:pt x="3215" y="6461"/>
                  </a:cubicBezTo>
                  <a:cubicBezTo>
                    <a:pt x="3104" y="6447"/>
                    <a:pt x="2984" y="6417"/>
                    <a:pt x="2846" y="6370"/>
                  </a:cubicBezTo>
                  <a:cubicBezTo>
                    <a:pt x="2663" y="6310"/>
                    <a:pt x="2476" y="6209"/>
                    <a:pt x="2255" y="6056"/>
                  </a:cubicBezTo>
                  <a:cubicBezTo>
                    <a:pt x="2114" y="5962"/>
                    <a:pt x="1974" y="5848"/>
                    <a:pt x="1817" y="5712"/>
                  </a:cubicBezTo>
                  <a:cubicBezTo>
                    <a:pt x="1636" y="5551"/>
                    <a:pt x="1466" y="5383"/>
                    <a:pt x="1305" y="5210"/>
                  </a:cubicBezTo>
                  <a:cubicBezTo>
                    <a:pt x="1198" y="5090"/>
                    <a:pt x="1094" y="4949"/>
                    <a:pt x="984" y="4761"/>
                  </a:cubicBezTo>
                  <a:lnTo>
                    <a:pt x="964" y="4732"/>
                  </a:lnTo>
                  <a:cubicBezTo>
                    <a:pt x="890" y="4604"/>
                    <a:pt x="816" y="4488"/>
                    <a:pt x="759" y="4360"/>
                  </a:cubicBezTo>
                  <a:lnTo>
                    <a:pt x="739" y="4317"/>
                  </a:lnTo>
                  <a:cubicBezTo>
                    <a:pt x="710" y="4243"/>
                    <a:pt x="676" y="4170"/>
                    <a:pt x="646" y="4096"/>
                  </a:cubicBezTo>
                  <a:lnTo>
                    <a:pt x="616" y="4022"/>
                  </a:lnTo>
                  <a:cubicBezTo>
                    <a:pt x="549" y="3862"/>
                    <a:pt x="486" y="3708"/>
                    <a:pt x="435" y="3551"/>
                  </a:cubicBezTo>
                  <a:cubicBezTo>
                    <a:pt x="398" y="3427"/>
                    <a:pt x="362" y="3293"/>
                    <a:pt x="358" y="3173"/>
                  </a:cubicBezTo>
                  <a:cubicBezTo>
                    <a:pt x="355" y="3036"/>
                    <a:pt x="355" y="2885"/>
                    <a:pt x="369" y="2738"/>
                  </a:cubicBezTo>
                  <a:cubicBezTo>
                    <a:pt x="378" y="2637"/>
                    <a:pt x="392" y="2504"/>
                    <a:pt x="415" y="2370"/>
                  </a:cubicBezTo>
                  <a:cubicBezTo>
                    <a:pt x="452" y="2163"/>
                    <a:pt x="495" y="1989"/>
                    <a:pt x="549" y="1835"/>
                  </a:cubicBezTo>
                  <a:cubicBezTo>
                    <a:pt x="603" y="1688"/>
                    <a:pt x="683" y="1538"/>
                    <a:pt x="779" y="1380"/>
                  </a:cubicBezTo>
                  <a:cubicBezTo>
                    <a:pt x="824" y="1313"/>
                    <a:pt x="873" y="1250"/>
                    <a:pt x="934" y="1183"/>
                  </a:cubicBezTo>
                  <a:lnTo>
                    <a:pt x="967" y="1146"/>
                  </a:lnTo>
                  <a:cubicBezTo>
                    <a:pt x="1060" y="1043"/>
                    <a:pt x="1161" y="936"/>
                    <a:pt x="1272" y="856"/>
                  </a:cubicBezTo>
                  <a:lnTo>
                    <a:pt x="1312" y="825"/>
                  </a:lnTo>
                  <a:cubicBezTo>
                    <a:pt x="1386" y="765"/>
                    <a:pt x="1455" y="711"/>
                    <a:pt x="1529" y="665"/>
                  </a:cubicBezTo>
                  <a:cubicBezTo>
                    <a:pt x="1622" y="608"/>
                    <a:pt x="1727" y="544"/>
                    <a:pt x="1830" y="498"/>
                  </a:cubicBezTo>
                  <a:lnTo>
                    <a:pt x="1860" y="484"/>
                  </a:lnTo>
                  <a:cubicBezTo>
                    <a:pt x="1900" y="464"/>
                    <a:pt x="1940" y="447"/>
                    <a:pt x="1974" y="437"/>
                  </a:cubicBezTo>
                  <a:lnTo>
                    <a:pt x="2008" y="430"/>
                  </a:lnTo>
                  <a:cubicBezTo>
                    <a:pt x="2091" y="407"/>
                    <a:pt x="2171" y="384"/>
                    <a:pt x="2252" y="370"/>
                  </a:cubicBezTo>
                  <a:cubicBezTo>
                    <a:pt x="2346" y="356"/>
                    <a:pt x="2444" y="352"/>
                    <a:pt x="2545" y="352"/>
                  </a:cubicBezTo>
                  <a:close/>
                  <a:moveTo>
                    <a:pt x="2529" y="0"/>
                  </a:moveTo>
                  <a:cubicBezTo>
                    <a:pt x="2420" y="0"/>
                    <a:pt x="2309" y="5"/>
                    <a:pt x="2195" y="22"/>
                  </a:cubicBezTo>
                  <a:cubicBezTo>
                    <a:pt x="2097" y="39"/>
                    <a:pt x="2004" y="66"/>
                    <a:pt x="1914" y="89"/>
                  </a:cubicBezTo>
                  <a:lnTo>
                    <a:pt x="1880" y="99"/>
                  </a:lnTo>
                  <a:cubicBezTo>
                    <a:pt x="1817" y="116"/>
                    <a:pt x="1763" y="143"/>
                    <a:pt x="1713" y="166"/>
                  </a:cubicBezTo>
                  <a:lnTo>
                    <a:pt x="1687" y="176"/>
                  </a:lnTo>
                  <a:cubicBezTo>
                    <a:pt x="1562" y="233"/>
                    <a:pt x="1449" y="303"/>
                    <a:pt x="1341" y="367"/>
                  </a:cubicBezTo>
                  <a:cubicBezTo>
                    <a:pt x="1255" y="424"/>
                    <a:pt x="1174" y="484"/>
                    <a:pt x="1097" y="544"/>
                  </a:cubicBezTo>
                  <a:lnTo>
                    <a:pt x="1057" y="575"/>
                  </a:lnTo>
                  <a:cubicBezTo>
                    <a:pt x="927" y="675"/>
                    <a:pt x="813" y="791"/>
                    <a:pt x="706" y="909"/>
                  </a:cubicBezTo>
                  <a:lnTo>
                    <a:pt x="670" y="949"/>
                  </a:lnTo>
                  <a:cubicBezTo>
                    <a:pt x="596" y="1032"/>
                    <a:pt x="539" y="1109"/>
                    <a:pt x="486" y="1193"/>
                  </a:cubicBezTo>
                  <a:cubicBezTo>
                    <a:pt x="372" y="1367"/>
                    <a:pt x="282" y="1544"/>
                    <a:pt x="222" y="1714"/>
                  </a:cubicBezTo>
                  <a:cubicBezTo>
                    <a:pt x="157" y="1889"/>
                    <a:pt x="108" y="2083"/>
                    <a:pt x="68" y="2310"/>
                  </a:cubicBezTo>
                  <a:cubicBezTo>
                    <a:pt x="44" y="2454"/>
                    <a:pt x="27" y="2597"/>
                    <a:pt x="17" y="2705"/>
                  </a:cubicBezTo>
                  <a:cubicBezTo>
                    <a:pt x="1" y="2869"/>
                    <a:pt x="4" y="3032"/>
                    <a:pt x="7" y="3183"/>
                  </a:cubicBezTo>
                  <a:cubicBezTo>
                    <a:pt x="11" y="3347"/>
                    <a:pt x="54" y="3508"/>
                    <a:pt x="101" y="3654"/>
                  </a:cubicBezTo>
                  <a:cubicBezTo>
                    <a:pt x="154" y="3829"/>
                    <a:pt x="222" y="3996"/>
                    <a:pt x="288" y="4156"/>
                  </a:cubicBezTo>
                  <a:lnTo>
                    <a:pt x="322" y="4230"/>
                  </a:lnTo>
                  <a:cubicBezTo>
                    <a:pt x="352" y="4307"/>
                    <a:pt x="385" y="4383"/>
                    <a:pt x="418" y="4460"/>
                  </a:cubicBezTo>
                  <a:lnTo>
                    <a:pt x="438" y="4504"/>
                  </a:lnTo>
                  <a:cubicBezTo>
                    <a:pt x="506" y="4651"/>
                    <a:pt x="586" y="4785"/>
                    <a:pt x="663" y="4915"/>
                  </a:cubicBezTo>
                  <a:lnTo>
                    <a:pt x="683" y="4942"/>
                  </a:lnTo>
                  <a:cubicBezTo>
                    <a:pt x="807" y="5150"/>
                    <a:pt x="920" y="5306"/>
                    <a:pt x="1044" y="5444"/>
                  </a:cubicBezTo>
                  <a:cubicBezTo>
                    <a:pt x="1211" y="5627"/>
                    <a:pt x="1395" y="5808"/>
                    <a:pt x="1586" y="5976"/>
                  </a:cubicBezTo>
                  <a:cubicBezTo>
                    <a:pt x="1750" y="6119"/>
                    <a:pt x="1903" y="6243"/>
                    <a:pt x="2054" y="6347"/>
                  </a:cubicBezTo>
                  <a:cubicBezTo>
                    <a:pt x="2301" y="6518"/>
                    <a:pt x="2519" y="6635"/>
                    <a:pt x="2736" y="6705"/>
                  </a:cubicBezTo>
                  <a:cubicBezTo>
                    <a:pt x="2894" y="6758"/>
                    <a:pt x="3034" y="6791"/>
                    <a:pt x="3167" y="6811"/>
                  </a:cubicBezTo>
                  <a:cubicBezTo>
                    <a:pt x="3248" y="6822"/>
                    <a:pt x="3328" y="6825"/>
                    <a:pt x="3405" y="6825"/>
                  </a:cubicBezTo>
                  <a:cubicBezTo>
                    <a:pt x="3482" y="6825"/>
                    <a:pt x="3553" y="6822"/>
                    <a:pt x="3616" y="6819"/>
                  </a:cubicBezTo>
                  <a:cubicBezTo>
                    <a:pt x="3696" y="6811"/>
                    <a:pt x="3786" y="6798"/>
                    <a:pt x="3883" y="6775"/>
                  </a:cubicBezTo>
                  <a:cubicBezTo>
                    <a:pt x="4050" y="6738"/>
                    <a:pt x="4191" y="6701"/>
                    <a:pt x="4331" y="6655"/>
                  </a:cubicBezTo>
                  <a:cubicBezTo>
                    <a:pt x="4482" y="6604"/>
                    <a:pt x="4632" y="6527"/>
                    <a:pt x="4797" y="6417"/>
                  </a:cubicBezTo>
                  <a:cubicBezTo>
                    <a:pt x="4930" y="6323"/>
                    <a:pt x="5038" y="6206"/>
                    <a:pt x="5138" y="6089"/>
                  </a:cubicBezTo>
                  <a:lnTo>
                    <a:pt x="5161" y="6062"/>
                  </a:lnTo>
                  <a:cubicBezTo>
                    <a:pt x="5282" y="5932"/>
                    <a:pt x="5359" y="5788"/>
                    <a:pt x="5435" y="5651"/>
                  </a:cubicBezTo>
                  <a:cubicBezTo>
                    <a:pt x="5526" y="5494"/>
                    <a:pt x="5572" y="5326"/>
                    <a:pt x="5616" y="5166"/>
                  </a:cubicBezTo>
                  <a:lnTo>
                    <a:pt x="5636" y="5096"/>
                  </a:lnTo>
                  <a:cubicBezTo>
                    <a:pt x="5696" y="4872"/>
                    <a:pt x="5756" y="4644"/>
                    <a:pt x="5763" y="4397"/>
                  </a:cubicBezTo>
                  <a:cubicBezTo>
                    <a:pt x="5766" y="4230"/>
                    <a:pt x="5770" y="4049"/>
                    <a:pt x="5743" y="3875"/>
                  </a:cubicBezTo>
                  <a:cubicBezTo>
                    <a:pt x="5740" y="3849"/>
                    <a:pt x="5736" y="3821"/>
                    <a:pt x="5730" y="3795"/>
                  </a:cubicBezTo>
                  <a:cubicBezTo>
                    <a:pt x="5716" y="3728"/>
                    <a:pt x="5700" y="3661"/>
                    <a:pt x="5683" y="3597"/>
                  </a:cubicBezTo>
                  <a:lnTo>
                    <a:pt x="5673" y="3565"/>
                  </a:lnTo>
                  <a:cubicBezTo>
                    <a:pt x="5669" y="3548"/>
                    <a:pt x="5663" y="3520"/>
                    <a:pt x="5646" y="3491"/>
                  </a:cubicBezTo>
                  <a:cubicBezTo>
                    <a:pt x="5636" y="3474"/>
                    <a:pt x="5626" y="3457"/>
                    <a:pt x="5616" y="3437"/>
                  </a:cubicBezTo>
                  <a:cubicBezTo>
                    <a:pt x="5583" y="3374"/>
                    <a:pt x="5546" y="3300"/>
                    <a:pt x="5482" y="3236"/>
                  </a:cubicBezTo>
                  <a:lnTo>
                    <a:pt x="5452" y="3203"/>
                  </a:lnTo>
                  <a:cubicBezTo>
                    <a:pt x="5405" y="3156"/>
                    <a:pt x="5359" y="3106"/>
                    <a:pt x="5302" y="3063"/>
                  </a:cubicBezTo>
                  <a:lnTo>
                    <a:pt x="5245" y="3019"/>
                  </a:lnTo>
                  <a:cubicBezTo>
                    <a:pt x="5107" y="2913"/>
                    <a:pt x="4932" y="2857"/>
                    <a:pt x="4757" y="2857"/>
                  </a:cubicBezTo>
                  <a:cubicBezTo>
                    <a:pt x="4655" y="2857"/>
                    <a:pt x="4554" y="2876"/>
                    <a:pt x="4459" y="2915"/>
                  </a:cubicBezTo>
                  <a:cubicBezTo>
                    <a:pt x="4155" y="3039"/>
                    <a:pt x="3950" y="3350"/>
                    <a:pt x="3960" y="3675"/>
                  </a:cubicBezTo>
                  <a:cubicBezTo>
                    <a:pt x="3947" y="3748"/>
                    <a:pt x="3950" y="3815"/>
                    <a:pt x="3954" y="3875"/>
                  </a:cubicBezTo>
                  <a:lnTo>
                    <a:pt x="3954" y="3939"/>
                  </a:lnTo>
                  <a:cubicBezTo>
                    <a:pt x="3954" y="3982"/>
                    <a:pt x="3964" y="4026"/>
                    <a:pt x="3970" y="4059"/>
                  </a:cubicBezTo>
                  <a:cubicBezTo>
                    <a:pt x="3974" y="4073"/>
                    <a:pt x="3977" y="4082"/>
                    <a:pt x="3977" y="4096"/>
                  </a:cubicBezTo>
                  <a:cubicBezTo>
                    <a:pt x="3987" y="4142"/>
                    <a:pt x="3990" y="4193"/>
                    <a:pt x="3994" y="4243"/>
                  </a:cubicBezTo>
                  <a:cubicBezTo>
                    <a:pt x="3984" y="4380"/>
                    <a:pt x="3957" y="4517"/>
                    <a:pt x="3934" y="4611"/>
                  </a:cubicBezTo>
                  <a:cubicBezTo>
                    <a:pt x="3917" y="4678"/>
                    <a:pt x="3890" y="4765"/>
                    <a:pt x="3854" y="4849"/>
                  </a:cubicBezTo>
                  <a:cubicBezTo>
                    <a:pt x="3826" y="4889"/>
                    <a:pt x="3797" y="4925"/>
                    <a:pt x="3763" y="4962"/>
                  </a:cubicBezTo>
                  <a:cubicBezTo>
                    <a:pt x="3760" y="4965"/>
                    <a:pt x="3760" y="4965"/>
                    <a:pt x="3760" y="4969"/>
                  </a:cubicBezTo>
                  <a:cubicBezTo>
                    <a:pt x="3716" y="4985"/>
                    <a:pt x="3680" y="4999"/>
                    <a:pt x="3649" y="5009"/>
                  </a:cubicBezTo>
                  <a:cubicBezTo>
                    <a:pt x="3559" y="5025"/>
                    <a:pt x="3485" y="5039"/>
                    <a:pt x="3412" y="5045"/>
                  </a:cubicBezTo>
                  <a:cubicBezTo>
                    <a:pt x="3395" y="5042"/>
                    <a:pt x="3375" y="5039"/>
                    <a:pt x="3355" y="5039"/>
                  </a:cubicBezTo>
                  <a:cubicBezTo>
                    <a:pt x="3301" y="5019"/>
                    <a:pt x="3244" y="4992"/>
                    <a:pt x="3181" y="4962"/>
                  </a:cubicBezTo>
                  <a:cubicBezTo>
                    <a:pt x="2964" y="4825"/>
                    <a:pt x="2740" y="4644"/>
                    <a:pt x="2485" y="4397"/>
                  </a:cubicBezTo>
                  <a:cubicBezTo>
                    <a:pt x="2402" y="4313"/>
                    <a:pt x="2335" y="4233"/>
                    <a:pt x="2275" y="4153"/>
                  </a:cubicBezTo>
                  <a:cubicBezTo>
                    <a:pt x="2218" y="4079"/>
                    <a:pt x="2168" y="4002"/>
                    <a:pt x="2114" y="3915"/>
                  </a:cubicBezTo>
                  <a:cubicBezTo>
                    <a:pt x="2037" y="3765"/>
                    <a:pt x="1971" y="3611"/>
                    <a:pt x="1920" y="3494"/>
                  </a:cubicBezTo>
                  <a:lnTo>
                    <a:pt x="1894" y="3430"/>
                  </a:lnTo>
                  <a:cubicBezTo>
                    <a:pt x="1840" y="3310"/>
                    <a:pt x="1793" y="3196"/>
                    <a:pt x="1753" y="3079"/>
                  </a:cubicBezTo>
                  <a:cubicBezTo>
                    <a:pt x="1743" y="3029"/>
                    <a:pt x="1739" y="2979"/>
                    <a:pt x="1736" y="2946"/>
                  </a:cubicBezTo>
                  <a:cubicBezTo>
                    <a:pt x="1747" y="2722"/>
                    <a:pt x="1770" y="2527"/>
                    <a:pt x="1803" y="2370"/>
                  </a:cubicBezTo>
                  <a:cubicBezTo>
                    <a:pt x="1830" y="2287"/>
                    <a:pt x="1860" y="2206"/>
                    <a:pt x="1897" y="2129"/>
                  </a:cubicBezTo>
                  <a:cubicBezTo>
                    <a:pt x="1957" y="2035"/>
                    <a:pt x="2028" y="1946"/>
                    <a:pt x="2097" y="1865"/>
                  </a:cubicBezTo>
                  <a:cubicBezTo>
                    <a:pt x="2211" y="1759"/>
                    <a:pt x="2309" y="1678"/>
                    <a:pt x="2395" y="1625"/>
                  </a:cubicBezTo>
                  <a:cubicBezTo>
                    <a:pt x="2465" y="1584"/>
                    <a:pt x="2525" y="1558"/>
                    <a:pt x="2585" y="1538"/>
                  </a:cubicBezTo>
                  <a:cubicBezTo>
                    <a:pt x="2683" y="1521"/>
                    <a:pt x="2783" y="1518"/>
                    <a:pt x="2874" y="1518"/>
                  </a:cubicBezTo>
                  <a:lnTo>
                    <a:pt x="3091" y="1521"/>
                  </a:lnTo>
                  <a:lnTo>
                    <a:pt x="3114" y="1518"/>
                  </a:lnTo>
                  <a:cubicBezTo>
                    <a:pt x="3252" y="1501"/>
                    <a:pt x="3372" y="1450"/>
                    <a:pt x="3482" y="1367"/>
                  </a:cubicBezTo>
                  <a:cubicBezTo>
                    <a:pt x="3639" y="1246"/>
                    <a:pt x="3743" y="1063"/>
                    <a:pt x="3769" y="862"/>
                  </a:cubicBezTo>
                  <a:cubicBezTo>
                    <a:pt x="3797" y="665"/>
                    <a:pt x="3740" y="461"/>
                    <a:pt x="3619" y="303"/>
                  </a:cubicBezTo>
                  <a:cubicBezTo>
                    <a:pt x="3519" y="169"/>
                    <a:pt x="3322" y="16"/>
                    <a:pt x="3098" y="9"/>
                  </a:cubicBezTo>
                  <a:cubicBezTo>
                    <a:pt x="2984" y="6"/>
                    <a:pt x="2866" y="2"/>
                    <a:pt x="2753" y="2"/>
                  </a:cubicBezTo>
                  <a:lnTo>
                    <a:pt x="2686" y="2"/>
                  </a:lnTo>
                  <a:cubicBezTo>
                    <a:pt x="2634" y="1"/>
                    <a:pt x="2582" y="0"/>
                    <a:pt x="252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2098" name="Google Shape;2098;p15"/>
          <p:cNvGrpSpPr/>
          <p:nvPr/>
        </p:nvGrpSpPr>
        <p:grpSpPr>
          <a:xfrm rot="6885081" flipH="1">
            <a:off x="2468131" y="427771"/>
            <a:ext cx="849235" cy="705687"/>
            <a:chOff x="3478568" y="540468"/>
            <a:chExt cx="511644" cy="425160"/>
          </a:xfrm>
        </p:grpSpPr>
        <p:sp>
          <p:nvSpPr>
            <p:cNvPr id="2099" name="Google Shape;2099;p15"/>
            <p:cNvSpPr/>
            <p:nvPr/>
          </p:nvSpPr>
          <p:spPr>
            <a:xfrm>
              <a:off x="3501543" y="547189"/>
              <a:ext cx="481637" cy="395340"/>
            </a:xfrm>
            <a:custGeom>
              <a:avLst/>
              <a:gdLst/>
              <a:ahLst/>
              <a:cxnLst/>
              <a:rect l="l" t="t" r="r" b="b"/>
              <a:pathLst>
                <a:path w="23290" h="19117" extrusionOk="0">
                  <a:moveTo>
                    <a:pt x="17814" y="0"/>
                  </a:moveTo>
                  <a:cubicBezTo>
                    <a:pt x="12614" y="2857"/>
                    <a:pt x="2908" y="11048"/>
                    <a:pt x="2722" y="11645"/>
                  </a:cubicBezTo>
                  <a:cubicBezTo>
                    <a:pt x="2542" y="12248"/>
                    <a:pt x="0" y="18154"/>
                    <a:pt x="0" y="18154"/>
                  </a:cubicBezTo>
                  <a:lnTo>
                    <a:pt x="732" y="19117"/>
                  </a:lnTo>
                  <a:cubicBezTo>
                    <a:pt x="2176" y="18834"/>
                    <a:pt x="8101" y="17043"/>
                    <a:pt x="8101" y="17043"/>
                  </a:cubicBezTo>
                  <a:cubicBezTo>
                    <a:pt x="8519" y="16819"/>
                    <a:pt x="9039" y="16523"/>
                    <a:pt x="9629" y="16177"/>
                  </a:cubicBezTo>
                  <a:cubicBezTo>
                    <a:pt x="14283" y="13500"/>
                    <a:pt x="23289" y="7954"/>
                    <a:pt x="23289" y="7954"/>
                  </a:cubicBezTo>
                  <a:cubicBezTo>
                    <a:pt x="23090" y="7119"/>
                    <a:pt x="22821" y="6304"/>
                    <a:pt x="22487" y="5521"/>
                  </a:cubicBezTo>
                  <a:cubicBezTo>
                    <a:pt x="22269" y="5020"/>
                    <a:pt x="22018" y="4532"/>
                    <a:pt x="21742" y="4064"/>
                  </a:cubicBezTo>
                  <a:cubicBezTo>
                    <a:pt x="21357" y="3415"/>
                    <a:pt x="20921" y="2805"/>
                    <a:pt x="20426" y="2234"/>
                  </a:cubicBezTo>
                  <a:cubicBezTo>
                    <a:pt x="19695" y="1348"/>
                    <a:pt x="18809" y="591"/>
                    <a:pt x="1781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0" name="Google Shape;2100;p15"/>
            <p:cNvSpPr/>
            <p:nvPr/>
          </p:nvSpPr>
          <p:spPr>
            <a:xfrm>
              <a:off x="3494367" y="540468"/>
              <a:ext cx="495844" cy="408844"/>
            </a:xfrm>
            <a:custGeom>
              <a:avLst/>
              <a:gdLst/>
              <a:ahLst/>
              <a:cxnLst/>
              <a:rect l="l" t="t" r="r" b="b"/>
              <a:pathLst>
                <a:path w="23977" h="19770" extrusionOk="0">
                  <a:moveTo>
                    <a:pt x="18154" y="697"/>
                  </a:moveTo>
                  <a:cubicBezTo>
                    <a:pt x="19053" y="1256"/>
                    <a:pt x="19855" y="1956"/>
                    <a:pt x="20529" y="2771"/>
                  </a:cubicBezTo>
                  <a:cubicBezTo>
                    <a:pt x="21011" y="3329"/>
                    <a:pt x="21435" y="3920"/>
                    <a:pt x="21807" y="4549"/>
                  </a:cubicBezTo>
                  <a:cubicBezTo>
                    <a:pt x="22077" y="5011"/>
                    <a:pt x="22320" y="5480"/>
                    <a:pt x="22532" y="5968"/>
                  </a:cubicBezTo>
                  <a:cubicBezTo>
                    <a:pt x="22834" y="6667"/>
                    <a:pt x="23078" y="7393"/>
                    <a:pt x="23264" y="8131"/>
                  </a:cubicBezTo>
                  <a:cubicBezTo>
                    <a:pt x="21910" y="8959"/>
                    <a:pt x="14027" y="13799"/>
                    <a:pt x="9816" y="16226"/>
                  </a:cubicBezTo>
                  <a:lnTo>
                    <a:pt x="9675" y="16303"/>
                  </a:lnTo>
                  <a:cubicBezTo>
                    <a:pt x="9148" y="16611"/>
                    <a:pt x="8699" y="16868"/>
                    <a:pt x="8320" y="17067"/>
                  </a:cubicBezTo>
                  <a:cubicBezTo>
                    <a:pt x="7890" y="17195"/>
                    <a:pt x="2838" y="18723"/>
                    <a:pt x="1208" y="19089"/>
                  </a:cubicBezTo>
                  <a:lnTo>
                    <a:pt x="713" y="18434"/>
                  </a:lnTo>
                  <a:cubicBezTo>
                    <a:pt x="1137" y="17445"/>
                    <a:pt x="3153" y="12746"/>
                    <a:pt x="3364" y="12092"/>
                  </a:cubicBezTo>
                  <a:cubicBezTo>
                    <a:pt x="3852" y="11321"/>
                    <a:pt x="13032" y="3573"/>
                    <a:pt x="18154" y="697"/>
                  </a:cubicBezTo>
                  <a:close/>
                  <a:moveTo>
                    <a:pt x="18165" y="0"/>
                  </a:moveTo>
                  <a:cubicBezTo>
                    <a:pt x="18111" y="0"/>
                    <a:pt x="18057" y="15"/>
                    <a:pt x="18007" y="43"/>
                  </a:cubicBezTo>
                  <a:cubicBezTo>
                    <a:pt x="13128" y="2726"/>
                    <a:pt x="3018" y="11039"/>
                    <a:pt x="2755" y="11880"/>
                  </a:cubicBezTo>
                  <a:cubicBezTo>
                    <a:pt x="2613" y="12355"/>
                    <a:pt x="752" y="16714"/>
                    <a:pt x="46" y="18350"/>
                  </a:cubicBezTo>
                  <a:cubicBezTo>
                    <a:pt x="1" y="18460"/>
                    <a:pt x="20" y="18582"/>
                    <a:pt x="91" y="18671"/>
                  </a:cubicBezTo>
                  <a:lnTo>
                    <a:pt x="822" y="19641"/>
                  </a:lnTo>
                  <a:cubicBezTo>
                    <a:pt x="880" y="19718"/>
                    <a:pt x="976" y="19769"/>
                    <a:pt x="1079" y="19769"/>
                  </a:cubicBezTo>
                  <a:cubicBezTo>
                    <a:pt x="1098" y="19769"/>
                    <a:pt x="1118" y="19769"/>
                    <a:pt x="1137" y="19763"/>
                  </a:cubicBezTo>
                  <a:cubicBezTo>
                    <a:pt x="2581" y="19480"/>
                    <a:pt x="8294" y="17747"/>
                    <a:pt x="8538" y="17676"/>
                  </a:cubicBezTo>
                  <a:cubicBezTo>
                    <a:pt x="8558" y="17670"/>
                    <a:pt x="8577" y="17664"/>
                    <a:pt x="8590" y="17657"/>
                  </a:cubicBezTo>
                  <a:cubicBezTo>
                    <a:pt x="8988" y="17452"/>
                    <a:pt x="9456" y="17176"/>
                    <a:pt x="9996" y="16861"/>
                  </a:cubicBezTo>
                  <a:lnTo>
                    <a:pt x="10137" y="16784"/>
                  </a:lnTo>
                  <a:cubicBezTo>
                    <a:pt x="14739" y="14133"/>
                    <a:pt x="23713" y="8612"/>
                    <a:pt x="23803" y="8555"/>
                  </a:cubicBezTo>
                  <a:cubicBezTo>
                    <a:pt x="23919" y="8484"/>
                    <a:pt x="23977" y="8343"/>
                    <a:pt x="23945" y="8208"/>
                  </a:cubicBezTo>
                  <a:cubicBezTo>
                    <a:pt x="23746" y="7354"/>
                    <a:pt x="23469" y="6520"/>
                    <a:pt x="23123" y="5717"/>
                  </a:cubicBezTo>
                  <a:cubicBezTo>
                    <a:pt x="22905" y="5204"/>
                    <a:pt x="22648" y="4703"/>
                    <a:pt x="22365" y="4222"/>
                  </a:cubicBezTo>
                  <a:cubicBezTo>
                    <a:pt x="21974" y="3560"/>
                    <a:pt x="21524" y="2938"/>
                    <a:pt x="21024" y="2354"/>
                  </a:cubicBezTo>
                  <a:cubicBezTo>
                    <a:pt x="20266" y="1436"/>
                    <a:pt x="19355" y="653"/>
                    <a:pt x="18328" y="49"/>
                  </a:cubicBezTo>
                  <a:cubicBezTo>
                    <a:pt x="18278" y="16"/>
                    <a:pt x="18222" y="0"/>
                    <a:pt x="1816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1" name="Google Shape;2101;p15"/>
            <p:cNvSpPr/>
            <p:nvPr/>
          </p:nvSpPr>
          <p:spPr>
            <a:xfrm>
              <a:off x="3478568" y="922469"/>
              <a:ext cx="37989" cy="43159"/>
            </a:xfrm>
            <a:custGeom>
              <a:avLst/>
              <a:gdLst/>
              <a:ahLst/>
              <a:cxnLst/>
              <a:rect l="l" t="t" r="r" b="b"/>
              <a:pathLst>
                <a:path w="1837" h="2087" extrusionOk="0">
                  <a:moveTo>
                    <a:pt x="1111" y="0"/>
                  </a:moveTo>
                  <a:lnTo>
                    <a:pt x="1" y="1753"/>
                  </a:lnTo>
                  <a:lnTo>
                    <a:pt x="296" y="2087"/>
                  </a:lnTo>
                  <a:lnTo>
                    <a:pt x="1837" y="970"/>
                  </a:lnTo>
                  <a:lnTo>
                    <a:pt x="111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2" name="Google Shape;2102;p15"/>
            <p:cNvSpPr/>
            <p:nvPr/>
          </p:nvSpPr>
          <p:spPr>
            <a:xfrm>
              <a:off x="3555994" y="593119"/>
              <a:ext cx="410725" cy="293801"/>
            </a:xfrm>
            <a:custGeom>
              <a:avLst/>
              <a:gdLst/>
              <a:ahLst/>
              <a:cxnLst/>
              <a:rect l="l" t="t" r="r" b="b"/>
              <a:pathLst>
                <a:path w="19861" h="14207" extrusionOk="0">
                  <a:moveTo>
                    <a:pt x="17813" y="0"/>
                  </a:moveTo>
                  <a:cubicBezTo>
                    <a:pt x="12658" y="2581"/>
                    <a:pt x="3151" y="9680"/>
                    <a:pt x="3151" y="9680"/>
                  </a:cubicBezTo>
                  <a:cubicBezTo>
                    <a:pt x="0" y="12374"/>
                    <a:pt x="359" y="14206"/>
                    <a:pt x="2022" y="14206"/>
                  </a:cubicBezTo>
                  <a:cubicBezTo>
                    <a:pt x="2765" y="14206"/>
                    <a:pt x="3767" y="13841"/>
                    <a:pt x="4833" y="13025"/>
                  </a:cubicBezTo>
                  <a:cubicBezTo>
                    <a:pt x="8293" y="10387"/>
                    <a:pt x="19860" y="3287"/>
                    <a:pt x="19860" y="3287"/>
                  </a:cubicBezTo>
                  <a:cubicBezTo>
                    <a:pt x="19353" y="2093"/>
                    <a:pt x="18660" y="989"/>
                    <a:pt x="178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3" name="Google Shape;2103;p15"/>
            <p:cNvSpPr/>
            <p:nvPr/>
          </p:nvSpPr>
          <p:spPr>
            <a:xfrm>
              <a:off x="3558351" y="586460"/>
              <a:ext cx="415792" cy="307077"/>
            </a:xfrm>
            <a:custGeom>
              <a:avLst/>
              <a:gdLst/>
              <a:ahLst/>
              <a:cxnLst/>
              <a:rect l="l" t="t" r="r" b="b"/>
              <a:pathLst>
                <a:path w="20106" h="14849" extrusionOk="0">
                  <a:moveTo>
                    <a:pt x="17615" y="727"/>
                  </a:moveTo>
                  <a:lnTo>
                    <a:pt x="17615" y="733"/>
                  </a:lnTo>
                  <a:cubicBezTo>
                    <a:pt x="18309" y="1568"/>
                    <a:pt x="18886" y="2492"/>
                    <a:pt x="19342" y="3481"/>
                  </a:cubicBezTo>
                  <a:cubicBezTo>
                    <a:pt x="17660" y="4514"/>
                    <a:pt x="7678" y="10683"/>
                    <a:pt x="4526" y="13090"/>
                  </a:cubicBezTo>
                  <a:cubicBezTo>
                    <a:pt x="3513" y="13861"/>
                    <a:pt x="2560" y="14202"/>
                    <a:pt x="1898" y="14202"/>
                  </a:cubicBezTo>
                  <a:cubicBezTo>
                    <a:pt x="1541" y="14202"/>
                    <a:pt x="1269" y="14103"/>
                    <a:pt x="1118" y="13918"/>
                  </a:cubicBezTo>
                  <a:cubicBezTo>
                    <a:pt x="694" y="13385"/>
                    <a:pt x="1176" y="12012"/>
                    <a:pt x="3223" y="10253"/>
                  </a:cubicBezTo>
                  <a:cubicBezTo>
                    <a:pt x="3320" y="10189"/>
                    <a:pt x="12499" y="3352"/>
                    <a:pt x="17615" y="727"/>
                  </a:cubicBezTo>
                  <a:close/>
                  <a:moveTo>
                    <a:pt x="17694" y="1"/>
                  </a:moveTo>
                  <a:cubicBezTo>
                    <a:pt x="17646" y="1"/>
                    <a:pt x="17597" y="11"/>
                    <a:pt x="17551" y="33"/>
                  </a:cubicBezTo>
                  <a:cubicBezTo>
                    <a:pt x="12435" y="2601"/>
                    <a:pt x="2934" y="9669"/>
                    <a:pt x="2825" y="9752"/>
                  </a:cubicBezTo>
                  <a:cubicBezTo>
                    <a:pt x="251" y="11954"/>
                    <a:pt x="1" y="13559"/>
                    <a:pt x="617" y="14323"/>
                  </a:cubicBezTo>
                  <a:cubicBezTo>
                    <a:pt x="887" y="14656"/>
                    <a:pt x="1336" y="14849"/>
                    <a:pt x="1920" y="14849"/>
                  </a:cubicBezTo>
                  <a:cubicBezTo>
                    <a:pt x="2723" y="14849"/>
                    <a:pt x="3769" y="14483"/>
                    <a:pt x="4912" y="13604"/>
                  </a:cubicBezTo>
                  <a:cubicBezTo>
                    <a:pt x="8320" y="11004"/>
                    <a:pt x="19804" y="3962"/>
                    <a:pt x="19920" y="3885"/>
                  </a:cubicBezTo>
                  <a:cubicBezTo>
                    <a:pt x="20055" y="3801"/>
                    <a:pt x="20106" y="3635"/>
                    <a:pt x="20048" y="3487"/>
                  </a:cubicBezTo>
                  <a:cubicBezTo>
                    <a:pt x="19522" y="2261"/>
                    <a:pt x="18809" y="1125"/>
                    <a:pt x="17936" y="117"/>
                  </a:cubicBezTo>
                  <a:cubicBezTo>
                    <a:pt x="17877" y="41"/>
                    <a:pt x="17787" y="1"/>
                    <a:pt x="1769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4" name="Google Shape;2104;p15"/>
            <p:cNvSpPr/>
            <p:nvPr/>
          </p:nvSpPr>
          <p:spPr>
            <a:xfrm>
              <a:off x="3501398" y="547189"/>
              <a:ext cx="449790" cy="395340"/>
            </a:xfrm>
            <a:custGeom>
              <a:avLst/>
              <a:gdLst/>
              <a:ahLst/>
              <a:cxnLst/>
              <a:rect l="l" t="t" r="r" b="b"/>
              <a:pathLst>
                <a:path w="21750" h="19117" extrusionOk="0">
                  <a:moveTo>
                    <a:pt x="17821" y="0"/>
                  </a:moveTo>
                  <a:cubicBezTo>
                    <a:pt x="12621" y="2857"/>
                    <a:pt x="2909" y="11048"/>
                    <a:pt x="2723" y="11645"/>
                  </a:cubicBezTo>
                  <a:cubicBezTo>
                    <a:pt x="2543" y="12248"/>
                    <a:pt x="1" y="18154"/>
                    <a:pt x="1" y="18154"/>
                  </a:cubicBezTo>
                  <a:lnTo>
                    <a:pt x="733" y="19117"/>
                  </a:lnTo>
                  <a:cubicBezTo>
                    <a:pt x="2177" y="18834"/>
                    <a:pt x="8102" y="17043"/>
                    <a:pt x="8102" y="17043"/>
                  </a:cubicBezTo>
                  <a:cubicBezTo>
                    <a:pt x="8526" y="16819"/>
                    <a:pt x="9039" y="16523"/>
                    <a:pt x="9630" y="16177"/>
                  </a:cubicBezTo>
                  <a:cubicBezTo>
                    <a:pt x="9232" y="15060"/>
                    <a:pt x="8949" y="13911"/>
                    <a:pt x="8789" y="12736"/>
                  </a:cubicBezTo>
                  <a:lnTo>
                    <a:pt x="6940" y="12678"/>
                  </a:lnTo>
                  <a:cubicBezTo>
                    <a:pt x="6600" y="12004"/>
                    <a:pt x="6645" y="11195"/>
                    <a:pt x="7062" y="10560"/>
                  </a:cubicBezTo>
                  <a:cubicBezTo>
                    <a:pt x="7479" y="9944"/>
                    <a:pt x="8006" y="9411"/>
                    <a:pt x="8616" y="8987"/>
                  </a:cubicBezTo>
                  <a:cubicBezTo>
                    <a:pt x="11504" y="6715"/>
                    <a:pt x="14451" y="4519"/>
                    <a:pt x="17461" y="2401"/>
                  </a:cubicBezTo>
                  <a:cubicBezTo>
                    <a:pt x="17718" y="2189"/>
                    <a:pt x="18026" y="2041"/>
                    <a:pt x="18354" y="1971"/>
                  </a:cubicBezTo>
                  <a:cubicBezTo>
                    <a:pt x="18382" y="1970"/>
                    <a:pt x="18411" y="1969"/>
                    <a:pt x="18439" y="1969"/>
                  </a:cubicBezTo>
                  <a:cubicBezTo>
                    <a:pt x="18828" y="1969"/>
                    <a:pt x="19211" y="2090"/>
                    <a:pt x="19528" y="2318"/>
                  </a:cubicBezTo>
                  <a:cubicBezTo>
                    <a:pt x="20324" y="2818"/>
                    <a:pt x="21069" y="3402"/>
                    <a:pt x="21749" y="4057"/>
                  </a:cubicBezTo>
                  <a:cubicBezTo>
                    <a:pt x="21364" y="3409"/>
                    <a:pt x="20928" y="2805"/>
                    <a:pt x="20433" y="2234"/>
                  </a:cubicBezTo>
                  <a:cubicBezTo>
                    <a:pt x="19702" y="1348"/>
                    <a:pt x="18816" y="591"/>
                    <a:pt x="17821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5" name="Google Shape;2105;p15"/>
            <p:cNvSpPr/>
            <p:nvPr/>
          </p:nvSpPr>
          <p:spPr>
            <a:xfrm>
              <a:off x="3501543" y="787987"/>
              <a:ext cx="167425" cy="154542"/>
            </a:xfrm>
            <a:custGeom>
              <a:avLst/>
              <a:gdLst/>
              <a:ahLst/>
              <a:cxnLst/>
              <a:rect l="l" t="t" r="r" b="b"/>
              <a:pathLst>
                <a:path w="8096" h="7473" extrusionOk="0">
                  <a:moveTo>
                    <a:pt x="2722" y="1"/>
                  </a:moveTo>
                  <a:cubicBezTo>
                    <a:pt x="2536" y="604"/>
                    <a:pt x="0" y="6510"/>
                    <a:pt x="0" y="6510"/>
                  </a:cubicBezTo>
                  <a:lnTo>
                    <a:pt x="732" y="7473"/>
                  </a:lnTo>
                  <a:cubicBezTo>
                    <a:pt x="944" y="7434"/>
                    <a:pt x="1259" y="7357"/>
                    <a:pt x="1631" y="7261"/>
                  </a:cubicBezTo>
                  <a:cubicBezTo>
                    <a:pt x="3794" y="6690"/>
                    <a:pt x="8095" y="5399"/>
                    <a:pt x="8095" y="5399"/>
                  </a:cubicBezTo>
                  <a:cubicBezTo>
                    <a:pt x="8095" y="5399"/>
                    <a:pt x="7582" y="3114"/>
                    <a:pt x="7338" y="2915"/>
                  </a:cubicBezTo>
                  <a:cubicBezTo>
                    <a:pt x="7271" y="2859"/>
                    <a:pt x="7077" y="2843"/>
                    <a:pt x="6829" y="2843"/>
                  </a:cubicBezTo>
                  <a:cubicBezTo>
                    <a:pt x="6476" y="2843"/>
                    <a:pt x="6012" y="2876"/>
                    <a:pt x="5652" y="2876"/>
                  </a:cubicBezTo>
                  <a:cubicBezTo>
                    <a:pt x="5336" y="2876"/>
                    <a:pt x="5100" y="2850"/>
                    <a:pt x="5084" y="2755"/>
                  </a:cubicBezTo>
                  <a:cubicBezTo>
                    <a:pt x="5046" y="2549"/>
                    <a:pt x="5495" y="1381"/>
                    <a:pt x="5688" y="713"/>
                  </a:cubicBezTo>
                  <a:cubicBezTo>
                    <a:pt x="5746" y="566"/>
                    <a:pt x="5771" y="418"/>
                    <a:pt x="5771" y="257"/>
                  </a:cubicBezTo>
                  <a:cubicBezTo>
                    <a:pt x="5681" y="33"/>
                    <a:pt x="2722" y="1"/>
                    <a:pt x="272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6" name="Google Shape;2106;p15"/>
            <p:cNvSpPr/>
            <p:nvPr/>
          </p:nvSpPr>
          <p:spPr>
            <a:xfrm>
              <a:off x="3493850" y="781225"/>
              <a:ext cx="182935" cy="168749"/>
            </a:xfrm>
            <a:custGeom>
              <a:avLst/>
              <a:gdLst/>
              <a:ahLst/>
              <a:cxnLst/>
              <a:rect l="l" t="t" r="r" b="b"/>
              <a:pathLst>
                <a:path w="8846" h="8160" extrusionOk="0">
                  <a:moveTo>
                    <a:pt x="3312" y="655"/>
                  </a:moveTo>
                  <a:cubicBezTo>
                    <a:pt x="4295" y="674"/>
                    <a:pt x="5367" y="726"/>
                    <a:pt x="5790" y="803"/>
                  </a:cubicBezTo>
                  <a:cubicBezTo>
                    <a:pt x="5784" y="854"/>
                    <a:pt x="5765" y="899"/>
                    <a:pt x="5745" y="950"/>
                  </a:cubicBezTo>
                  <a:cubicBezTo>
                    <a:pt x="5681" y="1181"/>
                    <a:pt x="5585" y="1477"/>
                    <a:pt x="5482" y="1766"/>
                  </a:cubicBezTo>
                  <a:cubicBezTo>
                    <a:pt x="5193" y="2626"/>
                    <a:pt x="5097" y="2947"/>
                    <a:pt x="5135" y="3139"/>
                  </a:cubicBezTo>
                  <a:cubicBezTo>
                    <a:pt x="5187" y="3454"/>
                    <a:pt x="5490" y="3525"/>
                    <a:pt x="5995" y="3525"/>
                  </a:cubicBezTo>
                  <a:cubicBezTo>
                    <a:pt x="6179" y="3525"/>
                    <a:pt x="6390" y="3516"/>
                    <a:pt x="6625" y="3505"/>
                  </a:cubicBezTo>
                  <a:cubicBezTo>
                    <a:pt x="6809" y="3501"/>
                    <a:pt x="7042" y="3492"/>
                    <a:pt x="7233" y="3492"/>
                  </a:cubicBezTo>
                  <a:cubicBezTo>
                    <a:pt x="7348" y="3492"/>
                    <a:pt x="7448" y="3496"/>
                    <a:pt x="7511" y="3505"/>
                  </a:cubicBezTo>
                  <a:cubicBezTo>
                    <a:pt x="7639" y="3756"/>
                    <a:pt x="7889" y="4654"/>
                    <a:pt x="8088" y="5508"/>
                  </a:cubicBezTo>
                  <a:cubicBezTo>
                    <a:pt x="7087" y="5803"/>
                    <a:pt x="3730" y="6798"/>
                    <a:pt x="1919" y="7280"/>
                  </a:cubicBezTo>
                  <a:cubicBezTo>
                    <a:pt x="1663" y="7344"/>
                    <a:pt x="1425" y="7402"/>
                    <a:pt x="1233" y="7447"/>
                  </a:cubicBezTo>
                  <a:lnTo>
                    <a:pt x="738" y="6792"/>
                  </a:lnTo>
                  <a:cubicBezTo>
                    <a:pt x="1130" y="5880"/>
                    <a:pt x="2889" y="1778"/>
                    <a:pt x="3312" y="655"/>
                  </a:cubicBezTo>
                  <a:close/>
                  <a:moveTo>
                    <a:pt x="2857" y="0"/>
                  </a:moveTo>
                  <a:lnTo>
                    <a:pt x="2786" y="231"/>
                  </a:lnTo>
                  <a:cubicBezTo>
                    <a:pt x="2638" y="713"/>
                    <a:pt x="777" y="5072"/>
                    <a:pt x="71" y="6708"/>
                  </a:cubicBezTo>
                  <a:lnTo>
                    <a:pt x="0" y="6882"/>
                  </a:lnTo>
                  <a:lnTo>
                    <a:pt x="969" y="8159"/>
                  </a:lnTo>
                  <a:lnTo>
                    <a:pt x="1162" y="8114"/>
                  </a:lnTo>
                  <a:cubicBezTo>
                    <a:pt x="1393" y="8069"/>
                    <a:pt x="1720" y="7992"/>
                    <a:pt x="2080" y="7896"/>
                  </a:cubicBezTo>
                  <a:cubicBezTo>
                    <a:pt x="4224" y="7331"/>
                    <a:pt x="8518" y="6041"/>
                    <a:pt x="8557" y="6028"/>
                  </a:cubicBezTo>
                  <a:lnTo>
                    <a:pt x="8846" y="5945"/>
                  </a:lnTo>
                  <a:lnTo>
                    <a:pt x="8782" y="5649"/>
                  </a:lnTo>
                  <a:cubicBezTo>
                    <a:pt x="8249" y="3261"/>
                    <a:pt x="7998" y="3056"/>
                    <a:pt x="7915" y="2985"/>
                  </a:cubicBezTo>
                  <a:cubicBezTo>
                    <a:pt x="7782" y="2874"/>
                    <a:pt x="7588" y="2840"/>
                    <a:pt x="7215" y="2840"/>
                  </a:cubicBezTo>
                  <a:cubicBezTo>
                    <a:pt x="7049" y="2840"/>
                    <a:pt x="6847" y="2847"/>
                    <a:pt x="6599" y="2857"/>
                  </a:cubicBezTo>
                  <a:cubicBezTo>
                    <a:pt x="6440" y="2866"/>
                    <a:pt x="6217" y="2875"/>
                    <a:pt x="6025" y="2875"/>
                  </a:cubicBezTo>
                  <a:cubicBezTo>
                    <a:pt x="5946" y="2875"/>
                    <a:pt x="5872" y="2873"/>
                    <a:pt x="5809" y="2870"/>
                  </a:cubicBezTo>
                  <a:cubicBezTo>
                    <a:pt x="5874" y="2639"/>
                    <a:pt x="6002" y="2247"/>
                    <a:pt x="6098" y="1971"/>
                  </a:cubicBezTo>
                  <a:cubicBezTo>
                    <a:pt x="6201" y="1669"/>
                    <a:pt x="6304" y="1368"/>
                    <a:pt x="6362" y="1149"/>
                  </a:cubicBezTo>
                  <a:cubicBezTo>
                    <a:pt x="6432" y="963"/>
                    <a:pt x="6464" y="771"/>
                    <a:pt x="6458" y="578"/>
                  </a:cubicBezTo>
                  <a:lnTo>
                    <a:pt x="6458" y="520"/>
                  </a:lnTo>
                  <a:lnTo>
                    <a:pt x="6445" y="469"/>
                  </a:lnTo>
                  <a:cubicBezTo>
                    <a:pt x="6362" y="257"/>
                    <a:pt x="6278" y="39"/>
                    <a:pt x="309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7" name="Google Shape;2107;p15"/>
            <p:cNvSpPr/>
            <p:nvPr/>
          </p:nvSpPr>
          <p:spPr>
            <a:xfrm>
              <a:off x="3501543" y="787987"/>
              <a:ext cx="119365" cy="154542"/>
            </a:xfrm>
            <a:custGeom>
              <a:avLst/>
              <a:gdLst/>
              <a:ahLst/>
              <a:cxnLst/>
              <a:rect l="l" t="t" r="r" b="b"/>
              <a:pathLst>
                <a:path w="5772" h="7473" extrusionOk="0">
                  <a:moveTo>
                    <a:pt x="2722" y="1"/>
                  </a:moveTo>
                  <a:cubicBezTo>
                    <a:pt x="2536" y="604"/>
                    <a:pt x="0" y="6510"/>
                    <a:pt x="0" y="6510"/>
                  </a:cubicBezTo>
                  <a:lnTo>
                    <a:pt x="732" y="7473"/>
                  </a:lnTo>
                  <a:cubicBezTo>
                    <a:pt x="944" y="7434"/>
                    <a:pt x="1259" y="7357"/>
                    <a:pt x="1631" y="7261"/>
                  </a:cubicBezTo>
                  <a:cubicBezTo>
                    <a:pt x="2209" y="5849"/>
                    <a:pt x="2703" y="4379"/>
                    <a:pt x="3300" y="2998"/>
                  </a:cubicBezTo>
                  <a:cubicBezTo>
                    <a:pt x="3942" y="1535"/>
                    <a:pt x="4763" y="964"/>
                    <a:pt x="5688" y="707"/>
                  </a:cubicBezTo>
                  <a:cubicBezTo>
                    <a:pt x="5746" y="566"/>
                    <a:pt x="5771" y="412"/>
                    <a:pt x="5771" y="257"/>
                  </a:cubicBezTo>
                  <a:cubicBezTo>
                    <a:pt x="5681" y="33"/>
                    <a:pt x="2722" y="1"/>
                    <a:pt x="2722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8" name="Google Shape;2108;p15"/>
            <p:cNvSpPr/>
            <p:nvPr/>
          </p:nvSpPr>
          <p:spPr>
            <a:xfrm>
              <a:off x="3694963" y="606768"/>
              <a:ext cx="140996" cy="86877"/>
            </a:xfrm>
            <a:custGeom>
              <a:avLst/>
              <a:gdLst/>
              <a:ahLst/>
              <a:cxnLst/>
              <a:rect l="l" t="t" r="r" b="b"/>
              <a:pathLst>
                <a:path w="6818" h="4201" extrusionOk="0">
                  <a:moveTo>
                    <a:pt x="6764" y="1"/>
                  </a:moveTo>
                  <a:cubicBezTo>
                    <a:pt x="6734" y="1"/>
                    <a:pt x="6694" y="10"/>
                    <a:pt x="6651" y="27"/>
                  </a:cubicBezTo>
                  <a:cubicBezTo>
                    <a:pt x="6073" y="316"/>
                    <a:pt x="5502" y="598"/>
                    <a:pt x="4937" y="919"/>
                  </a:cubicBezTo>
                  <a:cubicBezTo>
                    <a:pt x="4378" y="1247"/>
                    <a:pt x="3807" y="1542"/>
                    <a:pt x="3274" y="1889"/>
                  </a:cubicBezTo>
                  <a:cubicBezTo>
                    <a:pt x="2735" y="2235"/>
                    <a:pt x="2189" y="2588"/>
                    <a:pt x="1656" y="2948"/>
                  </a:cubicBezTo>
                  <a:cubicBezTo>
                    <a:pt x="1124" y="3307"/>
                    <a:pt x="610" y="3686"/>
                    <a:pt x="90" y="4071"/>
                  </a:cubicBezTo>
                  <a:cubicBezTo>
                    <a:pt x="39" y="4110"/>
                    <a:pt x="0" y="4161"/>
                    <a:pt x="7" y="4187"/>
                  </a:cubicBezTo>
                  <a:cubicBezTo>
                    <a:pt x="11" y="4196"/>
                    <a:pt x="21" y="4200"/>
                    <a:pt x="35" y="4200"/>
                  </a:cubicBezTo>
                  <a:cubicBezTo>
                    <a:pt x="61" y="4200"/>
                    <a:pt x="100" y="4186"/>
                    <a:pt x="141" y="4161"/>
                  </a:cubicBezTo>
                  <a:lnTo>
                    <a:pt x="1785" y="3173"/>
                  </a:lnTo>
                  <a:lnTo>
                    <a:pt x="3435" y="2178"/>
                  </a:lnTo>
                  <a:lnTo>
                    <a:pt x="5078" y="1170"/>
                  </a:lnTo>
                  <a:lnTo>
                    <a:pt x="6715" y="155"/>
                  </a:lnTo>
                  <a:cubicBezTo>
                    <a:pt x="6779" y="117"/>
                    <a:pt x="6817" y="66"/>
                    <a:pt x="6811" y="27"/>
                  </a:cubicBezTo>
                  <a:cubicBezTo>
                    <a:pt x="6808" y="9"/>
                    <a:pt x="6790" y="1"/>
                    <a:pt x="676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09" name="Google Shape;2109;p15"/>
            <p:cNvSpPr/>
            <p:nvPr/>
          </p:nvSpPr>
          <p:spPr>
            <a:xfrm>
              <a:off x="3640802" y="756802"/>
              <a:ext cx="63860" cy="47316"/>
            </a:xfrm>
            <a:custGeom>
              <a:avLst/>
              <a:gdLst/>
              <a:ahLst/>
              <a:cxnLst/>
              <a:rect l="l" t="t" r="r" b="b"/>
              <a:pathLst>
                <a:path w="3088" h="2288" extrusionOk="0">
                  <a:moveTo>
                    <a:pt x="3020" y="0"/>
                  </a:moveTo>
                  <a:cubicBezTo>
                    <a:pt x="3003" y="0"/>
                    <a:pt x="2985" y="7"/>
                    <a:pt x="2972" y="19"/>
                  </a:cubicBezTo>
                  <a:cubicBezTo>
                    <a:pt x="2709" y="180"/>
                    <a:pt x="2446" y="328"/>
                    <a:pt x="2189" y="501"/>
                  </a:cubicBezTo>
                  <a:cubicBezTo>
                    <a:pt x="1939" y="674"/>
                    <a:pt x="1688" y="848"/>
                    <a:pt x="1438" y="1027"/>
                  </a:cubicBezTo>
                  <a:lnTo>
                    <a:pt x="726" y="1599"/>
                  </a:lnTo>
                  <a:cubicBezTo>
                    <a:pt x="488" y="1798"/>
                    <a:pt x="257" y="1997"/>
                    <a:pt x="32" y="2202"/>
                  </a:cubicBezTo>
                  <a:cubicBezTo>
                    <a:pt x="7" y="2221"/>
                    <a:pt x="0" y="2247"/>
                    <a:pt x="7" y="2273"/>
                  </a:cubicBezTo>
                  <a:cubicBezTo>
                    <a:pt x="19" y="2282"/>
                    <a:pt x="34" y="2287"/>
                    <a:pt x="48" y="2287"/>
                  </a:cubicBezTo>
                  <a:cubicBezTo>
                    <a:pt x="63" y="2287"/>
                    <a:pt x="77" y="2282"/>
                    <a:pt x="90" y="2273"/>
                  </a:cubicBezTo>
                  <a:cubicBezTo>
                    <a:pt x="353" y="2112"/>
                    <a:pt x="616" y="1958"/>
                    <a:pt x="873" y="1791"/>
                  </a:cubicBezTo>
                  <a:lnTo>
                    <a:pt x="1631" y="1278"/>
                  </a:lnTo>
                  <a:cubicBezTo>
                    <a:pt x="1875" y="1091"/>
                    <a:pt x="2125" y="905"/>
                    <a:pt x="2356" y="713"/>
                  </a:cubicBezTo>
                  <a:cubicBezTo>
                    <a:pt x="2594" y="520"/>
                    <a:pt x="2825" y="315"/>
                    <a:pt x="3056" y="116"/>
                  </a:cubicBezTo>
                  <a:cubicBezTo>
                    <a:pt x="3081" y="90"/>
                    <a:pt x="3088" y="52"/>
                    <a:pt x="3069" y="19"/>
                  </a:cubicBezTo>
                  <a:cubicBezTo>
                    <a:pt x="3056" y="7"/>
                    <a:pt x="3038" y="0"/>
                    <a:pt x="30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10" name="Google Shape;2110;p15"/>
            <p:cNvSpPr/>
            <p:nvPr/>
          </p:nvSpPr>
          <p:spPr>
            <a:xfrm>
              <a:off x="3732125" y="639670"/>
              <a:ext cx="181757" cy="101187"/>
            </a:xfrm>
            <a:custGeom>
              <a:avLst/>
              <a:gdLst/>
              <a:ahLst/>
              <a:cxnLst/>
              <a:rect l="l" t="t" r="r" b="b"/>
              <a:pathLst>
                <a:path w="8789" h="4893" extrusionOk="0">
                  <a:moveTo>
                    <a:pt x="8714" y="1"/>
                  </a:moveTo>
                  <a:cubicBezTo>
                    <a:pt x="8678" y="1"/>
                    <a:pt x="8631" y="12"/>
                    <a:pt x="8583" y="34"/>
                  </a:cubicBezTo>
                  <a:cubicBezTo>
                    <a:pt x="7839" y="349"/>
                    <a:pt x="7100" y="676"/>
                    <a:pt x="6375" y="1036"/>
                  </a:cubicBezTo>
                  <a:cubicBezTo>
                    <a:pt x="5643" y="1395"/>
                    <a:pt x="4924" y="1761"/>
                    <a:pt x="4218" y="2159"/>
                  </a:cubicBezTo>
                  <a:cubicBezTo>
                    <a:pt x="3518" y="2557"/>
                    <a:pt x="2819" y="2968"/>
                    <a:pt x="2132" y="3398"/>
                  </a:cubicBezTo>
                  <a:cubicBezTo>
                    <a:pt x="1451" y="3828"/>
                    <a:pt x="777" y="4278"/>
                    <a:pt x="116" y="4746"/>
                  </a:cubicBezTo>
                  <a:cubicBezTo>
                    <a:pt x="58" y="4791"/>
                    <a:pt x="1" y="4855"/>
                    <a:pt x="7" y="4881"/>
                  </a:cubicBezTo>
                  <a:cubicBezTo>
                    <a:pt x="11" y="4889"/>
                    <a:pt x="20" y="4893"/>
                    <a:pt x="34" y="4893"/>
                  </a:cubicBezTo>
                  <a:cubicBezTo>
                    <a:pt x="64" y="4893"/>
                    <a:pt x="114" y="4874"/>
                    <a:pt x="168" y="4843"/>
                  </a:cubicBezTo>
                  <a:cubicBezTo>
                    <a:pt x="861" y="4425"/>
                    <a:pt x="1567" y="4027"/>
                    <a:pt x="2267" y="3629"/>
                  </a:cubicBezTo>
                  <a:lnTo>
                    <a:pt x="4379" y="2455"/>
                  </a:lnTo>
                  <a:cubicBezTo>
                    <a:pt x="5078" y="2057"/>
                    <a:pt x="5791" y="1678"/>
                    <a:pt x="6503" y="1299"/>
                  </a:cubicBezTo>
                  <a:lnTo>
                    <a:pt x="8641" y="176"/>
                  </a:lnTo>
                  <a:cubicBezTo>
                    <a:pt x="8731" y="124"/>
                    <a:pt x="8789" y="79"/>
                    <a:pt x="8782" y="34"/>
                  </a:cubicBezTo>
                  <a:cubicBezTo>
                    <a:pt x="8776" y="12"/>
                    <a:pt x="8750" y="1"/>
                    <a:pt x="871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11" name="Google Shape;2111;p15"/>
            <p:cNvSpPr/>
            <p:nvPr/>
          </p:nvSpPr>
          <p:spPr>
            <a:xfrm>
              <a:off x="3684065" y="791151"/>
              <a:ext cx="123625" cy="75854"/>
            </a:xfrm>
            <a:custGeom>
              <a:avLst/>
              <a:gdLst/>
              <a:ahLst/>
              <a:cxnLst/>
              <a:rect l="l" t="t" r="r" b="b"/>
              <a:pathLst>
                <a:path w="5978" h="3668" extrusionOk="0">
                  <a:moveTo>
                    <a:pt x="5900" y="0"/>
                  </a:moveTo>
                  <a:cubicBezTo>
                    <a:pt x="5873" y="0"/>
                    <a:pt x="5839" y="11"/>
                    <a:pt x="5804" y="34"/>
                  </a:cubicBezTo>
                  <a:lnTo>
                    <a:pt x="4385" y="926"/>
                  </a:lnTo>
                  <a:cubicBezTo>
                    <a:pt x="3929" y="1228"/>
                    <a:pt x="3429" y="1510"/>
                    <a:pt x="2960" y="1812"/>
                  </a:cubicBezTo>
                  <a:cubicBezTo>
                    <a:pt x="2492" y="2114"/>
                    <a:pt x="2004" y="2403"/>
                    <a:pt x="1529" y="2691"/>
                  </a:cubicBezTo>
                  <a:cubicBezTo>
                    <a:pt x="1054" y="2974"/>
                    <a:pt x="572" y="3263"/>
                    <a:pt x="84" y="3545"/>
                  </a:cubicBezTo>
                  <a:cubicBezTo>
                    <a:pt x="33" y="3577"/>
                    <a:pt x="1" y="3622"/>
                    <a:pt x="7" y="3648"/>
                  </a:cubicBezTo>
                  <a:cubicBezTo>
                    <a:pt x="10" y="3661"/>
                    <a:pt x="27" y="3667"/>
                    <a:pt x="49" y="3667"/>
                  </a:cubicBezTo>
                  <a:cubicBezTo>
                    <a:pt x="71" y="3667"/>
                    <a:pt x="100" y="3661"/>
                    <a:pt x="129" y="3648"/>
                  </a:cubicBezTo>
                  <a:cubicBezTo>
                    <a:pt x="643" y="3423"/>
                    <a:pt x="1143" y="3186"/>
                    <a:pt x="1651" y="2923"/>
                  </a:cubicBezTo>
                  <a:cubicBezTo>
                    <a:pt x="2158" y="2659"/>
                    <a:pt x="2646" y="2396"/>
                    <a:pt x="3127" y="2101"/>
                  </a:cubicBezTo>
                  <a:cubicBezTo>
                    <a:pt x="3608" y="1806"/>
                    <a:pt x="4083" y="1497"/>
                    <a:pt x="4546" y="1176"/>
                  </a:cubicBezTo>
                  <a:cubicBezTo>
                    <a:pt x="5008" y="856"/>
                    <a:pt x="5451" y="515"/>
                    <a:pt x="5887" y="156"/>
                  </a:cubicBezTo>
                  <a:cubicBezTo>
                    <a:pt x="5958" y="111"/>
                    <a:pt x="5977" y="79"/>
                    <a:pt x="5958" y="34"/>
                  </a:cubicBezTo>
                  <a:cubicBezTo>
                    <a:pt x="5948" y="11"/>
                    <a:pt x="5927" y="0"/>
                    <a:pt x="590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12" name="Google Shape;2112;p15"/>
            <p:cNvSpPr/>
            <p:nvPr/>
          </p:nvSpPr>
          <p:spPr>
            <a:xfrm>
              <a:off x="3906830" y="680947"/>
              <a:ext cx="66155" cy="40264"/>
            </a:xfrm>
            <a:custGeom>
              <a:avLst/>
              <a:gdLst/>
              <a:ahLst/>
              <a:cxnLst/>
              <a:rect l="l" t="t" r="r" b="b"/>
              <a:pathLst>
                <a:path w="3199" h="1947" extrusionOk="0">
                  <a:moveTo>
                    <a:pt x="3093" y="1"/>
                  </a:moveTo>
                  <a:cubicBezTo>
                    <a:pt x="3077" y="1"/>
                    <a:pt x="3060" y="7"/>
                    <a:pt x="3043" y="22"/>
                  </a:cubicBezTo>
                  <a:cubicBezTo>
                    <a:pt x="2799" y="183"/>
                    <a:pt x="2549" y="343"/>
                    <a:pt x="2305" y="503"/>
                  </a:cubicBezTo>
                  <a:cubicBezTo>
                    <a:pt x="2061" y="670"/>
                    <a:pt x="1804" y="818"/>
                    <a:pt x="1560" y="972"/>
                  </a:cubicBezTo>
                  <a:cubicBezTo>
                    <a:pt x="1316" y="1126"/>
                    <a:pt x="1066" y="1274"/>
                    <a:pt x="809" y="1421"/>
                  </a:cubicBezTo>
                  <a:cubicBezTo>
                    <a:pt x="552" y="1569"/>
                    <a:pt x="302" y="1717"/>
                    <a:pt x="39" y="1852"/>
                  </a:cubicBezTo>
                  <a:cubicBezTo>
                    <a:pt x="0" y="1864"/>
                    <a:pt x="0" y="1890"/>
                    <a:pt x="7" y="1909"/>
                  </a:cubicBezTo>
                  <a:cubicBezTo>
                    <a:pt x="16" y="1933"/>
                    <a:pt x="36" y="1946"/>
                    <a:pt x="57" y="1946"/>
                  </a:cubicBezTo>
                  <a:cubicBezTo>
                    <a:pt x="64" y="1946"/>
                    <a:pt x="71" y="1945"/>
                    <a:pt x="77" y="1941"/>
                  </a:cubicBezTo>
                  <a:cubicBezTo>
                    <a:pt x="366" y="1858"/>
                    <a:pt x="649" y="1762"/>
                    <a:pt x="925" y="1646"/>
                  </a:cubicBezTo>
                  <a:cubicBezTo>
                    <a:pt x="1201" y="1524"/>
                    <a:pt x="1464" y="1389"/>
                    <a:pt x="1727" y="1242"/>
                  </a:cubicBezTo>
                  <a:cubicBezTo>
                    <a:pt x="1984" y="1088"/>
                    <a:pt x="2228" y="921"/>
                    <a:pt x="2472" y="735"/>
                  </a:cubicBezTo>
                  <a:cubicBezTo>
                    <a:pt x="2703" y="548"/>
                    <a:pt x="2928" y="349"/>
                    <a:pt x="3133" y="131"/>
                  </a:cubicBezTo>
                  <a:cubicBezTo>
                    <a:pt x="3199" y="86"/>
                    <a:pt x="3153" y="1"/>
                    <a:pt x="309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13" name="Google Shape;2113;p15"/>
            <p:cNvSpPr/>
            <p:nvPr/>
          </p:nvSpPr>
          <p:spPr>
            <a:xfrm>
              <a:off x="3844831" y="577982"/>
              <a:ext cx="23513" cy="11932"/>
            </a:xfrm>
            <a:custGeom>
              <a:avLst/>
              <a:gdLst/>
              <a:ahLst/>
              <a:cxnLst/>
              <a:rect l="l" t="t" r="r" b="b"/>
              <a:pathLst>
                <a:path w="1137" h="577" extrusionOk="0">
                  <a:moveTo>
                    <a:pt x="1047" y="0"/>
                  </a:moveTo>
                  <a:cubicBezTo>
                    <a:pt x="951" y="33"/>
                    <a:pt x="854" y="58"/>
                    <a:pt x="777" y="97"/>
                  </a:cubicBezTo>
                  <a:lnTo>
                    <a:pt x="521" y="199"/>
                  </a:lnTo>
                  <a:lnTo>
                    <a:pt x="277" y="328"/>
                  </a:lnTo>
                  <a:lnTo>
                    <a:pt x="26" y="463"/>
                  </a:lnTo>
                  <a:cubicBezTo>
                    <a:pt x="7" y="475"/>
                    <a:pt x="1" y="495"/>
                    <a:pt x="1" y="520"/>
                  </a:cubicBezTo>
                  <a:cubicBezTo>
                    <a:pt x="7" y="540"/>
                    <a:pt x="20" y="552"/>
                    <a:pt x="33" y="572"/>
                  </a:cubicBezTo>
                  <a:cubicBezTo>
                    <a:pt x="84" y="575"/>
                    <a:pt x="137" y="577"/>
                    <a:pt x="191" y="577"/>
                  </a:cubicBezTo>
                  <a:cubicBezTo>
                    <a:pt x="244" y="577"/>
                    <a:pt x="299" y="575"/>
                    <a:pt x="354" y="572"/>
                  </a:cubicBezTo>
                  <a:cubicBezTo>
                    <a:pt x="456" y="552"/>
                    <a:pt x="553" y="533"/>
                    <a:pt x="655" y="501"/>
                  </a:cubicBezTo>
                  <a:cubicBezTo>
                    <a:pt x="745" y="450"/>
                    <a:pt x="835" y="398"/>
                    <a:pt x="918" y="341"/>
                  </a:cubicBezTo>
                  <a:cubicBezTo>
                    <a:pt x="996" y="270"/>
                    <a:pt x="1066" y="193"/>
                    <a:pt x="1130" y="110"/>
                  </a:cubicBezTo>
                  <a:cubicBezTo>
                    <a:pt x="1137" y="97"/>
                    <a:pt x="1130" y="71"/>
                    <a:pt x="1105" y="45"/>
                  </a:cubicBezTo>
                  <a:cubicBezTo>
                    <a:pt x="1092" y="26"/>
                    <a:pt x="1066" y="7"/>
                    <a:pt x="104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3312478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Title and text">
    <p:spTree>
      <p:nvGrpSpPr>
        <p:cNvPr id="1" name="Shape 2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6" name="Google Shape;2276;p17"/>
          <p:cNvGrpSpPr/>
          <p:nvPr/>
        </p:nvGrpSpPr>
        <p:grpSpPr>
          <a:xfrm>
            <a:off x="-66100" y="6033"/>
            <a:ext cx="12338000" cy="6852000"/>
            <a:chOff x="-49575" y="4525"/>
            <a:chExt cx="9253500" cy="5139000"/>
          </a:xfrm>
        </p:grpSpPr>
        <p:grpSp>
          <p:nvGrpSpPr>
            <p:cNvPr id="2277" name="Google Shape;2277;p17"/>
            <p:cNvGrpSpPr/>
            <p:nvPr/>
          </p:nvGrpSpPr>
          <p:grpSpPr>
            <a:xfrm>
              <a:off x="-49575" y="4525"/>
              <a:ext cx="9253500" cy="5139000"/>
              <a:chOff x="-49575" y="4525"/>
              <a:chExt cx="9253500" cy="5139000"/>
            </a:xfrm>
          </p:grpSpPr>
          <p:cxnSp>
            <p:nvCxnSpPr>
              <p:cNvPr id="2278" name="Google Shape;2278;p17"/>
              <p:cNvCxnSpPr/>
              <p:nvPr/>
            </p:nvCxnSpPr>
            <p:spPr>
              <a:xfrm>
                <a:off x="13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79" name="Google Shape;2279;p17"/>
              <p:cNvCxnSpPr/>
              <p:nvPr/>
            </p:nvCxnSpPr>
            <p:spPr>
              <a:xfrm>
                <a:off x="29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80" name="Google Shape;2280;p17"/>
              <p:cNvCxnSpPr/>
              <p:nvPr/>
            </p:nvCxnSpPr>
            <p:spPr>
              <a:xfrm>
                <a:off x="45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81" name="Google Shape;2281;p17"/>
              <p:cNvCxnSpPr/>
              <p:nvPr/>
            </p:nvCxnSpPr>
            <p:spPr>
              <a:xfrm>
                <a:off x="61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82" name="Google Shape;2282;p17"/>
              <p:cNvCxnSpPr/>
              <p:nvPr/>
            </p:nvCxnSpPr>
            <p:spPr>
              <a:xfrm>
                <a:off x="77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83" name="Google Shape;2283;p17"/>
              <p:cNvCxnSpPr/>
              <p:nvPr/>
            </p:nvCxnSpPr>
            <p:spPr>
              <a:xfrm>
                <a:off x="92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84" name="Google Shape;2284;p17"/>
              <p:cNvCxnSpPr/>
              <p:nvPr/>
            </p:nvCxnSpPr>
            <p:spPr>
              <a:xfrm>
                <a:off x="108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85" name="Google Shape;2285;p17"/>
              <p:cNvCxnSpPr/>
              <p:nvPr/>
            </p:nvCxnSpPr>
            <p:spPr>
              <a:xfrm>
                <a:off x="1246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86" name="Google Shape;2286;p17"/>
              <p:cNvCxnSpPr/>
              <p:nvPr/>
            </p:nvCxnSpPr>
            <p:spPr>
              <a:xfrm>
                <a:off x="1404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87" name="Google Shape;2287;p17"/>
              <p:cNvCxnSpPr/>
              <p:nvPr/>
            </p:nvCxnSpPr>
            <p:spPr>
              <a:xfrm>
                <a:off x="1563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88" name="Google Shape;2288;p17"/>
              <p:cNvCxnSpPr/>
              <p:nvPr/>
            </p:nvCxnSpPr>
            <p:spPr>
              <a:xfrm>
                <a:off x="1721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89" name="Google Shape;2289;p17"/>
              <p:cNvCxnSpPr/>
              <p:nvPr/>
            </p:nvCxnSpPr>
            <p:spPr>
              <a:xfrm>
                <a:off x="1880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90" name="Google Shape;2290;p17"/>
              <p:cNvCxnSpPr/>
              <p:nvPr/>
            </p:nvCxnSpPr>
            <p:spPr>
              <a:xfrm>
                <a:off x="2039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91" name="Google Shape;2291;p17"/>
              <p:cNvCxnSpPr/>
              <p:nvPr/>
            </p:nvCxnSpPr>
            <p:spPr>
              <a:xfrm>
                <a:off x="2197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92" name="Google Shape;2292;p17"/>
              <p:cNvCxnSpPr/>
              <p:nvPr/>
            </p:nvCxnSpPr>
            <p:spPr>
              <a:xfrm>
                <a:off x="2356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93" name="Google Shape;2293;p17"/>
              <p:cNvCxnSpPr/>
              <p:nvPr/>
            </p:nvCxnSpPr>
            <p:spPr>
              <a:xfrm>
                <a:off x="2514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94" name="Google Shape;2294;p17"/>
              <p:cNvCxnSpPr/>
              <p:nvPr/>
            </p:nvCxnSpPr>
            <p:spPr>
              <a:xfrm>
                <a:off x="2673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95" name="Google Shape;2295;p17"/>
              <p:cNvCxnSpPr/>
              <p:nvPr/>
            </p:nvCxnSpPr>
            <p:spPr>
              <a:xfrm>
                <a:off x="2832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96" name="Google Shape;2296;p17"/>
              <p:cNvCxnSpPr/>
              <p:nvPr/>
            </p:nvCxnSpPr>
            <p:spPr>
              <a:xfrm>
                <a:off x="2990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97" name="Google Shape;2297;p17"/>
              <p:cNvCxnSpPr/>
              <p:nvPr/>
            </p:nvCxnSpPr>
            <p:spPr>
              <a:xfrm>
                <a:off x="3149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98" name="Google Shape;2298;p17"/>
              <p:cNvCxnSpPr/>
              <p:nvPr/>
            </p:nvCxnSpPr>
            <p:spPr>
              <a:xfrm>
                <a:off x="3307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99" name="Google Shape;2299;p17"/>
              <p:cNvCxnSpPr/>
              <p:nvPr/>
            </p:nvCxnSpPr>
            <p:spPr>
              <a:xfrm>
                <a:off x="3466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00" name="Google Shape;2300;p17"/>
              <p:cNvCxnSpPr/>
              <p:nvPr/>
            </p:nvCxnSpPr>
            <p:spPr>
              <a:xfrm>
                <a:off x="3625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01" name="Google Shape;2301;p17"/>
              <p:cNvCxnSpPr/>
              <p:nvPr/>
            </p:nvCxnSpPr>
            <p:spPr>
              <a:xfrm>
                <a:off x="3783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02" name="Google Shape;2302;p17"/>
              <p:cNvCxnSpPr/>
              <p:nvPr/>
            </p:nvCxnSpPr>
            <p:spPr>
              <a:xfrm>
                <a:off x="3942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03" name="Google Shape;2303;p17"/>
              <p:cNvCxnSpPr/>
              <p:nvPr/>
            </p:nvCxnSpPr>
            <p:spPr>
              <a:xfrm>
                <a:off x="4100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04" name="Google Shape;2304;p17"/>
              <p:cNvCxnSpPr/>
              <p:nvPr/>
            </p:nvCxnSpPr>
            <p:spPr>
              <a:xfrm>
                <a:off x="4259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05" name="Google Shape;2305;p17"/>
              <p:cNvCxnSpPr/>
              <p:nvPr/>
            </p:nvCxnSpPr>
            <p:spPr>
              <a:xfrm>
                <a:off x="4418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06" name="Google Shape;2306;p17"/>
              <p:cNvCxnSpPr/>
              <p:nvPr/>
            </p:nvCxnSpPr>
            <p:spPr>
              <a:xfrm>
                <a:off x="4576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07" name="Google Shape;2307;p17"/>
              <p:cNvCxnSpPr/>
              <p:nvPr/>
            </p:nvCxnSpPr>
            <p:spPr>
              <a:xfrm>
                <a:off x="4735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08" name="Google Shape;2308;p17"/>
              <p:cNvCxnSpPr/>
              <p:nvPr/>
            </p:nvCxnSpPr>
            <p:spPr>
              <a:xfrm>
                <a:off x="4893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09" name="Google Shape;2309;p17"/>
              <p:cNvCxnSpPr/>
              <p:nvPr/>
            </p:nvCxnSpPr>
            <p:spPr>
              <a:xfrm>
                <a:off x="5052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10" name="Google Shape;2310;p17"/>
              <p:cNvCxnSpPr/>
              <p:nvPr/>
            </p:nvCxnSpPr>
            <p:spPr>
              <a:xfrm>
                <a:off x="5211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11" name="Google Shape;2311;p17"/>
              <p:cNvCxnSpPr/>
              <p:nvPr/>
            </p:nvCxnSpPr>
            <p:spPr>
              <a:xfrm>
                <a:off x="5369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12" name="Google Shape;2312;p17"/>
              <p:cNvCxnSpPr/>
              <p:nvPr/>
            </p:nvCxnSpPr>
            <p:spPr>
              <a:xfrm>
                <a:off x="5528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13" name="Google Shape;2313;p17"/>
              <p:cNvCxnSpPr/>
              <p:nvPr/>
            </p:nvCxnSpPr>
            <p:spPr>
              <a:xfrm>
                <a:off x="5686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14" name="Google Shape;2314;p17"/>
              <p:cNvCxnSpPr/>
              <p:nvPr/>
            </p:nvCxnSpPr>
            <p:spPr>
              <a:xfrm>
                <a:off x="5845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15" name="Google Shape;2315;p17"/>
              <p:cNvCxnSpPr/>
              <p:nvPr/>
            </p:nvCxnSpPr>
            <p:spPr>
              <a:xfrm>
                <a:off x="6004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16" name="Google Shape;2316;p17"/>
              <p:cNvCxnSpPr/>
              <p:nvPr/>
            </p:nvCxnSpPr>
            <p:spPr>
              <a:xfrm>
                <a:off x="6162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17" name="Google Shape;2317;p17"/>
              <p:cNvCxnSpPr/>
              <p:nvPr/>
            </p:nvCxnSpPr>
            <p:spPr>
              <a:xfrm>
                <a:off x="6321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18" name="Google Shape;2318;p17"/>
              <p:cNvCxnSpPr/>
              <p:nvPr/>
            </p:nvCxnSpPr>
            <p:spPr>
              <a:xfrm>
                <a:off x="6479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19" name="Google Shape;2319;p17"/>
              <p:cNvCxnSpPr/>
              <p:nvPr/>
            </p:nvCxnSpPr>
            <p:spPr>
              <a:xfrm>
                <a:off x="6638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20" name="Google Shape;2320;p17"/>
              <p:cNvCxnSpPr/>
              <p:nvPr/>
            </p:nvCxnSpPr>
            <p:spPr>
              <a:xfrm>
                <a:off x="6797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21" name="Google Shape;2321;p17"/>
              <p:cNvCxnSpPr/>
              <p:nvPr/>
            </p:nvCxnSpPr>
            <p:spPr>
              <a:xfrm>
                <a:off x="6955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22" name="Google Shape;2322;p17"/>
              <p:cNvCxnSpPr/>
              <p:nvPr/>
            </p:nvCxnSpPr>
            <p:spPr>
              <a:xfrm>
                <a:off x="7114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23" name="Google Shape;2323;p17"/>
              <p:cNvCxnSpPr/>
              <p:nvPr/>
            </p:nvCxnSpPr>
            <p:spPr>
              <a:xfrm>
                <a:off x="7272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24" name="Google Shape;2324;p17"/>
              <p:cNvCxnSpPr/>
              <p:nvPr/>
            </p:nvCxnSpPr>
            <p:spPr>
              <a:xfrm>
                <a:off x="7431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25" name="Google Shape;2325;p17"/>
              <p:cNvCxnSpPr/>
              <p:nvPr/>
            </p:nvCxnSpPr>
            <p:spPr>
              <a:xfrm>
                <a:off x="7590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26" name="Google Shape;2326;p17"/>
              <p:cNvCxnSpPr/>
              <p:nvPr/>
            </p:nvCxnSpPr>
            <p:spPr>
              <a:xfrm>
                <a:off x="7748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27" name="Google Shape;2327;p17"/>
              <p:cNvCxnSpPr/>
              <p:nvPr/>
            </p:nvCxnSpPr>
            <p:spPr>
              <a:xfrm>
                <a:off x="7907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28" name="Google Shape;2328;p17"/>
              <p:cNvCxnSpPr/>
              <p:nvPr/>
            </p:nvCxnSpPr>
            <p:spPr>
              <a:xfrm>
                <a:off x="806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29" name="Google Shape;2329;p17"/>
              <p:cNvCxnSpPr/>
              <p:nvPr/>
            </p:nvCxnSpPr>
            <p:spPr>
              <a:xfrm>
                <a:off x="822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30" name="Google Shape;2330;p17"/>
              <p:cNvCxnSpPr/>
              <p:nvPr/>
            </p:nvCxnSpPr>
            <p:spPr>
              <a:xfrm>
                <a:off x="838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31" name="Google Shape;2331;p17"/>
              <p:cNvCxnSpPr/>
              <p:nvPr/>
            </p:nvCxnSpPr>
            <p:spPr>
              <a:xfrm>
                <a:off x="854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32" name="Google Shape;2332;p17"/>
              <p:cNvCxnSpPr/>
              <p:nvPr/>
            </p:nvCxnSpPr>
            <p:spPr>
              <a:xfrm>
                <a:off x="870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33" name="Google Shape;2333;p17"/>
              <p:cNvCxnSpPr/>
              <p:nvPr/>
            </p:nvCxnSpPr>
            <p:spPr>
              <a:xfrm>
                <a:off x="885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34" name="Google Shape;2334;p17"/>
              <p:cNvCxnSpPr/>
              <p:nvPr/>
            </p:nvCxnSpPr>
            <p:spPr>
              <a:xfrm>
                <a:off x="901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35" name="Google Shape;2335;p17"/>
              <p:cNvCxnSpPr/>
              <p:nvPr/>
            </p:nvCxnSpPr>
            <p:spPr>
              <a:xfrm rot="10800000">
                <a:off x="-49575" y="170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36" name="Google Shape;2336;p17"/>
              <p:cNvCxnSpPr/>
              <p:nvPr/>
            </p:nvCxnSpPr>
            <p:spPr>
              <a:xfrm rot="10800000">
                <a:off x="-49575" y="329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37" name="Google Shape;2337;p17"/>
              <p:cNvCxnSpPr/>
              <p:nvPr/>
            </p:nvCxnSpPr>
            <p:spPr>
              <a:xfrm rot="10800000">
                <a:off x="-49575" y="487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38" name="Google Shape;2338;p17"/>
              <p:cNvCxnSpPr/>
              <p:nvPr/>
            </p:nvCxnSpPr>
            <p:spPr>
              <a:xfrm rot="10800000">
                <a:off x="-49575" y="646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39" name="Google Shape;2339;p17"/>
              <p:cNvCxnSpPr/>
              <p:nvPr/>
            </p:nvCxnSpPr>
            <p:spPr>
              <a:xfrm rot="10800000">
                <a:off x="-49575" y="805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40" name="Google Shape;2340;p17"/>
              <p:cNvCxnSpPr/>
              <p:nvPr/>
            </p:nvCxnSpPr>
            <p:spPr>
              <a:xfrm rot="10800000">
                <a:off x="-49575" y="963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41" name="Google Shape;2341;p17"/>
              <p:cNvCxnSpPr/>
              <p:nvPr/>
            </p:nvCxnSpPr>
            <p:spPr>
              <a:xfrm rot="10800000">
                <a:off x="-49575" y="1122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42" name="Google Shape;2342;p17"/>
              <p:cNvCxnSpPr/>
              <p:nvPr/>
            </p:nvCxnSpPr>
            <p:spPr>
              <a:xfrm rot="10800000">
                <a:off x="-49575" y="1281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43" name="Google Shape;2343;p17"/>
              <p:cNvCxnSpPr/>
              <p:nvPr/>
            </p:nvCxnSpPr>
            <p:spPr>
              <a:xfrm rot="10800000">
                <a:off x="-49575" y="1439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44" name="Google Shape;2344;p17"/>
              <p:cNvCxnSpPr/>
              <p:nvPr/>
            </p:nvCxnSpPr>
            <p:spPr>
              <a:xfrm rot="10800000">
                <a:off x="-49575" y="1598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45" name="Google Shape;2345;p17"/>
              <p:cNvCxnSpPr/>
              <p:nvPr/>
            </p:nvCxnSpPr>
            <p:spPr>
              <a:xfrm rot="10800000">
                <a:off x="-49575" y="1756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46" name="Google Shape;2346;p17"/>
              <p:cNvCxnSpPr/>
              <p:nvPr/>
            </p:nvCxnSpPr>
            <p:spPr>
              <a:xfrm rot="10800000">
                <a:off x="-49575" y="1915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47" name="Google Shape;2347;p17"/>
              <p:cNvCxnSpPr/>
              <p:nvPr/>
            </p:nvCxnSpPr>
            <p:spPr>
              <a:xfrm rot="10800000">
                <a:off x="-49575" y="2074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48" name="Google Shape;2348;p17"/>
              <p:cNvCxnSpPr/>
              <p:nvPr/>
            </p:nvCxnSpPr>
            <p:spPr>
              <a:xfrm rot="10800000">
                <a:off x="-49575" y="2232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49" name="Google Shape;2349;p17"/>
              <p:cNvCxnSpPr/>
              <p:nvPr/>
            </p:nvCxnSpPr>
            <p:spPr>
              <a:xfrm rot="10800000">
                <a:off x="-49575" y="2391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50" name="Google Shape;2350;p17"/>
              <p:cNvCxnSpPr/>
              <p:nvPr/>
            </p:nvCxnSpPr>
            <p:spPr>
              <a:xfrm rot="10800000">
                <a:off x="-49575" y="2550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51" name="Google Shape;2351;p17"/>
              <p:cNvCxnSpPr/>
              <p:nvPr/>
            </p:nvCxnSpPr>
            <p:spPr>
              <a:xfrm rot="10800000">
                <a:off x="-49575" y="2708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52" name="Google Shape;2352;p17"/>
              <p:cNvCxnSpPr/>
              <p:nvPr/>
            </p:nvCxnSpPr>
            <p:spPr>
              <a:xfrm rot="10800000">
                <a:off x="-49575" y="2867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53" name="Google Shape;2353;p17"/>
              <p:cNvCxnSpPr/>
              <p:nvPr/>
            </p:nvCxnSpPr>
            <p:spPr>
              <a:xfrm rot="10800000">
                <a:off x="-49575" y="3025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54" name="Google Shape;2354;p17"/>
              <p:cNvCxnSpPr/>
              <p:nvPr/>
            </p:nvCxnSpPr>
            <p:spPr>
              <a:xfrm rot="10800000">
                <a:off x="-49575" y="3184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55" name="Google Shape;2355;p17"/>
              <p:cNvCxnSpPr/>
              <p:nvPr/>
            </p:nvCxnSpPr>
            <p:spPr>
              <a:xfrm rot="10800000">
                <a:off x="-49575" y="3343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56" name="Google Shape;2356;p17"/>
              <p:cNvCxnSpPr/>
              <p:nvPr/>
            </p:nvCxnSpPr>
            <p:spPr>
              <a:xfrm rot="10800000">
                <a:off x="-49575" y="3501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57" name="Google Shape;2357;p17"/>
              <p:cNvCxnSpPr/>
              <p:nvPr/>
            </p:nvCxnSpPr>
            <p:spPr>
              <a:xfrm rot="10800000">
                <a:off x="-49575" y="3660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58" name="Google Shape;2358;p17"/>
              <p:cNvCxnSpPr/>
              <p:nvPr/>
            </p:nvCxnSpPr>
            <p:spPr>
              <a:xfrm rot="10800000">
                <a:off x="-49575" y="3819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59" name="Google Shape;2359;p17"/>
              <p:cNvCxnSpPr/>
              <p:nvPr/>
            </p:nvCxnSpPr>
            <p:spPr>
              <a:xfrm rot="10800000">
                <a:off x="-49575" y="3977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60" name="Google Shape;2360;p17"/>
              <p:cNvCxnSpPr/>
              <p:nvPr/>
            </p:nvCxnSpPr>
            <p:spPr>
              <a:xfrm rot="10800000">
                <a:off x="-49575" y="4136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61" name="Google Shape;2361;p17"/>
              <p:cNvCxnSpPr/>
              <p:nvPr/>
            </p:nvCxnSpPr>
            <p:spPr>
              <a:xfrm rot="10800000">
                <a:off x="-49575" y="4294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362" name="Google Shape;2362;p17"/>
            <p:cNvCxnSpPr/>
            <p:nvPr/>
          </p:nvCxnSpPr>
          <p:spPr>
            <a:xfrm rot="10800000">
              <a:off x="-49575" y="44535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363" name="Google Shape;2363;p17"/>
            <p:cNvCxnSpPr/>
            <p:nvPr/>
          </p:nvCxnSpPr>
          <p:spPr>
            <a:xfrm rot="10800000">
              <a:off x="-49575" y="461215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364" name="Google Shape;2364;p17"/>
            <p:cNvCxnSpPr/>
            <p:nvPr/>
          </p:nvCxnSpPr>
          <p:spPr>
            <a:xfrm rot="10800000">
              <a:off x="-49575" y="477077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365" name="Google Shape;2365;p17"/>
            <p:cNvCxnSpPr/>
            <p:nvPr/>
          </p:nvCxnSpPr>
          <p:spPr>
            <a:xfrm rot="10800000">
              <a:off x="-49575" y="492940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366" name="Google Shape;2366;p17"/>
            <p:cNvCxnSpPr/>
            <p:nvPr/>
          </p:nvCxnSpPr>
          <p:spPr>
            <a:xfrm rot="10800000">
              <a:off x="-49575" y="50880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367" name="Google Shape;2367;p17"/>
          <p:cNvGrpSpPr/>
          <p:nvPr/>
        </p:nvGrpSpPr>
        <p:grpSpPr>
          <a:xfrm>
            <a:off x="94593" y="122634"/>
            <a:ext cx="11964689" cy="6577533"/>
            <a:chOff x="70944" y="91975"/>
            <a:chExt cx="8973517" cy="4933150"/>
          </a:xfrm>
        </p:grpSpPr>
        <p:sp>
          <p:nvSpPr>
            <p:cNvPr id="2368" name="Google Shape;2368;p17"/>
            <p:cNvSpPr/>
            <p:nvPr/>
          </p:nvSpPr>
          <p:spPr>
            <a:xfrm>
              <a:off x="172000" y="205075"/>
              <a:ext cx="8788120" cy="4664530"/>
            </a:xfrm>
            <a:custGeom>
              <a:avLst/>
              <a:gdLst/>
              <a:ahLst/>
              <a:cxnLst/>
              <a:rect l="l" t="t" r="r" b="b"/>
              <a:pathLst>
                <a:path w="40258" h="29674" extrusionOk="0">
                  <a:moveTo>
                    <a:pt x="36470" y="989"/>
                  </a:moveTo>
                  <a:cubicBezTo>
                    <a:pt x="36245" y="944"/>
                    <a:pt x="36017" y="903"/>
                    <a:pt x="35785" y="882"/>
                  </a:cubicBezTo>
                  <a:cubicBezTo>
                    <a:pt x="34672" y="778"/>
                    <a:pt x="33549" y="713"/>
                    <a:pt x="32429" y="685"/>
                  </a:cubicBezTo>
                  <a:cubicBezTo>
                    <a:pt x="30887" y="640"/>
                    <a:pt x="29346" y="654"/>
                    <a:pt x="27808" y="640"/>
                  </a:cubicBezTo>
                  <a:cubicBezTo>
                    <a:pt x="27210" y="636"/>
                    <a:pt x="26612" y="640"/>
                    <a:pt x="26014" y="630"/>
                  </a:cubicBezTo>
                  <a:cubicBezTo>
                    <a:pt x="25308" y="619"/>
                    <a:pt x="24607" y="598"/>
                    <a:pt x="23906" y="560"/>
                  </a:cubicBezTo>
                  <a:cubicBezTo>
                    <a:pt x="22416" y="477"/>
                    <a:pt x="20926" y="432"/>
                    <a:pt x="19447" y="260"/>
                  </a:cubicBezTo>
                  <a:cubicBezTo>
                    <a:pt x="17984" y="94"/>
                    <a:pt x="16529" y="18"/>
                    <a:pt x="15064" y="8"/>
                  </a:cubicBezTo>
                  <a:cubicBezTo>
                    <a:pt x="13765" y="0"/>
                    <a:pt x="12468" y="91"/>
                    <a:pt x="11172" y="198"/>
                  </a:cubicBezTo>
                  <a:cubicBezTo>
                    <a:pt x="10630" y="246"/>
                    <a:pt x="10080" y="177"/>
                    <a:pt x="9534" y="201"/>
                  </a:cubicBezTo>
                  <a:cubicBezTo>
                    <a:pt x="8593" y="239"/>
                    <a:pt x="7657" y="180"/>
                    <a:pt x="6720" y="94"/>
                  </a:cubicBezTo>
                  <a:cubicBezTo>
                    <a:pt x="6565" y="73"/>
                    <a:pt x="6406" y="73"/>
                    <a:pt x="6254" y="91"/>
                  </a:cubicBezTo>
                  <a:cubicBezTo>
                    <a:pt x="5286" y="270"/>
                    <a:pt x="4318" y="453"/>
                    <a:pt x="3347" y="640"/>
                  </a:cubicBezTo>
                  <a:cubicBezTo>
                    <a:pt x="2666" y="767"/>
                    <a:pt x="2078" y="1069"/>
                    <a:pt x="1674" y="1694"/>
                  </a:cubicBezTo>
                  <a:cubicBezTo>
                    <a:pt x="1339" y="2209"/>
                    <a:pt x="958" y="2720"/>
                    <a:pt x="810" y="3342"/>
                  </a:cubicBezTo>
                  <a:cubicBezTo>
                    <a:pt x="647" y="4010"/>
                    <a:pt x="499" y="4680"/>
                    <a:pt x="513" y="5400"/>
                  </a:cubicBezTo>
                  <a:cubicBezTo>
                    <a:pt x="516" y="5786"/>
                    <a:pt x="447" y="6170"/>
                    <a:pt x="412" y="6561"/>
                  </a:cubicBezTo>
                  <a:cubicBezTo>
                    <a:pt x="350" y="7283"/>
                    <a:pt x="277" y="8002"/>
                    <a:pt x="232" y="8731"/>
                  </a:cubicBezTo>
                  <a:cubicBezTo>
                    <a:pt x="184" y="9426"/>
                    <a:pt x="170" y="10128"/>
                    <a:pt x="149" y="10822"/>
                  </a:cubicBezTo>
                  <a:cubicBezTo>
                    <a:pt x="119" y="11915"/>
                    <a:pt x="74" y="13006"/>
                    <a:pt x="63" y="14096"/>
                  </a:cubicBezTo>
                  <a:cubicBezTo>
                    <a:pt x="57" y="15530"/>
                    <a:pt x="122" y="16961"/>
                    <a:pt x="63" y="18382"/>
                  </a:cubicBezTo>
                  <a:cubicBezTo>
                    <a:pt x="1" y="19844"/>
                    <a:pt x="12" y="21292"/>
                    <a:pt x="132" y="22750"/>
                  </a:cubicBezTo>
                  <a:cubicBezTo>
                    <a:pt x="212" y="23732"/>
                    <a:pt x="364" y="24700"/>
                    <a:pt x="706" y="25633"/>
                  </a:cubicBezTo>
                  <a:cubicBezTo>
                    <a:pt x="1194" y="26957"/>
                    <a:pt x="2027" y="27880"/>
                    <a:pt x="3250" y="28419"/>
                  </a:cubicBezTo>
                  <a:cubicBezTo>
                    <a:pt x="3855" y="28689"/>
                    <a:pt x="4477" y="28875"/>
                    <a:pt x="5106" y="29003"/>
                  </a:cubicBezTo>
                  <a:cubicBezTo>
                    <a:pt x="5787" y="29145"/>
                    <a:pt x="6478" y="29217"/>
                    <a:pt x="7167" y="29255"/>
                  </a:cubicBezTo>
                  <a:cubicBezTo>
                    <a:pt x="8963" y="29348"/>
                    <a:pt x="10764" y="29390"/>
                    <a:pt x="12565" y="29477"/>
                  </a:cubicBezTo>
                  <a:cubicBezTo>
                    <a:pt x="14234" y="29570"/>
                    <a:pt x="15897" y="29597"/>
                    <a:pt x="17566" y="29556"/>
                  </a:cubicBezTo>
                  <a:cubicBezTo>
                    <a:pt x="18635" y="29528"/>
                    <a:pt x="19702" y="29556"/>
                    <a:pt x="20771" y="29584"/>
                  </a:cubicBezTo>
                  <a:cubicBezTo>
                    <a:pt x="22388" y="29618"/>
                    <a:pt x="24006" y="29674"/>
                    <a:pt x="25616" y="29542"/>
                  </a:cubicBezTo>
                  <a:cubicBezTo>
                    <a:pt x="25979" y="29514"/>
                    <a:pt x="26345" y="29501"/>
                    <a:pt x="26709" y="29525"/>
                  </a:cubicBezTo>
                  <a:cubicBezTo>
                    <a:pt x="26768" y="29528"/>
                    <a:pt x="26830" y="29535"/>
                    <a:pt x="26889" y="29549"/>
                  </a:cubicBezTo>
                  <a:cubicBezTo>
                    <a:pt x="27130" y="29597"/>
                    <a:pt x="31195" y="28983"/>
                    <a:pt x="31319" y="28979"/>
                  </a:cubicBezTo>
                  <a:cubicBezTo>
                    <a:pt x="32332" y="28910"/>
                    <a:pt x="33348" y="28837"/>
                    <a:pt x="34361" y="28778"/>
                  </a:cubicBezTo>
                  <a:cubicBezTo>
                    <a:pt x="35371" y="28710"/>
                    <a:pt x="36379" y="28592"/>
                    <a:pt x="37396" y="28613"/>
                  </a:cubicBezTo>
                  <a:cubicBezTo>
                    <a:pt x="37942" y="28627"/>
                    <a:pt x="38353" y="28474"/>
                    <a:pt x="38710" y="28094"/>
                  </a:cubicBezTo>
                  <a:cubicBezTo>
                    <a:pt x="38871" y="27922"/>
                    <a:pt x="39024" y="27727"/>
                    <a:pt x="39148" y="27523"/>
                  </a:cubicBezTo>
                  <a:cubicBezTo>
                    <a:pt x="39556" y="26836"/>
                    <a:pt x="39805" y="26092"/>
                    <a:pt x="39857" y="25263"/>
                  </a:cubicBezTo>
                  <a:cubicBezTo>
                    <a:pt x="39978" y="23362"/>
                    <a:pt x="40109" y="21475"/>
                    <a:pt x="40223" y="19571"/>
                  </a:cubicBezTo>
                  <a:cubicBezTo>
                    <a:pt x="40257" y="19014"/>
                    <a:pt x="40254" y="18457"/>
                    <a:pt x="40251" y="17894"/>
                  </a:cubicBezTo>
                  <a:cubicBezTo>
                    <a:pt x="40251" y="16463"/>
                    <a:pt x="40223" y="15039"/>
                    <a:pt x="40219" y="13612"/>
                  </a:cubicBezTo>
                  <a:cubicBezTo>
                    <a:pt x="40216" y="12267"/>
                    <a:pt x="40144" y="10923"/>
                    <a:pt x="40029" y="9585"/>
                  </a:cubicBezTo>
                  <a:cubicBezTo>
                    <a:pt x="39943" y="8600"/>
                    <a:pt x="39912" y="7622"/>
                    <a:pt x="39839" y="6640"/>
                  </a:cubicBezTo>
                  <a:cubicBezTo>
                    <a:pt x="39791" y="6028"/>
                    <a:pt x="39742" y="5410"/>
                    <a:pt x="39653" y="4798"/>
                  </a:cubicBezTo>
                  <a:cubicBezTo>
                    <a:pt x="39493" y="3754"/>
                    <a:pt x="39134" y="2787"/>
                    <a:pt x="38530" y="1922"/>
                  </a:cubicBezTo>
                  <a:cubicBezTo>
                    <a:pt x="38287" y="1576"/>
                    <a:pt x="38011" y="1314"/>
                    <a:pt x="37606" y="1235"/>
                  </a:cubicBezTo>
                  <a:cubicBezTo>
                    <a:pt x="37596" y="1231"/>
                    <a:pt x="37582" y="1227"/>
                    <a:pt x="37569" y="1224"/>
                  </a:cubicBezTo>
                  <a:cubicBezTo>
                    <a:pt x="37499" y="1214"/>
                    <a:pt x="37430" y="1200"/>
                    <a:pt x="37362" y="1186"/>
                  </a:cubicBezTo>
                  <a:cubicBezTo>
                    <a:pt x="37064" y="1128"/>
                    <a:pt x="36767" y="1051"/>
                    <a:pt x="36470" y="989"/>
                  </a:cubicBez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69" name="Google Shape;2369;p17"/>
            <p:cNvSpPr/>
            <p:nvPr/>
          </p:nvSpPr>
          <p:spPr>
            <a:xfrm flipH="1">
              <a:off x="8347001" y="91975"/>
              <a:ext cx="113100" cy="113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70" name="Google Shape;2370;p17"/>
            <p:cNvSpPr/>
            <p:nvPr/>
          </p:nvSpPr>
          <p:spPr>
            <a:xfrm flipH="1">
              <a:off x="8957893" y="619875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71" name="Google Shape;2371;p17"/>
            <p:cNvSpPr/>
            <p:nvPr/>
          </p:nvSpPr>
          <p:spPr>
            <a:xfrm flipH="1">
              <a:off x="128793" y="4543400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72" name="Google Shape;2372;p17"/>
            <p:cNvSpPr/>
            <p:nvPr/>
          </p:nvSpPr>
          <p:spPr>
            <a:xfrm flipH="1">
              <a:off x="689751" y="4912025"/>
              <a:ext cx="113100" cy="113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73" name="Google Shape;2373;p17"/>
            <p:cNvSpPr/>
            <p:nvPr/>
          </p:nvSpPr>
          <p:spPr>
            <a:xfrm flipH="1">
              <a:off x="70944" y="535000"/>
              <a:ext cx="144000" cy="144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74" name="Google Shape;2374;p17"/>
            <p:cNvSpPr/>
            <p:nvPr/>
          </p:nvSpPr>
          <p:spPr>
            <a:xfrm flipH="1">
              <a:off x="250274" y="143325"/>
              <a:ext cx="434400" cy="4344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75" name="Google Shape;2375;p17"/>
            <p:cNvSpPr/>
            <p:nvPr/>
          </p:nvSpPr>
          <p:spPr>
            <a:xfrm flipH="1">
              <a:off x="8534155" y="4540175"/>
              <a:ext cx="439200" cy="4392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76" name="Google Shape;2376;p17"/>
            <p:cNvSpPr/>
            <p:nvPr/>
          </p:nvSpPr>
          <p:spPr>
            <a:xfrm flipH="1">
              <a:off x="8316010" y="4802484"/>
              <a:ext cx="108000" cy="108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2377" name="Google Shape;2377;p17"/>
            <p:cNvGrpSpPr/>
            <p:nvPr/>
          </p:nvGrpSpPr>
          <p:grpSpPr>
            <a:xfrm rot="-10057781" flipH="1">
              <a:off x="1125548" y="4641174"/>
              <a:ext cx="222099" cy="248389"/>
              <a:chOff x="4791500" y="4541438"/>
              <a:chExt cx="163225" cy="182575"/>
            </a:xfrm>
          </p:grpSpPr>
          <p:sp>
            <p:nvSpPr>
              <p:cNvPr id="2378" name="Google Shape;2378;p17"/>
              <p:cNvSpPr/>
              <p:nvPr/>
            </p:nvSpPr>
            <p:spPr>
              <a:xfrm>
                <a:off x="4795950" y="4545838"/>
                <a:ext cx="154425" cy="173825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6953" extrusionOk="0">
                    <a:moveTo>
                      <a:pt x="3438" y="1267"/>
                    </a:moveTo>
                    <a:cubicBezTo>
                      <a:pt x="3458" y="1271"/>
                      <a:pt x="3475" y="1275"/>
                      <a:pt x="3495" y="1275"/>
                    </a:cubicBezTo>
                    <a:cubicBezTo>
                      <a:pt x="3575" y="1288"/>
                      <a:pt x="3652" y="1301"/>
                      <a:pt x="3733" y="1315"/>
                    </a:cubicBezTo>
                    <a:cubicBezTo>
                      <a:pt x="3849" y="1338"/>
                      <a:pt x="3969" y="1358"/>
                      <a:pt x="4087" y="1381"/>
                    </a:cubicBezTo>
                    <a:cubicBezTo>
                      <a:pt x="4190" y="1408"/>
                      <a:pt x="4294" y="1442"/>
                      <a:pt x="4391" y="1482"/>
                    </a:cubicBezTo>
                    <a:cubicBezTo>
                      <a:pt x="4491" y="1545"/>
                      <a:pt x="4585" y="1619"/>
                      <a:pt x="4676" y="1699"/>
                    </a:cubicBezTo>
                    <a:cubicBezTo>
                      <a:pt x="4776" y="1796"/>
                      <a:pt x="4876" y="1897"/>
                      <a:pt x="4960" y="2007"/>
                    </a:cubicBezTo>
                    <a:cubicBezTo>
                      <a:pt x="4966" y="2027"/>
                      <a:pt x="4977" y="2044"/>
                      <a:pt x="4986" y="2064"/>
                    </a:cubicBezTo>
                    <a:cubicBezTo>
                      <a:pt x="4983" y="2124"/>
                      <a:pt x="4980" y="2184"/>
                      <a:pt x="4970" y="2244"/>
                    </a:cubicBezTo>
                    <a:lnTo>
                      <a:pt x="4963" y="2264"/>
                    </a:lnTo>
                    <a:cubicBezTo>
                      <a:pt x="4920" y="2338"/>
                      <a:pt x="4866" y="2408"/>
                      <a:pt x="4812" y="2479"/>
                    </a:cubicBezTo>
                    <a:lnTo>
                      <a:pt x="4792" y="2495"/>
                    </a:lnTo>
                    <a:cubicBezTo>
                      <a:pt x="4702" y="2542"/>
                      <a:pt x="4608" y="2582"/>
                      <a:pt x="4515" y="2615"/>
                    </a:cubicBezTo>
                    <a:cubicBezTo>
                      <a:pt x="4408" y="2642"/>
                      <a:pt x="4298" y="2652"/>
                      <a:pt x="4190" y="2666"/>
                    </a:cubicBezTo>
                    <a:cubicBezTo>
                      <a:pt x="4114" y="2675"/>
                      <a:pt x="4034" y="2686"/>
                      <a:pt x="3953" y="2692"/>
                    </a:cubicBezTo>
                    <a:cubicBezTo>
                      <a:pt x="3816" y="2692"/>
                      <a:pt x="3679" y="2679"/>
                      <a:pt x="3538" y="2666"/>
                    </a:cubicBezTo>
                    <a:cubicBezTo>
                      <a:pt x="3415" y="2652"/>
                      <a:pt x="3291" y="2639"/>
                      <a:pt x="3167" y="2615"/>
                    </a:cubicBezTo>
                    <a:cubicBezTo>
                      <a:pt x="3074" y="2589"/>
                      <a:pt x="2983" y="2562"/>
                      <a:pt x="2886" y="2552"/>
                    </a:cubicBezTo>
                    <a:cubicBezTo>
                      <a:pt x="2864" y="2549"/>
                      <a:pt x="2843" y="2548"/>
                      <a:pt x="2822" y="2548"/>
                    </a:cubicBezTo>
                    <a:cubicBezTo>
                      <a:pt x="2763" y="2548"/>
                      <a:pt x="2705" y="2557"/>
                      <a:pt x="2649" y="2572"/>
                    </a:cubicBezTo>
                    <a:cubicBezTo>
                      <a:pt x="2665" y="2539"/>
                      <a:pt x="2679" y="2508"/>
                      <a:pt x="2692" y="2475"/>
                    </a:cubicBezTo>
                    <a:cubicBezTo>
                      <a:pt x="2742" y="2385"/>
                      <a:pt x="2789" y="2294"/>
                      <a:pt x="2842" y="2204"/>
                    </a:cubicBezTo>
                    <a:cubicBezTo>
                      <a:pt x="2923" y="2070"/>
                      <a:pt x="3000" y="1940"/>
                      <a:pt x="3080" y="1809"/>
                    </a:cubicBezTo>
                    <a:cubicBezTo>
                      <a:pt x="3157" y="1689"/>
                      <a:pt x="3231" y="1572"/>
                      <a:pt x="3311" y="1459"/>
                    </a:cubicBezTo>
                    <a:cubicBezTo>
                      <a:pt x="3355" y="1395"/>
                      <a:pt x="3395" y="1331"/>
                      <a:pt x="3438" y="1267"/>
                    </a:cubicBezTo>
                    <a:close/>
                    <a:moveTo>
                      <a:pt x="2228" y="3492"/>
                    </a:moveTo>
                    <a:cubicBezTo>
                      <a:pt x="2284" y="3609"/>
                      <a:pt x="2358" y="3675"/>
                      <a:pt x="2458" y="3759"/>
                    </a:cubicBezTo>
                    <a:lnTo>
                      <a:pt x="2461" y="3763"/>
                    </a:lnTo>
                    <a:cubicBezTo>
                      <a:pt x="2509" y="3796"/>
                      <a:pt x="2562" y="3826"/>
                      <a:pt x="2612" y="3853"/>
                    </a:cubicBezTo>
                    <a:cubicBezTo>
                      <a:pt x="2659" y="3879"/>
                      <a:pt x="2702" y="3907"/>
                      <a:pt x="2749" y="3933"/>
                    </a:cubicBezTo>
                    <a:cubicBezTo>
                      <a:pt x="2839" y="3984"/>
                      <a:pt x="2936" y="4037"/>
                      <a:pt x="3023" y="4097"/>
                    </a:cubicBezTo>
                    <a:cubicBezTo>
                      <a:pt x="3100" y="4147"/>
                      <a:pt x="3171" y="4204"/>
                      <a:pt x="3237" y="4261"/>
                    </a:cubicBezTo>
                    <a:cubicBezTo>
                      <a:pt x="3298" y="4321"/>
                      <a:pt x="3358" y="4385"/>
                      <a:pt x="3408" y="4452"/>
                    </a:cubicBezTo>
                    <a:cubicBezTo>
                      <a:pt x="3438" y="4509"/>
                      <a:pt x="3465" y="4572"/>
                      <a:pt x="3488" y="4635"/>
                    </a:cubicBezTo>
                    <a:cubicBezTo>
                      <a:pt x="3508" y="4709"/>
                      <a:pt x="3522" y="4786"/>
                      <a:pt x="3528" y="4863"/>
                    </a:cubicBezTo>
                    <a:cubicBezTo>
                      <a:pt x="3528" y="4900"/>
                      <a:pt x="3522" y="4933"/>
                      <a:pt x="3518" y="4967"/>
                    </a:cubicBezTo>
                    <a:cubicBezTo>
                      <a:pt x="3501" y="5020"/>
                      <a:pt x="3485" y="5074"/>
                      <a:pt x="3461" y="5128"/>
                    </a:cubicBezTo>
                    <a:cubicBezTo>
                      <a:pt x="3438" y="5168"/>
                      <a:pt x="3412" y="5208"/>
                      <a:pt x="3384" y="5244"/>
                    </a:cubicBezTo>
                    <a:cubicBezTo>
                      <a:pt x="3321" y="5301"/>
                      <a:pt x="3251" y="5355"/>
                      <a:pt x="3180" y="5401"/>
                    </a:cubicBezTo>
                    <a:cubicBezTo>
                      <a:pt x="3060" y="5472"/>
                      <a:pt x="2930" y="5525"/>
                      <a:pt x="2796" y="5572"/>
                    </a:cubicBezTo>
                    <a:cubicBezTo>
                      <a:pt x="2759" y="5582"/>
                      <a:pt x="2719" y="5592"/>
                      <a:pt x="2679" y="5599"/>
                    </a:cubicBezTo>
                    <a:cubicBezTo>
                      <a:pt x="2669" y="5599"/>
                      <a:pt x="2662" y="5595"/>
                      <a:pt x="2655" y="5595"/>
                    </a:cubicBezTo>
                    <a:cubicBezTo>
                      <a:pt x="2585" y="5575"/>
                      <a:pt x="2518" y="5555"/>
                      <a:pt x="2452" y="5535"/>
                    </a:cubicBezTo>
                    <a:cubicBezTo>
                      <a:pt x="2324" y="5495"/>
                      <a:pt x="2197" y="5458"/>
                      <a:pt x="2077" y="5404"/>
                    </a:cubicBezTo>
                    <a:cubicBezTo>
                      <a:pt x="1963" y="5341"/>
                      <a:pt x="1850" y="5274"/>
                      <a:pt x="1739" y="5204"/>
                    </a:cubicBezTo>
                    <a:cubicBezTo>
                      <a:pt x="1679" y="5168"/>
                      <a:pt x="1618" y="5123"/>
                      <a:pt x="1558" y="5087"/>
                    </a:cubicBezTo>
                    <a:cubicBezTo>
                      <a:pt x="1538" y="5077"/>
                      <a:pt x="1515" y="5063"/>
                      <a:pt x="1495" y="5050"/>
                    </a:cubicBezTo>
                    <a:cubicBezTo>
                      <a:pt x="1572" y="4873"/>
                      <a:pt x="1649" y="4696"/>
                      <a:pt x="1729" y="4518"/>
                    </a:cubicBezTo>
                    <a:cubicBezTo>
                      <a:pt x="1882" y="4171"/>
                      <a:pt x="2057" y="3833"/>
                      <a:pt x="2228" y="3492"/>
                    </a:cubicBezTo>
                    <a:close/>
                    <a:moveTo>
                      <a:pt x="3314" y="0"/>
                    </a:moveTo>
                    <a:cubicBezTo>
                      <a:pt x="3231" y="3"/>
                      <a:pt x="3151" y="3"/>
                      <a:pt x="3070" y="23"/>
                    </a:cubicBezTo>
                    <a:cubicBezTo>
                      <a:pt x="2997" y="40"/>
                      <a:pt x="2926" y="63"/>
                      <a:pt x="2859" y="87"/>
                    </a:cubicBezTo>
                    <a:cubicBezTo>
                      <a:pt x="2719" y="134"/>
                      <a:pt x="2589" y="224"/>
                      <a:pt x="2488" y="332"/>
                    </a:cubicBezTo>
                    <a:cubicBezTo>
                      <a:pt x="2381" y="445"/>
                      <a:pt x="2284" y="552"/>
                      <a:pt x="2204" y="686"/>
                    </a:cubicBezTo>
                    <a:cubicBezTo>
                      <a:pt x="2110" y="849"/>
                      <a:pt x="2023" y="1014"/>
                      <a:pt x="1933" y="1181"/>
                    </a:cubicBezTo>
                    <a:cubicBezTo>
                      <a:pt x="1726" y="1568"/>
                      <a:pt x="1518" y="1963"/>
                      <a:pt x="1361" y="2378"/>
                    </a:cubicBezTo>
                    <a:cubicBezTo>
                      <a:pt x="1291" y="2569"/>
                      <a:pt x="1228" y="2766"/>
                      <a:pt x="1144" y="2953"/>
                    </a:cubicBezTo>
                    <a:cubicBezTo>
                      <a:pt x="1053" y="3154"/>
                      <a:pt x="963" y="3354"/>
                      <a:pt x="870" y="3555"/>
                    </a:cubicBezTo>
                    <a:cubicBezTo>
                      <a:pt x="585" y="4180"/>
                      <a:pt x="325" y="4816"/>
                      <a:pt x="56" y="5449"/>
                    </a:cubicBezTo>
                    <a:cubicBezTo>
                      <a:pt x="0" y="5585"/>
                      <a:pt x="16" y="5759"/>
                      <a:pt x="76" y="5890"/>
                    </a:cubicBezTo>
                    <a:cubicBezTo>
                      <a:pt x="141" y="6031"/>
                      <a:pt x="264" y="6144"/>
                      <a:pt x="411" y="6197"/>
                    </a:cubicBezTo>
                    <a:cubicBezTo>
                      <a:pt x="473" y="6220"/>
                      <a:pt x="539" y="6231"/>
                      <a:pt x="605" y="6231"/>
                    </a:cubicBezTo>
                    <a:cubicBezTo>
                      <a:pt x="657" y="6231"/>
                      <a:pt x="709" y="6224"/>
                      <a:pt x="759" y="6211"/>
                    </a:cubicBezTo>
                    <a:cubicBezTo>
                      <a:pt x="783" y="6227"/>
                      <a:pt x="809" y="6244"/>
                      <a:pt x="836" y="6264"/>
                    </a:cubicBezTo>
                    <a:cubicBezTo>
                      <a:pt x="916" y="6318"/>
                      <a:pt x="1000" y="6368"/>
                      <a:pt x="1084" y="6418"/>
                    </a:cubicBezTo>
                    <a:cubicBezTo>
                      <a:pt x="1164" y="6468"/>
                      <a:pt x="1248" y="6515"/>
                      <a:pt x="1331" y="6562"/>
                    </a:cubicBezTo>
                    <a:cubicBezTo>
                      <a:pt x="1465" y="6639"/>
                      <a:pt x="1602" y="6706"/>
                      <a:pt x="1749" y="6753"/>
                    </a:cubicBezTo>
                    <a:cubicBezTo>
                      <a:pt x="1799" y="6769"/>
                      <a:pt x="1846" y="6786"/>
                      <a:pt x="1896" y="6799"/>
                    </a:cubicBezTo>
                    <a:cubicBezTo>
                      <a:pt x="1990" y="6826"/>
                      <a:pt x="2083" y="6856"/>
                      <a:pt x="2180" y="6880"/>
                    </a:cubicBezTo>
                    <a:cubicBezTo>
                      <a:pt x="2274" y="6900"/>
                      <a:pt x="2368" y="6923"/>
                      <a:pt x="2464" y="6940"/>
                    </a:cubicBezTo>
                    <a:cubicBezTo>
                      <a:pt x="2517" y="6949"/>
                      <a:pt x="2569" y="6953"/>
                      <a:pt x="2620" y="6953"/>
                    </a:cubicBezTo>
                    <a:cubicBezTo>
                      <a:pt x="2678" y="6953"/>
                      <a:pt x="2736" y="6949"/>
                      <a:pt x="2796" y="6943"/>
                    </a:cubicBezTo>
                    <a:cubicBezTo>
                      <a:pt x="2940" y="6937"/>
                      <a:pt x="3070" y="6886"/>
                      <a:pt x="3207" y="6843"/>
                    </a:cubicBezTo>
                    <a:cubicBezTo>
                      <a:pt x="3291" y="6816"/>
                      <a:pt x="3375" y="6779"/>
                      <a:pt x="3455" y="6742"/>
                    </a:cubicBezTo>
                    <a:cubicBezTo>
                      <a:pt x="3679" y="6639"/>
                      <a:pt x="3889" y="6508"/>
                      <a:pt x="4083" y="6355"/>
                    </a:cubicBezTo>
                    <a:cubicBezTo>
                      <a:pt x="4124" y="6321"/>
                      <a:pt x="4160" y="6287"/>
                      <a:pt x="4197" y="6254"/>
                    </a:cubicBezTo>
                    <a:cubicBezTo>
                      <a:pt x="4324" y="6127"/>
                      <a:pt x="4438" y="5994"/>
                      <a:pt x="4522" y="5836"/>
                    </a:cubicBezTo>
                    <a:cubicBezTo>
                      <a:pt x="4585" y="5719"/>
                      <a:pt x="4639" y="5605"/>
                      <a:pt x="4682" y="5478"/>
                    </a:cubicBezTo>
                    <a:cubicBezTo>
                      <a:pt x="4716" y="5384"/>
                      <a:pt x="4732" y="5284"/>
                      <a:pt x="4749" y="5188"/>
                    </a:cubicBezTo>
                    <a:cubicBezTo>
                      <a:pt x="4786" y="5007"/>
                      <a:pt x="4789" y="4827"/>
                      <a:pt x="4762" y="4642"/>
                    </a:cubicBezTo>
                    <a:cubicBezTo>
                      <a:pt x="4749" y="4546"/>
                      <a:pt x="4732" y="4452"/>
                      <a:pt x="4709" y="4358"/>
                    </a:cubicBezTo>
                    <a:cubicBezTo>
                      <a:pt x="4669" y="4211"/>
                      <a:pt x="4616" y="4074"/>
                      <a:pt x="4551" y="3940"/>
                    </a:cubicBezTo>
                    <a:cubicBezTo>
                      <a:pt x="4535" y="3910"/>
                      <a:pt x="4518" y="3879"/>
                      <a:pt x="4502" y="3850"/>
                    </a:cubicBezTo>
                    <a:cubicBezTo>
                      <a:pt x="4565" y="3839"/>
                      <a:pt x="4628" y="3830"/>
                      <a:pt x="4692" y="3816"/>
                    </a:cubicBezTo>
                    <a:cubicBezTo>
                      <a:pt x="4883" y="3783"/>
                      <a:pt x="5060" y="3703"/>
                      <a:pt x="5234" y="3623"/>
                    </a:cubicBezTo>
                    <a:cubicBezTo>
                      <a:pt x="5378" y="3558"/>
                      <a:pt x="5522" y="3475"/>
                      <a:pt x="5632" y="3354"/>
                    </a:cubicBezTo>
                    <a:cubicBezTo>
                      <a:pt x="5699" y="3281"/>
                      <a:pt x="5766" y="3208"/>
                      <a:pt x="5826" y="3127"/>
                    </a:cubicBezTo>
                    <a:cubicBezTo>
                      <a:pt x="5936" y="2980"/>
                      <a:pt x="6040" y="2823"/>
                      <a:pt x="6100" y="2649"/>
                    </a:cubicBezTo>
                    <a:cubicBezTo>
                      <a:pt x="6137" y="2539"/>
                      <a:pt x="6161" y="2414"/>
                      <a:pt x="6167" y="2298"/>
                    </a:cubicBezTo>
                    <a:cubicBezTo>
                      <a:pt x="6177" y="2161"/>
                      <a:pt x="6174" y="2027"/>
                      <a:pt x="6164" y="1886"/>
                    </a:cubicBezTo>
                    <a:cubicBezTo>
                      <a:pt x="6161" y="1860"/>
                      <a:pt x="6157" y="1833"/>
                      <a:pt x="6150" y="1806"/>
                    </a:cubicBezTo>
                    <a:cubicBezTo>
                      <a:pt x="6133" y="1739"/>
                      <a:pt x="6110" y="1672"/>
                      <a:pt x="6087" y="1609"/>
                    </a:cubicBezTo>
                    <a:cubicBezTo>
                      <a:pt x="6067" y="1556"/>
                      <a:pt x="6040" y="1508"/>
                      <a:pt x="6013" y="1459"/>
                    </a:cubicBezTo>
                    <a:cubicBezTo>
                      <a:pt x="5940" y="1338"/>
                      <a:pt x="5860" y="1224"/>
                      <a:pt x="5769" y="1117"/>
                    </a:cubicBezTo>
                    <a:cubicBezTo>
                      <a:pt x="5709" y="1047"/>
                      <a:pt x="5642" y="987"/>
                      <a:pt x="5575" y="923"/>
                    </a:cubicBezTo>
                    <a:cubicBezTo>
                      <a:pt x="5474" y="823"/>
                      <a:pt x="5368" y="729"/>
                      <a:pt x="5258" y="639"/>
                    </a:cubicBezTo>
                    <a:cubicBezTo>
                      <a:pt x="5241" y="625"/>
                      <a:pt x="5224" y="613"/>
                      <a:pt x="5207" y="599"/>
                    </a:cubicBezTo>
                    <a:cubicBezTo>
                      <a:pt x="5153" y="556"/>
                      <a:pt x="5104" y="515"/>
                      <a:pt x="5047" y="482"/>
                    </a:cubicBezTo>
                    <a:cubicBezTo>
                      <a:pt x="4846" y="361"/>
                      <a:pt x="4636" y="275"/>
                      <a:pt x="4408" y="214"/>
                    </a:cubicBezTo>
                    <a:cubicBezTo>
                      <a:pt x="4170" y="154"/>
                      <a:pt x="3929" y="107"/>
                      <a:pt x="3692" y="57"/>
                    </a:cubicBezTo>
                    <a:cubicBezTo>
                      <a:pt x="3602" y="37"/>
                      <a:pt x="3515" y="23"/>
                      <a:pt x="3428" y="7"/>
                    </a:cubicBezTo>
                    <a:cubicBezTo>
                      <a:pt x="3387" y="0"/>
                      <a:pt x="3351" y="0"/>
                      <a:pt x="3314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379" name="Google Shape;2379;p17"/>
              <p:cNvSpPr/>
              <p:nvPr/>
            </p:nvSpPr>
            <p:spPr>
              <a:xfrm>
                <a:off x="4791500" y="4541438"/>
                <a:ext cx="163225" cy="182575"/>
              </a:xfrm>
              <a:custGeom>
                <a:avLst/>
                <a:gdLst/>
                <a:ahLst/>
                <a:cxnLst/>
                <a:rect l="l" t="t" r="r" b="b"/>
                <a:pathLst>
                  <a:path w="6529" h="7303" extrusionOk="0">
                    <a:moveTo>
                      <a:pt x="3700" y="1635"/>
                    </a:moveTo>
                    <a:lnTo>
                      <a:pt x="3880" y="1664"/>
                    </a:lnTo>
                    <a:cubicBezTo>
                      <a:pt x="3997" y="1684"/>
                      <a:pt x="4111" y="1708"/>
                      <a:pt x="4221" y="1728"/>
                    </a:cubicBezTo>
                    <a:cubicBezTo>
                      <a:pt x="4325" y="1755"/>
                      <a:pt x="4412" y="1781"/>
                      <a:pt x="4489" y="1815"/>
                    </a:cubicBezTo>
                    <a:cubicBezTo>
                      <a:pt x="4582" y="1875"/>
                      <a:pt x="4669" y="1945"/>
                      <a:pt x="4733" y="2005"/>
                    </a:cubicBezTo>
                    <a:cubicBezTo>
                      <a:pt x="4817" y="2082"/>
                      <a:pt x="4907" y="2173"/>
                      <a:pt x="4987" y="2277"/>
                    </a:cubicBezTo>
                    <a:cubicBezTo>
                      <a:pt x="4984" y="2310"/>
                      <a:pt x="4981" y="2340"/>
                      <a:pt x="4977" y="2374"/>
                    </a:cubicBezTo>
                    <a:cubicBezTo>
                      <a:pt x="4947" y="2424"/>
                      <a:pt x="4907" y="2474"/>
                      <a:pt x="4867" y="2527"/>
                    </a:cubicBezTo>
                    <a:cubicBezTo>
                      <a:pt x="4797" y="2561"/>
                      <a:pt x="4723" y="2595"/>
                      <a:pt x="4643" y="2624"/>
                    </a:cubicBezTo>
                    <a:cubicBezTo>
                      <a:pt x="4566" y="2641"/>
                      <a:pt x="4489" y="2651"/>
                      <a:pt x="4405" y="2661"/>
                    </a:cubicBezTo>
                    <a:lnTo>
                      <a:pt x="4348" y="2668"/>
                    </a:lnTo>
                    <a:cubicBezTo>
                      <a:pt x="4272" y="2678"/>
                      <a:pt x="4195" y="2684"/>
                      <a:pt x="4131" y="2691"/>
                    </a:cubicBezTo>
                    <a:cubicBezTo>
                      <a:pt x="3991" y="2691"/>
                      <a:pt x="3854" y="2678"/>
                      <a:pt x="3736" y="2668"/>
                    </a:cubicBezTo>
                    <a:cubicBezTo>
                      <a:pt x="3596" y="2655"/>
                      <a:pt x="3485" y="2638"/>
                      <a:pt x="3385" y="2621"/>
                    </a:cubicBezTo>
                    <a:lnTo>
                      <a:pt x="3375" y="2618"/>
                    </a:lnTo>
                    <a:cubicBezTo>
                      <a:pt x="3295" y="2595"/>
                      <a:pt x="3215" y="2570"/>
                      <a:pt x="3121" y="2558"/>
                    </a:cubicBezTo>
                    <a:cubicBezTo>
                      <a:pt x="3138" y="2527"/>
                      <a:pt x="3155" y="2497"/>
                      <a:pt x="3171" y="2470"/>
                    </a:cubicBezTo>
                    <a:cubicBezTo>
                      <a:pt x="3252" y="2337"/>
                      <a:pt x="3329" y="2206"/>
                      <a:pt x="3409" y="2079"/>
                    </a:cubicBezTo>
                    <a:cubicBezTo>
                      <a:pt x="3482" y="1962"/>
                      <a:pt x="3556" y="1845"/>
                      <a:pt x="3633" y="1735"/>
                    </a:cubicBezTo>
                    <a:lnTo>
                      <a:pt x="3700" y="1635"/>
                    </a:lnTo>
                    <a:close/>
                    <a:moveTo>
                      <a:pt x="3536" y="1253"/>
                    </a:moveTo>
                    <a:lnTo>
                      <a:pt x="3345" y="1534"/>
                    </a:lnTo>
                    <a:cubicBezTo>
                      <a:pt x="3261" y="1651"/>
                      <a:pt x="3184" y="1772"/>
                      <a:pt x="3111" y="1892"/>
                    </a:cubicBezTo>
                    <a:cubicBezTo>
                      <a:pt x="3028" y="2022"/>
                      <a:pt x="2951" y="2156"/>
                      <a:pt x="2870" y="2289"/>
                    </a:cubicBezTo>
                    <a:cubicBezTo>
                      <a:pt x="2817" y="2380"/>
                      <a:pt x="2770" y="2470"/>
                      <a:pt x="2719" y="2561"/>
                    </a:cubicBezTo>
                    <a:lnTo>
                      <a:pt x="2509" y="3019"/>
                    </a:lnTo>
                    <a:lnTo>
                      <a:pt x="2874" y="2919"/>
                    </a:lnTo>
                    <a:cubicBezTo>
                      <a:pt x="2916" y="2906"/>
                      <a:pt x="2960" y="2899"/>
                      <a:pt x="3003" y="2899"/>
                    </a:cubicBezTo>
                    <a:cubicBezTo>
                      <a:pt x="3018" y="2899"/>
                      <a:pt x="3033" y="2900"/>
                      <a:pt x="3048" y="2902"/>
                    </a:cubicBezTo>
                    <a:cubicBezTo>
                      <a:pt x="3121" y="2908"/>
                      <a:pt x="3195" y="2932"/>
                      <a:pt x="3275" y="2956"/>
                    </a:cubicBezTo>
                    <a:lnTo>
                      <a:pt x="3312" y="2965"/>
                    </a:lnTo>
                    <a:cubicBezTo>
                      <a:pt x="3425" y="2985"/>
                      <a:pt x="3549" y="3002"/>
                      <a:pt x="3700" y="3016"/>
                    </a:cubicBezTo>
                    <a:cubicBezTo>
                      <a:pt x="3823" y="3029"/>
                      <a:pt x="3967" y="3042"/>
                      <a:pt x="4131" y="3042"/>
                    </a:cubicBezTo>
                    <a:lnTo>
                      <a:pt x="4144" y="3042"/>
                    </a:lnTo>
                    <a:cubicBezTo>
                      <a:pt x="4228" y="3036"/>
                      <a:pt x="4308" y="3029"/>
                      <a:pt x="4392" y="3016"/>
                    </a:cubicBezTo>
                    <a:lnTo>
                      <a:pt x="4452" y="3009"/>
                    </a:lnTo>
                    <a:cubicBezTo>
                      <a:pt x="4542" y="2999"/>
                      <a:pt x="4636" y="2985"/>
                      <a:pt x="4729" y="2965"/>
                    </a:cubicBezTo>
                    <a:lnTo>
                      <a:pt x="4753" y="2959"/>
                    </a:lnTo>
                    <a:cubicBezTo>
                      <a:pt x="4860" y="2919"/>
                      <a:pt x="4961" y="2875"/>
                      <a:pt x="5050" y="2828"/>
                    </a:cubicBezTo>
                    <a:lnTo>
                      <a:pt x="5124" y="2765"/>
                    </a:lnTo>
                    <a:cubicBezTo>
                      <a:pt x="5188" y="2688"/>
                      <a:pt x="5245" y="2607"/>
                      <a:pt x="5291" y="2534"/>
                    </a:cubicBezTo>
                    <a:lnTo>
                      <a:pt x="5322" y="2447"/>
                    </a:lnTo>
                    <a:cubicBezTo>
                      <a:pt x="5331" y="2380"/>
                      <a:pt x="5339" y="2310"/>
                      <a:pt x="5339" y="2243"/>
                    </a:cubicBezTo>
                    <a:lnTo>
                      <a:pt x="5339" y="2226"/>
                    </a:lnTo>
                    <a:lnTo>
                      <a:pt x="5322" y="2166"/>
                    </a:lnTo>
                    <a:cubicBezTo>
                      <a:pt x="5311" y="2143"/>
                      <a:pt x="5302" y="2123"/>
                      <a:pt x="5291" y="2102"/>
                    </a:cubicBezTo>
                    <a:lnTo>
                      <a:pt x="5278" y="2079"/>
                    </a:lnTo>
                    <a:cubicBezTo>
                      <a:pt x="5181" y="1948"/>
                      <a:pt x="5070" y="1838"/>
                      <a:pt x="4974" y="1748"/>
                    </a:cubicBezTo>
                    <a:lnTo>
                      <a:pt x="4967" y="1741"/>
                    </a:lnTo>
                    <a:cubicBezTo>
                      <a:pt x="4890" y="1675"/>
                      <a:pt x="4783" y="1584"/>
                      <a:pt x="4663" y="1511"/>
                    </a:cubicBezTo>
                    <a:lnTo>
                      <a:pt x="4639" y="1497"/>
                    </a:lnTo>
                    <a:cubicBezTo>
                      <a:pt x="4539" y="1454"/>
                      <a:pt x="4436" y="1420"/>
                      <a:pt x="4298" y="1387"/>
                    </a:cubicBezTo>
                    <a:cubicBezTo>
                      <a:pt x="4181" y="1363"/>
                      <a:pt x="4061" y="1340"/>
                      <a:pt x="3944" y="1320"/>
                    </a:cubicBezTo>
                    <a:cubicBezTo>
                      <a:pt x="3860" y="1303"/>
                      <a:pt x="3780" y="1290"/>
                      <a:pt x="3696" y="1277"/>
                    </a:cubicBezTo>
                    <a:lnTo>
                      <a:pt x="3536" y="1253"/>
                    </a:lnTo>
                    <a:close/>
                    <a:moveTo>
                      <a:pt x="2439" y="3995"/>
                    </a:moveTo>
                    <a:cubicBezTo>
                      <a:pt x="2466" y="4022"/>
                      <a:pt x="2496" y="4046"/>
                      <a:pt x="2526" y="4069"/>
                    </a:cubicBezTo>
                    <a:lnTo>
                      <a:pt x="2529" y="4072"/>
                    </a:lnTo>
                    <a:cubicBezTo>
                      <a:pt x="2576" y="4109"/>
                      <a:pt x="2622" y="4136"/>
                      <a:pt x="2662" y="4160"/>
                    </a:cubicBezTo>
                    <a:lnTo>
                      <a:pt x="2703" y="4183"/>
                    </a:lnTo>
                    <a:cubicBezTo>
                      <a:pt x="2747" y="4209"/>
                      <a:pt x="2793" y="4236"/>
                      <a:pt x="2840" y="4260"/>
                    </a:cubicBezTo>
                    <a:lnTo>
                      <a:pt x="2880" y="4287"/>
                    </a:lnTo>
                    <a:cubicBezTo>
                      <a:pt x="2957" y="4327"/>
                      <a:pt x="3034" y="4370"/>
                      <a:pt x="3104" y="4417"/>
                    </a:cubicBezTo>
                    <a:cubicBezTo>
                      <a:pt x="3168" y="4461"/>
                      <a:pt x="3232" y="4510"/>
                      <a:pt x="3292" y="4564"/>
                    </a:cubicBezTo>
                    <a:cubicBezTo>
                      <a:pt x="3352" y="4621"/>
                      <a:pt x="3399" y="4671"/>
                      <a:pt x="3439" y="4722"/>
                    </a:cubicBezTo>
                    <a:cubicBezTo>
                      <a:pt x="3459" y="4765"/>
                      <a:pt x="3479" y="4808"/>
                      <a:pt x="3499" y="4862"/>
                    </a:cubicBezTo>
                    <a:cubicBezTo>
                      <a:pt x="3512" y="4925"/>
                      <a:pt x="3522" y="4986"/>
                      <a:pt x="3533" y="5043"/>
                    </a:cubicBezTo>
                    <a:cubicBezTo>
                      <a:pt x="3529" y="5063"/>
                      <a:pt x="3525" y="5083"/>
                      <a:pt x="3522" y="5106"/>
                    </a:cubicBezTo>
                    <a:cubicBezTo>
                      <a:pt x="3512" y="5146"/>
                      <a:pt x="3499" y="5186"/>
                      <a:pt x="3482" y="5223"/>
                    </a:cubicBezTo>
                    <a:cubicBezTo>
                      <a:pt x="3465" y="5250"/>
                      <a:pt x="3449" y="5276"/>
                      <a:pt x="3429" y="5299"/>
                    </a:cubicBezTo>
                    <a:cubicBezTo>
                      <a:pt x="3385" y="5344"/>
                      <a:pt x="3332" y="5384"/>
                      <a:pt x="3275" y="5424"/>
                    </a:cubicBezTo>
                    <a:cubicBezTo>
                      <a:pt x="3171" y="5480"/>
                      <a:pt x="3054" y="5534"/>
                      <a:pt x="2931" y="5577"/>
                    </a:cubicBezTo>
                    <a:cubicBezTo>
                      <a:pt x="2903" y="5584"/>
                      <a:pt x="2880" y="5591"/>
                      <a:pt x="2854" y="5594"/>
                    </a:cubicBezTo>
                    <a:cubicBezTo>
                      <a:pt x="2810" y="5580"/>
                      <a:pt x="2767" y="5568"/>
                      <a:pt x="2723" y="5554"/>
                    </a:cubicBezTo>
                    <a:lnTo>
                      <a:pt x="2642" y="5531"/>
                    </a:lnTo>
                    <a:cubicBezTo>
                      <a:pt x="2532" y="5497"/>
                      <a:pt x="2426" y="5464"/>
                      <a:pt x="2338" y="5427"/>
                    </a:cubicBezTo>
                    <a:cubicBezTo>
                      <a:pt x="2228" y="5364"/>
                      <a:pt x="2121" y="5296"/>
                      <a:pt x="2011" y="5230"/>
                    </a:cubicBezTo>
                    <a:lnTo>
                      <a:pt x="1944" y="5186"/>
                    </a:lnTo>
                    <a:cubicBezTo>
                      <a:pt x="1927" y="5176"/>
                      <a:pt x="1910" y="5166"/>
                      <a:pt x="1897" y="5156"/>
                    </a:cubicBezTo>
                    <a:cubicBezTo>
                      <a:pt x="1954" y="5026"/>
                      <a:pt x="2011" y="4895"/>
                      <a:pt x="2068" y="4768"/>
                    </a:cubicBezTo>
                    <a:cubicBezTo>
                      <a:pt x="2181" y="4507"/>
                      <a:pt x="2309" y="4250"/>
                      <a:pt x="2439" y="3995"/>
                    </a:cubicBezTo>
                    <a:close/>
                    <a:moveTo>
                      <a:pt x="2409" y="3273"/>
                    </a:moveTo>
                    <a:lnTo>
                      <a:pt x="2228" y="3631"/>
                    </a:lnTo>
                    <a:cubicBezTo>
                      <a:pt x="2064" y="3952"/>
                      <a:pt x="1894" y="4287"/>
                      <a:pt x="1747" y="4624"/>
                    </a:cubicBezTo>
                    <a:cubicBezTo>
                      <a:pt x="1666" y="4802"/>
                      <a:pt x="1589" y="4978"/>
                      <a:pt x="1512" y="5156"/>
                    </a:cubicBezTo>
                    <a:lnTo>
                      <a:pt x="1449" y="5299"/>
                    </a:lnTo>
                    <a:lnTo>
                      <a:pt x="1646" y="5417"/>
                    </a:lnTo>
                    <a:cubicBezTo>
                      <a:pt x="1683" y="5437"/>
                      <a:pt x="1716" y="5460"/>
                      <a:pt x="1753" y="5480"/>
                    </a:cubicBezTo>
                    <a:lnTo>
                      <a:pt x="1827" y="5531"/>
                    </a:lnTo>
                    <a:cubicBezTo>
                      <a:pt x="1937" y="5600"/>
                      <a:pt x="2051" y="5668"/>
                      <a:pt x="2181" y="5741"/>
                    </a:cubicBezTo>
                    <a:cubicBezTo>
                      <a:pt x="2301" y="5795"/>
                      <a:pt x="2422" y="5832"/>
                      <a:pt x="2542" y="5869"/>
                    </a:cubicBezTo>
                    <a:lnTo>
                      <a:pt x="2619" y="5892"/>
                    </a:lnTo>
                    <a:cubicBezTo>
                      <a:pt x="2673" y="5909"/>
                      <a:pt x="2730" y="5926"/>
                      <a:pt x="2787" y="5942"/>
                    </a:cubicBezTo>
                    <a:lnTo>
                      <a:pt x="2863" y="5952"/>
                    </a:lnTo>
                    <a:lnTo>
                      <a:pt x="2887" y="5946"/>
                    </a:lnTo>
                    <a:cubicBezTo>
                      <a:pt x="2931" y="5938"/>
                      <a:pt x="2977" y="5929"/>
                      <a:pt x="3034" y="5912"/>
                    </a:cubicBezTo>
                    <a:cubicBezTo>
                      <a:pt x="3188" y="5858"/>
                      <a:pt x="3325" y="5798"/>
                      <a:pt x="3459" y="5721"/>
                    </a:cubicBezTo>
                    <a:cubicBezTo>
                      <a:pt x="3549" y="5661"/>
                      <a:pt x="3619" y="5605"/>
                      <a:pt x="3679" y="5548"/>
                    </a:cubicBezTo>
                    <a:lnTo>
                      <a:pt x="3700" y="5527"/>
                    </a:lnTo>
                    <a:cubicBezTo>
                      <a:pt x="3733" y="5484"/>
                      <a:pt x="3763" y="5440"/>
                      <a:pt x="3790" y="5393"/>
                    </a:cubicBezTo>
                    <a:lnTo>
                      <a:pt x="3803" y="5370"/>
                    </a:lnTo>
                    <a:cubicBezTo>
                      <a:pt x="3826" y="5310"/>
                      <a:pt x="3846" y="5253"/>
                      <a:pt x="3863" y="5190"/>
                    </a:cubicBezTo>
                    <a:lnTo>
                      <a:pt x="3870" y="5169"/>
                    </a:lnTo>
                    <a:cubicBezTo>
                      <a:pt x="3874" y="5129"/>
                      <a:pt x="3880" y="5092"/>
                      <a:pt x="3883" y="5052"/>
                    </a:cubicBezTo>
                    <a:lnTo>
                      <a:pt x="3883" y="5035"/>
                    </a:lnTo>
                    <a:lnTo>
                      <a:pt x="3883" y="5019"/>
                    </a:lnTo>
                    <a:cubicBezTo>
                      <a:pt x="3874" y="4942"/>
                      <a:pt x="3860" y="4858"/>
                      <a:pt x="3840" y="4771"/>
                    </a:cubicBezTo>
                    <a:lnTo>
                      <a:pt x="3834" y="4748"/>
                    </a:lnTo>
                    <a:cubicBezTo>
                      <a:pt x="3803" y="4674"/>
                      <a:pt x="3773" y="4608"/>
                      <a:pt x="3743" y="4544"/>
                    </a:cubicBezTo>
                    <a:lnTo>
                      <a:pt x="3726" y="4517"/>
                    </a:lnTo>
                    <a:cubicBezTo>
                      <a:pt x="3673" y="4453"/>
                      <a:pt x="3616" y="4387"/>
                      <a:pt x="3529" y="4303"/>
                    </a:cubicBezTo>
                    <a:cubicBezTo>
                      <a:pt x="3465" y="4250"/>
                      <a:pt x="3389" y="4186"/>
                      <a:pt x="3301" y="4126"/>
                    </a:cubicBezTo>
                    <a:cubicBezTo>
                      <a:pt x="3221" y="4072"/>
                      <a:pt x="3138" y="4026"/>
                      <a:pt x="3054" y="3979"/>
                    </a:cubicBezTo>
                    <a:lnTo>
                      <a:pt x="3011" y="3955"/>
                    </a:lnTo>
                    <a:cubicBezTo>
                      <a:pt x="2967" y="3929"/>
                      <a:pt x="2923" y="3905"/>
                      <a:pt x="2880" y="3879"/>
                    </a:cubicBezTo>
                    <a:lnTo>
                      <a:pt x="2837" y="3855"/>
                    </a:lnTo>
                    <a:cubicBezTo>
                      <a:pt x="2807" y="3839"/>
                      <a:pt x="2776" y="3822"/>
                      <a:pt x="2750" y="3802"/>
                    </a:cubicBezTo>
                    <a:lnTo>
                      <a:pt x="2639" y="3939"/>
                    </a:lnTo>
                    <a:lnTo>
                      <a:pt x="2747" y="3799"/>
                    </a:lnTo>
                    <a:cubicBezTo>
                      <a:pt x="2650" y="3718"/>
                      <a:pt x="2602" y="3674"/>
                      <a:pt x="2566" y="3591"/>
                    </a:cubicBezTo>
                    <a:lnTo>
                      <a:pt x="2409" y="3273"/>
                    </a:lnTo>
                    <a:close/>
                    <a:moveTo>
                      <a:pt x="3525" y="352"/>
                    </a:moveTo>
                    <a:cubicBezTo>
                      <a:pt x="3544" y="352"/>
                      <a:pt x="3562" y="354"/>
                      <a:pt x="3576" y="357"/>
                    </a:cubicBezTo>
                    <a:cubicBezTo>
                      <a:pt x="3663" y="370"/>
                      <a:pt x="3746" y="387"/>
                      <a:pt x="3834" y="403"/>
                    </a:cubicBezTo>
                    <a:lnTo>
                      <a:pt x="3980" y="434"/>
                    </a:lnTo>
                    <a:cubicBezTo>
                      <a:pt x="4167" y="474"/>
                      <a:pt x="4359" y="514"/>
                      <a:pt x="4542" y="561"/>
                    </a:cubicBezTo>
                    <a:cubicBezTo>
                      <a:pt x="4753" y="614"/>
                      <a:pt x="4944" y="698"/>
                      <a:pt x="5135" y="812"/>
                    </a:cubicBezTo>
                    <a:cubicBezTo>
                      <a:pt x="5184" y="838"/>
                      <a:pt x="5231" y="875"/>
                      <a:pt x="5275" y="912"/>
                    </a:cubicBezTo>
                    <a:lnTo>
                      <a:pt x="5325" y="952"/>
                    </a:lnTo>
                    <a:cubicBezTo>
                      <a:pt x="5432" y="1042"/>
                      <a:pt x="5536" y="1133"/>
                      <a:pt x="5632" y="1226"/>
                    </a:cubicBezTo>
                    <a:lnTo>
                      <a:pt x="5666" y="1256"/>
                    </a:lnTo>
                    <a:cubicBezTo>
                      <a:pt x="5720" y="1310"/>
                      <a:pt x="5770" y="1357"/>
                      <a:pt x="5813" y="1407"/>
                    </a:cubicBezTo>
                    <a:cubicBezTo>
                      <a:pt x="5893" y="1504"/>
                      <a:pt x="5967" y="1607"/>
                      <a:pt x="6038" y="1724"/>
                    </a:cubicBezTo>
                    <a:cubicBezTo>
                      <a:pt x="6061" y="1765"/>
                      <a:pt x="6084" y="1805"/>
                      <a:pt x="6101" y="1845"/>
                    </a:cubicBezTo>
                    <a:cubicBezTo>
                      <a:pt x="6121" y="1905"/>
                      <a:pt x="6141" y="1962"/>
                      <a:pt x="6154" y="2025"/>
                    </a:cubicBezTo>
                    <a:cubicBezTo>
                      <a:pt x="6161" y="2042"/>
                      <a:pt x="6164" y="2059"/>
                      <a:pt x="6168" y="2076"/>
                    </a:cubicBezTo>
                    <a:cubicBezTo>
                      <a:pt x="6178" y="2213"/>
                      <a:pt x="6178" y="2340"/>
                      <a:pt x="6171" y="2464"/>
                    </a:cubicBezTo>
                    <a:cubicBezTo>
                      <a:pt x="6164" y="2570"/>
                      <a:pt x="6141" y="2678"/>
                      <a:pt x="6111" y="2768"/>
                    </a:cubicBezTo>
                    <a:cubicBezTo>
                      <a:pt x="6058" y="2925"/>
                      <a:pt x="5957" y="3072"/>
                      <a:pt x="5863" y="3200"/>
                    </a:cubicBezTo>
                    <a:cubicBezTo>
                      <a:pt x="5820" y="3257"/>
                      <a:pt x="5770" y="3313"/>
                      <a:pt x="5713" y="3373"/>
                    </a:cubicBezTo>
                    <a:lnTo>
                      <a:pt x="5680" y="3413"/>
                    </a:lnTo>
                    <a:cubicBezTo>
                      <a:pt x="5603" y="3498"/>
                      <a:pt x="5496" y="3567"/>
                      <a:pt x="5339" y="3638"/>
                    </a:cubicBezTo>
                    <a:cubicBezTo>
                      <a:pt x="5175" y="3711"/>
                      <a:pt x="5007" y="3788"/>
                      <a:pt x="4840" y="3819"/>
                    </a:cubicBezTo>
                    <a:cubicBezTo>
                      <a:pt x="4777" y="3831"/>
                      <a:pt x="4716" y="3842"/>
                      <a:pt x="4653" y="3851"/>
                    </a:cubicBezTo>
                    <a:lnTo>
                      <a:pt x="4402" y="3892"/>
                    </a:lnTo>
                    <a:lnTo>
                      <a:pt x="4529" y="4112"/>
                    </a:lnTo>
                    <a:cubicBezTo>
                      <a:pt x="4542" y="4140"/>
                      <a:pt x="4556" y="4166"/>
                      <a:pt x="4569" y="4193"/>
                    </a:cubicBezTo>
                    <a:cubicBezTo>
                      <a:pt x="4633" y="4323"/>
                      <a:pt x="4683" y="4450"/>
                      <a:pt x="4716" y="4577"/>
                    </a:cubicBezTo>
                    <a:cubicBezTo>
                      <a:pt x="4740" y="4671"/>
                      <a:pt x="4757" y="4771"/>
                      <a:pt x="4766" y="4845"/>
                    </a:cubicBezTo>
                    <a:cubicBezTo>
                      <a:pt x="4794" y="5006"/>
                      <a:pt x="4786" y="5169"/>
                      <a:pt x="4757" y="5330"/>
                    </a:cubicBezTo>
                    <a:lnTo>
                      <a:pt x="4743" y="5393"/>
                    </a:lnTo>
                    <a:cubicBezTo>
                      <a:pt x="4729" y="5467"/>
                      <a:pt x="4716" y="5537"/>
                      <a:pt x="4696" y="5597"/>
                    </a:cubicBezTo>
                    <a:cubicBezTo>
                      <a:pt x="4660" y="5701"/>
                      <a:pt x="4613" y="5805"/>
                      <a:pt x="4546" y="5929"/>
                    </a:cubicBezTo>
                    <a:cubicBezTo>
                      <a:pt x="4476" y="6056"/>
                      <a:pt x="4382" y="6176"/>
                      <a:pt x="4252" y="6303"/>
                    </a:cubicBezTo>
                    <a:cubicBezTo>
                      <a:pt x="4218" y="6333"/>
                      <a:pt x="4188" y="6363"/>
                      <a:pt x="4151" y="6394"/>
                    </a:cubicBezTo>
                    <a:cubicBezTo>
                      <a:pt x="3971" y="6537"/>
                      <a:pt x="3770" y="6661"/>
                      <a:pt x="3559" y="6758"/>
                    </a:cubicBezTo>
                    <a:cubicBezTo>
                      <a:pt x="3472" y="6798"/>
                      <a:pt x="3399" y="6829"/>
                      <a:pt x="3332" y="6852"/>
                    </a:cubicBezTo>
                    <a:lnTo>
                      <a:pt x="3261" y="6872"/>
                    </a:lnTo>
                    <a:cubicBezTo>
                      <a:pt x="3158" y="6905"/>
                      <a:pt x="3057" y="6939"/>
                      <a:pt x="2954" y="6945"/>
                    </a:cubicBezTo>
                    <a:cubicBezTo>
                      <a:pt x="2899" y="6949"/>
                      <a:pt x="2847" y="6952"/>
                      <a:pt x="2798" y="6952"/>
                    </a:cubicBezTo>
                    <a:cubicBezTo>
                      <a:pt x="2755" y="6952"/>
                      <a:pt x="2713" y="6950"/>
                      <a:pt x="2673" y="6942"/>
                    </a:cubicBezTo>
                    <a:cubicBezTo>
                      <a:pt x="2579" y="6925"/>
                      <a:pt x="2489" y="6905"/>
                      <a:pt x="2395" y="6882"/>
                    </a:cubicBezTo>
                    <a:cubicBezTo>
                      <a:pt x="2335" y="6869"/>
                      <a:pt x="2275" y="6852"/>
                      <a:pt x="2215" y="6832"/>
                    </a:cubicBezTo>
                    <a:lnTo>
                      <a:pt x="2121" y="6804"/>
                    </a:lnTo>
                    <a:cubicBezTo>
                      <a:pt x="2085" y="6795"/>
                      <a:pt x="2044" y="6781"/>
                      <a:pt x="2004" y="6768"/>
                    </a:cubicBezTo>
                    <a:lnTo>
                      <a:pt x="1980" y="6761"/>
                    </a:lnTo>
                    <a:cubicBezTo>
                      <a:pt x="1840" y="6718"/>
                      <a:pt x="1710" y="6648"/>
                      <a:pt x="1596" y="6584"/>
                    </a:cubicBezTo>
                    <a:cubicBezTo>
                      <a:pt x="1512" y="6540"/>
                      <a:pt x="1432" y="6494"/>
                      <a:pt x="1352" y="6443"/>
                    </a:cubicBezTo>
                    <a:cubicBezTo>
                      <a:pt x="1268" y="6397"/>
                      <a:pt x="1191" y="6343"/>
                      <a:pt x="1111" y="6293"/>
                    </a:cubicBezTo>
                    <a:cubicBezTo>
                      <a:pt x="1084" y="6276"/>
                      <a:pt x="1061" y="6259"/>
                      <a:pt x="1041" y="6243"/>
                    </a:cubicBezTo>
                    <a:lnTo>
                      <a:pt x="970" y="6193"/>
                    </a:lnTo>
                    <a:lnTo>
                      <a:pt x="890" y="6216"/>
                    </a:lnTo>
                    <a:cubicBezTo>
                      <a:pt x="856" y="6225"/>
                      <a:pt x="820" y="6229"/>
                      <a:pt x="784" y="6229"/>
                    </a:cubicBezTo>
                    <a:cubicBezTo>
                      <a:pt x="737" y="6229"/>
                      <a:pt x="690" y="6222"/>
                      <a:pt x="646" y="6207"/>
                    </a:cubicBezTo>
                    <a:cubicBezTo>
                      <a:pt x="546" y="6170"/>
                      <a:pt x="459" y="6093"/>
                      <a:pt x="412" y="5992"/>
                    </a:cubicBezTo>
                    <a:cubicBezTo>
                      <a:pt x="368" y="5895"/>
                      <a:pt x="362" y="5771"/>
                      <a:pt x="395" y="5694"/>
                    </a:cubicBezTo>
                    <a:lnTo>
                      <a:pt x="569" y="5279"/>
                    </a:lnTo>
                    <a:cubicBezTo>
                      <a:pt x="776" y="4795"/>
                      <a:pt x="987" y="4293"/>
                      <a:pt x="1208" y="3805"/>
                    </a:cubicBezTo>
                    <a:cubicBezTo>
                      <a:pt x="1302" y="3604"/>
                      <a:pt x="1392" y="3404"/>
                      <a:pt x="1483" y="3200"/>
                    </a:cubicBezTo>
                    <a:cubicBezTo>
                      <a:pt x="1546" y="3052"/>
                      <a:pt x="1603" y="2899"/>
                      <a:pt x="1656" y="2751"/>
                    </a:cubicBezTo>
                    <a:lnTo>
                      <a:pt x="1707" y="2615"/>
                    </a:lnTo>
                    <a:cubicBezTo>
                      <a:pt x="1857" y="2209"/>
                      <a:pt x="2064" y="1818"/>
                      <a:pt x="2268" y="1437"/>
                    </a:cubicBezTo>
                    <a:lnTo>
                      <a:pt x="2298" y="1383"/>
                    </a:lnTo>
                    <a:cubicBezTo>
                      <a:pt x="2375" y="1240"/>
                      <a:pt x="2452" y="1093"/>
                      <a:pt x="2536" y="952"/>
                    </a:cubicBezTo>
                    <a:cubicBezTo>
                      <a:pt x="2606" y="835"/>
                      <a:pt x="2693" y="735"/>
                      <a:pt x="2793" y="628"/>
                    </a:cubicBezTo>
                    <a:cubicBezTo>
                      <a:pt x="2877" y="537"/>
                      <a:pt x="2984" y="467"/>
                      <a:pt x="3094" y="431"/>
                    </a:cubicBezTo>
                    <a:cubicBezTo>
                      <a:pt x="3158" y="407"/>
                      <a:pt x="3221" y="383"/>
                      <a:pt x="3289" y="370"/>
                    </a:cubicBezTo>
                    <a:cubicBezTo>
                      <a:pt x="3335" y="357"/>
                      <a:pt x="3385" y="357"/>
                      <a:pt x="3445" y="353"/>
                    </a:cubicBezTo>
                    <a:lnTo>
                      <a:pt x="3499" y="353"/>
                    </a:lnTo>
                    <a:cubicBezTo>
                      <a:pt x="3508" y="353"/>
                      <a:pt x="3516" y="352"/>
                      <a:pt x="3525" y="352"/>
                    </a:cubicBezTo>
                    <a:close/>
                    <a:moveTo>
                      <a:pt x="3528" y="1"/>
                    </a:moveTo>
                    <a:cubicBezTo>
                      <a:pt x="3515" y="1"/>
                      <a:pt x="3500" y="1"/>
                      <a:pt x="3485" y="2"/>
                    </a:cubicBezTo>
                    <a:lnTo>
                      <a:pt x="3435" y="2"/>
                    </a:lnTo>
                    <a:cubicBezTo>
                      <a:pt x="3362" y="6"/>
                      <a:pt x="3289" y="9"/>
                      <a:pt x="3208" y="26"/>
                    </a:cubicBezTo>
                    <a:cubicBezTo>
                      <a:pt x="3128" y="46"/>
                      <a:pt x="3054" y="69"/>
                      <a:pt x="2980" y="96"/>
                    </a:cubicBezTo>
                    <a:cubicBezTo>
                      <a:pt x="2817" y="153"/>
                      <a:pt x="2659" y="256"/>
                      <a:pt x="2536" y="387"/>
                    </a:cubicBezTo>
                    <a:cubicBezTo>
                      <a:pt x="2426" y="508"/>
                      <a:pt x="2318" y="624"/>
                      <a:pt x="2231" y="775"/>
                    </a:cubicBezTo>
                    <a:cubicBezTo>
                      <a:pt x="2148" y="919"/>
                      <a:pt x="2068" y="1069"/>
                      <a:pt x="1987" y="1216"/>
                    </a:cubicBezTo>
                    <a:lnTo>
                      <a:pt x="1957" y="1273"/>
                    </a:lnTo>
                    <a:cubicBezTo>
                      <a:pt x="1750" y="1661"/>
                      <a:pt x="1536" y="2066"/>
                      <a:pt x="1375" y="2494"/>
                    </a:cubicBezTo>
                    <a:lnTo>
                      <a:pt x="1325" y="2635"/>
                    </a:lnTo>
                    <a:cubicBezTo>
                      <a:pt x="1275" y="2775"/>
                      <a:pt x="1222" y="2922"/>
                      <a:pt x="1161" y="3056"/>
                    </a:cubicBezTo>
                    <a:lnTo>
                      <a:pt x="890" y="3658"/>
                    </a:lnTo>
                    <a:cubicBezTo>
                      <a:pt x="666" y="4149"/>
                      <a:pt x="452" y="4654"/>
                      <a:pt x="248" y="5143"/>
                    </a:cubicBezTo>
                    <a:lnTo>
                      <a:pt x="71" y="5557"/>
                    </a:lnTo>
                    <a:cubicBezTo>
                      <a:pt x="1" y="5728"/>
                      <a:pt x="7" y="5952"/>
                      <a:pt x="94" y="6139"/>
                    </a:cubicBezTo>
                    <a:cubicBezTo>
                      <a:pt x="178" y="6323"/>
                      <a:pt x="339" y="6471"/>
                      <a:pt x="529" y="6537"/>
                    </a:cubicBezTo>
                    <a:cubicBezTo>
                      <a:pt x="611" y="6568"/>
                      <a:pt x="698" y="6582"/>
                      <a:pt x="785" y="6582"/>
                    </a:cubicBezTo>
                    <a:cubicBezTo>
                      <a:pt x="822" y="6582"/>
                      <a:pt x="860" y="6579"/>
                      <a:pt x="897" y="6574"/>
                    </a:cubicBezTo>
                    <a:cubicBezTo>
                      <a:pt x="904" y="6577"/>
                      <a:pt x="910" y="6584"/>
                      <a:pt x="917" y="6588"/>
                    </a:cubicBezTo>
                    <a:cubicBezTo>
                      <a:pt x="1001" y="6641"/>
                      <a:pt x="1084" y="6695"/>
                      <a:pt x="1168" y="6744"/>
                    </a:cubicBezTo>
                    <a:cubicBezTo>
                      <a:pt x="1255" y="6795"/>
                      <a:pt x="1338" y="6845"/>
                      <a:pt x="1426" y="6892"/>
                    </a:cubicBezTo>
                    <a:cubicBezTo>
                      <a:pt x="1552" y="6962"/>
                      <a:pt x="1707" y="7042"/>
                      <a:pt x="1873" y="7096"/>
                    </a:cubicBezTo>
                    <a:lnTo>
                      <a:pt x="1897" y="7105"/>
                    </a:lnTo>
                    <a:cubicBezTo>
                      <a:pt x="1940" y="7119"/>
                      <a:pt x="1984" y="7133"/>
                      <a:pt x="2028" y="7142"/>
                    </a:cubicBezTo>
                    <a:lnTo>
                      <a:pt x="2114" y="7170"/>
                    </a:lnTo>
                    <a:cubicBezTo>
                      <a:pt x="2181" y="7190"/>
                      <a:pt x="2252" y="7210"/>
                      <a:pt x="2318" y="7226"/>
                    </a:cubicBezTo>
                    <a:cubicBezTo>
                      <a:pt x="2415" y="7250"/>
                      <a:pt x="2512" y="7270"/>
                      <a:pt x="2609" y="7286"/>
                    </a:cubicBezTo>
                    <a:cubicBezTo>
                      <a:pt x="2676" y="7300"/>
                      <a:pt x="2736" y="7303"/>
                      <a:pt x="2800" y="7303"/>
                    </a:cubicBezTo>
                    <a:cubicBezTo>
                      <a:pt x="2863" y="7303"/>
                      <a:pt x="2923" y="7300"/>
                      <a:pt x="2988" y="7297"/>
                    </a:cubicBezTo>
                    <a:cubicBezTo>
                      <a:pt x="3124" y="7286"/>
                      <a:pt x="3252" y="7246"/>
                      <a:pt x="3372" y="7206"/>
                    </a:cubicBezTo>
                    <a:lnTo>
                      <a:pt x="3435" y="7186"/>
                    </a:lnTo>
                    <a:cubicBezTo>
                      <a:pt x="3519" y="7159"/>
                      <a:pt x="3606" y="7126"/>
                      <a:pt x="3706" y="7079"/>
                    </a:cubicBezTo>
                    <a:cubicBezTo>
                      <a:pt x="3944" y="6969"/>
                      <a:pt x="4167" y="6832"/>
                      <a:pt x="4372" y="6668"/>
                    </a:cubicBezTo>
                    <a:cubicBezTo>
                      <a:pt x="4415" y="6634"/>
                      <a:pt x="4456" y="6594"/>
                      <a:pt x="4496" y="6557"/>
                    </a:cubicBezTo>
                    <a:cubicBezTo>
                      <a:pt x="4653" y="6403"/>
                      <a:pt x="4769" y="6253"/>
                      <a:pt x="4857" y="6096"/>
                    </a:cubicBezTo>
                    <a:cubicBezTo>
                      <a:pt x="4930" y="5955"/>
                      <a:pt x="4984" y="5835"/>
                      <a:pt x="5027" y="5714"/>
                    </a:cubicBezTo>
                    <a:cubicBezTo>
                      <a:pt x="5058" y="5628"/>
                      <a:pt x="5074" y="5540"/>
                      <a:pt x="5087" y="5460"/>
                    </a:cubicBezTo>
                    <a:lnTo>
                      <a:pt x="5101" y="5397"/>
                    </a:lnTo>
                    <a:cubicBezTo>
                      <a:pt x="5141" y="5199"/>
                      <a:pt x="5144" y="4995"/>
                      <a:pt x="5115" y="4791"/>
                    </a:cubicBezTo>
                    <a:cubicBezTo>
                      <a:pt x="5104" y="4708"/>
                      <a:pt x="5084" y="4601"/>
                      <a:pt x="5054" y="4487"/>
                    </a:cubicBezTo>
                    <a:cubicBezTo>
                      <a:pt x="5027" y="4376"/>
                      <a:pt x="4987" y="4270"/>
                      <a:pt x="4940" y="4156"/>
                    </a:cubicBezTo>
                    <a:cubicBezTo>
                      <a:pt x="5138" y="4116"/>
                      <a:pt x="5322" y="4032"/>
                      <a:pt x="5482" y="3959"/>
                    </a:cubicBezTo>
                    <a:cubicBezTo>
                      <a:pt x="5686" y="3868"/>
                      <a:pt x="5830" y="3768"/>
                      <a:pt x="5941" y="3648"/>
                    </a:cubicBezTo>
                    <a:lnTo>
                      <a:pt x="5973" y="3611"/>
                    </a:lnTo>
                    <a:cubicBezTo>
                      <a:pt x="6030" y="3547"/>
                      <a:pt x="6091" y="3481"/>
                      <a:pt x="6148" y="3407"/>
                    </a:cubicBezTo>
                    <a:cubicBezTo>
                      <a:pt x="6254" y="3260"/>
                      <a:pt x="6375" y="3089"/>
                      <a:pt x="6445" y="2882"/>
                    </a:cubicBezTo>
                    <a:cubicBezTo>
                      <a:pt x="6486" y="2761"/>
                      <a:pt x="6512" y="2624"/>
                      <a:pt x="6522" y="2484"/>
                    </a:cubicBezTo>
                    <a:cubicBezTo>
                      <a:pt x="6529" y="2346"/>
                      <a:pt x="6529" y="2203"/>
                      <a:pt x="6515" y="2053"/>
                    </a:cubicBezTo>
                    <a:cubicBezTo>
                      <a:pt x="6515" y="2013"/>
                      <a:pt x="6506" y="1976"/>
                      <a:pt x="6499" y="1939"/>
                    </a:cubicBezTo>
                    <a:cubicBezTo>
                      <a:pt x="6482" y="1875"/>
                      <a:pt x="6459" y="1805"/>
                      <a:pt x="6429" y="1724"/>
                    </a:cubicBezTo>
                    <a:cubicBezTo>
                      <a:pt x="6405" y="1658"/>
                      <a:pt x="6372" y="1601"/>
                      <a:pt x="6342" y="1547"/>
                    </a:cubicBezTo>
                    <a:cubicBezTo>
                      <a:pt x="6262" y="1411"/>
                      <a:pt x="6174" y="1290"/>
                      <a:pt x="6081" y="1179"/>
                    </a:cubicBezTo>
                    <a:cubicBezTo>
                      <a:pt x="6024" y="1116"/>
                      <a:pt x="5967" y="1059"/>
                      <a:pt x="5907" y="1002"/>
                    </a:cubicBezTo>
                    <a:lnTo>
                      <a:pt x="5877" y="972"/>
                    </a:lnTo>
                    <a:cubicBezTo>
                      <a:pt x="5773" y="875"/>
                      <a:pt x="5663" y="775"/>
                      <a:pt x="5546" y="681"/>
                    </a:cubicBezTo>
                    <a:lnTo>
                      <a:pt x="5496" y="638"/>
                    </a:lnTo>
                    <a:cubicBezTo>
                      <a:pt x="5442" y="594"/>
                      <a:pt x="5382" y="548"/>
                      <a:pt x="5315" y="508"/>
                    </a:cubicBezTo>
                    <a:cubicBezTo>
                      <a:pt x="5098" y="377"/>
                      <a:pt x="4874" y="283"/>
                      <a:pt x="4629" y="223"/>
                    </a:cubicBezTo>
                    <a:cubicBezTo>
                      <a:pt x="4439" y="173"/>
                      <a:pt x="4241" y="130"/>
                      <a:pt x="4054" y="93"/>
                    </a:cubicBezTo>
                    <a:lnTo>
                      <a:pt x="3907" y="59"/>
                    </a:lnTo>
                    <a:cubicBezTo>
                      <a:pt x="3817" y="42"/>
                      <a:pt x="3726" y="26"/>
                      <a:pt x="3633" y="9"/>
                    </a:cubicBezTo>
                    <a:cubicBezTo>
                      <a:pt x="3601" y="4"/>
                      <a:pt x="3567" y="1"/>
                      <a:pt x="352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2380" name="Google Shape;2380;p17"/>
            <p:cNvGrpSpPr/>
            <p:nvPr/>
          </p:nvGrpSpPr>
          <p:grpSpPr>
            <a:xfrm rot="-8643391" flipH="1">
              <a:off x="8751128" y="953776"/>
              <a:ext cx="222097" cy="248400"/>
              <a:chOff x="4791500" y="4541438"/>
              <a:chExt cx="163225" cy="182575"/>
            </a:xfrm>
          </p:grpSpPr>
          <p:sp>
            <p:nvSpPr>
              <p:cNvPr id="2381" name="Google Shape;2381;p17"/>
              <p:cNvSpPr/>
              <p:nvPr/>
            </p:nvSpPr>
            <p:spPr>
              <a:xfrm>
                <a:off x="4795950" y="4545838"/>
                <a:ext cx="154425" cy="173825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6953" extrusionOk="0">
                    <a:moveTo>
                      <a:pt x="3438" y="1267"/>
                    </a:moveTo>
                    <a:cubicBezTo>
                      <a:pt x="3458" y="1271"/>
                      <a:pt x="3475" y="1275"/>
                      <a:pt x="3495" y="1275"/>
                    </a:cubicBezTo>
                    <a:cubicBezTo>
                      <a:pt x="3575" y="1288"/>
                      <a:pt x="3652" y="1301"/>
                      <a:pt x="3733" y="1315"/>
                    </a:cubicBezTo>
                    <a:cubicBezTo>
                      <a:pt x="3849" y="1338"/>
                      <a:pt x="3969" y="1358"/>
                      <a:pt x="4087" y="1381"/>
                    </a:cubicBezTo>
                    <a:cubicBezTo>
                      <a:pt x="4190" y="1408"/>
                      <a:pt x="4294" y="1442"/>
                      <a:pt x="4391" y="1482"/>
                    </a:cubicBezTo>
                    <a:cubicBezTo>
                      <a:pt x="4491" y="1545"/>
                      <a:pt x="4585" y="1619"/>
                      <a:pt x="4676" y="1699"/>
                    </a:cubicBezTo>
                    <a:cubicBezTo>
                      <a:pt x="4776" y="1796"/>
                      <a:pt x="4876" y="1897"/>
                      <a:pt x="4960" y="2007"/>
                    </a:cubicBezTo>
                    <a:cubicBezTo>
                      <a:pt x="4966" y="2027"/>
                      <a:pt x="4977" y="2044"/>
                      <a:pt x="4986" y="2064"/>
                    </a:cubicBezTo>
                    <a:cubicBezTo>
                      <a:pt x="4983" y="2124"/>
                      <a:pt x="4980" y="2184"/>
                      <a:pt x="4970" y="2244"/>
                    </a:cubicBezTo>
                    <a:lnTo>
                      <a:pt x="4963" y="2264"/>
                    </a:lnTo>
                    <a:cubicBezTo>
                      <a:pt x="4920" y="2338"/>
                      <a:pt x="4866" y="2408"/>
                      <a:pt x="4812" y="2479"/>
                    </a:cubicBezTo>
                    <a:lnTo>
                      <a:pt x="4792" y="2495"/>
                    </a:lnTo>
                    <a:cubicBezTo>
                      <a:pt x="4702" y="2542"/>
                      <a:pt x="4608" y="2582"/>
                      <a:pt x="4515" y="2615"/>
                    </a:cubicBezTo>
                    <a:cubicBezTo>
                      <a:pt x="4408" y="2642"/>
                      <a:pt x="4298" y="2652"/>
                      <a:pt x="4190" y="2666"/>
                    </a:cubicBezTo>
                    <a:cubicBezTo>
                      <a:pt x="4114" y="2675"/>
                      <a:pt x="4034" y="2686"/>
                      <a:pt x="3953" y="2692"/>
                    </a:cubicBezTo>
                    <a:cubicBezTo>
                      <a:pt x="3816" y="2692"/>
                      <a:pt x="3679" y="2679"/>
                      <a:pt x="3538" y="2666"/>
                    </a:cubicBezTo>
                    <a:cubicBezTo>
                      <a:pt x="3415" y="2652"/>
                      <a:pt x="3291" y="2639"/>
                      <a:pt x="3167" y="2615"/>
                    </a:cubicBezTo>
                    <a:cubicBezTo>
                      <a:pt x="3074" y="2589"/>
                      <a:pt x="2983" y="2562"/>
                      <a:pt x="2886" y="2552"/>
                    </a:cubicBezTo>
                    <a:cubicBezTo>
                      <a:pt x="2864" y="2549"/>
                      <a:pt x="2843" y="2548"/>
                      <a:pt x="2822" y="2548"/>
                    </a:cubicBezTo>
                    <a:cubicBezTo>
                      <a:pt x="2763" y="2548"/>
                      <a:pt x="2705" y="2557"/>
                      <a:pt x="2649" y="2572"/>
                    </a:cubicBezTo>
                    <a:cubicBezTo>
                      <a:pt x="2665" y="2539"/>
                      <a:pt x="2679" y="2508"/>
                      <a:pt x="2692" y="2475"/>
                    </a:cubicBezTo>
                    <a:cubicBezTo>
                      <a:pt x="2742" y="2385"/>
                      <a:pt x="2789" y="2294"/>
                      <a:pt x="2842" y="2204"/>
                    </a:cubicBezTo>
                    <a:cubicBezTo>
                      <a:pt x="2923" y="2070"/>
                      <a:pt x="3000" y="1940"/>
                      <a:pt x="3080" y="1809"/>
                    </a:cubicBezTo>
                    <a:cubicBezTo>
                      <a:pt x="3157" y="1689"/>
                      <a:pt x="3231" y="1572"/>
                      <a:pt x="3311" y="1459"/>
                    </a:cubicBezTo>
                    <a:cubicBezTo>
                      <a:pt x="3355" y="1395"/>
                      <a:pt x="3395" y="1331"/>
                      <a:pt x="3438" y="1267"/>
                    </a:cubicBezTo>
                    <a:close/>
                    <a:moveTo>
                      <a:pt x="2228" y="3492"/>
                    </a:moveTo>
                    <a:cubicBezTo>
                      <a:pt x="2284" y="3609"/>
                      <a:pt x="2358" y="3675"/>
                      <a:pt x="2458" y="3759"/>
                    </a:cubicBezTo>
                    <a:lnTo>
                      <a:pt x="2461" y="3763"/>
                    </a:lnTo>
                    <a:cubicBezTo>
                      <a:pt x="2509" y="3796"/>
                      <a:pt x="2562" y="3826"/>
                      <a:pt x="2612" y="3853"/>
                    </a:cubicBezTo>
                    <a:cubicBezTo>
                      <a:pt x="2659" y="3879"/>
                      <a:pt x="2702" y="3907"/>
                      <a:pt x="2749" y="3933"/>
                    </a:cubicBezTo>
                    <a:cubicBezTo>
                      <a:pt x="2839" y="3984"/>
                      <a:pt x="2936" y="4037"/>
                      <a:pt x="3023" y="4097"/>
                    </a:cubicBezTo>
                    <a:cubicBezTo>
                      <a:pt x="3100" y="4147"/>
                      <a:pt x="3171" y="4204"/>
                      <a:pt x="3237" y="4261"/>
                    </a:cubicBezTo>
                    <a:cubicBezTo>
                      <a:pt x="3298" y="4321"/>
                      <a:pt x="3358" y="4385"/>
                      <a:pt x="3408" y="4452"/>
                    </a:cubicBezTo>
                    <a:cubicBezTo>
                      <a:pt x="3438" y="4509"/>
                      <a:pt x="3465" y="4572"/>
                      <a:pt x="3488" y="4635"/>
                    </a:cubicBezTo>
                    <a:cubicBezTo>
                      <a:pt x="3508" y="4709"/>
                      <a:pt x="3522" y="4786"/>
                      <a:pt x="3528" y="4863"/>
                    </a:cubicBezTo>
                    <a:cubicBezTo>
                      <a:pt x="3528" y="4900"/>
                      <a:pt x="3522" y="4933"/>
                      <a:pt x="3518" y="4967"/>
                    </a:cubicBezTo>
                    <a:cubicBezTo>
                      <a:pt x="3501" y="5020"/>
                      <a:pt x="3485" y="5074"/>
                      <a:pt x="3461" y="5128"/>
                    </a:cubicBezTo>
                    <a:cubicBezTo>
                      <a:pt x="3438" y="5168"/>
                      <a:pt x="3412" y="5208"/>
                      <a:pt x="3384" y="5244"/>
                    </a:cubicBezTo>
                    <a:cubicBezTo>
                      <a:pt x="3321" y="5301"/>
                      <a:pt x="3251" y="5355"/>
                      <a:pt x="3180" y="5401"/>
                    </a:cubicBezTo>
                    <a:cubicBezTo>
                      <a:pt x="3060" y="5472"/>
                      <a:pt x="2930" y="5525"/>
                      <a:pt x="2796" y="5572"/>
                    </a:cubicBezTo>
                    <a:cubicBezTo>
                      <a:pt x="2759" y="5582"/>
                      <a:pt x="2719" y="5592"/>
                      <a:pt x="2679" y="5599"/>
                    </a:cubicBezTo>
                    <a:cubicBezTo>
                      <a:pt x="2669" y="5599"/>
                      <a:pt x="2662" y="5595"/>
                      <a:pt x="2655" y="5595"/>
                    </a:cubicBezTo>
                    <a:cubicBezTo>
                      <a:pt x="2585" y="5575"/>
                      <a:pt x="2518" y="5555"/>
                      <a:pt x="2452" y="5535"/>
                    </a:cubicBezTo>
                    <a:cubicBezTo>
                      <a:pt x="2324" y="5495"/>
                      <a:pt x="2197" y="5458"/>
                      <a:pt x="2077" y="5404"/>
                    </a:cubicBezTo>
                    <a:cubicBezTo>
                      <a:pt x="1963" y="5341"/>
                      <a:pt x="1850" y="5274"/>
                      <a:pt x="1739" y="5204"/>
                    </a:cubicBezTo>
                    <a:cubicBezTo>
                      <a:pt x="1679" y="5168"/>
                      <a:pt x="1618" y="5123"/>
                      <a:pt x="1558" y="5087"/>
                    </a:cubicBezTo>
                    <a:cubicBezTo>
                      <a:pt x="1538" y="5077"/>
                      <a:pt x="1515" y="5063"/>
                      <a:pt x="1495" y="5050"/>
                    </a:cubicBezTo>
                    <a:cubicBezTo>
                      <a:pt x="1572" y="4873"/>
                      <a:pt x="1649" y="4696"/>
                      <a:pt x="1729" y="4518"/>
                    </a:cubicBezTo>
                    <a:cubicBezTo>
                      <a:pt x="1882" y="4171"/>
                      <a:pt x="2057" y="3833"/>
                      <a:pt x="2228" y="3492"/>
                    </a:cubicBezTo>
                    <a:close/>
                    <a:moveTo>
                      <a:pt x="3314" y="0"/>
                    </a:moveTo>
                    <a:cubicBezTo>
                      <a:pt x="3231" y="3"/>
                      <a:pt x="3151" y="3"/>
                      <a:pt x="3070" y="23"/>
                    </a:cubicBezTo>
                    <a:cubicBezTo>
                      <a:pt x="2997" y="40"/>
                      <a:pt x="2926" y="63"/>
                      <a:pt x="2859" y="87"/>
                    </a:cubicBezTo>
                    <a:cubicBezTo>
                      <a:pt x="2719" y="134"/>
                      <a:pt x="2589" y="224"/>
                      <a:pt x="2488" y="332"/>
                    </a:cubicBezTo>
                    <a:cubicBezTo>
                      <a:pt x="2381" y="445"/>
                      <a:pt x="2284" y="552"/>
                      <a:pt x="2204" y="686"/>
                    </a:cubicBezTo>
                    <a:cubicBezTo>
                      <a:pt x="2110" y="849"/>
                      <a:pt x="2023" y="1014"/>
                      <a:pt x="1933" y="1181"/>
                    </a:cubicBezTo>
                    <a:cubicBezTo>
                      <a:pt x="1726" y="1568"/>
                      <a:pt x="1518" y="1963"/>
                      <a:pt x="1361" y="2378"/>
                    </a:cubicBezTo>
                    <a:cubicBezTo>
                      <a:pt x="1291" y="2569"/>
                      <a:pt x="1228" y="2766"/>
                      <a:pt x="1144" y="2953"/>
                    </a:cubicBezTo>
                    <a:cubicBezTo>
                      <a:pt x="1053" y="3154"/>
                      <a:pt x="963" y="3354"/>
                      <a:pt x="870" y="3555"/>
                    </a:cubicBezTo>
                    <a:cubicBezTo>
                      <a:pt x="585" y="4180"/>
                      <a:pt x="325" y="4816"/>
                      <a:pt x="56" y="5449"/>
                    </a:cubicBezTo>
                    <a:cubicBezTo>
                      <a:pt x="0" y="5585"/>
                      <a:pt x="16" y="5759"/>
                      <a:pt x="76" y="5890"/>
                    </a:cubicBezTo>
                    <a:cubicBezTo>
                      <a:pt x="141" y="6031"/>
                      <a:pt x="264" y="6144"/>
                      <a:pt x="411" y="6197"/>
                    </a:cubicBezTo>
                    <a:cubicBezTo>
                      <a:pt x="473" y="6220"/>
                      <a:pt x="539" y="6231"/>
                      <a:pt x="605" y="6231"/>
                    </a:cubicBezTo>
                    <a:cubicBezTo>
                      <a:pt x="657" y="6231"/>
                      <a:pt x="709" y="6224"/>
                      <a:pt x="759" y="6211"/>
                    </a:cubicBezTo>
                    <a:cubicBezTo>
                      <a:pt x="783" y="6227"/>
                      <a:pt x="809" y="6244"/>
                      <a:pt x="836" y="6264"/>
                    </a:cubicBezTo>
                    <a:cubicBezTo>
                      <a:pt x="916" y="6318"/>
                      <a:pt x="1000" y="6368"/>
                      <a:pt x="1084" y="6418"/>
                    </a:cubicBezTo>
                    <a:cubicBezTo>
                      <a:pt x="1164" y="6468"/>
                      <a:pt x="1248" y="6515"/>
                      <a:pt x="1331" y="6562"/>
                    </a:cubicBezTo>
                    <a:cubicBezTo>
                      <a:pt x="1465" y="6639"/>
                      <a:pt x="1602" y="6706"/>
                      <a:pt x="1749" y="6753"/>
                    </a:cubicBezTo>
                    <a:cubicBezTo>
                      <a:pt x="1799" y="6769"/>
                      <a:pt x="1846" y="6786"/>
                      <a:pt x="1896" y="6799"/>
                    </a:cubicBezTo>
                    <a:cubicBezTo>
                      <a:pt x="1990" y="6826"/>
                      <a:pt x="2083" y="6856"/>
                      <a:pt x="2180" y="6880"/>
                    </a:cubicBezTo>
                    <a:cubicBezTo>
                      <a:pt x="2274" y="6900"/>
                      <a:pt x="2368" y="6923"/>
                      <a:pt x="2464" y="6940"/>
                    </a:cubicBezTo>
                    <a:cubicBezTo>
                      <a:pt x="2517" y="6949"/>
                      <a:pt x="2569" y="6953"/>
                      <a:pt x="2620" y="6953"/>
                    </a:cubicBezTo>
                    <a:cubicBezTo>
                      <a:pt x="2678" y="6953"/>
                      <a:pt x="2736" y="6949"/>
                      <a:pt x="2796" y="6943"/>
                    </a:cubicBezTo>
                    <a:cubicBezTo>
                      <a:pt x="2940" y="6937"/>
                      <a:pt x="3070" y="6886"/>
                      <a:pt x="3207" y="6843"/>
                    </a:cubicBezTo>
                    <a:cubicBezTo>
                      <a:pt x="3291" y="6816"/>
                      <a:pt x="3375" y="6779"/>
                      <a:pt x="3455" y="6742"/>
                    </a:cubicBezTo>
                    <a:cubicBezTo>
                      <a:pt x="3679" y="6639"/>
                      <a:pt x="3889" y="6508"/>
                      <a:pt x="4083" y="6355"/>
                    </a:cubicBezTo>
                    <a:cubicBezTo>
                      <a:pt x="4124" y="6321"/>
                      <a:pt x="4160" y="6287"/>
                      <a:pt x="4197" y="6254"/>
                    </a:cubicBezTo>
                    <a:cubicBezTo>
                      <a:pt x="4324" y="6127"/>
                      <a:pt x="4438" y="5994"/>
                      <a:pt x="4522" y="5836"/>
                    </a:cubicBezTo>
                    <a:cubicBezTo>
                      <a:pt x="4585" y="5719"/>
                      <a:pt x="4639" y="5605"/>
                      <a:pt x="4682" y="5478"/>
                    </a:cubicBezTo>
                    <a:cubicBezTo>
                      <a:pt x="4716" y="5384"/>
                      <a:pt x="4732" y="5284"/>
                      <a:pt x="4749" y="5188"/>
                    </a:cubicBezTo>
                    <a:cubicBezTo>
                      <a:pt x="4786" y="5007"/>
                      <a:pt x="4789" y="4827"/>
                      <a:pt x="4762" y="4642"/>
                    </a:cubicBezTo>
                    <a:cubicBezTo>
                      <a:pt x="4749" y="4546"/>
                      <a:pt x="4732" y="4452"/>
                      <a:pt x="4709" y="4358"/>
                    </a:cubicBezTo>
                    <a:cubicBezTo>
                      <a:pt x="4669" y="4211"/>
                      <a:pt x="4616" y="4074"/>
                      <a:pt x="4551" y="3940"/>
                    </a:cubicBezTo>
                    <a:cubicBezTo>
                      <a:pt x="4535" y="3910"/>
                      <a:pt x="4518" y="3879"/>
                      <a:pt x="4502" y="3850"/>
                    </a:cubicBezTo>
                    <a:cubicBezTo>
                      <a:pt x="4565" y="3839"/>
                      <a:pt x="4628" y="3830"/>
                      <a:pt x="4692" y="3816"/>
                    </a:cubicBezTo>
                    <a:cubicBezTo>
                      <a:pt x="4883" y="3783"/>
                      <a:pt x="5060" y="3703"/>
                      <a:pt x="5234" y="3623"/>
                    </a:cubicBezTo>
                    <a:cubicBezTo>
                      <a:pt x="5378" y="3558"/>
                      <a:pt x="5522" y="3475"/>
                      <a:pt x="5632" y="3354"/>
                    </a:cubicBezTo>
                    <a:cubicBezTo>
                      <a:pt x="5699" y="3281"/>
                      <a:pt x="5766" y="3208"/>
                      <a:pt x="5826" y="3127"/>
                    </a:cubicBezTo>
                    <a:cubicBezTo>
                      <a:pt x="5936" y="2980"/>
                      <a:pt x="6040" y="2823"/>
                      <a:pt x="6100" y="2649"/>
                    </a:cubicBezTo>
                    <a:cubicBezTo>
                      <a:pt x="6137" y="2539"/>
                      <a:pt x="6161" y="2414"/>
                      <a:pt x="6167" y="2298"/>
                    </a:cubicBezTo>
                    <a:cubicBezTo>
                      <a:pt x="6177" y="2161"/>
                      <a:pt x="6174" y="2027"/>
                      <a:pt x="6164" y="1886"/>
                    </a:cubicBezTo>
                    <a:cubicBezTo>
                      <a:pt x="6161" y="1860"/>
                      <a:pt x="6157" y="1833"/>
                      <a:pt x="6150" y="1806"/>
                    </a:cubicBezTo>
                    <a:cubicBezTo>
                      <a:pt x="6133" y="1739"/>
                      <a:pt x="6110" y="1672"/>
                      <a:pt x="6087" y="1609"/>
                    </a:cubicBezTo>
                    <a:cubicBezTo>
                      <a:pt x="6067" y="1556"/>
                      <a:pt x="6040" y="1508"/>
                      <a:pt x="6013" y="1459"/>
                    </a:cubicBezTo>
                    <a:cubicBezTo>
                      <a:pt x="5940" y="1338"/>
                      <a:pt x="5860" y="1224"/>
                      <a:pt x="5769" y="1117"/>
                    </a:cubicBezTo>
                    <a:cubicBezTo>
                      <a:pt x="5709" y="1047"/>
                      <a:pt x="5642" y="987"/>
                      <a:pt x="5575" y="923"/>
                    </a:cubicBezTo>
                    <a:cubicBezTo>
                      <a:pt x="5474" y="823"/>
                      <a:pt x="5368" y="729"/>
                      <a:pt x="5258" y="639"/>
                    </a:cubicBezTo>
                    <a:cubicBezTo>
                      <a:pt x="5241" y="625"/>
                      <a:pt x="5224" y="613"/>
                      <a:pt x="5207" y="599"/>
                    </a:cubicBezTo>
                    <a:cubicBezTo>
                      <a:pt x="5153" y="556"/>
                      <a:pt x="5104" y="515"/>
                      <a:pt x="5047" y="482"/>
                    </a:cubicBezTo>
                    <a:cubicBezTo>
                      <a:pt x="4846" y="361"/>
                      <a:pt x="4636" y="275"/>
                      <a:pt x="4408" y="214"/>
                    </a:cubicBezTo>
                    <a:cubicBezTo>
                      <a:pt x="4170" y="154"/>
                      <a:pt x="3929" y="107"/>
                      <a:pt x="3692" y="57"/>
                    </a:cubicBezTo>
                    <a:cubicBezTo>
                      <a:pt x="3602" y="37"/>
                      <a:pt x="3515" y="23"/>
                      <a:pt x="3428" y="7"/>
                    </a:cubicBezTo>
                    <a:cubicBezTo>
                      <a:pt x="3387" y="0"/>
                      <a:pt x="3351" y="0"/>
                      <a:pt x="331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382" name="Google Shape;2382;p17"/>
              <p:cNvSpPr/>
              <p:nvPr/>
            </p:nvSpPr>
            <p:spPr>
              <a:xfrm>
                <a:off x="4791500" y="4541438"/>
                <a:ext cx="163225" cy="182575"/>
              </a:xfrm>
              <a:custGeom>
                <a:avLst/>
                <a:gdLst/>
                <a:ahLst/>
                <a:cxnLst/>
                <a:rect l="l" t="t" r="r" b="b"/>
                <a:pathLst>
                  <a:path w="6529" h="7303" extrusionOk="0">
                    <a:moveTo>
                      <a:pt x="3700" y="1635"/>
                    </a:moveTo>
                    <a:lnTo>
                      <a:pt x="3880" y="1664"/>
                    </a:lnTo>
                    <a:cubicBezTo>
                      <a:pt x="3997" y="1684"/>
                      <a:pt x="4111" y="1708"/>
                      <a:pt x="4221" y="1728"/>
                    </a:cubicBezTo>
                    <a:cubicBezTo>
                      <a:pt x="4325" y="1755"/>
                      <a:pt x="4412" y="1781"/>
                      <a:pt x="4489" y="1815"/>
                    </a:cubicBezTo>
                    <a:cubicBezTo>
                      <a:pt x="4582" y="1875"/>
                      <a:pt x="4669" y="1945"/>
                      <a:pt x="4733" y="2005"/>
                    </a:cubicBezTo>
                    <a:cubicBezTo>
                      <a:pt x="4817" y="2082"/>
                      <a:pt x="4907" y="2173"/>
                      <a:pt x="4987" y="2277"/>
                    </a:cubicBezTo>
                    <a:cubicBezTo>
                      <a:pt x="4984" y="2310"/>
                      <a:pt x="4981" y="2340"/>
                      <a:pt x="4977" y="2374"/>
                    </a:cubicBezTo>
                    <a:cubicBezTo>
                      <a:pt x="4947" y="2424"/>
                      <a:pt x="4907" y="2474"/>
                      <a:pt x="4867" y="2527"/>
                    </a:cubicBezTo>
                    <a:cubicBezTo>
                      <a:pt x="4797" y="2561"/>
                      <a:pt x="4723" y="2595"/>
                      <a:pt x="4643" y="2624"/>
                    </a:cubicBezTo>
                    <a:cubicBezTo>
                      <a:pt x="4566" y="2641"/>
                      <a:pt x="4489" y="2651"/>
                      <a:pt x="4405" y="2661"/>
                    </a:cubicBezTo>
                    <a:lnTo>
                      <a:pt x="4348" y="2668"/>
                    </a:lnTo>
                    <a:cubicBezTo>
                      <a:pt x="4272" y="2678"/>
                      <a:pt x="4195" y="2684"/>
                      <a:pt x="4131" y="2691"/>
                    </a:cubicBezTo>
                    <a:cubicBezTo>
                      <a:pt x="3991" y="2691"/>
                      <a:pt x="3854" y="2678"/>
                      <a:pt x="3736" y="2668"/>
                    </a:cubicBezTo>
                    <a:cubicBezTo>
                      <a:pt x="3596" y="2655"/>
                      <a:pt x="3485" y="2638"/>
                      <a:pt x="3385" y="2621"/>
                    </a:cubicBezTo>
                    <a:lnTo>
                      <a:pt x="3375" y="2618"/>
                    </a:lnTo>
                    <a:cubicBezTo>
                      <a:pt x="3295" y="2595"/>
                      <a:pt x="3215" y="2570"/>
                      <a:pt x="3121" y="2558"/>
                    </a:cubicBezTo>
                    <a:cubicBezTo>
                      <a:pt x="3138" y="2527"/>
                      <a:pt x="3155" y="2497"/>
                      <a:pt x="3171" y="2470"/>
                    </a:cubicBezTo>
                    <a:cubicBezTo>
                      <a:pt x="3252" y="2337"/>
                      <a:pt x="3329" y="2206"/>
                      <a:pt x="3409" y="2079"/>
                    </a:cubicBezTo>
                    <a:cubicBezTo>
                      <a:pt x="3482" y="1962"/>
                      <a:pt x="3556" y="1845"/>
                      <a:pt x="3633" y="1735"/>
                    </a:cubicBezTo>
                    <a:lnTo>
                      <a:pt x="3700" y="1635"/>
                    </a:lnTo>
                    <a:close/>
                    <a:moveTo>
                      <a:pt x="3536" y="1253"/>
                    </a:moveTo>
                    <a:lnTo>
                      <a:pt x="3345" y="1534"/>
                    </a:lnTo>
                    <a:cubicBezTo>
                      <a:pt x="3261" y="1651"/>
                      <a:pt x="3184" y="1772"/>
                      <a:pt x="3111" y="1892"/>
                    </a:cubicBezTo>
                    <a:cubicBezTo>
                      <a:pt x="3028" y="2022"/>
                      <a:pt x="2951" y="2156"/>
                      <a:pt x="2870" y="2289"/>
                    </a:cubicBezTo>
                    <a:cubicBezTo>
                      <a:pt x="2817" y="2380"/>
                      <a:pt x="2770" y="2470"/>
                      <a:pt x="2719" y="2561"/>
                    </a:cubicBezTo>
                    <a:lnTo>
                      <a:pt x="2509" y="3019"/>
                    </a:lnTo>
                    <a:lnTo>
                      <a:pt x="2874" y="2919"/>
                    </a:lnTo>
                    <a:cubicBezTo>
                      <a:pt x="2916" y="2906"/>
                      <a:pt x="2960" y="2899"/>
                      <a:pt x="3003" y="2899"/>
                    </a:cubicBezTo>
                    <a:cubicBezTo>
                      <a:pt x="3018" y="2899"/>
                      <a:pt x="3033" y="2900"/>
                      <a:pt x="3048" y="2902"/>
                    </a:cubicBezTo>
                    <a:cubicBezTo>
                      <a:pt x="3121" y="2908"/>
                      <a:pt x="3195" y="2932"/>
                      <a:pt x="3275" y="2956"/>
                    </a:cubicBezTo>
                    <a:lnTo>
                      <a:pt x="3312" y="2965"/>
                    </a:lnTo>
                    <a:cubicBezTo>
                      <a:pt x="3425" y="2985"/>
                      <a:pt x="3549" y="3002"/>
                      <a:pt x="3700" y="3016"/>
                    </a:cubicBezTo>
                    <a:cubicBezTo>
                      <a:pt x="3823" y="3029"/>
                      <a:pt x="3967" y="3042"/>
                      <a:pt x="4131" y="3042"/>
                    </a:cubicBezTo>
                    <a:lnTo>
                      <a:pt x="4144" y="3042"/>
                    </a:lnTo>
                    <a:cubicBezTo>
                      <a:pt x="4228" y="3036"/>
                      <a:pt x="4308" y="3029"/>
                      <a:pt x="4392" y="3016"/>
                    </a:cubicBezTo>
                    <a:lnTo>
                      <a:pt x="4452" y="3009"/>
                    </a:lnTo>
                    <a:cubicBezTo>
                      <a:pt x="4542" y="2999"/>
                      <a:pt x="4636" y="2985"/>
                      <a:pt x="4729" y="2965"/>
                    </a:cubicBezTo>
                    <a:lnTo>
                      <a:pt x="4753" y="2959"/>
                    </a:lnTo>
                    <a:cubicBezTo>
                      <a:pt x="4860" y="2919"/>
                      <a:pt x="4961" y="2875"/>
                      <a:pt x="5050" y="2828"/>
                    </a:cubicBezTo>
                    <a:lnTo>
                      <a:pt x="5124" y="2765"/>
                    </a:lnTo>
                    <a:cubicBezTo>
                      <a:pt x="5188" y="2688"/>
                      <a:pt x="5245" y="2607"/>
                      <a:pt x="5291" y="2534"/>
                    </a:cubicBezTo>
                    <a:lnTo>
                      <a:pt x="5322" y="2447"/>
                    </a:lnTo>
                    <a:cubicBezTo>
                      <a:pt x="5331" y="2380"/>
                      <a:pt x="5339" y="2310"/>
                      <a:pt x="5339" y="2243"/>
                    </a:cubicBezTo>
                    <a:lnTo>
                      <a:pt x="5339" y="2226"/>
                    </a:lnTo>
                    <a:lnTo>
                      <a:pt x="5322" y="2166"/>
                    </a:lnTo>
                    <a:cubicBezTo>
                      <a:pt x="5311" y="2143"/>
                      <a:pt x="5302" y="2123"/>
                      <a:pt x="5291" y="2102"/>
                    </a:cubicBezTo>
                    <a:lnTo>
                      <a:pt x="5278" y="2079"/>
                    </a:lnTo>
                    <a:cubicBezTo>
                      <a:pt x="5181" y="1948"/>
                      <a:pt x="5070" y="1838"/>
                      <a:pt x="4974" y="1748"/>
                    </a:cubicBezTo>
                    <a:lnTo>
                      <a:pt x="4967" y="1741"/>
                    </a:lnTo>
                    <a:cubicBezTo>
                      <a:pt x="4890" y="1675"/>
                      <a:pt x="4783" y="1584"/>
                      <a:pt x="4663" y="1511"/>
                    </a:cubicBezTo>
                    <a:lnTo>
                      <a:pt x="4639" y="1497"/>
                    </a:lnTo>
                    <a:cubicBezTo>
                      <a:pt x="4539" y="1454"/>
                      <a:pt x="4436" y="1420"/>
                      <a:pt x="4298" y="1387"/>
                    </a:cubicBezTo>
                    <a:cubicBezTo>
                      <a:pt x="4181" y="1363"/>
                      <a:pt x="4061" y="1340"/>
                      <a:pt x="3944" y="1320"/>
                    </a:cubicBezTo>
                    <a:cubicBezTo>
                      <a:pt x="3860" y="1303"/>
                      <a:pt x="3780" y="1290"/>
                      <a:pt x="3696" y="1277"/>
                    </a:cubicBezTo>
                    <a:lnTo>
                      <a:pt x="3536" y="1253"/>
                    </a:lnTo>
                    <a:close/>
                    <a:moveTo>
                      <a:pt x="2439" y="3995"/>
                    </a:moveTo>
                    <a:cubicBezTo>
                      <a:pt x="2466" y="4022"/>
                      <a:pt x="2496" y="4046"/>
                      <a:pt x="2526" y="4069"/>
                    </a:cubicBezTo>
                    <a:lnTo>
                      <a:pt x="2529" y="4072"/>
                    </a:lnTo>
                    <a:cubicBezTo>
                      <a:pt x="2576" y="4109"/>
                      <a:pt x="2622" y="4136"/>
                      <a:pt x="2662" y="4160"/>
                    </a:cubicBezTo>
                    <a:lnTo>
                      <a:pt x="2703" y="4183"/>
                    </a:lnTo>
                    <a:cubicBezTo>
                      <a:pt x="2747" y="4209"/>
                      <a:pt x="2793" y="4236"/>
                      <a:pt x="2840" y="4260"/>
                    </a:cubicBezTo>
                    <a:lnTo>
                      <a:pt x="2880" y="4287"/>
                    </a:lnTo>
                    <a:cubicBezTo>
                      <a:pt x="2957" y="4327"/>
                      <a:pt x="3034" y="4370"/>
                      <a:pt x="3104" y="4417"/>
                    </a:cubicBezTo>
                    <a:cubicBezTo>
                      <a:pt x="3168" y="4461"/>
                      <a:pt x="3232" y="4510"/>
                      <a:pt x="3292" y="4564"/>
                    </a:cubicBezTo>
                    <a:cubicBezTo>
                      <a:pt x="3352" y="4621"/>
                      <a:pt x="3399" y="4671"/>
                      <a:pt x="3439" y="4722"/>
                    </a:cubicBezTo>
                    <a:cubicBezTo>
                      <a:pt x="3459" y="4765"/>
                      <a:pt x="3479" y="4808"/>
                      <a:pt x="3499" y="4862"/>
                    </a:cubicBezTo>
                    <a:cubicBezTo>
                      <a:pt x="3512" y="4925"/>
                      <a:pt x="3522" y="4986"/>
                      <a:pt x="3533" y="5043"/>
                    </a:cubicBezTo>
                    <a:cubicBezTo>
                      <a:pt x="3529" y="5063"/>
                      <a:pt x="3525" y="5083"/>
                      <a:pt x="3522" y="5106"/>
                    </a:cubicBezTo>
                    <a:cubicBezTo>
                      <a:pt x="3512" y="5146"/>
                      <a:pt x="3499" y="5186"/>
                      <a:pt x="3482" y="5223"/>
                    </a:cubicBezTo>
                    <a:cubicBezTo>
                      <a:pt x="3465" y="5250"/>
                      <a:pt x="3449" y="5276"/>
                      <a:pt x="3429" y="5299"/>
                    </a:cubicBezTo>
                    <a:cubicBezTo>
                      <a:pt x="3385" y="5344"/>
                      <a:pt x="3332" y="5384"/>
                      <a:pt x="3275" y="5424"/>
                    </a:cubicBezTo>
                    <a:cubicBezTo>
                      <a:pt x="3171" y="5480"/>
                      <a:pt x="3054" y="5534"/>
                      <a:pt x="2931" y="5577"/>
                    </a:cubicBezTo>
                    <a:cubicBezTo>
                      <a:pt x="2903" y="5584"/>
                      <a:pt x="2880" y="5591"/>
                      <a:pt x="2854" y="5594"/>
                    </a:cubicBezTo>
                    <a:cubicBezTo>
                      <a:pt x="2810" y="5580"/>
                      <a:pt x="2767" y="5568"/>
                      <a:pt x="2723" y="5554"/>
                    </a:cubicBezTo>
                    <a:lnTo>
                      <a:pt x="2642" y="5531"/>
                    </a:lnTo>
                    <a:cubicBezTo>
                      <a:pt x="2532" y="5497"/>
                      <a:pt x="2426" y="5464"/>
                      <a:pt x="2338" y="5427"/>
                    </a:cubicBezTo>
                    <a:cubicBezTo>
                      <a:pt x="2228" y="5364"/>
                      <a:pt x="2121" y="5296"/>
                      <a:pt x="2011" y="5230"/>
                    </a:cubicBezTo>
                    <a:lnTo>
                      <a:pt x="1944" y="5186"/>
                    </a:lnTo>
                    <a:cubicBezTo>
                      <a:pt x="1927" y="5176"/>
                      <a:pt x="1910" y="5166"/>
                      <a:pt x="1897" y="5156"/>
                    </a:cubicBezTo>
                    <a:cubicBezTo>
                      <a:pt x="1954" y="5026"/>
                      <a:pt x="2011" y="4895"/>
                      <a:pt x="2068" y="4768"/>
                    </a:cubicBezTo>
                    <a:cubicBezTo>
                      <a:pt x="2181" y="4507"/>
                      <a:pt x="2309" y="4250"/>
                      <a:pt x="2439" y="3995"/>
                    </a:cubicBezTo>
                    <a:close/>
                    <a:moveTo>
                      <a:pt x="2409" y="3273"/>
                    </a:moveTo>
                    <a:lnTo>
                      <a:pt x="2228" y="3631"/>
                    </a:lnTo>
                    <a:cubicBezTo>
                      <a:pt x="2064" y="3952"/>
                      <a:pt x="1894" y="4287"/>
                      <a:pt x="1747" y="4624"/>
                    </a:cubicBezTo>
                    <a:cubicBezTo>
                      <a:pt x="1666" y="4802"/>
                      <a:pt x="1589" y="4978"/>
                      <a:pt x="1512" y="5156"/>
                    </a:cubicBezTo>
                    <a:lnTo>
                      <a:pt x="1449" y="5299"/>
                    </a:lnTo>
                    <a:lnTo>
                      <a:pt x="1646" y="5417"/>
                    </a:lnTo>
                    <a:cubicBezTo>
                      <a:pt x="1683" y="5437"/>
                      <a:pt x="1716" y="5460"/>
                      <a:pt x="1753" y="5480"/>
                    </a:cubicBezTo>
                    <a:lnTo>
                      <a:pt x="1827" y="5531"/>
                    </a:lnTo>
                    <a:cubicBezTo>
                      <a:pt x="1937" y="5600"/>
                      <a:pt x="2051" y="5668"/>
                      <a:pt x="2181" y="5741"/>
                    </a:cubicBezTo>
                    <a:cubicBezTo>
                      <a:pt x="2301" y="5795"/>
                      <a:pt x="2422" y="5832"/>
                      <a:pt x="2542" y="5869"/>
                    </a:cubicBezTo>
                    <a:lnTo>
                      <a:pt x="2619" y="5892"/>
                    </a:lnTo>
                    <a:cubicBezTo>
                      <a:pt x="2673" y="5909"/>
                      <a:pt x="2730" y="5926"/>
                      <a:pt x="2787" y="5942"/>
                    </a:cubicBezTo>
                    <a:lnTo>
                      <a:pt x="2863" y="5952"/>
                    </a:lnTo>
                    <a:lnTo>
                      <a:pt x="2887" y="5946"/>
                    </a:lnTo>
                    <a:cubicBezTo>
                      <a:pt x="2931" y="5938"/>
                      <a:pt x="2977" y="5929"/>
                      <a:pt x="3034" y="5912"/>
                    </a:cubicBezTo>
                    <a:cubicBezTo>
                      <a:pt x="3188" y="5858"/>
                      <a:pt x="3325" y="5798"/>
                      <a:pt x="3459" y="5721"/>
                    </a:cubicBezTo>
                    <a:cubicBezTo>
                      <a:pt x="3549" y="5661"/>
                      <a:pt x="3619" y="5605"/>
                      <a:pt x="3679" y="5548"/>
                    </a:cubicBezTo>
                    <a:lnTo>
                      <a:pt x="3700" y="5527"/>
                    </a:lnTo>
                    <a:cubicBezTo>
                      <a:pt x="3733" y="5484"/>
                      <a:pt x="3763" y="5440"/>
                      <a:pt x="3790" y="5393"/>
                    </a:cubicBezTo>
                    <a:lnTo>
                      <a:pt x="3803" y="5370"/>
                    </a:lnTo>
                    <a:cubicBezTo>
                      <a:pt x="3826" y="5310"/>
                      <a:pt x="3846" y="5253"/>
                      <a:pt x="3863" y="5190"/>
                    </a:cubicBezTo>
                    <a:lnTo>
                      <a:pt x="3870" y="5169"/>
                    </a:lnTo>
                    <a:cubicBezTo>
                      <a:pt x="3874" y="5129"/>
                      <a:pt x="3880" y="5092"/>
                      <a:pt x="3883" y="5052"/>
                    </a:cubicBezTo>
                    <a:lnTo>
                      <a:pt x="3883" y="5035"/>
                    </a:lnTo>
                    <a:lnTo>
                      <a:pt x="3883" y="5019"/>
                    </a:lnTo>
                    <a:cubicBezTo>
                      <a:pt x="3874" y="4942"/>
                      <a:pt x="3860" y="4858"/>
                      <a:pt x="3840" y="4771"/>
                    </a:cubicBezTo>
                    <a:lnTo>
                      <a:pt x="3834" y="4748"/>
                    </a:lnTo>
                    <a:cubicBezTo>
                      <a:pt x="3803" y="4674"/>
                      <a:pt x="3773" y="4608"/>
                      <a:pt x="3743" y="4544"/>
                    </a:cubicBezTo>
                    <a:lnTo>
                      <a:pt x="3726" y="4517"/>
                    </a:lnTo>
                    <a:cubicBezTo>
                      <a:pt x="3673" y="4453"/>
                      <a:pt x="3616" y="4387"/>
                      <a:pt x="3529" y="4303"/>
                    </a:cubicBezTo>
                    <a:cubicBezTo>
                      <a:pt x="3465" y="4250"/>
                      <a:pt x="3389" y="4186"/>
                      <a:pt x="3301" y="4126"/>
                    </a:cubicBezTo>
                    <a:cubicBezTo>
                      <a:pt x="3221" y="4072"/>
                      <a:pt x="3138" y="4026"/>
                      <a:pt x="3054" y="3979"/>
                    </a:cubicBezTo>
                    <a:lnTo>
                      <a:pt x="3011" y="3955"/>
                    </a:lnTo>
                    <a:cubicBezTo>
                      <a:pt x="2967" y="3929"/>
                      <a:pt x="2923" y="3905"/>
                      <a:pt x="2880" y="3879"/>
                    </a:cubicBezTo>
                    <a:lnTo>
                      <a:pt x="2837" y="3855"/>
                    </a:lnTo>
                    <a:cubicBezTo>
                      <a:pt x="2807" y="3839"/>
                      <a:pt x="2776" y="3822"/>
                      <a:pt x="2750" y="3802"/>
                    </a:cubicBezTo>
                    <a:lnTo>
                      <a:pt x="2639" y="3939"/>
                    </a:lnTo>
                    <a:lnTo>
                      <a:pt x="2747" y="3799"/>
                    </a:lnTo>
                    <a:cubicBezTo>
                      <a:pt x="2650" y="3718"/>
                      <a:pt x="2602" y="3674"/>
                      <a:pt x="2566" y="3591"/>
                    </a:cubicBezTo>
                    <a:lnTo>
                      <a:pt x="2409" y="3273"/>
                    </a:lnTo>
                    <a:close/>
                    <a:moveTo>
                      <a:pt x="3525" y="352"/>
                    </a:moveTo>
                    <a:cubicBezTo>
                      <a:pt x="3544" y="352"/>
                      <a:pt x="3562" y="354"/>
                      <a:pt x="3576" y="357"/>
                    </a:cubicBezTo>
                    <a:cubicBezTo>
                      <a:pt x="3663" y="370"/>
                      <a:pt x="3746" y="387"/>
                      <a:pt x="3834" y="403"/>
                    </a:cubicBezTo>
                    <a:lnTo>
                      <a:pt x="3980" y="434"/>
                    </a:lnTo>
                    <a:cubicBezTo>
                      <a:pt x="4167" y="474"/>
                      <a:pt x="4359" y="514"/>
                      <a:pt x="4542" y="561"/>
                    </a:cubicBezTo>
                    <a:cubicBezTo>
                      <a:pt x="4753" y="614"/>
                      <a:pt x="4944" y="698"/>
                      <a:pt x="5135" y="812"/>
                    </a:cubicBezTo>
                    <a:cubicBezTo>
                      <a:pt x="5184" y="838"/>
                      <a:pt x="5231" y="875"/>
                      <a:pt x="5275" y="912"/>
                    </a:cubicBezTo>
                    <a:lnTo>
                      <a:pt x="5325" y="952"/>
                    </a:lnTo>
                    <a:cubicBezTo>
                      <a:pt x="5432" y="1042"/>
                      <a:pt x="5536" y="1133"/>
                      <a:pt x="5632" y="1226"/>
                    </a:cubicBezTo>
                    <a:lnTo>
                      <a:pt x="5666" y="1256"/>
                    </a:lnTo>
                    <a:cubicBezTo>
                      <a:pt x="5720" y="1310"/>
                      <a:pt x="5770" y="1357"/>
                      <a:pt x="5813" y="1407"/>
                    </a:cubicBezTo>
                    <a:cubicBezTo>
                      <a:pt x="5893" y="1504"/>
                      <a:pt x="5967" y="1607"/>
                      <a:pt x="6038" y="1724"/>
                    </a:cubicBezTo>
                    <a:cubicBezTo>
                      <a:pt x="6061" y="1765"/>
                      <a:pt x="6084" y="1805"/>
                      <a:pt x="6101" y="1845"/>
                    </a:cubicBezTo>
                    <a:cubicBezTo>
                      <a:pt x="6121" y="1905"/>
                      <a:pt x="6141" y="1962"/>
                      <a:pt x="6154" y="2025"/>
                    </a:cubicBezTo>
                    <a:cubicBezTo>
                      <a:pt x="6161" y="2042"/>
                      <a:pt x="6164" y="2059"/>
                      <a:pt x="6168" y="2076"/>
                    </a:cubicBezTo>
                    <a:cubicBezTo>
                      <a:pt x="6178" y="2213"/>
                      <a:pt x="6178" y="2340"/>
                      <a:pt x="6171" y="2464"/>
                    </a:cubicBezTo>
                    <a:cubicBezTo>
                      <a:pt x="6164" y="2570"/>
                      <a:pt x="6141" y="2678"/>
                      <a:pt x="6111" y="2768"/>
                    </a:cubicBezTo>
                    <a:cubicBezTo>
                      <a:pt x="6058" y="2925"/>
                      <a:pt x="5957" y="3072"/>
                      <a:pt x="5863" y="3200"/>
                    </a:cubicBezTo>
                    <a:cubicBezTo>
                      <a:pt x="5820" y="3257"/>
                      <a:pt x="5770" y="3313"/>
                      <a:pt x="5713" y="3373"/>
                    </a:cubicBezTo>
                    <a:lnTo>
                      <a:pt x="5680" y="3413"/>
                    </a:lnTo>
                    <a:cubicBezTo>
                      <a:pt x="5603" y="3498"/>
                      <a:pt x="5496" y="3567"/>
                      <a:pt x="5339" y="3638"/>
                    </a:cubicBezTo>
                    <a:cubicBezTo>
                      <a:pt x="5175" y="3711"/>
                      <a:pt x="5007" y="3788"/>
                      <a:pt x="4840" y="3819"/>
                    </a:cubicBezTo>
                    <a:cubicBezTo>
                      <a:pt x="4777" y="3831"/>
                      <a:pt x="4716" y="3842"/>
                      <a:pt x="4653" y="3851"/>
                    </a:cubicBezTo>
                    <a:lnTo>
                      <a:pt x="4402" y="3892"/>
                    </a:lnTo>
                    <a:lnTo>
                      <a:pt x="4529" y="4112"/>
                    </a:lnTo>
                    <a:cubicBezTo>
                      <a:pt x="4542" y="4140"/>
                      <a:pt x="4556" y="4166"/>
                      <a:pt x="4569" y="4193"/>
                    </a:cubicBezTo>
                    <a:cubicBezTo>
                      <a:pt x="4633" y="4323"/>
                      <a:pt x="4683" y="4450"/>
                      <a:pt x="4716" y="4577"/>
                    </a:cubicBezTo>
                    <a:cubicBezTo>
                      <a:pt x="4740" y="4671"/>
                      <a:pt x="4757" y="4771"/>
                      <a:pt x="4766" y="4845"/>
                    </a:cubicBezTo>
                    <a:cubicBezTo>
                      <a:pt x="4794" y="5006"/>
                      <a:pt x="4786" y="5169"/>
                      <a:pt x="4757" y="5330"/>
                    </a:cubicBezTo>
                    <a:lnTo>
                      <a:pt x="4743" y="5393"/>
                    </a:lnTo>
                    <a:cubicBezTo>
                      <a:pt x="4729" y="5467"/>
                      <a:pt x="4716" y="5537"/>
                      <a:pt x="4696" y="5597"/>
                    </a:cubicBezTo>
                    <a:cubicBezTo>
                      <a:pt x="4660" y="5701"/>
                      <a:pt x="4613" y="5805"/>
                      <a:pt x="4546" y="5929"/>
                    </a:cubicBezTo>
                    <a:cubicBezTo>
                      <a:pt x="4476" y="6056"/>
                      <a:pt x="4382" y="6176"/>
                      <a:pt x="4252" y="6303"/>
                    </a:cubicBezTo>
                    <a:cubicBezTo>
                      <a:pt x="4218" y="6333"/>
                      <a:pt x="4188" y="6363"/>
                      <a:pt x="4151" y="6394"/>
                    </a:cubicBezTo>
                    <a:cubicBezTo>
                      <a:pt x="3971" y="6537"/>
                      <a:pt x="3770" y="6661"/>
                      <a:pt x="3559" y="6758"/>
                    </a:cubicBezTo>
                    <a:cubicBezTo>
                      <a:pt x="3472" y="6798"/>
                      <a:pt x="3399" y="6829"/>
                      <a:pt x="3332" y="6852"/>
                    </a:cubicBezTo>
                    <a:lnTo>
                      <a:pt x="3261" y="6872"/>
                    </a:lnTo>
                    <a:cubicBezTo>
                      <a:pt x="3158" y="6905"/>
                      <a:pt x="3057" y="6939"/>
                      <a:pt x="2954" y="6945"/>
                    </a:cubicBezTo>
                    <a:cubicBezTo>
                      <a:pt x="2899" y="6949"/>
                      <a:pt x="2847" y="6952"/>
                      <a:pt x="2798" y="6952"/>
                    </a:cubicBezTo>
                    <a:cubicBezTo>
                      <a:pt x="2755" y="6952"/>
                      <a:pt x="2713" y="6950"/>
                      <a:pt x="2673" y="6942"/>
                    </a:cubicBezTo>
                    <a:cubicBezTo>
                      <a:pt x="2579" y="6925"/>
                      <a:pt x="2489" y="6905"/>
                      <a:pt x="2395" y="6882"/>
                    </a:cubicBezTo>
                    <a:cubicBezTo>
                      <a:pt x="2335" y="6869"/>
                      <a:pt x="2275" y="6852"/>
                      <a:pt x="2215" y="6832"/>
                    </a:cubicBezTo>
                    <a:lnTo>
                      <a:pt x="2121" y="6804"/>
                    </a:lnTo>
                    <a:cubicBezTo>
                      <a:pt x="2085" y="6795"/>
                      <a:pt x="2044" y="6781"/>
                      <a:pt x="2004" y="6768"/>
                    </a:cubicBezTo>
                    <a:lnTo>
                      <a:pt x="1980" y="6761"/>
                    </a:lnTo>
                    <a:cubicBezTo>
                      <a:pt x="1840" y="6718"/>
                      <a:pt x="1710" y="6648"/>
                      <a:pt x="1596" y="6584"/>
                    </a:cubicBezTo>
                    <a:cubicBezTo>
                      <a:pt x="1512" y="6540"/>
                      <a:pt x="1432" y="6494"/>
                      <a:pt x="1352" y="6443"/>
                    </a:cubicBezTo>
                    <a:cubicBezTo>
                      <a:pt x="1268" y="6397"/>
                      <a:pt x="1191" y="6343"/>
                      <a:pt x="1111" y="6293"/>
                    </a:cubicBezTo>
                    <a:cubicBezTo>
                      <a:pt x="1084" y="6276"/>
                      <a:pt x="1061" y="6259"/>
                      <a:pt x="1041" y="6243"/>
                    </a:cubicBezTo>
                    <a:lnTo>
                      <a:pt x="970" y="6193"/>
                    </a:lnTo>
                    <a:lnTo>
                      <a:pt x="890" y="6216"/>
                    </a:lnTo>
                    <a:cubicBezTo>
                      <a:pt x="856" y="6225"/>
                      <a:pt x="820" y="6229"/>
                      <a:pt x="784" y="6229"/>
                    </a:cubicBezTo>
                    <a:cubicBezTo>
                      <a:pt x="737" y="6229"/>
                      <a:pt x="690" y="6222"/>
                      <a:pt x="646" y="6207"/>
                    </a:cubicBezTo>
                    <a:cubicBezTo>
                      <a:pt x="546" y="6170"/>
                      <a:pt x="459" y="6093"/>
                      <a:pt x="412" y="5992"/>
                    </a:cubicBezTo>
                    <a:cubicBezTo>
                      <a:pt x="368" y="5895"/>
                      <a:pt x="362" y="5771"/>
                      <a:pt x="395" y="5694"/>
                    </a:cubicBezTo>
                    <a:lnTo>
                      <a:pt x="569" y="5279"/>
                    </a:lnTo>
                    <a:cubicBezTo>
                      <a:pt x="776" y="4795"/>
                      <a:pt x="987" y="4293"/>
                      <a:pt x="1208" y="3805"/>
                    </a:cubicBezTo>
                    <a:cubicBezTo>
                      <a:pt x="1302" y="3604"/>
                      <a:pt x="1392" y="3404"/>
                      <a:pt x="1483" y="3200"/>
                    </a:cubicBezTo>
                    <a:cubicBezTo>
                      <a:pt x="1546" y="3052"/>
                      <a:pt x="1603" y="2899"/>
                      <a:pt x="1656" y="2751"/>
                    </a:cubicBezTo>
                    <a:lnTo>
                      <a:pt x="1707" y="2615"/>
                    </a:lnTo>
                    <a:cubicBezTo>
                      <a:pt x="1857" y="2209"/>
                      <a:pt x="2064" y="1818"/>
                      <a:pt x="2268" y="1437"/>
                    </a:cubicBezTo>
                    <a:lnTo>
                      <a:pt x="2298" y="1383"/>
                    </a:lnTo>
                    <a:cubicBezTo>
                      <a:pt x="2375" y="1240"/>
                      <a:pt x="2452" y="1093"/>
                      <a:pt x="2536" y="952"/>
                    </a:cubicBezTo>
                    <a:cubicBezTo>
                      <a:pt x="2606" y="835"/>
                      <a:pt x="2693" y="735"/>
                      <a:pt x="2793" y="628"/>
                    </a:cubicBezTo>
                    <a:cubicBezTo>
                      <a:pt x="2877" y="537"/>
                      <a:pt x="2984" y="467"/>
                      <a:pt x="3094" y="431"/>
                    </a:cubicBezTo>
                    <a:cubicBezTo>
                      <a:pt x="3158" y="407"/>
                      <a:pt x="3221" y="383"/>
                      <a:pt x="3289" y="370"/>
                    </a:cubicBezTo>
                    <a:cubicBezTo>
                      <a:pt x="3335" y="357"/>
                      <a:pt x="3385" y="357"/>
                      <a:pt x="3445" y="353"/>
                    </a:cubicBezTo>
                    <a:lnTo>
                      <a:pt x="3499" y="353"/>
                    </a:lnTo>
                    <a:cubicBezTo>
                      <a:pt x="3508" y="353"/>
                      <a:pt x="3516" y="352"/>
                      <a:pt x="3525" y="352"/>
                    </a:cubicBezTo>
                    <a:close/>
                    <a:moveTo>
                      <a:pt x="3528" y="1"/>
                    </a:moveTo>
                    <a:cubicBezTo>
                      <a:pt x="3515" y="1"/>
                      <a:pt x="3500" y="1"/>
                      <a:pt x="3485" y="2"/>
                    </a:cubicBezTo>
                    <a:lnTo>
                      <a:pt x="3435" y="2"/>
                    </a:lnTo>
                    <a:cubicBezTo>
                      <a:pt x="3362" y="6"/>
                      <a:pt x="3289" y="9"/>
                      <a:pt x="3208" y="26"/>
                    </a:cubicBezTo>
                    <a:cubicBezTo>
                      <a:pt x="3128" y="46"/>
                      <a:pt x="3054" y="69"/>
                      <a:pt x="2980" y="96"/>
                    </a:cubicBezTo>
                    <a:cubicBezTo>
                      <a:pt x="2817" y="153"/>
                      <a:pt x="2659" y="256"/>
                      <a:pt x="2536" y="387"/>
                    </a:cubicBezTo>
                    <a:cubicBezTo>
                      <a:pt x="2426" y="508"/>
                      <a:pt x="2318" y="624"/>
                      <a:pt x="2231" y="775"/>
                    </a:cubicBezTo>
                    <a:cubicBezTo>
                      <a:pt x="2148" y="919"/>
                      <a:pt x="2068" y="1069"/>
                      <a:pt x="1987" y="1216"/>
                    </a:cubicBezTo>
                    <a:lnTo>
                      <a:pt x="1957" y="1273"/>
                    </a:lnTo>
                    <a:cubicBezTo>
                      <a:pt x="1750" y="1661"/>
                      <a:pt x="1536" y="2066"/>
                      <a:pt x="1375" y="2494"/>
                    </a:cubicBezTo>
                    <a:lnTo>
                      <a:pt x="1325" y="2635"/>
                    </a:lnTo>
                    <a:cubicBezTo>
                      <a:pt x="1275" y="2775"/>
                      <a:pt x="1222" y="2922"/>
                      <a:pt x="1161" y="3056"/>
                    </a:cubicBezTo>
                    <a:lnTo>
                      <a:pt x="890" y="3658"/>
                    </a:lnTo>
                    <a:cubicBezTo>
                      <a:pt x="666" y="4149"/>
                      <a:pt x="452" y="4654"/>
                      <a:pt x="248" y="5143"/>
                    </a:cubicBezTo>
                    <a:lnTo>
                      <a:pt x="71" y="5557"/>
                    </a:lnTo>
                    <a:cubicBezTo>
                      <a:pt x="1" y="5728"/>
                      <a:pt x="7" y="5952"/>
                      <a:pt x="94" y="6139"/>
                    </a:cubicBezTo>
                    <a:cubicBezTo>
                      <a:pt x="178" y="6323"/>
                      <a:pt x="339" y="6471"/>
                      <a:pt x="529" y="6537"/>
                    </a:cubicBezTo>
                    <a:cubicBezTo>
                      <a:pt x="611" y="6568"/>
                      <a:pt x="698" y="6582"/>
                      <a:pt x="785" y="6582"/>
                    </a:cubicBezTo>
                    <a:cubicBezTo>
                      <a:pt x="822" y="6582"/>
                      <a:pt x="860" y="6579"/>
                      <a:pt x="897" y="6574"/>
                    </a:cubicBezTo>
                    <a:cubicBezTo>
                      <a:pt x="904" y="6577"/>
                      <a:pt x="910" y="6584"/>
                      <a:pt x="917" y="6588"/>
                    </a:cubicBezTo>
                    <a:cubicBezTo>
                      <a:pt x="1001" y="6641"/>
                      <a:pt x="1084" y="6695"/>
                      <a:pt x="1168" y="6744"/>
                    </a:cubicBezTo>
                    <a:cubicBezTo>
                      <a:pt x="1255" y="6795"/>
                      <a:pt x="1338" y="6845"/>
                      <a:pt x="1426" y="6892"/>
                    </a:cubicBezTo>
                    <a:cubicBezTo>
                      <a:pt x="1552" y="6962"/>
                      <a:pt x="1707" y="7042"/>
                      <a:pt x="1873" y="7096"/>
                    </a:cubicBezTo>
                    <a:lnTo>
                      <a:pt x="1897" y="7105"/>
                    </a:lnTo>
                    <a:cubicBezTo>
                      <a:pt x="1940" y="7119"/>
                      <a:pt x="1984" y="7133"/>
                      <a:pt x="2028" y="7142"/>
                    </a:cubicBezTo>
                    <a:lnTo>
                      <a:pt x="2114" y="7170"/>
                    </a:lnTo>
                    <a:cubicBezTo>
                      <a:pt x="2181" y="7190"/>
                      <a:pt x="2252" y="7210"/>
                      <a:pt x="2318" y="7226"/>
                    </a:cubicBezTo>
                    <a:cubicBezTo>
                      <a:pt x="2415" y="7250"/>
                      <a:pt x="2512" y="7270"/>
                      <a:pt x="2609" y="7286"/>
                    </a:cubicBezTo>
                    <a:cubicBezTo>
                      <a:pt x="2676" y="7300"/>
                      <a:pt x="2736" y="7303"/>
                      <a:pt x="2800" y="7303"/>
                    </a:cubicBezTo>
                    <a:cubicBezTo>
                      <a:pt x="2863" y="7303"/>
                      <a:pt x="2923" y="7300"/>
                      <a:pt x="2988" y="7297"/>
                    </a:cubicBezTo>
                    <a:cubicBezTo>
                      <a:pt x="3124" y="7286"/>
                      <a:pt x="3252" y="7246"/>
                      <a:pt x="3372" y="7206"/>
                    </a:cubicBezTo>
                    <a:lnTo>
                      <a:pt x="3435" y="7186"/>
                    </a:lnTo>
                    <a:cubicBezTo>
                      <a:pt x="3519" y="7159"/>
                      <a:pt x="3606" y="7126"/>
                      <a:pt x="3706" y="7079"/>
                    </a:cubicBezTo>
                    <a:cubicBezTo>
                      <a:pt x="3944" y="6969"/>
                      <a:pt x="4167" y="6832"/>
                      <a:pt x="4372" y="6668"/>
                    </a:cubicBezTo>
                    <a:cubicBezTo>
                      <a:pt x="4415" y="6634"/>
                      <a:pt x="4456" y="6594"/>
                      <a:pt x="4496" y="6557"/>
                    </a:cubicBezTo>
                    <a:cubicBezTo>
                      <a:pt x="4653" y="6403"/>
                      <a:pt x="4769" y="6253"/>
                      <a:pt x="4857" y="6096"/>
                    </a:cubicBezTo>
                    <a:cubicBezTo>
                      <a:pt x="4930" y="5955"/>
                      <a:pt x="4984" y="5835"/>
                      <a:pt x="5027" y="5714"/>
                    </a:cubicBezTo>
                    <a:cubicBezTo>
                      <a:pt x="5058" y="5628"/>
                      <a:pt x="5074" y="5540"/>
                      <a:pt x="5087" y="5460"/>
                    </a:cubicBezTo>
                    <a:lnTo>
                      <a:pt x="5101" y="5397"/>
                    </a:lnTo>
                    <a:cubicBezTo>
                      <a:pt x="5141" y="5199"/>
                      <a:pt x="5144" y="4995"/>
                      <a:pt x="5115" y="4791"/>
                    </a:cubicBezTo>
                    <a:cubicBezTo>
                      <a:pt x="5104" y="4708"/>
                      <a:pt x="5084" y="4601"/>
                      <a:pt x="5054" y="4487"/>
                    </a:cubicBezTo>
                    <a:cubicBezTo>
                      <a:pt x="5027" y="4376"/>
                      <a:pt x="4987" y="4270"/>
                      <a:pt x="4940" y="4156"/>
                    </a:cubicBezTo>
                    <a:cubicBezTo>
                      <a:pt x="5138" y="4116"/>
                      <a:pt x="5322" y="4032"/>
                      <a:pt x="5482" y="3959"/>
                    </a:cubicBezTo>
                    <a:cubicBezTo>
                      <a:pt x="5686" y="3868"/>
                      <a:pt x="5830" y="3768"/>
                      <a:pt x="5941" y="3648"/>
                    </a:cubicBezTo>
                    <a:lnTo>
                      <a:pt x="5973" y="3611"/>
                    </a:lnTo>
                    <a:cubicBezTo>
                      <a:pt x="6030" y="3547"/>
                      <a:pt x="6091" y="3481"/>
                      <a:pt x="6148" y="3407"/>
                    </a:cubicBezTo>
                    <a:cubicBezTo>
                      <a:pt x="6254" y="3260"/>
                      <a:pt x="6375" y="3089"/>
                      <a:pt x="6445" y="2882"/>
                    </a:cubicBezTo>
                    <a:cubicBezTo>
                      <a:pt x="6486" y="2761"/>
                      <a:pt x="6512" y="2624"/>
                      <a:pt x="6522" y="2484"/>
                    </a:cubicBezTo>
                    <a:cubicBezTo>
                      <a:pt x="6529" y="2346"/>
                      <a:pt x="6529" y="2203"/>
                      <a:pt x="6515" y="2053"/>
                    </a:cubicBezTo>
                    <a:cubicBezTo>
                      <a:pt x="6515" y="2013"/>
                      <a:pt x="6506" y="1976"/>
                      <a:pt x="6499" y="1939"/>
                    </a:cubicBezTo>
                    <a:cubicBezTo>
                      <a:pt x="6482" y="1875"/>
                      <a:pt x="6459" y="1805"/>
                      <a:pt x="6429" y="1724"/>
                    </a:cubicBezTo>
                    <a:cubicBezTo>
                      <a:pt x="6405" y="1658"/>
                      <a:pt x="6372" y="1601"/>
                      <a:pt x="6342" y="1547"/>
                    </a:cubicBezTo>
                    <a:cubicBezTo>
                      <a:pt x="6262" y="1411"/>
                      <a:pt x="6174" y="1290"/>
                      <a:pt x="6081" y="1179"/>
                    </a:cubicBezTo>
                    <a:cubicBezTo>
                      <a:pt x="6024" y="1116"/>
                      <a:pt x="5967" y="1059"/>
                      <a:pt x="5907" y="1002"/>
                    </a:cubicBezTo>
                    <a:lnTo>
                      <a:pt x="5877" y="972"/>
                    </a:lnTo>
                    <a:cubicBezTo>
                      <a:pt x="5773" y="875"/>
                      <a:pt x="5663" y="775"/>
                      <a:pt x="5546" y="681"/>
                    </a:cubicBezTo>
                    <a:lnTo>
                      <a:pt x="5496" y="638"/>
                    </a:lnTo>
                    <a:cubicBezTo>
                      <a:pt x="5442" y="594"/>
                      <a:pt x="5382" y="548"/>
                      <a:pt x="5315" y="508"/>
                    </a:cubicBezTo>
                    <a:cubicBezTo>
                      <a:pt x="5098" y="377"/>
                      <a:pt x="4874" y="283"/>
                      <a:pt x="4629" y="223"/>
                    </a:cubicBezTo>
                    <a:cubicBezTo>
                      <a:pt x="4439" y="173"/>
                      <a:pt x="4241" y="130"/>
                      <a:pt x="4054" y="93"/>
                    </a:cubicBezTo>
                    <a:lnTo>
                      <a:pt x="3907" y="59"/>
                    </a:lnTo>
                    <a:cubicBezTo>
                      <a:pt x="3817" y="42"/>
                      <a:pt x="3726" y="26"/>
                      <a:pt x="3633" y="9"/>
                    </a:cubicBezTo>
                    <a:cubicBezTo>
                      <a:pt x="3601" y="4"/>
                      <a:pt x="3567" y="1"/>
                      <a:pt x="352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2383" name="Google Shape;2383;p17"/>
            <p:cNvGrpSpPr/>
            <p:nvPr/>
          </p:nvGrpSpPr>
          <p:grpSpPr>
            <a:xfrm rot="8100000" flipH="1">
              <a:off x="155445" y="3964423"/>
              <a:ext cx="192515" cy="227715"/>
              <a:chOff x="1824250" y="1008625"/>
              <a:chExt cx="144250" cy="170625"/>
            </a:xfrm>
          </p:grpSpPr>
          <p:sp>
            <p:nvSpPr>
              <p:cNvPr id="2384" name="Google Shape;2384;p17"/>
              <p:cNvSpPr/>
              <p:nvPr/>
            </p:nvSpPr>
            <p:spPr>
              <a:xfrm>
                <a:off x="1828675" y="1013025"/>
                <a:ext cx="135400" cy="161850"/>
              </a:xfrm>
              <a:custGeom>
                <a:avLst/>
                <a:gdLst/>
                <a:ahLst/>
                <a:cxnLst/>
                <a:rect l="l" t="t" r="r" b="b"/>
                <a:pathLst>
                  <a:path w="5416" h="6474" extrusionOk="0">
                    <a:moveTo>
                      <a:pt x="2356" y="0"/>
                    </a:moveTo>
                    <a:cubicBezTo>
                      <a:pt x="2252" y="0"/>
                      <a:pt x="2150" y="4"/>
                      <a:pt x="2047" y="21"/>
                    </a:cubicBezTo>
                    <a:cubicBezTo>
                      <a:pt x="1947" y="37"/>
                      <a:pt x="1847" y="67"/>
                      <a:pt x="1750" y="94"/>
                    </a:cubicBezTo>
                    <a:cubicBezTo>
                      <a:pt x="1690" y="107"/>
                      <a:pt x="1636" y="138"/>
                      <a:pt x="1579" y="161"/>
                    </a:cubicBezTo>
                    <a:cubicBezTo>
                      <a:pt x="1469" y="211"/>
                      <a:pt x="1362" y="274"/>
                      <a:pt x="1258" y="342"/>
                    </a:cubicBezTo>
                    <a:cubicBezTo>
                      <a:pt x="1164" y="402"/>
                      <a:pt x="1074" y="472"/>
                      <a:pt x="988" y="539"/>
                    </a:cubicBezTo>
                    <a:cubicBezTo>
                      <a:pt x="871" y="629"/>
                      <a:pt x="760" y="743"/>
                      <a:pt x="659" y="850"/>
                    </a:cubicBezTo>
                    <a:cubicBezTo>
                      <a:pt x="647" y="863"/>
                      <a:pt x="636" y="876"/>
                      <a:pt x="623" y="890"/>
                    </a:cubicBezTo>
                    <a:cubicBezTo>
                      <a:pt x="562" y="960"/>
                      <a:pt x="506" y="1034"/>
                      <a:pt x="456" y="1111"/>
                    </a:cubicBezTo>
                    <a:cubicBezTo>
                      <a:pt x="358" y="1265"/>
                      <a:pt x="272" y="1428"/>
                      <a:pt x="208" y="1599"/>
                    </a:cubicBezTo>
                    <a:cubicBezTo>
                      <a:pt x="141" y="1783"/>
                      <a:pt x="98" y="1973"/>
                      <a:pt x="65" y="2164"/>
                    </a:cubicBezTo>
                    <a:cubicBezTo>
                      <a:pt x="45" y="2291"/>
                      <a:pt x="28" y="2418"/>
                      <a:pt x="17" y="2546"/>
                    </a:cubicBezTo>
                    <a:cubicBezTo>
                      <a:pt x="1" y="2696"/>
                      <a:pt x="1" y="2850"/>
                      <a:pt x="5" y="3003"/>
                    </a:cubicBezTo>
                    <a:cubicBezTo>
                      <a:pt x="11" y="3144"/>
                      <a:pt x="51" y="3295"/>
                      <a:pt x="91" y="3429"/>
                    </a:cubicBezTo>
                    <a:cubicBezTo>
                      <a:pt x="151" y="3619"/>
                      <a:pt x="228" y="3803"/>
                      <a:pt x="306" y="3987"/>
                    </a:cubicBezTo>
                    <a:cubicBezTo>
                      <a:pt x="342" y="4077"/>
                      <a:pt x="382" y="4167"/>
                      <a:pt x="422" y="4258"/>
                    </a:cubicBezTo>
                    <a:cubicBezTo>
                      <a:pt x="489" y="4402"/>
                      <a:pt x="573" y="4539"/>
                      <a:pt x="656" y="4676"/>
                    </a:cubicBezTo>
                    <a:cubicBezTo>
                      <a:pt x="757" y="4846"/>
                      <a:pt x="867" y="5007"/>
                      <a:pt x="997" y="5150"/>
                    </a:cubicBezTo>
                    <a:cubicBezTo>
                      <a:pt x="1161" y="5331"/>
                      <a:pt x="1339" y="5505"/>
                      <a:pt x="1522" y="5666"/>
                    </a:cubicBezTo>
                    <a:cubicBezTo>
                      <a:pt x="1666" y="5793"/>
                      <a:pt x="1817" y="5917"/>
                      <a:pt x="1977" y="6024"/>
                    </a:cubicBezTo>
                    <a:cubicBezTo>
                      <a:pt x="2175" y="6161"/>
                      <a:pt x="2385" y="6285"/>
                      <a:pt x="2613" y="6362"/>
                    </a:cubicBezTo>
                    <a:cubicBezTo>
                      <a:pt x="2743" y="6405"/>
                      <a:pt x="2877" y="6442"/>
                      <a:pt x="3014" y="6459"/>
                    </a:cubicBezTo>
                    <a:cubicBezTo>
                      <a:pt x="3084" y="6469"/>
                      <a:pt x="3155" y="6473"/>
                      <a:pt x="3227" y="6473"/>
                    </a:cubicBezTo>
                    <a:cubicBezTo>
                      <a:pt x="3293" y="6473"/>
                      <a:pt x="3360" y="6470"/>
                      <a:pt x="3425" y="6465"/>
                    </a:cubicBezTo>
                    <a:cubicBezTo>
                      <a:pt x="3509" y="6459"/>
                      <a:pt x="3589" y="6445"/>
                      <a:pt x="3669" y="6428"/>
                    </a:cubicBezTo>
                    <a:cubicBezTo>
                      <a:pt x="3813" y="6395"/>
                      <a:pt x="3958" y="6362"/>
                      <a:pt x="4098" y="6311"/>
                    </a:cubicBezTo>
                    <a:cubicBezTo>
                      <a:pt x="4248" y="6261"/>
                      <a:pt x="4389" y="6184"/>
                      <a:pt x="4519" y="6094"/>
                    </a:cubicBezTo>
                    <a:cubicBezTo>
                      <a:pt x="4646" y="6007"/>
                      <a:pt x="4750" y="5886"/>
                      <a:pt x="4853" y="5769"/>
                    </a:cubicBezTo>
                    <a:cubicBezTo>
                      <a:pt x="4957" y="5652"/>
                      <a:pt x="5031" y="5528"/>
                      <a:pt x="5108" y="5391"/>
                    </a:cubicBezTo>
                    <a:cubicBezTo>
                      <a:pt x="5185" y="5251"/>
                      <a:pt x="5228" y="5097"/>
                      <a:pt x="5268" y="4943"/>
                    </a:cubicBezTo>
                    <a:cubicBezTo>
                      <a:pt x="5332" y="4706"/>
                      <a:pt x="5402" y="4465"/>
                      <a:pt x="5409" y="4218"/>
                    </a:cubicBezTo>
                    <a:cubicBezTo>
                      <a:pt x="5415" y="4054"/>
                      <a:pt x="5415" y="3886"/>
                      <a:pt x="5392" y="3722"/>
                    </a:cubicBezTo>
                    <a:cubicBezTo>
                      <a:pt x="5389" y="3699"/>
                      <a:pt x="5386" y="3676"/>
                      <a:pt x="5382" y="3649"/>
                    </a:cubicBezTo>
                    <a:cubicBezTo>
                      <a:pt x="5365" y="3579"/>
                      <a:pt x="5345" y="3512"/>
                      <a:pt x="5329" y="3442"/>
                    </a:cubicBezTo>
                    <a:cubicBezTo>
                      <a:pt x="5325" y="3429"/>
                      <a:pt x="5322" y="3415"/>
                      <a:pt x="5315" y="3401"/>
                    </a:cubicBezTo>
                    <a:cubicBezTo>
                      <a:pt x="5272" y="3324"/>
                      <a:pt x="5238" y="3244"/>
                      <a:pt x="5178" y="3181"/>
                    </a:cubicBezTo>
                    <a:cubicBezTo>
                      <a:pt x="5128" y="3128"/>
                      <a:pt x="5077" y="3071"/>
                      <a:pt x="5017" y="3027"/>
                    </a:cubicBezTo>
                    <a:cubicBezTo>
                      <a:pt x="4997" y="3014"/>
                      <a:pt x="4981" y="2997"/>
                      <a:pt x="4961" y="2983"/>
                    </a:cubicBezTo>
                    <a:cubicBezTo>
                      <a:pt x="4852" y="2900"/>
                      <a:pt x="4718" y="2857"/>
                      <a:pt x="4583" y="2857"/>
                    </a:cubicBezTo>
                    <a:cubicBezTo>
                      <a:pt x="4503" y="2857"/>
                      <a:pt x="4423" y="2872"/>
                      <a:pt x="4349" y="2903"/>
                    </a:cubicBezTo>
                    <a:cubicBezTo>
                      <a:pt x="4108" y="3000"/>
                      <a:pt x="3944" y="3251"/>
                      <a:pt x="3958" y="3512"/>
                    </a:cubicBezTo>
                    <a:lnTo>
                      <a:pt x="3958" y="3525"/>
                    </a:lnTo>
                    <a:cubicBezTo>
                      <a:pt x="3944" y="3602"/>
                      <a:pt x="3950" y="3682"/>
                      <a:pt x="3954" y="3759"/>
                    </a:cubicBezTo>
                    <a:cubicBezTo>
                      <a:pt x="3954" y="3803"/>
                      <a:pt x="3967" y="3850"/>
                      <a:pt x="3974" y="3890"/>
                    </a:cubicBezTo>
                    <a:cubicBezTo>
                      <a:pt x="3984" y="3950"/>
                      <a:pt x="3991" y="4011"/>
                      <a:pt x="3994" y="4067"/>
                    </a:cubicBezTo>
                    <a:cubicBezTo>
                      <a:pt x="3984" y="4207"/>
                      <a:pt x="3958" y="4345"/>
                      <a:pt x="3927" y="4482"/>
                    </a:cubicBezTo>
                    <a:cubicBezTo>
                      <a:pt x="3901" y="4576"/>
                      <a:pt x="3870" y="4669"/>
                      <a:pt x="3830" y="4759"/>
                    </a:cubicBezTo>
                    <a:cubicBezTo>
                      <a:pt x="3793" y="4813"/>
                      <a:pt x="3753" y="4863"/>
                      <a:pt x="3710" y="4914"/>
                    </a:cubicBezTo>
                    <a:cubicBezTo>
                      <a:pt x="3697" y="4923"/>
                      <a:pt x="3683" y="4934"/>
                      <a:pt x="3669" y="4943"/>
                    </a:cubicBezTo>
                    <a:cubicBezTo>
                      <a:pt x="3620" y="4967"/>
                      <a:pt x="3563" y="4987"/>
                      <a:pt x="3509" y="5004"/>
                    </a:cubicBezTo>
                    <a:cubicBezTo>
                      <a:pt x="3419" y="5024"/>
                      <a:pt x="3325" y="5040"/>
                      <a:pt x="3231" y="5047"/>
                    </a:cubicBezTo>
                    <a:cubicBezTo>
                      <a:pt x="3202" y="5044"/>
                      <a:pt x="3168" y="5037"/>
                      <a:pt x="3135" y="5034"/>
                    </a:cubicBezTo>
                    <a:cubicBezTo>
                      <a:pt x="3061" y="5007"/>
                      <a:pt x="2987" y="4977"/>
                      <a:pt x="2917" y="4940"/>
                    </a:cubicBezTo>
                    <a:cubicBezTo>
                      <a:pt x="2649" y="4773"/>
                      <a:pt x="2408" y="4562"/>
                      <a:pt x="2181" y="4345"/>
                    </a:cubicBezTo>
                    <a:cubicBezTo>
                      <a:pt x="2101" y="4261"/>
                      <a:pt x="2027" y="4174"/>
                      <a:pt x="1957" y="4084"/>
                    </a:cubicBezTo>
                    <a:cubicBezTo>
                      <a:pt x="1894" y="4000"/>
                      <a:pt x="1837" y="3910"/>
                      <a:pt x="1780" y="3820"/>
                    </a:cubicBezTo>
                    <a:cubicBezTo>
                      <a:pt x="1706" y="3679"/>
                      <a:pt x="1643" y="3532"/>
                      <a:pt x="1579" y="3385"/>
                    </a:cubicBezTo>
                    <a:cubicBezTo>
                      <a:pt x="1519" y="3241"/>
                      <a:pt x="1453" y="3094"/>
                      <a:pt x="1405" y="2947"/>
                    </a:cubicBezTo>
                    <a:cubicBezTo>
                      <a:pt x="1396" y="2883"/>
                      <a:pt x="1389" y="2823"/>
                      <a:pt x="1385" y="2759"/>
                    </a:cubicBezTo>
                    <a:cubicBezTo>
                      <a:pt x="1392" y="2552"/>
                      <a:pt x="1416" y="2345"/>
                      <a:pt x="1459" y="2140"/>
                    </a:cubicBezTo>
                    <a:cubicBezTo>
                      <a:pt x="1489" y="2047"/>
                      <a:pt x="1522" y="1957"/>
                      <a:pt x="1566" y="1867"/>
                    </a:cubicBezTo>
                    <a:cubicBezTo>
                      <a:pt x="1636" y="1759"/>
                      <a:pt x="1713" y="1659"/>
                      <a:pt x="1800" y="1562"/>
                    </a:cubicBezTo>
                    <a:cubicBezTo>
                      <a:pt x="1904" y="1462"/>
                      <a:pt x="2014" y="1368"/>
                      <a:pt x="2135" y="1291"/>
                    </a:cubicBezTo>
                    <a:cubicBezTo>
                      <a:pt x="2212" y="1251"/>
                      <a:pt x="2285" y="1217"/>
                      <a:pt x="2365" y="1188"/>
                    </a:cubicBezTo>
                    <a:cubicBezTo>
                      <a:pt x="2476" y="1171"/>
                      <a:pt x="2589" y="1168"/>
                      <a:pt x="2700" y="1168"/>
                    </a:cubicBezTo>
                    <a:lnTo>
                      <a:pt x="2914" y="1168"/>
                    </a:lnTo>
                    <a:cubicBezTo>
                      <a:pt x="3021" y="1154"/>
                      <a:pt x="3115" y="1117"/>
                      <a:pt x="3198" y="1050"/>
                    </a:cubicBezTo>
                    <a:cubicBezTo>
                      <a:pt x="3319" y="956"/>
                      <a:pt x="3399" y="816"/>
                      <a:pt x="3419" y="666"/>
                    </a:cubicBezTo>
                    <a:cubicBezTo>
                      <a:pt x="3439" y="512"/>
                      <a:pt x="3396" y="354"/>
                      <a:pt x="3302" y="234"/>
                    </a:cubicBezTo>
                    <a:cubicBezTo>
                      <a:pt x="3218" y="121"/>
                      <a:pt x="3064" y="13"/>
                      <a:pt x="2917" y="10"/>
                    </a:cubicBezTo>
                    <a:cubicBezTo>
                      <a:pt x="2803" y="7"/>
                      <a:pt x="2686" y="4"/>
                      <a:pt x="2573" y="4"/>
                    </a:cubicBezTo>
                    <a:cubicBezTo>
                      <a:pt x="2500" y="2"/>
                      <a:pt x="2428" y="0"/>
                      <a:pt x="23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385" name="Google Shape;2385;p17"/>
              <p:cNvSpPr/>
              <p:nvPr/>
            </p:nvSpPr>
            <p:spPr>
              <a:xfrm>
                <a:off x="1824250" y="1008625"/>
                <a:ext cx="144250" cy="170625"/>
              </a:xfrm>
              <a:custGeom>
                <a:avLst/>
                <a:gdLst/>
                <a:ahLst/>
                <a:cxnLst/>
                <a:rect l="l" t="t" r="r" b="b"/>
                <a:pathLst>
                  <a:path w="5770" h="6825" extrusionOk="0">
                    <a:moveTo>
                      <a:pt x="5328" y="3645"/>
                    </a:moveTo>
                    <a:lnTo>
                      <a:pt x="5328" y="3645"/>
                    </a:lnTo>
                    <a:cubicBezTo>
                      <a:pt x="5328" y="3645"/>
                      <a:pt x="5331" y="3651"/>
                      <a:pt x="5339" y="3661"/>
                    </a:cubicBezTo>
                    <a:cubicBezTo>
                      <a:pt x="5335" y="3655"/>
                      <a:pt x="5332" y="3650"/>
                      <a:pt x="5328" y="3645"/>
                    </a:cubicBezTo>
                    <a:close/>
                    <a:moveTo>
                      <a:pt x="2545" y="352"/>
                    </a:moveTo>
                    <a:cubicBezTo>
                      <a:pt x="2590" y="352"/>
                      <a:pt x="2636" y="353"/>
                      <a:pt x="2683" y="354"/>
                    </a:cubicBezTo>
                    <a:lnTo>
                      <a:pt x="2750" y="354"/>
                    </a:lnTo>
                    <a:cubicBezTo>
                      <a:pt x="2863" y="357"/>
                      <a:pt x="2977" y="357"/>
                      <a:pt x="3091" y="360"/>
                    </a:cubicBezTo>
                    <a:cubicBezTo>
                      <a:pt x="3164" y="364"/>
                      <a:pt x="3275" y="430"/>
                      <a:pt x="3342" y="518"/>
                    </a:cubicBezTo>
                    <a:cubicBezTo>
                      <a:pt x="3405" y="601"/>
                      <a:pt x="3436" y="711"/>
                      <a:pt x="3422" y="819"/>
                    </a:cubicBezTo>
                    <a:cubicBezTo>
                      <a:pt x="3408" y="925"/>
                      <a:pt x="3352" y="1023"/>
                      <a:pt x="3268" y="1089"/>
                    </a:cubicBezTo>
                    <a:cubicBezTo>
                      <a:pt x="3212" y="1129"/>
                      <a:pt x="3147" y="1157"/>
                      <a:pt x="3081" y="1169"/>
                    </a:cubicBezTo>
                    <a:lnTo>
                      <a:pt x="2877" y="1166"/>
                    </a:lnTo>
                    <a:cubicBezTo>
                      <a:pt x="2763" y="1166"/>
                      <a:pt x="2639" y="1169"/>
                      <a:pt x="2516" y="1189"/>
                    </a:cubicBezTo>
                    <a:lnTo>
                      <a:pt x="2482" y="1200"/>
                    </a:lnTo>
                    <a:cubicBezTo>
                      <a:pt x="2405" y="1226"/>
                      <a:pt x="2321" y="1263"/>
                      <a:pt x="2218" y="1320"/>
                    </a:cubicBezTo>
                    <a:cubicBezTo>
                      <a:pt x="2101" y="1393"/>
                      <a:pt x="1988" y="1487"/>
                      <a:pt x="1847" y="1621"/>
                    </a:cubicBezTo>
                    <a:cubicBezTo>
                      <a:pt x="1750" y="1728"/>
                      <a:pt x="1666" y="1839"/>
                      <a:pt x="1596" y="1949"/>
                    </a:cubicBezTo>
                    <a:lnTo>
                      <a:pt x="1586" y="1966"/>
                    </a:lnTo>
                    <a:cubicBezTo>
                      <a:pt x="1539" y="2060"/>
                      <a:pt x="1499" y="2160"/>
                      <a:pt x="1462" y="2280"/>
                    </a:cubicBezTo>
                    <a:cubicBezTo>
                      <a:pt x="1422" y="2474"/>
                      <a:pt x="1395" y="2685"/>
                      <a:pt x="1386" y="2946"/>
                    </a:cubicBezTo>
                    <a:cubicBezTo>
                      <a:pt x="1389" y="3016"/>
                      <a:pt x="1395" y="3083"/>
                      <a:pt x="1409" y="3150"/>
                    </a:cubicBezTo>
                    <a:lnTo>
                      <a:pt x="1415" y="3176"/>
                    </a:lnTo>
                    <a:cubicBezTo>
                      <a:pt x="1459" y="3313"/>
                      <a:pt x="1516" y="3444"/>
                      <a:pt x="1569" y="3571"/>
                    </a:cubicBezTo>
                    <a:lnTo>
                      <a:pt x="1596" y="3631"/>
                    </a:lnTo>
                    <a:cubicBezTo>
                      <a:pt x="1650" y="3755"/>
                      <a:pt x="1719" y="3919"/>
                      <a:pt x="1810" y="4089"/>
                    </a:cubicBezTo>
                    <a:cubicBezTo>
                      <a:pt x="1860" y="4173"/>
                      <a:pt x="1920" y="4273"/>
                      <a:pt x="1994" y="4367"/>
                    </a:cubicBezTo>
                    <a:cubicBezTo>
                      <a:pt x="2061" y="4457"/>
                      <a:pt x="2141" y="4548"/>
                      <a:pt x="2235" y="4648"/>
                    </a:cubicBezTo>
                    <a:cubicBezTo>
                      <a:pt x="2519" y="4919"/>
                      <a:pt x="2760" y="5113"/>
                      <a:pt x="3000" y="5266"/>
                    </a:cubicBezTo>
                    <a:lnTo>
                      <a:pt x="3017" y="5277"/>
                    </a:lnTo>
                    <a:cubicBezTo>
                      <a:pt x="3104" y="5317"/>
                      <a:pt x="3181" y="5350"/>
                      <a:pt x="3255" y="5374"/>
                    </a:cubicBezTo>
                    <a:lnTo>
                      <a:pt x="3278" y="5380"/>
                    </a:lnTo>
                    <a:cubicBezTo>
                      <a:pt x="3318" y="5387"/>
                      <a:pt x="3355" y="5394"/>
                      <a:pt x="3392" y="5397"/>
                    </a:cubicBezTo>
                    <a:lnTo>
                      <a:pt x="3408" y="5400"/>
                    </a:lnTo>
                    <a:lnTo>
                      <a:pt x="3425" y="5397"/>
                    </a:lnTo>
                    <a:cubicBezTo>
                      <a:pt x="3516" y="5391"/>
                      <a:pt x="3613" y="5377"/>
                      <a:pt x="3740" y="5346"/>
                    </a:cubicBezTo>
                    <a:cubicBezTo>
                      <a:pt x="3800" y="5330"/>
                      <a:pt x="3860" y="5306"/>
                      <a:pt x="3917" y="5283"/>
                    </a:cubicBezTo>
                    <a:lnTo>
                      <a:pt x="3950" y="5263"/>
                    </a:lnTo>
                    <a:cubicBezTo>
                      <a:pt x="3967" y="5250"/>
                      <a:pt x="3984" y="5240"/>
                      <a:pt x="3997" y="5226"/>
                    </a:cubicBezTo>
                    <a:lnTo>
                      <a:pt x="4017" y="5206"/>
                    </a:lnTo>
                    <a:cubicBezTo>
                      <a:pt x="4070" y="5146"/>
                      <a:pt x="4115" y="5090"/>
                      <a:pt x="4155" y="5036"/>
                    </a:cubicBezTo>
                    <a:lnTo>
                      <a:pt x="4168" y="5005"/>
                    </a:lnTo>
                    <a:cubicBezTo>
                      <a:pt x="4218" y="4899"/>
                      <a:pt x="4251" y="4789"/>
                      <a:pt x="4275" y="4698"/>
                    </a:cubicBezTo>
                    <a:cubicBezTo>
                      <a:pt x="4302" y="4581"/>
                      <a:pt x="4335" y="4423"/>
                      <a:pt x="4345" y="4256"/>
                    </a:cubicBezTo>
                    <a:lnTo>
                      <a:pt x="4345" y="4247"/>
                    </a:lnTo>
                    <a:lnTo>
                      <a:pt x="4345" y="4236"/>
                    </a:lnTo>
                    <a:cubicBezTo>
                      <a:pt x="4342" y="4170"/>
                      <a:pt x="4335" y="4102"/>
                      <a:pt x="4325" y="4039"/>
                    </a:cubicBezTo>
                    <a:cubicBezTo>
                      <a:pt x="4322" y="4019"/>
                      <a:pt x="4318" y="4002"/>
                      <a:pt x="4315" y="3982"/>
                    </a:cubicBezTo>
                    <a:cubicBezTo>
                      <a:pt x="4311" y="3966"/>
                      <a:pt x="4305" y="3942"/>
                      <a:pt x="4305" y="3935"/>
                    </a:cubicBezTo>
                    <a:lnTo>
                      <a:pt x="4305" y="3862"/>
                    </a:lnTo>
                    <a:cubicBezTo>
                      <a:pt x="4302" y="3815"/>
                      <a:pt x="4302" y="3768"/>
                      <a:pt x="4308" y="3715"/>
                    </a:cubicBezTo>
                    <a:lnTo>
                      <a:pt x="4311" y="3698"/>
                    </a:lnTo>
                    <a:lnTo>
                      <a:pt x="4311" y="3678"/>
                    </a:lnTo>
                    <a:cubicBezTo>
                      <a:pt x="4302" y="3494"/>
                      <a:pt x="4419" y="3310"/>
                      <a:pt x="4592" y="3243"/>
                    </a:cubicBezTo>
                    <a:cubicBezTo>
                      <a:pt x="4647" y="3221"/>
                      <a:pt x="4706" y="3209"/>
                      <a:pt x="4765" y="3209"/>
                    </a:cubicBezTo>
                    <a:cubicBezTo>
                      <a:pt x="4860" y="3209"/>
                      <a:pt x="4954" y="3239"/>
                      <a:pt x="5030" y="3296"/>
                    </a:cubicBezTo>
                    <a:lnTo>
                      <a:pt x="5091" y="3344"/>
                    </a:lnTo>
                    <a:cubicBezTo>
                      <a:pt x="5124" y="3370"/>
                      <a:pt x="5161" y="3407"/>
                      <a:pt x="5198" y="3444"/>
                    </a:cubicBezTo>
                    <a:lnTo>
                      <a:pt x="5231" y="3480"/>
                    </a:lnTo>
                    <a:cubicBezTo>
                      <a:pt x="5258" y="3508"/>
                      <a:pt x="5278" y="3551"/>
                      <a:pt x="5305" y="3601"/>
                    </a:cubicBezTo>
                    <a:cubicBezTo>
                      <a:pt x="5312" y="3615"/>
                      <a:pt x="5319" y="3630"/>
                      <a:pt x="5328" y="3645"/>
                    </a:cubicBezTo>
                    <a:lnTo>
                      <a:pt x="5328" y="3645"/>
                    </a:lnTo>
                    <a:lnTo>
                      <a:pt x="5499" y="3597"/>
                    </a:lnTo>
                    <a:lnTo>
                      <a:pt x="5499" y="3597"/>
                    </a:lnTo>
                    <a:lnTo>
                      <a:pt x="5335" y="3665"/>
                    </a:lnTo>
                    <a:lnTo>
                      <a:pt x="5342" y="3691"/>
                    </a:lnTo>
                    <a:cubicBezTo>
                      <a:pt x="5359" y="3748"/>
                      <a:pt x="5375" y="3801"/>
                      <a:pt x="5385" y="3858"/>
                    </a:cubicBezTo>
                    <a:cubicBezTo>
                      <a:pt x="5388" y="3882"/>
                      <a:pt x="5392" y="3902"/>
                      <a:pt x="5395" y="3926"/>
                    </a:cubicBezTo>
                    <a:cubicBezTo>
                      <a:pt x="5419" y="4073"/>
                      <a:pt x="5415" y="4230"/>
                      <a:pt x="5412" y="4390"/>
                    </a:cubicBezTo>
                    <a:cubicBezTo>
                      <a:pt x="5405" y="4591"/>
                      <a:pt x="5351" y="4792"/>
                      <a:pt x="5294" y="5005"/>
                    </a:cubicBezTo>
                    <a:lnTo>
                      <a:pt x="5274" y="5076"/>
                    </a:lnTo>
                    <a:cubicBezTo>
                      <a:pt x="5238" y="5220"/>
                      <a:pt x="5198" y="5360"/>
                      <a:pt x="5131" y="5481"/>
                    </a:cubicBezTo>
                    <a:cubicBezTo>
                      <a:pt x="5061" y="5607"/>
                      <a:pt x="4993" y="5725"/>
                      <a:pt x="4900" y="5828"/>
                    </a:cubicBezTo>
                    <a:lnTo>
                      <a:pt x="4873" y="5859"/>
                    </a:lnTo>
                    <a:cubicBezTo>
                      <a:pt x="4783" y="5959"/>
                      <a:pt x="4696" y="6059"/>
                      <a:pt x="4596" y="6126"/>
                    </a:cubicBezTo>
                    <a:cubicBezTo>
                      <a:pt x="4462" y="6217"/>
                      <a:pt x="4339" y="6283"/>
                      <a:pt x="4218" y="6323"/>
                    </a:cubicBezTo>
                    <a:cubicBezTo>
                      <a:pt x="4094" y="6363"/>
                      <a:pt x="3964" y="6397"/>
                      <a:pt x="3806" y="6434"/>
                    </a:cubicBezTo>
                    <a:cubicBezTo>
                      <a:pt x="3726" y="6450"/>
                      <a:pt x="3656" y="6461"/>
                      <a:pt x="3593" y="6467"/>
                    </a:cubicBezTo>
                    <a:cubicBezTo>
                      <a:pt x="3539" y="6471"/>
                      <a:pt x="3477" y="6474"/>
                      <a:pt x="3412" y="6474"/>
                    </a:cubicBezTo>
                    <a:cubicBezTo>
                      <a:pt x="3347" y="6474"/>
                      <a:pt x="3280" y="6471"/>
                      <a:pt x="3215" y="6461"/>
                    </a:cubicBezTo>
                    <a:cubicBezTo>
                      <a:pt x="3104" y="6447"/>
                      <a:pt x="2984" y="6417"/>
                      <a:pt x="2846" y="6370"/>
                    </a:cubicBezTo>
                    <a:cubicBezTo>
                      <a:pt x="2663" y="6310"/>
                      <a:pt x="2476" y="6209"/>
                      <a:pt x="2255" y="6056"/>
                    </a:cubicBezTo>
                    <a:cubicBezTo>
                      <a:pt x="2114" y="5962"/>
                      <a:pt x="1974" y="5848"/>
                      <a:pt x="1817" y="5712"/>
                    </a:cubicBezTo>
                    <a:cubicBezTo>
                      <a:pt x="1636" y="5551"/>
                      <a:pt x="1466" y="5383"/>
                      <a:pt x="1305" y="5210"/>
                    </a:cubicBezTo>
                    <a:cubicBezTo>
                      <a:pt x="1198" y="5090"/>
                      <a:pt x="1094" y="4949"/>
                      <a:pt x="984" y="4761"/>
                    </a:cubicBezTo>
                    <a:lnTo>
                      <a:pt x="964" y="4732"/>
                    </a:lnTo>
                    <a:cubicBezTo>
                      <a:pt x="890" y="4604"/>
                      <a:pt x="816" y="4488"/>
                      <a:pt x="759" y="4360"/>
                    </a:cubicBezTo>
                    <a:lnTo>
                      <a:pt x="739" y="4317"/>
                    </a:lnTo>
                    <a:cubicBezTo>
                      <a:pt x="710" y="4243"/>
                      <a:pt x="676" y="4170"/>
                      <a:pt x="646" y="4096"/>
                    </a:cubicBezTo>
                    <a:lnTo>
                      <a:pt x="616" y="4022"/>
                    </a:lnTo>
                    <a:cubicBezTo>
                      <a:pt x="549" y="3862"/>
                      <a:pt x="486" y="3708"/>
                      <a:pt x="435" y="3551"/>
                    </a:cubicBezTo>
                    <a:cubicBezTo>
                      <a:pt x="398" y="3427"/>
                      <a:pt x="362" y="3293"/>
                      <a:pt x="358" y="3173"/>
                    </a:cubicBezTo>
                    <a:cubicBezTo>
                      <a:pt x="355" y="3036"/>
                      <a:pt x="355" y="2885"/>
                      <a:pt x="369" y="2738"/>
                    </a:cubicBezTo>
                    <a:cubicBezTo>
                      <a:pt x="378" y="2637"/>
                      <a:pt x="392" y="2504"/>
                      <a:pt x="415" y="2370"/>
                    </a:cubicBezTo>
                    <a:cubicBezTo>
                      <a:pt x="452" y="2163"/>
                      <a:pt x="495" y="1989"/>
                      <a:pt x="549" y="1835"/>
                    </a:cubicBezTo>
                    <a:cubicBezTo>
                      <a:pt x="603" y="1688"/>
                      <a:pt x="683" y="1538"/>
                      <a:pt x="779" y="1380"/>
                    </a:cubicBezTo>
                    <a:cubicBezTo>
                      <a:pt x="824" y="1313"/>
                      <a:pt x="873" y="1250"/>
                      <a:pt x="934" y="1183"/>
                    </a:cubicBezTo>
                    <a:lnTo>
                      <a:pt x="967" y="1146"/>
                    </a:lnTo>
                    <a:cubicBezTo>
                      <a:pt x="1060" y="1043"/>
                      <a:pt x="1161" y="936"/>
                      <a:pt x="1272" y="856"/>
                    </a:cubicBezTo>
                    <a:lnTo>
                      <a:pt x="1312" y="825"/>
                    </a:lnTo>
                    <a:cubicBezTo>
                      <a:pt x="1386" y="765"/>
                      <a:pt x="1455" y="711"/>
                      <a:pt x="1529" y="665"/>
                    </a:cubicBezTo>
                    <a:cubicBezTo>
                      <a:pt x="1622" y="608"/>
                      <a:pt x="1727" y="544"/>
                      <a:pt x="1830" y="498"/>
                    </a:cubicBezTo>
                    <a:lnTo>
                      <a:pt x="1860" y="484"/>
                    </a:lnTo>
                    <a:cubicBezTo>
                      <a:pt x="1900" y="464"/>
                      <a:pt x="1940" y="447"/>
                      <a:pt x="1974" y="437"/>
                    </a:cubicBezTo>
                    <a:lnTo>
                      <a:pt x="2008" y="430"/>
                    </a:lnTo>
                    <a:cubicBezTo>
                      <a:pt x="2091" y="407"/>
                      <a:pt x="2171" y="384"/>
                      <a:pt x="2252" y="370"/>
                    </a:cubicBezTo>
                    <a:cubicBezTo>
                      <a:pt x="2346" y="356"/>
                      <a:pt x="2444" y="352"/>
                      <a:pt x="2545" y="352"/>
                    </a:cubicBezTo>
                    <a:close/>
                    <a:moveTo>
                      <a:pt x="2529" y="0"/>
                    </a:moveTo>
                    <a:cubicBezTo>
                      <a:pt x="2420" y="0"/>
                      <a:pt x="2309" y="5"/>
                      <a:pt x="2195" y="22"/>
                    </a:cubicBezTo>
                    <a:cubicBezTo>
                      <a:pt x="2097" y="39"/>
                      <a:pt x="2004" y="66"/>
                      <a:pt x="1914" y="89"/>
                    </a:cubicBezTo>
                    <a:lnTo>
                      <a:pt x="1880" y="99"/>
                    </a:lnTo>
                    <a:cubicBezTo>
                      <a:pt x="1817" y="116"/>
                      <a:pt x="1763" y="143"/>
                      <a:pt x="1713" y="166"/>
                    </a:cubicBezTo>
                    <a:lnTo>
                      <a:pt x="1687" y="176"/>
                    </a:lnTo>
                    <a:cubicBezTo>
                      <a:pt x="1562" y="233"/>
                      <a:pt x="1449" y="303"/>
                      <a:pt x="1341" y="367"/>
                    </a:cubicBezTo>
                    <a:cubicBezTo>
                      <a:pt x="1255" y="424"/>
                      <a:pt x="1174" y="484"/>
                      <a:pt x="1097" y="544"/>
                    </a:cubicBezTo>
                    <a:lnTo>
                      <a:pt x="1057" y="575"/>
                    </a:lnTo>
                    <a:cubicBezTo>
                      <a:pt x="927" y="675"/>
                      <a:pt x="813" y="791"/>
                      <a:pt x="706" y="909"/>
                    </a:cubicBezTo>
                    <a:lnTo>
                      <a:pt x="670" y="949"/>
                    </a:lnTo>
                    <a:cubicBezTo>
                      <a:pt x="596" y="1032"/>
                      <a:pt x="539" y="1109"/>
                      <a:pt x="486" y="1193"/>
                    </a:cubicBezTo>
                    <a:cubicBezTo>
                      <a:pt x="372" y="1367"/>
                      <a:pt x="282" y="1544"/>
                      <a:pt x="222" y="1714"/>
                    </a:cubicBezTo>
                    <a:cubicBezTo>
                      <a:pt x="157" y="1889"/>
                      <a:pt x="108" y="2083"/>
                      <a:pt x="68" y="2310"/>
                    </a:cubicBezTo>
                    <a:cubicBezTo>
                      <a:pt x="44" y="2454"/>
                      <a:pt x="27" y="2597"/>
                      <a:pt x="17" y="2705"/>
                    </a:cubicBezTo>
                    <a:cubicBezTo>
                      <a:pt x="1" y="2869"/>
                      <a:pt x="4" y="3032"/>
                      <a:pt x="7" y="3183"/>
                    </a:cubicBezTo>
                    <a:cubicBezTo>
                      <a:pt x="11" y="3347"/>
                      <a:pt x="54" y="3508"/>
                      <a:pt x="101" y="3654"/>
                    </a:cubicBezTo>
                    <a:cubicBezTo>
                      <a:pt x="154" y="3829"/>
                      <a:pt x="222" y="3996"/>
                      <a:pt x="288" y="4156"/>
                    </a:cubicBezTo>
                    <a:lnTo>
                      <a:pt x="322" y="4230"/>
                    </a:lnTo>
                    <a:cubicBezTo>
                      <a:pt x="352" y="4307"/>
                      <a:pt x="385" y="4383"/>
                      <a:pt x="418" y="4460"/>
                    </a:cubicBezTo>
                    <a:lnTo>
                      <a:pt x="438" y="4504"/>
                    </a:lnTo>
                    <a:cubicBezTo>
                      <a:pt x="506" y="4651"/>
                      <a:pt x="586" y="4785"/>
                      <a:pt x="663" y="4915"/>
                    </a:cubicBezTo>
                    <a:lnTo>
                      <a:pt x="683" y="4942"/>
                    </a:lnTo>
                    <a:cubicBezTo>
                      <a:pt x="807" y="5150"/>
                      <a:pt x="920" y="5306"/>
                      <a:pt x="1044" y="5444"/>
                    </a:cubicBezTo>
                    <a:cubicBezTo>
                      <a:pt x="1211" y="5627"/>
                      <a:pt x="1395" y="5808"/>
                      <a:pt x="1586" y="5976"/>
                    </a:cubicBezTo>
                    <a:cubicBezTo>
                      <a:pt x="1750" y="6119"/>
                      <a:pt x="1903" y="6243"/>
                      <a:pt x="2054" y="6347"/>
                    </a:cubicBezTo>
                    <a:cubicBezTo>
                      <a:pt x="2301" y="6518"/>
                      <a:pt x="2519" y="6635"/>
                      <a:pt x="2736" y="6705"/>
                    </a:cubicBezTo>
                    <a:cubicBezTo>
                      <a:pt x="2894" y="6758"/>
                      <a:pt x="3034" y="6791"/>
                      <a:pt x="3167" y="6811"/>
                    </a:cubicBezTo>
                    <a:cubicBezTo>
                      <a:pt x="3248" y="6822"/>
                      <a:pt x="3328" y="6825"/>
                      <a:pt x="3405" y="6825"/>
                    </a:cubicBezTo>
                    <a:cubicBezTo>
                      <a:pt x="3482" y="6825"/>
                      <a:pt x="3553" y="6822"/>
                      <a:pt x="3616" y="6819"/>
                    </a:cubicBezTo>
                    <a:cubicBezTo>
                      <a:pt x="3696" y="6811"/>
                      <a:pt x="3786" y="6798"/>
                      <a:pt x="3883" y="6775"/>
                    </a:cubicBezTo>
                    <a:cubicBezTo>
                      <a:pt x="4050" y="6738"/>
                      <a:pt x="4191" y="6701"/>
                      <a:pt x="4331" y="6655"/>
                    </a:cubicBezTo>
                    <a:cubicBezTo>
                      <a:pt x="4482" y="6604"/>
                      <a:pt x="4632" y="6527"/>
                      <a:pt x="4797" y="6417"/>
                    </a:cubicBezTo>
                    <a:cubicBezTo>
                      <a:pt x="4930" y="6323"/>
                      <a:pt x="5038" y="6206"/>
                      <a:pt x="5138" y="6089"/>
                    </a:cubicBezTo>
                    <a:lnTo>
                      <a:pt x="5161" y="6062"/>
                    </a:lnTo>
                    <a:cubicBezTo>
                      <a:pt x="5282" y="5932"/>
                      <a:pt x="5359" y="5788"/>
                      <a:pt x="5435" y="5651"/>
                    </a:cubicBezTo>
                    <a:cubicBezTo>
                      <a:pt x="5526" y="5494"/>
                      <a:pt x="5572" y="5326"/>
                      <a:pt x="5616" y="5166"/>
                    </a:cubicBezTo>
                    <a:lnTo>
                      <a:pt x="5636" y="5096"/>
                    </a:lnTo>
                    <a:cubicBezTo>
                      <a:pt x="5696" y="4872"/>
                      <a:pt x="5756" y="4644"/>
                      <a:pt x="5763" y="4397"/>
                    </a:cubicBezTo>
                    <a:cubicBezTo>
                      <a:pt x="5766" y="4230"/>
                      <a:pt x="5770" y="4049"/>
                      <a:pt x="5743" y="3875"/>
                    </a:cubicBezTo>
                    <a:cubicBezTo>
                      <a:pt x="5740" y="3849"/>
                      <a:pt x="5736" y="3821"/>
                      <a:pt x="5730" y="3795"/>
                    </a:cubicBezTo>
                    <a:cubicBezTo>
                      <a:pt x="5716" y="3728"/>
                      <a:pt x="5700" y="3661"/>
                      <a:pt x="5683" y="3597"/>
                    </a:cubicBezTo>
                    <a:lnTo>
                      <a:pt x="5673" y="3565"/>
                    </a:lnTo>
                    <a:cubicBezTo>
                      <a:pt x="5669" y="3548"/>
                      <a:pt x="5663" y="3520"/>
                      <a:pt x="5646" y="3491"/>
                    </a:cubicBezTo>
                    <a:cubicBezTo>
                      <a:pt x="5636" y="3474"/>
                      <a:pt x="5626" y="3457"/>
                      <a:pt x="5616" y="3437"/>
                    </a:cubicBezTo>
                    <a:cubicBezTo>
                      <a:pt x="5583" y="3374"/>
                      <a:pt x="5546" y="3300"/>
                      <a:pt x="5482" y="3236"/>
                    </a:cubicBezTo>
                    <a:lnTo>
                      <a:pt x="5452" y="3203"/>
                    </a:lnTo>
                    <a:cubicBezTo>
                      <a:pt x="5405" y="3156"/>
                      <a:pt x="5359" y="3106"/>
                      <a:pt x="5302" y="3063"/>
                    </a:cubicBezTo>
                    <a:lnTo>
                      <a:pt x="5245" y="3019"/>
                    </a:lnTo>
                    <a:cubicBezTo>
                      <a:pt x="5107" y="2913"/>
                      <a:pt x="4932" y="2857"/>
                      <a:pt x="4757" y="2857"/>
                    </a:cubicBezTo>
                    <a:cubicBezTo>
                      <a:pt x="4655" y="2857"/>
                      <a:pt x="4554" y="2876"/>
                      <a:pt x="4459" y="2915"/>
                    </a:cubicBezTo>
                    <a:cubicBezTo>
                      <a:pt x="4155" y="3039"/>
                      <a:pt x="3950" y="3350"/>
                      <a:pt x="3960" y="3675"/>
                    </a:cubicBezTo>
                    <a:cubicBezTo>
                      <a:pt x="3947" y="3748"/>
                      <a:pt x="3950" y="3815"/>
                      <a:pt x="3954" y="3875"/>
                    </a:cubicBezTo>
                    <a:lnTo>
                      <a:pt x="3954" y="3939"/>
                    </a:lnTo>
                    <a:cubicBezTo>
                      <a:pt x="3954" y="3982"/>
                      <a:pt x="3964" y="4026"/>
                      <a:pt x="3970" y="4059"/>
                    </a:cubicBezTo>
                    <a:cubicBezTo>
                      <a:pt x="3974" y="4073"/>
                      <a:pt x="3977" y="4082"/>
                      <a:pt x="3977" y="4096"/>
                    </a:cubicBezTo>
                    <a:cubicBezTo>
                      <a:pt x="3987" y="4142"/>
                      <a:pt x="3990" y="4193"/>
                      <a:pt x="3994" y="4243"/>
                    </a:cubicBezTo>
                    <a:cubicBezTo>
                      <a:pt x="3984" y="4380"/>
                      <a:pt x="3957" y="4517"/>
                      <a:pt x="3934" y="4611"/>
                    </a:cubicBezTo>
                    <a:cubicBezTo>
                      <a:pt x="3917" y="4678"/>
                      <a:pt x="3890" y="4765"/>
                      <a:pt x="3854" y="4849"/>
                    </a:cubicBezTo>
                    <a:cubicBezTo>
                      <a:pt x="3826" y="4889"/>
                      <a:pt x="3797" y="4925"/>
                      <a:pt x="3763" y="4962"/>
                    </a:cubicBezTo>
                    <a:cubicBezTo>
                      <a:pt x="3760" y="4965"/>
                      <a:pt x="3760" y="4965"/>
                      <a:pt x="3760" y="4969"/>
                    </a:cubicBezTo>
                    <a:cubicBezTo>
                      <a:pt x="3716" y="4985"/>
                      <a:pt x="3680" y="4999"/>
                      <a:pt x="3649" y="5009"/>
                    </a:cubicBezTo>
                    <a:cubicBezTo>
                      <a:pt x="3559" y="5025"/>
                      <a:pt x="3485" y="5039"/>
                      <a:pt x="3412" y="5045"/>
                    </a:cubicBezTo>
                    <a:cubicBezTo>
                      <a:pt x="3395" y="5042"/>
                      <a:pt x="3375" y="5039"/>
                      <a:pt x="3355" y="5039"/>
                    </a:cubicBezTo>
                    <a:cubicBezTo>
                      <a:pt x="3301" y="5019"/>
                      <a:pt x="3244" y="4992"/>
                      <a:pt x="3181" y="4962"/>
                    </a:cubicBezTo>
                    <a:cubicBezTo>
                      <a:pt x="2964" y="4825"/>
                      <a:pt x="2740" y="4644"/>
                      <a:pt x="2485" y="4397"/>
                    </a:cubicBezTo>
                    <a:cubicBezTo>
                      <a:pt x="2402" y="4313"/>
                      <a:pt x="2335" y="4233"/>
                      <a:pt x="2275" y="4153"/>
                    </a:cubicBezTo>
                    <a:cubicBezTo>
                      <a:pt x="2218" y="4079"/>
                      <a:pt x="2168" y="4002"/>
                      <a:pt x="2114" y="3915"/>
                    </a:cubicBezTo>
                    <a:cubicBezTo>
                      <a:pt x="2037" y="3765"/>
                      <a:pt x="1971" y="3611"/>
                      <a:pt x="1920" y="3494"/>
                    </a:cubicBezTo>
                    <a:lnTo>
                      <a:pt x="1894" y="3430"/>
                    </a:lnTo>
                    <a:cubicBezTo>
                      <a:pt x="1840" y="3310"/>
                      <a:pt x="1793" y="3196"/>
                      <a:pt x="1753" y="3079"/>
                    </a:cubicBezTo>
                    <a:cubicBezTo>
                      <a:pt x="1743" y="3029"/>
                      <a:pt x="1739" y="2979"/>
                      <a:pt x="1736" y="2946"/>
                    </a:cubicBezTo>
                    <a:cubicBezTo>
                      <a:pt x="1747" y="2722"/>
                      <a:pt x="1770" y="2527"/>
                      <a:pt x="1803" y="2370"/>
                    </a:cubicBezTo>
                    <a:cubicBezTo>
                      <a:pt x="1830" y="2287"/>
                      <a:pt x="1860" y="2206"/>
                      <a:pt x="1897" y="2129"/>
                    </a:cubicBezTo>
                    <a:cubicBezTo>
                      <a:pt x="1957" y="2035"/>
                      <a:pt x="2028" y="1946"/>
                      <a:pt x="2097" y="1865"/>
                    </a:cubicBezTo>
                    <a:cubicBezTo>
                      <a:pt x="2211" y="1759"/>
                      <a:pt x="2309" y="1678"/>
                      <a:pt x="2395" y="1625"/>
                    </a:cubicBezTo>
                    <a:cubicBezTo>
                      <a:pt x="2465" y="1584"/>
                      <a:pt x="2525" y="1558"/>
                      <a:pt x="2585" y="1538"/>
                    </a:cubicBezTo>
                    <a:cubicBezTo>
                      <a:pt x="2683" y="1521"/>
                      <a:pt x="2783" y="1518"/>
                      <a:pt x="2874" y="1518"/>
                    </a:cubicBezTo>
                    <a:lnTo>
                      <a:pt x="3091" y="1521"/>
                    </a:lnTo>
                    <a:lnTo>
                      <a:pt x="3114" y="1518"/>
                    </a:lnTo>
                    <a:cubicBezTo>
                      <a:pt x="3252" y="1501"/>
                      <a:pt x="3372" y="1450"/>
                      <a:pt x="3482" y="1367"/>
                    </a:cubicBezTo>
                    <a:cubicBezTo>
                      <a:pt x="3639" y="1246"/>
                      <a:pt x="3743" y="1063"/>
                      <a:pt x="3769" y="862"/>
                    </a:cubicBezTo>
                    <a:cubicBezTo>
                      <a:pt x="3797" y="665"/>
                      <a:pt x="3740" y="461"/>
                      <a:pt x="3619" y="303"/>
                    </a:cubicBezTo>
                    <a:cubicBezTo>
                      <a:pt x="3519" y="169"/>
                      <a:pt x="3322" y="16"/>
                      <a:pt x="3098" y="9"/>
                    </a:cubicBezTo>
                    <a:cubicBezTo>
                      <a:pt x="2984" y="6"/>
                      <a:pt x="2866" y="2"/>
                      <a:pt x="2753" y="2"/>
                    </a:cubicBezTo>
                    <a:lnTo>
                      <a:pt x="2686" y="2"/>
                    </a:lnTo>
                    <a:cubicBezTo>
                      <a:pt x="2634" y="1"/>
                      <a:pt x="2582" y="0"/>
                      <a:pt x="252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2386" name="Google Shape;2386;p17"/>
            <p:cNvGrpSpPr/>
            <p:nvPr/>
          </p:nvGrpSpPr>
          <p:grpSpPr>
            <a:xfrm rot="-564885">
              <a:off x="7968334" y="216108"/>
              <a:ext cx="153769" cy="230340"/>
              <a:chOff x="1459800" y="1512500"/>
              <a:chExt cx="131625" cy="197100"/>
            </a:xfrm>
          </p:grpSpPr>
          <p:sp>
            <p:nvSpPr>
              <p:cNvPr id="2387" name="Google Shape;2387;p17"/>
              <p:cNvSpPr/>
              <p:nvPr/>
            </p:nvSpPr>
            <p:spPr>
              <a:xfrm>
                <a:off x="1533625" y="1599050"/>
                <a:ext cx="600" cy="2450"/>
              </a:xfrm>
              <a:custGeom>
                <a:avLst/>
                <a:gdLst/>
                <a:ahLst/>
                <a:cxnLst/>
                <a:rect l="l" t="t" r="r" b="b"/>
                <a:pathLst>
                  <a:path w="24" h="98" extrusionOk="0">
                    <a:moveTo>
                      <a:pt x="0" y="1"/>
                    </a:moveTo>
                    <a:cubicBezTo>
                      <a:pt x="2" y="11"/>
                      <a:pt x="5" y="21"/>
                      <a:pt x="7" y="30"/>
                    </a:cubicBezTo>
                    <a:lnTo>
                      <a:pt x="7" y="30"/>
                    </a:lnTo>
                    <a:cubicBezTo>
                      <a:pt x="7" y="19"/>
                      <a:pt x="3" y="9"/>
                      <a:pt x="0" y="1"/>
                    </a:cubicBezTo>
                    <a:close/>
                    <a:moveTo>
                      <a:pt x="7" y="30"/>
                    </a:moveTo>
                    <a:lnTo>
                      <a:pt x="7" y="30"/>
                    </a:lnTo>
                    <a:cubicBezTo>
                      <a:pt x="7" y="32"/>
                      <a:pt x="7" y="33"/>
                      <a:pt x="7" y="34"/>
                    </a:cubicBezTo>
                    <a:cubicBezTo>
                      <a:pt x="11" y="47"/>
                      <a:pt x="14" y="64"/>
                      <a:pt x="17" y="81"/>
                    </a:cubicBezTo>
                    <a:lnTo>
                      <a:pt x="23" y="98"/>
                    </a:lnTo>
                    <a:cubicBezTo>
                      <a:pt x="19" y="74"/>
                      <a:pt x="13" y="53"/>
                      <a:pt x="7" y="30"/>
                    </a:cubicBezTo>
                    <a:close/>
                  </a:path>
                </a:pathLst>
              </a:custGeom>
              <a:solidFill>
                <a:srgbClr val="FB67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388" name="Google Shape;2388;p17"/>
              <p:cNvSpPr/>
              <p:nvPr/>
            </p:nvSpPr>
            <p:spPr>
              <a:xfrm>
                <a:off x="1529350" y="1598125"/>
                <a:ext cx="9150" cy="4300"/>
              </a:xfrm>
              <a:custGeom>
                <a:avLst/>
                <a:gdLst/>
                <a:ahLst/>
                <a:cxnLst/>
                <a:rect l="l" t="t" r="r" b="b"/>
                <a:pathLst>
                  <a:path w="366" h="172" extrusionOk="0">
                    <a:moveTo>
                      <a:pt x="345" y="1"/>
                    </a:moveTo>
                    <a:lnTo>
                      <a:pt x="1" y="74"/>
                    </a:lnTo>
                    <a:lnTo>
                      <a:pt x="21" y="172"/>
                    </a:lnTo>
                    <a:lnTo>
                      <a:pt x="365" y="98"/>
                    </a:lnTo>
                    <a:lnTo>
                      <a:pt x="345" y="1"/>
                    </a:lnTo>
                    <a:close/>
                  </a:path>
                </a:pathLst>
              </a:custGeom>
              <a:solidFill>
                <a:srgbClr val="524A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389" name="Google Shape;2389;p17"/>
              <p:cNvSpPr/>
              <p:nvPr/>
            </p:nvSpPr>
            <p:spPr>
              <a:xfrm>
                <a:off x="1463575" y="1516850"/>
                <a:ext cx="123425" cy="188350"/>
              </a:xfrm>
              <a:custGeom>
                <a:avLst/>
                <a:gdLst/>
                <a:ahLst/>
                <a:cxnLst/>
                <a:rect l="l" t="t" r="r" b="b"/>
                <a:pathLst>
                  <a:path w="4937" h="7534" extrusionOk="0">
                    <a:moveTo>
                      <a:pt x="2585" y="2359"/>
                    </a:moveTo>
                    <a:cubicBezTo>
                      <a:pt x="2601" y="2419"/>
                      <a:pt x="2618" y="2479"/>
                      <a:pt x="2635" y="2543"/>
                    </a:cubicBezTo>
                    <a:cubicBezTo>
                      <a:pt x="2682" y="2743"/>
                      <a:pt x="2729" y="2947"/>
                      <a:pt x="2772" y="3148"/>
                    </a:cubicBezTo>
                    <a:cubicBezTo>
                      <a:pt x="2782" y="3188"/>
                      <a:pt x="2793" y="3225"/>
                      <a:pt x="2799" y="3265"/>
                    </a:cubicBezTo>
                    <a:lnTo>
                      <a:pt x="2796" y="3245"/>
                    </a:lnTo>
                    <a:lnTo>
                      <a:pt x="2796" y="3245"/>
                    </a:lnTo>
                    <a:cubicBezTo>
                      <a:pt x="2799" y="3258"/>
                      <a:pt x="2802" y="3275"/>
                      <a:pt x="2805" y="3292"/>
                    </a:cubicBezTo>
                    <a:cubicBezTo>
                      <a:pt x="2805" y="3302"/>
                      <a:pt x="2809" y="3312"/>
                      <a:pt x="2809" y="3322"/>
                    </a:cubicBezTo>
                    <a:lnTo>
                      <a:pt x="2816" y="3338"/>
                    </a:lnTo>
                    <a:lnTo>
                      <a:pt x="2816" y="3352"/>
                    </a:lnTo>
                    <a:cubicBezTo>
                      <a:pt x="2859" y="3543"/>
                      <a:pt x="2902" y="3733"/>
                      <a:pt x="2946" y="3924"/>
                    </a:cubicBezTo>
                    <a:cubicBezTo>
                      <a:pt x="2856" y="3934"/>
                      <a:pt x="2762" y="3937"/>
                      <a:pt x="2672" y="3951"/>
                    </a:cubicBezTo>
                    <a:cubicBezTo>
                      <a:pt x="2558" y="3968"/>
                      <a:pt x="2444" y="3984"/>
                      <a:pt x="2328" y="4000"/>
                    </a:cubicBezTo>
                    <a:cubicBezTo>
                      <a:pt x="2197" y="4017"/>
                      <a:pt x="2067" y="4034"/>
                      <a:pt x="1939" y="4051"/>
                    </a:cubicBezTo>
                    <a:cubicBezTo>
                      <a:pt x="1979" y="3944"/>
                      <a:pt x="2020" y="3840"/>
                      <a:pt x="2060" y="3736"/>
                    </a:cubicBezTo>
                    <a:cubicBezTo>
                      <a:pt x="2227" y="3325"/>
                      <a:pt x="2401" y="2914"/>
                      <a:pt x="2541" y="2492"/>
                    </a:cubicBezTo>
                    <a:cubicBezTo>
                      <a:pt x="2555" y="2449"/>
                      <a:pt x="2572" y="2402"/>
                      <a:pt x="2585" y="2359"/>
                    </a:cubicBezTo>
                    <a:close/>
                    <a:moveTo>
                      <a:pt x="2705" y="1"/>
                    </a:moveTo>
                    <a:cubicBezTo>
                      <a:pt x="2595" y="1"/>
                      <a:pt x="2495" y="35"/>
                      <a:pt x="2391" y="95"/>
                    </a:cubicBezTo>
                    <a:cubicBezTo>
                      <a:pt x="2294" y="152"/>
                      <a:pt x="2240" y="235"/>
                      <a:pt x="2183" y="328"/>
                    </a:cubicBezTo>
                    <a:cubicBezTo>
                      <a:pt x="2130" y="416"/>
                      <a:pt x="2097" y="516"/>
                      <a:pt x="2063" y="609"/>
                    </a:cubicBezTo>
                    <a:cubicBezTo>
                      <a:pt x="1916" y="1024"/>
                      <a:pt x="1806" y="1449"/>
                      <a:pt x="1682" y="1870"/>
                    </a:cubicBezTo>
                    <a:cubicBezTo>
                      <a:pt x="1641" y="2011"/>
                      <a:pt x="1601" y="2148"/>
                      <a:pt x="1558" y="2285"/>
                    </a:cubicBezTo>
                    <a:cubicBezTo>
                      <a:pt x="1508" y="2435"/>
                      <a:pt x="1454" y="2586"/>
                      <a:pt x="1397" y="2736"/>
                    </a:cubicBezTo>
                    <a:cubicBezTo>
                      <a:pt x="1317" y="2944"/>
                      <a:pt x="1240" y="3151"/>
                      <a:pt x="1160" y="3358"/>
                    </a:cubicBezTo>
                    <a:cubicBezTo>
                      <a:pt x="1090" y="3543"/>
                      <a:pt x="1023" y="3727"/>
                      <a:pt x="956" y="3914"/>
                    </a:cubicBezTo>
                    <a:cubicBezTo>
                      <a:pt x="909" y="4034"/>
                      <a:pt x="873" y="4158"/>
                      <a:pt x="832" y="4278"/>
                    </a:cubicBezTo>
                    <a:cubicBezTo>
                      <a:pt x="806" y="4366"/>
                      <a:pt x="772" y="4452"/>
                      <a:pt x="749" y="4542"/>
                    </a:cubicBezTo>
                    <a:cubicBezTo>
                      <a:pt x="632" y="4937"/>
                      <a:pt x="522" y="5332"/>
                      <a:pt x="401" y="5726"/>
                    </a:cubicBezTo>
                    <a:cubicBezTo>
                      <a:pt x="334" y="5924"/>
                      <a:pt x="267" y="6118"/>
                      <a:pt x="210" y="6319"/>
                    </a:cubicBezTo>
                    <a:cubicBezTo>
                      <a:pt x="147" y="6529"/>
                      <a:pt x="107" y="6750"/>
                      <a:pt x="56" y="6964"/>
                    </a:cubicBezTo>
                    <a:cubicBezTo>
                      <a:pt x="0" y="7211"/>
                      <a:pt x="184" y="7466"/>
                      <a:pt x="425" y="7512"/>
                    </a:cubicBezTo>
                    <a:cubicBezTo>
                      <a:pt x="454" y="7518"/>
                      <a:pt x="483" y="7521"/>
                      <a:pt x="512" y="7521"/>
                    </a:cubicBezTo>
                    <a:cubicBezTo>
                      <a:pt x="605" y="7521"/>
                      <a:pt x="697" y="7493"/>
                      <a:pt x="775" y="7442"/>
                    </a:cubicBezTo>
                    <a:cubicBezTo>
                      <a:pt x="879" y="7368"/>
                      <a:pt x="943" y="7265"/>
                      <a:pt x="973" y="7141"/>
                    </a:cubicBezTo>
                    <a:cubicBezTo>
                      <a:pt x="1007" y="6990"/>
                      <a:pt x="1036" y="6837"/>
                      <a:pt x="1076" y="6689"/>
                    </a:cubicBezTo>
                    <a:cubicBezTo>
                      <a:pt x="1107" y="6576"/>
                      <a:pt x="1144" y="6469"/>
                      <a:pt x="1177" y="6359"/>
                    </a:cubicBezTo>
                    <a:cubicBezTo>
                      <a:pt x="1271" y="6091"/>
                      <a:pt x="1365" y="5827"/>
                      <a:pt x="1445" y="5556"/>
                    </a:cubicBezTo>
                    <a:lnTo>
                      <a:pt x="1535" y="5255"/>
                    </a:lnTo>
                    <a:cubicBezTo>
                      <a:pt x="1554" y="5257"/>
                      <a:pt x="1573" y="5259"/>
                      <a:pt x="1593" y="5259"/>
                    </a:cubicBezTo>
                    <a:cubicBezTo>
                      <a:pt x="1607" y="5259"/>
                      <a:pt x="1621" y="5258"/>
                      <a:pt x="1635" y="5255"/>
                    </a:cubicBezTo>
                    <a:cubicBezTo>
                      <a:pt x="1896" y="5221"/>
                      <a:pt x="2157" y="5188"/>
                      <a:pt x="2418" y="5151"/>
                    </a:cubicBezTo>
                    <a:cubicBezTo>
                      <a:pt x="2532" y="5138"/>
                      <a:pt x="2649" y="5118"/>
                      <a:pt x="2762" y="5098"/>
                    </a:cubicBezTo>
                    <a:cubicBezTo>
                      <a:pt x="2873" y="5078"/>
                      <a:pt x="2986" y="5078"/>
                      <a:pt x="3100" y="5061"/>
                    </a:cubicBezTo>
                    <a:cubicBezTo>
                      <a:pt x="3110" y="5058"/>
                      <a:pt x="3120" y="5054"/>
                      <a:pt x="3130" y="5054"/>
                    </a:cubicBezTo>
                    <a:cubicBezTo>
                      <a:pt x="3137" y="5081"/>
                      <a:pt x="3140" y="5111"/>
                      <a:pt x="3146" y="5138"/>
                    </a:cubicBezTo>
                    <a:cubicBezTo>
                      <a:pt x="3171" y="5285"/>
                      <a:pt x="3197" y="5436"/>
                      <a:pt x="3237" y="5579"/>
                    </a:cubicBezTo>
                    <a:cubicBezTo>
                      <a:pt x="3264" y="5673"/>
                      <a:pt x="3291" y="5766"/>
                      <a:pt x="3321" y="5860"/>
                    </a:cubicBezTo>
                    <a:cubicBezTo>
                      <a:pt x="3371" y="6031"/>
                      <a:pt x="3418" y="6201"/>
                      <a:pt x="3461" y="6372"/>
                    </a:cubicBezTo>
                    <a:cubicBezTo>
                      <a:pt x="3475" y="6439"/>
                      <a:pt x="3488" y="6509"/>
                      <a:pt x="3498" y="6576"/>
                    </a:cubicBezTo>
                    <a:cubicBezTo>
                      <a:pt x="3508" y="6626"/>
                      <a:pt x="3518" y="6677"/>
                      <a:pt x="3525" y="6730"/>
                    </a:cubicBezTo>
                    <a:cubicBezTo>
                      <a:pt x="3538" y="6817"/>
                      <a:pt x="3558" y="6904"/>
                      <a:pt x="3578" y="6987"/>
                    </a:cubicBezTo>
                    <a:cubicBezTo>
                      <a:pt x="3592" y="7041"/>
                      <a:pt x="3618" y="7091"/>
                      <a:pt x="3645" y="7138"/>
                    </a:cubicBezTo>
                    <a:cubicBezTo>
                      <a:pt x="3682" y="7228"/>
                      <a:pt x="3739" y="7305"/>
                      <a:pt x="3813" y="7372"/>
                    </a:cubicBezTo>
                    <a:cubicBezTo>
                      <a:pt x="3903" y="7449"/>
                      <a:pt x="4003" y="7499"/>
                      <a:pt x="4120" y="7523"/>
                    </a:cubicBezTo>
                    <a:cubicBezTo>
                      <a:pt x="4161" y="7530"/>
                      <a:pt x="4202" y="7534"/>
                      <a:pt x="4243" y="7534"/>
                    </a:cubicBezTo>
                    <a:cubicBezTo>
                      <a:pt x="4316" y="7534"/>
                      <a:pt x="4387" y="7522"/>
                      <a:pt x="4458" y="7496"/>
                    </a:cubicBezTo>
                    <a:cubicBezTo>
                      <a:pt x="4565" y="7459"/>
                      <a:pt x="4655" y="7396"/>
                      <a:pt x="4732" y="7311"/>
                    </a:cubicBezTo>
                    <a:cubicBezTo>
                      <a:pt x="4816" y="7185"/>
                      <a:pt x="4889" y="7095"/>
                      <a:pt x="4916" y="6937"/>
                    </a:cubicBezTo>
                    <a:cubicBezTo>
                      <a:pt x="4929" y="6860"/>
                      <a:pt x="4936" y="6783"/>
                      <a:pt x="4932" y="6700"/>
                    </a:cubicBezTo>
                    <a:cubicBezTo>
                      <a:pt x="4932" y="6660"/>
                      <a:pt x="4929" y="6620"/>
                      <a:pt x="4920" y="6579"/>
                    </a:cubicBezTo>
                    <a:cubicBezTo>
                      <a:pt x="4896" y="6445"/>
                      <a:pt x="4866" y="6308"/>
                      <a:pt x="4836" y="6175"/>
                    </a:cubicBezTo>
                    <a:cubicBezTo>
                      <a:pt x="4802" y="6018"/>
                      <a:pt x="4765" y="5860"/>
                      <a:pt x="4719" y="5706"/>
                    </a:cubicBezTo>
                    <a:cubicBezTo>
                      <a:pt x="4665" y="5539"/>
                      <a:pt x="4611" y="5372"/>
                      <a:pt x="4558" y="5208"/>
                    </a:cubicBezTo>
                    <a:cubicBezTo>
                      <a:pt x="4511" y="5071"/>
                      <a:pt x="4481" y="4934"/>
                      <a:pt x="4448" y="4794"/>
                    </a:cubicBezTo>
                    <a:cubicBezTo>
                      <a:pt x="4364" y="4375"/>
                      <a:pt x="4290" y="3957"/>
                      <a:pt x="4184" y="3546"/>
                    </a:cubicBezTo>
                    <a:cubicBezTo>
                      <a:pt x="4080" y="3162"/>
                      <a:pt x="3949" y="2787"/>
                      <a:pt x="3836" y="2406"/>
                    </a:cubicBezTo>
                    <a:cubicBezTo>
                      <a:pt x="3773" y="2191"/>
                      <a:pt x="3702" y="1984"/>
                      <a:pt x="3625" y="1777"/>
                    </a:cubicBezTo>
                    <a:cubicBezTo>
                      <a:pt x="3538" y="1549"/>
                      <a:pt x="3464" y="1325"/>
                      <a:pt x="3401" y="1091"/>
                    </a:cubicBezTo>
                    <a:cubicBezTo>
                      <a:pt x="3364" y="904"/>
                      <a:pt x="3331" y="714"/>
                      <a:pt x="3287" y="526"/>
                    </a:cubicBezTo>
                    <a:cubicBezTo>
                      <a:pt x="3281" y="502"/>
                      <a:pt x="3277" y="479"/>
                      <a:pt x="3271" y="456"/>
                    </a:cubicBezTo>
                    <a:cubicBezTo>
                      <a:pt x="3251" y="388"/>
                      <a:pt x="3220" y="336"/>
                      <a:pt x="3187" y="272"/>
                    </a:cubicBezTo>
                    <a:cubicBezTo>
                      <a:pt x="3120" y="135"/>
                      <a:pt x="2950" y="31"/>
                      <a:pt x="2805" y="11"/>
                    </a:cubicBezTo>
                    <a:cubicBezTo>
                      <a:pt x="2772" y="4"/>
                      <a:pt x="2739" y="1"/>
                      <a:pt x="270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390" name="Google Shape;2390;p17"/>
              <p:cNvSpPr/>
              <p:nvPr/>
            </p:nvSpPr>
            <p:spPr>
              <a:xfrm>
                <a:off x="1459800" y="1512500"/>
                <a:ext cx="131625" cy="197100"/>
              </a:xfrm>
              <a:custGeom>
                <a:avLst/>
                <a:gdLst/>
                <a:ahLst/>
                <a:cxnLst/>
                <a:rect l="l" t="t" r="r" b="b"/>
                <a:pathLst>
                  <a:path w="5265" h="7884" extrusionOk="0">
                    <a:moveTo>
                      <a:pt x="2706" y="3151"/>
                    </a:moveTo>
                    <a:cubicBezTo>
                      <a:pt x="2723" y="3222"/>
                      <a:pt x="2736" y="3292"/>
                      <a:pt x="2752" y="3362"/>
                    </a:cubicBezTo>
                    <a:lnTo>
                      <a:pt x="2796" y="3563"/>
                    </a:lnTo>
                    <a:cubicBezTo>
                      <a:pt x="2823" y="3690"/>
                      <a:pt x="2853" y="3813"/>
                      <a:pt x="2880" y="3941"/>
                    </a:cubicBezTo>
                    <a:cubicBezTo>
                      <a:pt x="2853" y="3944"/>
                      <a:pt x="2826" y="3947"/>
                      <a:pt x="2800" y="3951"/>
                    </a:cubicBezTo>
                    <a:lnTo>
                      <a:pt x="2669" y="3971"/>
                    </a:lnTo>
                    <a:cubicBezTo>
                      <a:pt x="2599" y="3981"/>
                      <a:pt x="2529" y="3991"/>
                      <a:pt x="2455" y="4001"/>
                    </a:cubicBezTo>
                    <a:lnTo>
                      <a:pt x="2362" y="4011"/>
                    </a:lnTo>
                    <a:cubicBezTo>
                      <a:pt x="2365" y="4001"/>
                      <a:pt x="2368" y="3987"/>
                      <a:pt x="2374" y="3974"/>
                    </a:cubicBezTo>
                    <a:lnTo>
                      <a:pt x="2462" y="3760"/>
                    </a:lnTo>
                    <a:cubicBezTo>
                      <a:pt x="2545" y="3560"/>
                      <a:pt x="2629" y="3359"/>
                      <a:pt x="2706" y="3151"/>
                    </a:cubicBezTo>
                    <a:close/>
                    <a:moveTo>
                      <a:pt x="2749" y="1934"/>
                    </a:moveTo>
                    <a:lnTo>
                      <a:pt x="2525" y="2613"/>
                    </a:lnTo>
                    <a:cubicBezTo>
                      <a:pt x="2411" y="2954"/>
                      <a:pt x="2271" y="3296"/>
                      <a:pt x="2138" y="3626"/>
                    </a:cubicBezTo>
                    <a:lnTo>
                      <a:pt x="2050" y="3844"/>
                    </a:lnTo>
                    <a:cubicBezTo>
                      <a:pt x="2017" y="3924"/>
                      <a:pt x="1984" y="4008"/>
                      <a:pt x="1953" y="4091"/>
                    </a:cubicBezTo>
                    <a:lnTo>
                      <a:pt x="1820" y="4435"/>
                    </a:lnTo>
                    <a:lnTo>
                      <a:pt x="2502" y="4349"/>
                    </a:lnTo>
                    <a:cubicBezTo>
                      <a:pt x="2575" y="4339"/>
                      <a:pt x="2649" y="4329"/>
                      <a:pt x="2723" y="4319"/>
                    </a:cubicBezTo>
                    <a:lnTo>
                      <a:pt x="2850" y="4299"/>
                    </a:lnTo>
                    <a:cubicBezTo>
                      <a:pt x="2896" y="4292"/>
                      <a:pt x="2947" y="4288"/>
                      <a:pt x="2993" y="4282"/>
                    </a:cubicBezTo>
                    <a:cubicBezTo>
                      <a:pt x="3033" y="4279"/>
                      <a:pt x="3077" y="4275"/>
                      <a:pt x="3117" y="4272"/>
                    </a:cubicBezTo>
                    <a:lnTo>
                      <a:pt x="3311" y="4248"/>
                    </a:lnTo>
                    <a:lnTo>
                      <a:pt x="3228" y="3887"/>
                    </a:lnTo>
                    <a:cubicBezTo>
                      <a:pt x="3197" y="3753"/>
                      <a:pt x="3167" y="3623"/>
                      <a:pt x="3137" y="3476"/>
                    </a:cubicBezTo>
                    <a:lnTo>
                      <a:pt x="3134" y="3456"/>
                    </a:lnTo>
                    <a:lnTo>
                      <a:pt x="2960" y="3496"/>
                    </a:lnTo>
                    <a:lnTo>
                      <a:pt x="3127" y="3429"/>
                    </a:lnTo>
                    <a:lnTo>
                      <a:pt x="3117" y="3382"/>
                    </a:lnTo>
                    <a:lnTo>
                      <a:pt x="3097" y="3285"/>
                    </a:lnTo>
                    <a:cubicBezTo>
                      <a:pt x="3050" y="3081"/>
                      <a:pt x="3004" y="2877"/>
                      <a:pt x="2956" y="2673"/>
                    </a:cubicBezTo>
                    <a:cubicBezTo>
                      <a:pt x="2940" y="2609"/>
                      <a:pt x="2923" y="2546"/>
                      <a:pt x="2907" y="2486"/>
                    </a:cubicBezTo>
                    <a:lnTo>
                      <a:pt x="2749" y="1934"/>
                    </a:lnTo>
                    <a:close/>
                    <a:moveTo>
                      <a:pt x="2855" y="352"/>
                    </a:moveTo>
                    <a:cubicBezTo>
                      <a:pt x="2879" y="352"/>
                      <a:pt x="2904" y="355"/>
                      <a:pt x="2930" y="359"/>
                    </a:cubicBezTo>
                    <a:cubicBezTo>
                      <a:pt x="3030" y="372"/>
                      <a:pt x="3144" y="449"/>
                      <a:pt x="3181" y="526"/>
                    </a:cubicBezTo>
                    <a:lnTo>
                      <a:pt x="3201" y="566"/>
                    </a:lnTo>
                    <a:cubicBezTo>
                      <a:pt x="3224" y="607"/>
                      <a:pt x="3241" y="640"/>
                      <a:pt x="3251" y="673"/>
                    </a:cubicBezTo>
                    <a:cubicBezTo>
                      <a:pt x="3257" y="697"/>
                      <a:pt x="3261" y="717"/>
                      <a:pt x="3268" y="740"/>
                    </a:cubicBezTo>
                    <a:cubicBezTo>
                      <a:pt x="3294" y="871"/>
                      <a:pt x="3322" y="1001"/>
                      <a:pt x="3345" y="1132"/>
                    </a:cubicBezTo>
                    <a:lnTo>
                      <a:pt x="3382" y="1315"/>
                    </a:lnTo>
                    <a:cubicBezTo>
                      <a:pt x="3448" y="1553"/>
                      <a:pt x="3522" y="1780"/>
                      <a:pt x="3609" y="2011"/>
                    </a:cubicBezTo>
                    <a:cubicBezTo>
                      <a:pt x="3686" y="2212"/>
                      <a:pt x="3753" y="2416"/>
                      <a:pt x="3819" y="2629"/>
                    </a:cubicBezTo>
                    <a:cubicBezTo>
                      <a:pt x="3856" y="2760"/>
                      <a:pt x="3899" y="2890"/>
                      <a:pt x="3940" y="3021"/>
                    </a:cubicBezTo>
                    <a:cubicBezTo>
                      <a:pt x="4017" y="3265"/>
                      <a:pt x="4097" y="3516"/>
                      <a:pt x="4164" y="3767"/>
                    </a:cubicBezTo>
                    <a:cubicBezTo>
                      <a:pt x="4248" y="4081"/>
                      <a:pt x="4311" y="4409"/>
                      <a:pt x="4371" y="4723"/>
                    </a:cubicBezTo>
                    <a:lnTo>
                      <a:pt x="4428" y="5004"/>
                    </a:lnTo>
                    <a:cubicBezTo>
                      <a:pt x="4461" y="5151"/>
                      <a:pt x="4495" y="5295"/>
                      <a:pt x="4542" y="5439"/>
                    </a:cubicBezTo>
                    <a:cubicBezTo>
                      <a:pt x="4595" y="5603"/>
                      <a:pt x="4649" y="5767"/>
                      <a:pt x="4699" y="5931"/>
                    </a:cubicBezTo>
                    <a:cubicBezTo>
                      <a:pt x="4739" y="6061"/>
                      <a:pt x="4776" y="6201"/>
                      <a:pt x="4816" y="6386"/>
                    </a:cubicBezTo>
                    <a:lnTo>
                      <a:pt x="4836" y="6476"/>
                    </a:lnTo>
                    <a:cubicBezTo>
                      <a:pt x="4856" y="6579"/>
                      <a:pt x="4880" y="6683"/>
                      <a:pt x="4900" y="6787"/>
                    </a:cubicBezTo>
                    <a:cubicBezTo>
                      <a:pt x="4907" y="6817"/>
                      <a:pt x="4907" y="6847"/>
                      <a:pt x="4910" y="6880"/>
                    </a:cubicBezTo>
                    <a:cubicBezTo>
                      <a:pt x="4910" y="6948"/>
                      <a:pt x="4907" y="7011"/>
                      <a:pt x="4893" y="7081"/>
                    </a:cubicBezTo>
                    <a:cubicBezTo>
                      <a:pt x="4876" y="7181"/>
                      <a:pt x="4833" y="7245"/>
                      <a:pt x="4766" y="7345"/>
                    </a:cubicBezTo>
                    <a:lnTo>
                      <a:pt x="4742" y="7375"/>
                    </a:lnTo>
                    <a:cubicBezTo>
                      <a:pt x="4689" y="7436"/>
                      <a:pt x="4626" y="7479"/>
                      <a:pt x="4552" y="7506"/>
                    </a:cubicBezTo>
                    <a:cubicBezTo>
                      <a:pt x="4499" y="7523"/>
                      <a:pt x="4448" y="7532"/>
                      <a:pt x="4396" y="7532"/>
                    </a:cubicBezTo>
                    <a:cubicBezTo>
                      <a:pt x="4366" y="7532"/>
                      <a:pt x="4336" y="7529"/>
                      <a:pt x="4305" y="7522"/>
                    </a:cubicBezTo>
                    <a:cubicBezTo>
                      <a:pt x="4217" y="7506"/>
                      <a:pt x="4144" y="7469"/>
                      <a:pt x="4080" y="7416"/>
                    </a:cubicBezTo>
                    <a:cubicBezTo>
                      <a:pt x="4027" y="7365"/>
                      <a:pt x="3987" y="7309"/>
                      <a:pt x="3956" y="7245"/>
                    </a:cubicBezTo>
                    <a:lnTo>
                      <a:pt x="3947" y="7225"/>
                    </a:lnTo>
                    <a:cubicBezTo>
                      <a:pt x="3927" y="7188"/>
                      <a:pt x="3907" y="7152"/>
                      <a:pt x="3896" y="7104"/>
                    </a:cubicBezTo>
                    <a:cubicBezTo>
                      <a:pt x="3879" y="7031"/>
                      <a:pt x="3859" y="6954"/>
                      <a:pt x="3850" y="6877"/>
                    </a:cubicBezTo>
                    <a:cubicBezTo>
                      <a:pt x="3843" y="6823"/>
                      <a:pt x="3833" y="6770"/>
                      <a:pt x="3823" y="6717"/>
                    </a:cubicBezTo>
                    <a:cubicBezTo>
                      <a:pt x="3810" y="6650"/>
                      <a:pt x="3796" y="6579"/>
                      <a:pt x="3783" y="6506"/>
                    </a:cubicBezTo>
                    <a:cubicBezTo>
                      <a:pt x="3746" y="6352"/>
                      <a:pt x="3699" y="6192"/>
                      <a:pt x="3639" y="5984"/>
                    </a:cubicBezTo>
                    <a:lnTo>
                      <a:pt x="3632" y="5968"/>
                    </a:lnTo>
                    <a:cubicBezTo>
                      <a:pt x="3609" y="5880"/>
                      <a:pt x="3582" y="5793"/>
                      <a:pt x="3558" y="5707"/>
                    </a:cubicBezTo>
                    <a:cubicBezTo>
                      <a:pt x="3518" y="5563"/>
                      <a:pt x="3492" y="5412"/>
                      <a:pt x="3468" y="5285"/>
                    </a:cubicBezTo>
                    <a:lnTo>
                      <a:pt x="3425" y="5017"/>
                    </a:lnTo>
                    <a:lnTo>
                      <a:pt x="3221" y="5061"/>
                    </a:lnTo>
                    <a:cubicBezTo>
                      <a:pt x="3174" y="5068"/>
                      <a:pt x="3124" y="5071"/>
                      <a:pt x="3074" y="5077"/>
                    </a:cubicBezTo>
                    <a:cubicBezTo>
                      <a:pt x="3010" y="5081"/>
                      <a:pt x="2947" y="5088"/>
                      <a:pt x="2883" y="5102"/>
                    </a:cubicBezTo>
                    <a:cubicBezTo>
                      <a:pt x="2769" y="5122"/>
                      <a:pt x="2655" y="5138"/>
                      <a:pt x="2545" y="5151"/>
                    </a:cubicBezTo>
                    <a:cubicBezTo>
                      <a:pt x="2374" y="5178"/>
                      <a:pt x="2204" y="5198"/>
                      <a:pt x="2033" y="5222"/>
                    </a:cubicBezTo>
                    <a:lnTo>
                      <a:pt x="1763" y="5255"/>
                    </a:lnTo>
                    <a:cubicBezTo>
                      <a:pt x="1756" y="5256"/>
                      <a:pt x="1748" y="5257"/>
                      <a:pt x="1738" y="5257"/>
                    </a:cubicBezTo>
                    <a:cubicBezTo>
                      <a:pt x="1727" y="5257"/>
                      <a:pt x="1716" y="5256"/>
                      <a:pt x="1703" y="5255"/>
                    </a:cubicBezTo>
                    <a:lnTo>
                      <a:pt x="1559" y="5242"/>
                    </a:lnTo>
                    <a:lnTo>
                      <a:pt x="1428" y="5679"/>
                    </a:lnTo>
                    <a:cubicBezTo>
                      <a:pt x="1358" y="5917"/>
                      <a:pt x="1275" y="6155"/>
                      <a:pt x="1195" y="6386"/>
                    </a:cubicBezTo>
                    <a:lnTo>
                      <a:pt x="1161" y="6479"/>
                    </a:lnTo>
                    <a:cubicBezTo>
                      <a:pt x="1124" y="6590"/>
                      <a:pt x="1090" y="6703"/>
                      <a:pt x="1060" y="6817"/>
                    </a:cubicBezTo>
                    <a:cubicBezTo>
                      <a:pt x="1030" y="6924"/>
                      <a:pt x="1007" y="7031"/>
                      <a:pt x="983" y="7141"/>
                    </a:cubicBezTo>
                    <a:lnTo>
                      <a:pt x="950" y="7275"/>
                    </a:lnTo>
                    <a:cubicBezTo>
                      <a:pt x="934" y="7362"/>
                      <a:pt x="890" y="7425"/>
                      <a:pt x="826" y="7469"/>
                    </a:cubicBezTo>
                    <a:cubicBezTo>
                      <a:pt x="779" y="7502"/>
                      <a:pt x="724" y="7519"/>
                      <a:pt x="668" y="7519"/>
                    </a:cubicBezTo>
                    <a:cubicBezTo>
                      <a:pt x="648" y="7519"/>
                      <a:pt x="628" y="7517"/>
                      <a:pt x="609" y="7513"/>
                    </a:cubicBezTo>
                    <a:cubicBezTo>
                      <a:pt x="536" y="7499"/>
                      <a:pt x="465" y="7449"/>
                      <a:pt x="418" y="7382"/>
                    </a:cubicBezTo>
                    <a:cubicBezTo>
                      <a:pt x="378" y="7315"/>
                      <a:pt x="365" y="7245"/>
                      <a:pt x="378" y="7178"/>
                    </a:cubicBezTo>
                    <a:cubicBezTo>
                      <a:pt x="392" y="7115"/>
                      <a:pt x="408" y="7054"/>
                      <a:pt x="422" y="6991"/>
                    </a:cubicBezTo>
                    <a:cubicBezTo>
                      <a:pt x="452" y="6840"/>
                      <a:pt x="485" y="6687"/>
                      <a:pt x="528" y="6542"/>
                    </a:cubicBezTo>
                    <a:cubicBezTo>
                      <a:pt x="589" y="6342"/>
                      <a:pt x="656" y="6141"/>
                      <a:pt x="719" y="5951"/>
                    </a:cubicBezTo>
                    <a:cubicBezTo>
                      <a:pt x="806" y="5663"/>
                      <a:pt x="894" y="5369"/>
                      <a:pt x="977" y="5077"/>
                    </a:cubicBezTo>
                    <a:lnTo>
                      <a:pt x="1067" y="4764"/>
                    </a:lnTo>
                    <a:cubicBezTo>
                      <a:pt x="1084" y="4707"/>
                      <a:pt x="1104" y="4653"/>
                      <a:pt x="1121" y="4596"/>
                    </a:cubicBezTo>
                    <a:lnTo>
                      <a:pt x="1187" y="4395"/>
                    </a:lnTo>
                    <a:cubicBezTo>
                      <a:pt x="1215" y="4312"/>
                      <a:pt x="1241" y="4228"/>
                      <a:pt x="1271" y="4148"/>
                    </a:cubicBezTo>
                    <a:lnTo>
                      <a:pt x="1325" y="4001"/>
                    </a:lnTo>
                    <a:cubicBezTo>
                      <a:pt x="1375" y="3867"/>
                      <a:pt x="1425" y="3730"/>
                      <a:pt x="1475" y="3597"/>
                    </a:cubicBezTo>
                    <a:lnTo>
                      <a:pt x="1485" y="3569"/>
                    </a:lnTo>
                    <a:cubicBezTo>
                      <a:pt x="1562" y="3372"/>
                      <a:pt x="1636" y="3171"/>
                      <a:pt x="1712" y="2974"/>
                    </a:cubicBezTo>
                    <a:cubicBezTo>
                      <a:pt x="1769" y="2824"/>
                      <a:pt x="1823" y="2669"/>
                      <a:pt x="1880" y="2509"/>
                    </a:cubicBezTo>
                    <a:lnTo>
                      <a:pt x="1900" y="2433"/>
                    </a:lnTo>
                    <a:cubicBezTo>
                      <a:pt x="1937" y="2322"/>
                      <a:pt x="1970" y="2208"/>
                      <a:pt x="2004" y="2095"/>
                    </a:cubicBezTo>
                    <a:cubicBezTo>
                      <a:pt x="2033" y="1994"/>
                      <a:pt x="2061" y="1891"/>
                      <a:pt x="2090" y="1791"/>
                    </a:cubicBezTo>
                    <a:cubicBezTo>
                      <a:pt x="2178" y="1476"/>
                      <a:pt x="2271" y="1152"/>
                      <a:pt x="2382" y="843"/>
                    </a:cubicBezTo>
                    <a:lnTo>
                      <a:pt x="2391" y="817"/>
                    </a:lnTo>
                    <a:cubicBezTo>
                      <a:pt x="2419" y="737"/>
                      <a:pt x="2448" y="656"/>
                      <a:pt x="2485" y="593"/>
                    </a:cubicBezTo>
                    <a:cubicBezTo>
                      <a:pt x="2539" y="506"/>
                      <a:pt x="2575" y="456"/>
                      <a:pt x="2632" y="419"/>
                    </a:cubicBezTo>
                    <a:cubicBezTo>
                      <a:pt x="2711" y="373"/>
                      <a:pt x="2780" y="352"/>
                      <a:pt x="2855" y="352"/>
                    </a:cubicBezTo>
                    <a:close/>
                    <a:moveTo>
                      <a:pt x="2851" y="0"/>
                    </a:moveTo>
                    <a:cubicBezTo>
                      <a:pt x="2711" y="0"/>
                      <a:pt x="2582" y="39"/>
                      <a:pt x="2451" y="118"/>
                    </a:cubicBezTo>
                    <a:cubicBezTo>
                      <a:pt x="2321" y="198"/>
                      <a:pt x="2248" y="309"/>
                      <a:pt x="2184" y="412"/>
                    </a:cubicBezTo>
                    <a:cubicBezTo>
                      <a:pt x="2127" y="506"/>
                      <a:pt x="2090" y="610"/>
                      <a:pt x="2061" y="700"/>
                    </a:cubicBezTo>
                    <a:lnTo>
                      <a:pt x="2050" y="727"/>
                    </a:lnTo>
                    <a:cubicBezTo>
                      <a:pt x="1937" y="1044"/>
                      <a:pt x="1843" y="1376"/>
                      <a:pt x="1752" y="1693"/>
                    </a:cubicBezTo>
                    <a:cubicBezTo>
                      <a:pt x="1723" y="1794"/>
                      <a:pt x="1696" y="1894"/>
                      <a:pt x="1666" y="1998"/>
                    </a:cubicBezTo>
                    <a:cubicBezTo>
                      <a:pt x="1632" y="2108"/>
                      <a:pt x="1599" y="2222"/>
                      <a:pt x="1565" y="2332"/>
                    </a:cubicBezTo>
                    <a:lnTo>
                      <a:pt x="1545" y="2402"/>
                    </a:lnTo>
                    <a:cubicBezTo>
                      <a:pt x="1491" y="2553"/>
                      <a:pt x="1442" y="2700"/>
                      <a:pt x="1385" y="2850"/>
                    </a:cubicBezTo>
                    <a:cubicBezTo>
                      <a:pt x="1308" y="3048"/>
                      <a:pt x="1235" y="3245"/>
                      <a:pt x="1158" y="3442"/>
                    </a:cubicBezTo>
                    <a:lnTo>
                      <a:pt x="1147" y="3469"/>
                    </a:lnTo>
                    <a:cubicBezTo>
                      <a:pt x="1094" y="3606"/>
                      <a:pt x="1044" y="3743"/>
                      <a:pt x="994" y="3881"/>
                    </a:cubicBezTo>
                    <a:lnTo>
                      <a:pt x="940" y="4024"/>
                    </a:lnTo>
                    <a:cubicBezTo>
                      <a:pt x="910" y="4111"/>
                      <a:pt x="880" y="4202"/>
                      <a:pt x="853" y="4288"/>
                    </a:cubicBezTo>
                    <a:lnTo>
                      <a:pt x="789" y="4483"/>
                    </a:lnTo>
                    <a:cubicBezTo>
                      <a:pt x="769" y="4543"/>
                      <a:pt x="749" y="4603"/>
                      <a:pt x="729" y="4667"/>
                    </a:cubicBezTo>
                    <a:lnTo>
                      <a:pt x="639" y="4981"/>
                    </a:lnTo>
                    <a:cubicBezTo>
                      <a:pt x="556" y="5272"/>
                      <a:pt x="472" y="5559"/>
                      <a:pt x="385" y="5844"/>
                    </a:cubicBezTo>
                    <a:cubicBezTo>
                      <a:pt x="321" y="6034"/>
                      <a:pt x="251" y="6235"/>
                      <a:pt x="191" y="6442"/>
                    </a:cubicBezTo>
                    <a:cubicBezTo>
                      <a:pt x="147" y="6599"/>
                      <a:pt x="111" y="6760"/>
                      <a:pt x="77" y="6914"/>
                    </a:cubicBezTo>
                    <a:cubicBezTo>
                      <a:pt x="64" y="6977"/>
                      <a:pt x="51" y="7038"/>
                      <a:pt x="37" y="7098"/>
                    </a:cubicBezTo>
                    <a:cubicBezTo>
                      <a:pt x="0" y="7258"/>
                      <a:pt x="31" y="7429"/>
                      <a:pt x="124" y="7573"/>
                    </a:cubicBezTo>
                    <a:cubicBezTo>
                      <a:pt x="221" y="7723"/>
                      <a:pt x="375" y="7827"/>
                      <a:pt x="542" y="7860"/>
                    </a:cubicBezTo>
                    <a:cubicBezTo>
                      <a:pt x="580" y="7867"/>
                      <a:pt x="619" y="7871"/>
                      <a:pt x="658" y="7871"/>
                    </a:cubicBezTo>
                    <a:cubicBezTo>
                      <a:pt x="787" y="7871"/>
                      <a:pt x="915" y="7832"/>
                      <a:pt x="1024" y="7760"/>
                    </a:cubicBezTo>
                    <a:cubicBezTo>
                      <a:pt x="1161" y="7666"/>
                      <a:pt x="1255" y="7526"/>
                      <a:pt x="1295" y="7355"/>
                    </a:cubicBezTo>
                    <a:lnTo>
                      <a:pt x="1325" y="7215"/>
                    </a:lnTo>
                    <a:cubicBezTo>
                      <a:pt x="1348" y="7115"/>
                      <a:pt x="1371" y="7011"/>
                      <a:pt x="1398" y="6911"/>
                    </a:cubicBezTo>
                    <a:cubicBezTo>
                      <a:pt x="1428" y="6800"/>
                      <a:pt x="1462" y="6693"/>
                      <a:pt x="1496" y="6590"/>
                    </a:cubicBezTo>
                    <a:lnTo>
                      <a:pt x="1525" y="6502"/>
                    </a:lnTo>
                    <a:cubicBezTo>
                      <a:pt x="1609" y="6269"/>
                      <a:pt x="1692" y="6025"/>
                      <a:pt x="1766" y="5780"/>
                    </a:cubicBezTo>
                    <a:lnTo>
                      <a:pt x="1817" y="5603"/>
                    </a:lnTo>
                    <a:lnTo>
                      <a:pt x="2081" y="5570"/>
                    </a:lnTo>
                    <a:cubicBezTo>
                      <a:pt x="2251" y="5546"/>
                      <a:pt x="2422" y="5526"/>
                      <a:pt x="2592" y="5499"/>
                    </a:cubicBezTo>
                    <a:cubicBezTo>
                      <a:pt x="2709" y="5486"/>
                      <a:pt x="2830" y="5466"/>
                      <a:pt x="2944" y="5446"/>
                    </a:cubicBezTo>
                    <a:cubicBezTo>
                      <a:pt x="2996" y="5435"/>
                      <a:pt x="3050" y="5432"/>
                      <a:pt x="3107" y="5426"/>
                    </a:cubicBezTo>
                    <a:lnTo>
                      <a:pt x="3137" y="5426"/>
                    </a:lnTo>
                    <a:cubicBezTo>
                      <a:pt x="3157" y="5543"/>
                      <a:pt x="3184" y="5670"/>
                      <a:pt x="3217" y="5800"/>
                    </a:cubicBezTo>
                    <a:cubicBezTo>
                      <a:pt x="3245" y="5891"/>
                      <a:pt x="3271" y="5977"/>
                      <a:pt x="3297" y="6068"/>
                    </a:cubicBezTo>
                    <a:lnTo>
                      <a:pt x="3302" y="6085"/>
                    </a:lnTo>
                    <a:cubicBezTo>
                      <a:pt x="3362" y="6285"/>
                      <a:pt x="3405" y="6442"/>
                      <a:pt x="3438" y="6582"/>
                    </a:cubicBezTo>
                    <a:cubicBezTo>
                      <a:pt x="3452" y="6650"/>
                      <a:pt x="3465" y="6713"/>
                      <a:pt x="3478" y="6780"/>
                    </a:cubicBezTo>
                    <a:cubicBezTo>
                      <a:pt x="3485" y="6830"/>
                      <a:pt x="3495" y="6880"/>
                      <a:pt x="3502" y="6931"/>
                    </a:cubicBezTo>
                    <a:cubicBezTo>
                      <a:pt x="3515" y="7014"/>
                      <a:pt x="3535" y="7101"/>
                      <a:pt x="3558" y="7201"/>
                    </a:cubicBezTo>
                    <a:cubicBezTo>
                      <a:pt x="3575" y="7275"/>
                      <a:pt x="3609" y="7339"/>
                      <a:pt x="3639" y="7392"/>
                    </a:cubicBezTo>
                    <a:cubicBezTo>
                      <a:pt x="3686" y="7499"/>
                      <a:pt x="3756" y="7596"/>
                      <a:pt x="3850" y="7680"/>
                    </a:cubicBezTo>
                    <a:cubicBezTo>
                      <a:pt x="3960" y="7777"/>
                      <a:pt x="4091" y="7840"/>
                      <a:pt x="4237" y="7867"/>
                    </a:cubicBezTo>
                    <a:cubicBezTo>
                      <a:pt x="4288" y="7877"/>
                      <a:pt x="4341" y="7884"/>
                      <a:pt x="4395" y="7884"/>
                    </a:cubicBezTo>
                    <a:cubicBezTo>
                      <a:pt x="4485" y="7884"/>
                      <a:pt x="4579" y="7867"/>
                      <a:pt x="4669" y="7837"/>
                    </a:cubicBezTo>
                    <a:cubicBezTo>
                      <a:pt x="4802" y="7786"/>
                      <a:pt x="4920" y="7710"/>
                      <a:pt x="5014" y="7603"/>
                    </a:cubicBezTo>
                    <a:lnTo>
                      <a:pt x="5057" y="7542"/>
                    </a:lnTo>
                    <a:cubicBezTo>
                      <a:pt x="5134" y="7425"/>
                      <a:pt x="5208" y="7319"/>
                      <a:pt x="5241" y="7141"/>
                    </a:cubicBezTo>
                    <a:cubicBezTo>
                      <a:pt x="5258" y="7048"/>
                      <a:pt x="5264" y="6961"/>
                      <a:pt x="5261" y="6871"/>
                    </a:cubicBezTo>
                    <a:cubicBezTo>
                      <a:pt x="5258" y="6820"/>
                      <a:pt x="5254" y="6770"/>
                      <a:pt x="5244" y="6720"/>
                    </a:cubicBezTo>
                    <a:cubicBezTo>
                      <a:pt x="5224" y="6613"/>
                      <a:pt x="5201" y="6509"/>
                      <a:pt x="5177" y="6402"/>
                    </a:cubicBezTo>
                    <a:lnTo>
                      <a:pt x="5157" y="6312"/>
                    </a:lnTo>
                    <a:cubicBezTo>
                      <a:pt x="5117" y="6121"/>
                      <a:pt x="5077" y="5968"/>
                      <a:pt x="5037" y="5827"/>
                    </a:cubicBezTo>
                    <a:cubicBezTo>
                      <a:pt x="4987" y="5659"/>
                      <a:pt x="4930" y="5492"/>
                      <a:pt x="4876" y="5325"/>
                    </a:cubicBezTo>
                    <a:cubicBezTo>
                      <a:pt x="4833" y="5202"/>
                      <a:pt x="4802" y="5071"/>
                      <a:pt x="4773" y="4934"/>
                    </a:cubicBezTo>
                    <a:lnTo>
                      <a:pt x="4719" y="4656"/>
                    </a:lnTo>
                    <a:cubicBezTo>
                      <a:pt x="4656" y="4335"/>
                      <a:pt x="4589" y="4001"/>
                      <a:pt x="4501" y="3677"/>
                    </a:cubicBezTo>
                    <a:cubicBezTo>
                      <a:pt x="4435" y="3419"/>
                      <a:pt x="4355" y="3165"/>
                      <a:pt x="4274" y="2917"/>
                    </a:cubicBezTo>
                    <a:lnTo>
                      <a:pt x="4154" y="2526"/>
                    </a:lnTo>
                    <a:cubicBezTo>
                      <a:pt x="4087" y="2308"/>
                      <a:pt x="4017" y="2095"/>
                      <a:pt x="3940" y="1887"/>
                    </a:cubicBezTo>
                    <a:cubicBezTo>
                      <a:pt x="3856" y="1666"/>
                      <a:pt x="3786" y="1445"/>
                      <a:pt x="3723" y="1232"/>
                    </a:cubicBezTo>
                    <a:lnTo>
                      <a:pt x="3692" y="1068"/>
                    </a:lnTo>
                    <a:cubicBezTo>
                      <a:pt x="3666" y="931"/>
                      <a:pt x="3639" y="797"/>
                      <a:pt x="3609" y="663"/>
                    </a:cubicBezTo>
                    <a:cubicBezTo>
                      <a:pt x="3606" y="636"/>
                      <a:pt x="3598" y="610"/>
                      <a:pt x="3592" y="583"/>
                    </a:cubicBezTo>
                    <a:cubicBezTo>
                      <a:pt x="3572" y="513"/>
                      <a:pt x="3542" y="456"/>
                      <a:pt x="3515" y="402"/>
                    </a:cubicBezTo>
                    <a:lnTo>
                      <a:pt x="3495" y="366"/>
                    </a:lnTo>
                    <a:cubicBezTo>
                      <a:pt x="3405" y="188"/>
                      <a:pt x="3194" y="41"/>
                      <a:pt x="2984" y="11"/>
                    </a:cubicBezTo>
                    <a:cubicBezTo>
                      <a:pt x="2938" y="4"/>
                      <a:pt x="2894" y="0"/>
                      <a:pt x="28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2391" name="Google Shape;2391;p17"/>
            <p:cNvGrpSpPr/>
            <p:nvPr/>
          </p:nvGrpSpPr>
          <p:grpSpPr>
            <a:xfrm flipH="1">
              <a:off x="8459334" y="233126"/>
              <a:ext cx="530524" cy="504705"/>
              <a:chOff x="435062" y="187598"/>
              <a:chExt cx="730347" cy="694803"/>
            </a:xfrm>
          </p:grpSpPr>
          <p:sp>
            <p:nvSpPr>
              <p:cNvPr id="2392" name="Google Shape;2392;p17"/>
              <p:cNvSpPr/>
              <p:nvPr/>
            </p:nvSpPr>
            <p:spPr>
              <a:xfrm rot="9076706">
                <a:off x="676192" y="272498"/>
                <a:ext cx="354711" cy="548269"/>
              </a:xfrm>
              <a:custGeom>
                <a:avLst/>
                <a:gdLst/>
                <a:ahLst/>
                <a:cxnLst/>
                <a:rect l="l" t="t" r="r" b="b"/>
                <a:pathLst>
                  <a:path w="17153" h="26513" extrusionOk="0">
                    <a:moveTo>
                      <a:pt x="1136" y="1"/>
                    </a:moveTo>
                    <a:lnTo>
                      <a:pt x="0" y="611"/>
                    </a:lnTo>
                    <a:cubicBezTo>
                      <a:pt x="77" y="2177"/>
                      <a:pt x="706" y="9129"/>
                      <a:pt x="706" y="9129"/>
                    </a:cubicBezTo>
                    <a:cubicBezTo>
                      <a:pt x="905" y="9668"/>
                      <a:pt x="1162" y="10342"/>
                      <a:pt x="1470" y="11113"/>
                    </a:cubicBezTo>
                    <a:cubicBezTo>
                      <a:pt x="2837" y="14534"/>
                      <a:pt x="5078" y="19843"/>
                      <a:pt x="6528" y="23245"/>
                    </a:cubicBezTo>
                    <a:lnTo>
                      <a:pt x="7928" y="26512"/>
                    </a:lnTo>
                    <a:cubicBezTo>
                      <a:pt x="8839" y="26435"/>
                      <a:pt x="9745" y="26281"/>
                      <a:pt x="10624" y="26050"/>
                    </a:cubicBezTo>
                    <a:cubicBezTo>
                      <a:pt x="11959" y="25691"/>
                      <a:pt x="13230" y="25132"/>
                      <a:pt x="14398" y="24394"/>
                    </a:cubicBezTo>
                    <a:cubicBezTo>
                      <a:pt x="15150" y="23919"/>
                      <a:pt x="15849" y="23367"/>
                      <a:pt x="16478" y="22744"/>
                    </a:cubicBezTo>
                    <a:cubicBezTo>
                      <a:pt x="16722" y="22513"/>
                      <a:pt x="16947" y="22256"/>
                      <a:pt x="17152" y="21993"/>
                    </a:cubicBezTo>
                    <a:cubicBezTo>
                      <a:pt x="16754" y="20915"/>
                      <a:pt x="16196" y="19657"/>
                      <a:pt x="15535" y="18321"/>
                    </a:cubicBezTo>
                    <a:cubicBezTo>
                      <a:pt x="12575" y="12281"/>
                      <a:pt x="7716" y="4539"/>
                      <a:pt x="7222" y="4308"/>
                    </a:cubicBezTo>
                    <a:cubicBezTo>
                      <a:pt x="6618" y="4019"/>
                      <a:pt x="1136" y="1"/>
                      <a:pt x="113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393" name="Google Shape;2393;p17"/>
              <p:cNvSpPr/>
              <p:nvPr/>
            </p:nvSpPr>
            <p:spPr>
              <a:xfrm rot="9076706">
                <a:off x="668378" y="265331"/>
                <a:ext cx="369849" cy="562828"/>
              </a:xfrm>
              <a:custGeom>
                <a:avLst/>
                <a:gdLst/>
                <a:ahLst/>
                <a:cxnLst/>
                <a:rect l="l" t="t" r="r" b="b"/>
                <a:pathLst>
                  <a:path w="17885" h="27217" extrusionOk="0">
                    <a:moveTo>
                      <a:pt x="1464" y="756"/>
                    </a:moveTo>
                    <a:cubicBezTo>
                      <a:pt x="2504" y="1520"/>
                      <a:pt x="6740" y="4614"/>
                      <a:pt x="7401" y="4954"/>
                    </a:cubicBezTo>
                    <a:cubicBezTo>
                      <a:pt x="8024" y="5487"/>
                      <a:pt x="12684" y="12921"/>
                      <a:pt x="15573" y="18820"/>
                    </a:cubicBezTo>
                    <a:cubicBezTo>
                      <a:pt x="16196" y="20072"/>
                      <a:pt x="16722" y="21259"/>
                      <a:pt x="17114" y="22274"/>
                    </a:cubicBezTo>
                    <a:cubicBezTo>
                      <a:pt x="16947" y="22473"/>
                      <a:pt x="16774" y="22665"/>
                      <a:pt x="16587" y="22838"/>
                    </a:cubicBezTo>
                    <a:cubicBezTo>
                      <a:pt x="15971" y="23448"/>
                      <a:pt x="15297" y="23987"/>
                      <a:pt x="14565" y="24443"/>
                    </a:cubicBezTo>
                    <a:cubicBezTo>
                      <a:pt x="13429" y="25169"/>
                      <a:pt x="12190" y="25714"/>
                      <a:pt x="10893" y="26061"/>
                    </a:cubicBezTo>
                    <a:cubicBezTo>
                      <a:pt x="10110" y="26266"/>
                      <a:pt x="9314" y="26408"/>
                      <a:pt x="8512" y="26491"/>
                    </a:cubicBezTo>
                    <a:lnTo>
                      <a:pt x="7209" y="23455"/>
                    </a:lnTo>
                    <a:cubicBezTo>
                      <a:pt x="6182" y="21067"/>
                      <a:pt x="3653" y="15110"/>
                      <a:pt x="2150" y="11335"/>
                    </a:cubicBezTo>
                    <a:cubicBezTo>
                      <a:pt x="1881" y="10674"/>
                      <a:pt x="1624" y="10006"/>
                      <a:pt x="1399" y="9403"/>
                    </a:cubicBezTo>
                    <a:cubicBezTo>
                      <a:pt x="1348" y="8819"/>
                      <a:pt x="822" y="2964"/>
                      <a:pt x="719" y="1161"/>
                    </a:cubicBezTo>
                    <a:lnTo>
                      <a:pt x="1464" y="756"/>
                    </a:lnTo>
                    <a:close/>
                    <a:moveTo>
                      <a:pt x="1495" y="0"/>
                    </a:moveTo>
                    <a:cubicBezTo>
                      <a:pt x="1436" y="0"/>
                      <a:pt x="1377" y="15"/>
                      <a:pt x="1322" y="44"/>
                    </a:cubicBezTo>
                    <a:lnTo>
                      <a:pt x="193" y="660"/>
                    </a:lnTo>
                    <a:cubicBezTo>
                      <a:pt x="71" y="724"/>
                      <a:pt x="0" y="852"/>
                      <a:pt x="6" y="981"/>
                    </a:cubicBezTo>
                    <a:cubicBezTo>
                      <a:pt x="83" y="2534"/>
                      <a:pt x="687" y="9230"/>
                      <a:pt x="713" y="9512"/>
                    </a:cubicBezTo>
                    <a:cubicBezTo>
                      <a:pt x="713" y="9544"/>
                      <a:pt x="719" y="9576"/>
                      <a:pt x="732" y="9602"/>
                    </a:cubicBezTo>
                    <a:cubicBezTo>
                      <a:pt x="963" y="10225"/>
                      <a:pt x="1233" y="10918"/>
                      <a:pt x="1502" y="11598"/>
                    </a:cubicBezTo>
                    <a:cubicBezTo>
                      <a:pt x="3004" y="15379"/>
                      <a:pt x="5540" y="21343"/>
                      <a:pt x="6561" y="23737"/>
                    </a:cubicBezTo>
                    <a:lnTo>
                      <a:pt x="7960" y="27005"/>
                    </a:lnTo>
                    <a:cubicBezTo>
                      <a:pt x="8018" y="27133"/>
                      <a:pt x="8146" y="27216"/>
                      <a:pt x="8281" y="27216"/>
                    </a:cubicBezTo>
                    <a:lnTo>
                      <a:pt x="8313" y="27216"/>
                    </a:lnTo>
                    <a:cubicBezTo>
                      <a:pt x="9250" y="27139"/>
                      <a:pt x="10168" y="26985"/>
                      <a:pt x="11073" y="26741"/>
                    </a:cubicBezTo>
                    <a:cubicBezTo>
                      <a:pt x="12441" y="26382"/>
                      <a:pt x="13744" y="25804"/>
                      <a:pt x="14938" y="25047"/>
                    </a:cubicBezTo>
                    <a:cubicBezTo>
                      <a:pt x="15714" y="24559"/>
                      <a:pt x="16427" y="23994"/>
                      <a:pt x="17075" y="23352"/>
                    </a:cubicBezTo>
                    <a:cubicBezTo>
                      <a:pt x="17332" y="23108"/>
                      <a:pt x="17570" y="22838"/>
                      <a:pt x="17788" y="22562"/>
                    </a:cubicBezTo>
                    <a:cubicBezTo>
                      <a:pt x="17865" y="22460"/>
                      <a:pt x="17884" y="22338"/>
                      <a:pt x="17839" y="22222"/>
                    </a:cubicBezTo>
                    <a:cubicBezTo>
                      <a:pt x="17435" y="21150"/>
                      <a:pt x="16870" y="19866"/>
                      <a:pt x="16209" y="18525"/>
                    </a:cubicBezTo>
                    <a:cubicBezTo>
                      <a:pt x="13532" y="13075"/>
                      <a:pt x="8429" y="4678"/>
                      <a:pt x="7729" y="4345"/>
                    </a:cubicBezTo>
                    <a:cubicBezTo>
                      <a:pt x="7305" y="4146"/>
                      <a:pt x="3890" y="1674"/>
                      <a:pt x="1701" y="69"/>
                    </a:cubicBezTo>
                    <a:cubicBezTo>
                      <a:pt x="1641" y="23"/>
                      <a:pt x="1568" y="0"/>
                      <a:pt x="149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394" name="Google Shape;2394;p17"/>
              <p:cNvSpPr/>
              <p:nvPr/>
            </p:nvSpPr>
            <p:spPr>
              <a:xfrm rot="9076706">
                <a:off x="1122277" y="690921"/>
                <a:ext cx="34803" cy="43571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2107" extrusionOk="0">
                    <a:moveTo>
                      <a:pt x="399" y="1"/>
                    </a:moveTo>
                    <a:lnTo>
                      <a:pt x="1" y="257"/>
                    </a:lnTo>
                    <a:lnTo>
                      <a:pt x="547" y="2106"/>
                    </a:lnTo>
                    <a:lnTo>
                      <a:pt x="1683" y="1490"/>
                    </a:lnTo>
                    <a:lnTo>
                      <a:pt x="399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395" name="Google Shape;2395;p17"/>
              <p:cNvSpPr/>
              <p:nvPr/>
            </p:nvSpPr>
            <p:spPr>
              <a:xfrm rot="9076706">
                <a:off x="711767" y="280197"/>
                <a:ext cx="269410" cy="447520"/>
              </a:xfrm>
              <a:custGeom>
                <a:avLst/>
                <a:gdLst/>
                <a:ahLst/>
                <a:cxnLst/>
                <a:rect l="l" t="t" r="r" b="b"/>
                <a:pathLst>
                  <a:path w="13028" h="21641" extrusionOk="0">
                    <a:moveTo>
                      <a:pt x="1643" y="1"/>
                    </a:moveTo>
                    <a:cubicBezTo>
                      <a:pt x="390" y="1"/>
                      <a:pt x="0" y="1905"/>
                      <a:pt x="1332" y="4315"/>
                    </a:cubicBezTo>
                    <a:cubicBezTo>
                      <a:pt x="3559" y="8365"/>
                      <a:pt x="9253" y="21640"/>
                      <a:pt x="9253" y="21640"/>
                    </a:cubicBezTo>
                    <a:cubicBezTo>
                      <a:pt x="10588" y="21281"/>
                      <a:pt x="11859" y="20722"/>
                      <a:pt x="13027" y="19984"/>
                    </a:cubicBezTo>
                    <a:cubicBezTo>
                      <a:pt x="11121" y="14168"/>
                      <a:pt x="5113" y="3063"/>
                      <a:pt x="5113" y="3063"/>
                    </a:cubicBezTo>
                    <a:cubicBezTo>
                      <a:pt x="3738" y="876"/>
                      <a:pt x="2492" y="1"/>
                      <a:pt x="164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396" name="Google Shape;2396;p17"/>
              <p:cNvSpPr/>
              <p:nvPr/>
            </p:nvSpPr>
            <p:spPr>
              <a:xfrm rot="9076706">
                <a:off x="703999" y="273650"/>
                <a:ext cx="282768" cy="461975"/>
              </a:xfrm>
              <a:custGeom>
                <a:avLst/>
                <a:gdLst/>
                <a:ahLst/>
                <a:cxnLst/>
                <a:rect l="l" t="t" r="r" b="b"/>
                <a:pathLst>
                  <a:path w="13674" h="22340" extrusionOk="0">
                    <a:moveTo>
                      <a:pt x="1876" y="706"/>
                    </a:moveTo>
                    <a:cubicBezTo>
                      <a:pt x="1887" y="706"/>
                      <a:pt x="1897" y="706"/>
                      <a:pt x="1907" y="707"/>
                    </a:cubicBezTo>
                    <a:cubicBezTo>
                      <a:pt x="2613" y="707"/>
                      <a:pt x="3782" y="1541"/>
                      <a:pt x="5065" y="3583"/>
                    </a:cubicBezTo>
                    <a:cubicBezTo>
                      <a:pt x="5123" y="3692"/>
                      <a:pt x="10900" y="14399"/>
                      <a:pt x="12865" y="20183"/>
                    </a:cubicBezTo>
                    <a:cubicBezTo>
                      <a:pt x="11883" y="20786"/>
                      <a:pt x="10823" y="21248"/>
                      <a:pt x="9719" y="21569"/>
                    </a:cubicBezTo>
                    <a:cubicBezTo>
                      <a:pt x="8878" y="19624"/>
                      <a:pt x="3929" y="8185"/>
                      <a:pt x="1894" y="4501"/>
                    </a:cubicBezTo>
                    <a:cubicBezTo>
                      <a:pt x="893" y="2684"/>
                      <a:pt x="938" y="1156"/>
                      <a:pt x="1560" y="790"/>
                    </a:cubicBezTo>
                    <a:cubicBezTo>
                      <a:pt x="1655" y="737"/>
                      <a:pt x="1765" y="706"/>
                      <a:pt x="1876" y="706"/>
                    </a:cubicBezTo>
                    <a:close/>
                    <a:moveTo>
                      <a:pt x="1893" y="1"/>
                    </a:moveTo>
                    <a:cubicBezTo>
                      <a:pt x="1631" y="1"/>
                      <a:pt x="1398" y="66"/>
                      <a:pt x="1201" y="180"/>
                    </a:cubicBezTo>
                    <a:cubicBezTo>
                      <a:pt x="270" y="733"/>
                      <a:pt x="1" y="2511"/>
                      <a:pt x="1284" y="4834"/>
                    </a:cubicBezTo>
                    <a:cubicBezTo>
                      <a:pt x="3480" y="8821"/>
                      <a:pt x="9135" y="21993"/>
                      <a:pt x="9193" y="22128"/>
                    </a:cubicBezTo>
                    <a:cubicBezTo>
                      <a:pt x="9251" y="22256"/>
                      <a:pt x="9373" y="22340"/>
                      <a:pt x="9514" y="22340"/>
                    </a:cubicBezTo>
                    <a:cubicBezTo>
                      <a:pt x="9546" y="22340"/>
                      <a:pt x="9578" y="22333"/>
                      <a:pt x="9610" y="22327"/>
                    </a:cubicBezTo>
                    <a:cubicBezTo>
                      <a:pt x="10978" y="21961"/>
                      <a:pt x="12281" y="21390"/>
                      <a:pt x="13475" y="20626"/>
                    </a:cubicBezTo>
                    <a:cubicBezTo>
                      <a:pt x="13609" y="20542"/>
                      <a:pt x="13674" y="20375"/>
                      <a:pt x="13622" y="20221"/>
                    </a:cubicBezTo>
                    <a:cubicBezTo>
                      <a:pt x="11722" y="14444"/>
                      <a:pt x="5739" y="3352"/>
                      <a:pt x="5669" y="3223"/>
                    </a:cubicBezTo>
                    <a:cubicBezTo>
                      <a:pt x="4168" y="838"/>
                      <a:pt x="2835" y="1"/>
                      <a:pt x="18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397" name="Google Shape;2397;p17"/>
              <p:cNvSpPr/>
              <p:nvPr/>
            </p:nvSpPr>
            <p:spPr>
              <a:xfrm rot="9076706">
                <a:off x="694999" y="345565"/>
                <a:ext cx="354856" cy="470743"/>
              </a:xfrm>
              <a:custGeom>
                <a:avLst/>
                <a:gdLst/>
                <a:ahLst/>
                <a:cxnLst/>
                <a:rect l="l" t="t" r="r" b="b"/>
                <a:pathLst>
                  <a:path w="17160" h="22764" extrusionOk="0">
                    <a:moveTo>
                      <a:pt x="1130" y="1"/>
                    </a:moveTo>
                    <a:lnTo>
                      <a:pt x="1" y="623"/>
                    </a:lnTo>
                    <a:cubicBezTo>
                      <a:pt x="71" y="2183"/>
                      <a:pt x="700" y="9135"/>
                      <a:pt x="700" y="9135"/>
                    </a:cubicBezTo>
                    <a:cubicBezTo>
                      <a:pt x="899" y="9674"/>
                      <a:pt x="1163" y="10348"/>
                      <a:pt x="1471" y="11119"/>
                    </a:cubicBezTo>
                    <a:cubicBezTo>
                      <a:pt x="3114" y="11003"/>
                      <a:pt x="4494" y="10329"/>
                      <a:pt x="4443" y="8577"/>
                    </a:cubicBezTo>
                    <a:lnTo>
                      <a:pt x="4443" y="8577"/>
                    </a:lnTo>
                    <a:cubicBezTo>
                      <a:pt x="5354" y="8737"/>
                      <a:pt x="6266" y="9032"/>
                      <a:pt x="7158" y="9276"/>
                    </a:cubicBezTo>
                    <a:cubicBezTo>
                      <a:pt x="7401" y="8954"/>
                      <a:pt x="7663" y="8816"/>
                      <a:pt x="7934" y="8816"/>
                    </a:cubicBezTo>
                    <a:cubicBezTo>
                      <a:pt x="9253" y="8816"/>
                      <a:pt x="10774" y="12077"/>
                      <a:pt x="11222" y="13089"/>
                    </a:cubicBezTo>
                    <a:cubicBezTo>
                      <a:pt x="12704" y="16453"/>
                      <a:pt x="14470" y="19688"/>
                      <a:pt x="16485" y="22763"/>
                    </a:cubicBezTo>
                    <a:cubicBezTo>
                      <a:pt x="16729" y="22532"/>
                      <a:pt x="16954" y="22275"/>
                      <a:pt x="17159" y="22012"/>
                    </a:cubicBezTo>
                    <a:cubicBezTo>
                      <a:pt x="16761" y="20934"/>
                      <a:pt x="16203" y="19676"/>
                      <a:pt x="15535" y="18327"/>
                    </a:cubicBezTo>
                    <a:cubicBezTo>
                      <a:pt x="12570" y="12287"/>
                      <a:pt x="7710" y="4545"/>
                      <a:pt x="7216" y="4314"/>
                    </a:cubicBezTo>
                    <a:cubicBezTo>
                      <a:pt x="6612" y="4025"/>
                      <a:pt x="1130" y="1"/>
                      <a:pt x="1130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398" name="Google Shape;2398;p17"/>
              <p:cNvSpPr/>
              <p:nvPr/>
            </p:nvSpPr>
            <p:spPr>
              <a:xfrm rot="9076706">
                <a:off x="955267" y="560692"/>
                <a:ext cx="149366" cy="188926"/>
              </a:xfrm>
              <a:custGeom>
                <a:avLst/>
                <a:gdLst/>
                <a:ahLst/>
                <a:cxnLst/>
                <a:rect l="l" t="t" r="r" b="b"/>
                <a:pathLst>
                  <a:path w="7223" h="9136" extrusionOk="0">
                    <a:moveTo>
                      <a:pt x="1137" y="1"/>
                    </a:moveTo>
                    <a:lnTo>
                      <a:pt x="219" y="502"/>
                    </a:lnTo>
                    <a:lnTo>
                      <a:pt x="1" y="624"/>
                    </a:lnTo>
                    <a:cubicBezTo>
                      <a:pt x="71" y="2183"/>
                      <a:pt x="700" y="9136"/>
                      <a:pt x="700" y="9136"/>
                    </a:cubicBezTo>
                    <a:cubicBezTo>
                      <a:pt x="700" y="9136"/>
                      <a:pt x="1875" y="9039"/>
                      <a:pt x="2690" y="8911"/>
                    </a:cubicBezTo>
                    <a:cubicBezTo>
                      <a:pt x="2953" y="8892"/>
                      <a:pt x="3210" y="8827"/>
                      <a:pt x="3448" y="8718"/>
                    </a:cubicBezTo>
                    <a:cubicBezTo>
                      <a:pt x="3692" y="8500"/>
                      <a:pt x="3653" y="6375"/>
                      <a:pt x="3955" y="6369"/>
                    </a:cubicBezTo>
                    <a:cubicBezTo>
                      <a:pt x="3956" y="6369"/>
                      <a:pt x="3956" y="6369"/>
                      <a:pt x="3957" y="6369"/>
                    </a:cubicBezTo>
                    <a:cubicBezTo>
                      <a:pt x="4261" y="6369"/>
                      <a:pt x="6154" y="7481"/>
                      <a:pt x="6461" y="7481"/>
                    </a:cubicBezTo>
                    <a:cubicBezTo>
                      <a:pt x="6467" y="7481"/>
                      <a:pt x="6473" y="7480"/>
                      <a:pt x="6478" y="7479"/>
                    </a:cubicBezTo>
                    <a:cubicBezTo>
                      <a:pt x="6728" y="7434"/>
                      <a:pt x="7222" y="4321"/>
                      <a:pt x="7222" y="4321"/>
                    </a:cubicBezTo>
                    <a:cubicBezTo>
                      <a:pt x="6619" y="4032"/>
                      <a:pt x="1137" y="1"/>
                      <a:pt x="113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399" name="Google Shape;2399;p17"/>
              <p:cNvSpPr/>
              <p:nvPr/>
            </p:nvSpPr>
            <p:spPr>
              <a:xfrm rot="9076706">
                <a:off x="947493" y="552945"/>
                <a:ext cx="164752" cy="205242"/>
              </a:xfrm>
              <a:custGeom>
                <a:avLst/>
                <a:gdLst/>
                <a:ahLst/>
                <a:cxnLst/>
                <a:rect l="l" t="t" r="r" b="b"/>
                <a:pathLst>
                  <a:path w="7967" h="9925" extrusionOk="0">
                    <a:moveTo>
                      <a:pt x="1464" y="828"/>
                    </a:moveTo>
                    <a:cubicBezTo>
                      <a:pt x="2433" y="1534"/>
                      <a:pt x="6118" y="4230"/>
                      <a:pt x="7196" y="4904"/>
                    </a:cubicBezTo>
                    <a:cubicBezTo>
                      <a:pt x="7029" y="5925"/>
                      <a:pt x="6804" y="7029"/>
                      <a:pt x="6663" y="7472"/>
                    </a:cubicBezTo>
                    <a:cubicBezTo>
                      <a:pt x="6419" y="7369"/>
                      <a:pt x="6008" y="7164"/>
                      <a:pt x="5713" y="7016"/>
                    </a:cubicBezTo>
                    <a:cubicBezTo>
                      <a:pt x="4895" y="6607"/>
                      <a:pt x="4550" y="6432"/>
                      <a:pt x="4324" y="6432"/>
                    </a:cubicBezTo>
                    <a:cubicBezTo>
                      <a:pt x="4316" y="6432"/>
                      <a:pt x="4309" y="6432"/>
                      <a:pt x="4301" y="6432"/>
                    </a:cubicBezTo>
                    <a:cubicBezTo>
                      <a:pt x="3832" y="6439"/>
                      <a:pt x="3775" y="7016"/>
                      <a:pt x="3678" y="7966"/>
                    </a:cubicBezTo>
                    <a:cubicBezTo>
                      <a:pt x="3653" y="8262"/>
                      <a:pt x="3614" y="8557"/>
                      <a:pt x="3556" y="8852"/>
                    </a:cubicBezTo>
                    <a:cubicBezTo>
                      <a:pt x="3377" y="8923"/>
                      <a:pt x="3184" y="8961"/>
                      <a:pt x="2991" y="8974"/>
                    </a:cubicBezTo>
                    <a:cubicBezTo>
                      <a:pt x="2471" y="9058"/>
                      <a:pt x="1785" y="9128"/>
                      <a:pt x="1380" y="9167"/>
                    </a:cubicBezTo>
                    <a:cubicBezTo>
                      <a:pt x="1258" y="7806"/>
                      <a:pt x="815" y="2857"/>
                      <a:pt x="719" y="1233"/>
                    </a:cubicBezTo>
                    <a:lnTo>
                      <a:pt x="1464" y="828"/>
                    </a:lnTo>
                    <a:close/>
                    <a:moveTo>
                      <a:pt x="1521" y="0"/>
                    </a:moveTo>
                    <a:lnTo>
                      <a:pt x="0" y="835"/>
                    </a:lnTo>
                    <a:lnTo>
                      <a:pt x="6" y="1053"/>
                    </a:lnTo>
                    <a:cubicBezTo>
                      <a:pt x="77" y="2600"/>
                      <a:pt x="680" y="9295"/>
                      <a:pt x="713" y="9578"/>
                    </a:cubicBezTo>
                    <a:lnTo>
                      <a:pt x="738" y="9924"/>
                    </a:lnTo>
                    <a:lnTo>
                      <a:pt x="1085" y="9899"/>
                    </a:lnTo>
                    <a:cubicBezTo>
                      <a:pt x="1136" y="9892"/>
                      <a:pt x="2285" y="9802"/>
                      <a:pt x="3075" y="9674"/>
                    </a:cubicBezTo>
                    <a:cubicBezTo>
                      <a:pt x="3377" y="9648"/>
                      <a:pt x="3672" y="9578"/>
                      <a:pt x="3948" y="9449"/>
                    </a:cubicBezTo>
                    <a:lnTo>
                      <a:pt x="4038" y="9391"/>
                    </a:lnTo>
                    <a:cubicBezTo>
                      <a:pt x="4237" y="9212"/>
                      <a:pt x="4288" y="8878"/>
                      <a:pt x="4372" y="8037"/>
                    </a:cubicBezTo>
                    <a:cubicBezTo>
                      <a:pt x="4404" y="7793"/>
                      <a:pt x="4436" y="7427"/>
                      <a:pt x="4481" y="7203"/>
                    </a:cubicBezTo>
                    <a:cubicBezTo>
                      <a:pt x="4725" y="7305"/>
                      <a:pt x="5116" y="7504"/>
                      <a:pt x="5399" y="7645"/>
                    </a:cubicBezTo>
                    <a:cubicBezTo>
                      <a:pt x="6289" y="8096"/>
                      <a:pt x="6606" y="8243"/>
                      <a:pt x="6818" y="8243"/>
                    </a:cubicBezTo>
                    <a:cubicBezTo>
                      <a:pt x="6845" y="8243"/>
                      <a:pt x="6870" y="8240"/>
                      <a:pt x="6894" y="8236"/>
                    </a:cubicBezTo>
                    <a:cubicBezTo>
                      <a:pt x="7138" y="8191"/>
                      <a:pt x="7395" y="8140"/>
                      <a:pt x="7921" y="4782"/>
                    </a:cubicBezTo>
                    <a:lnTo>
                      <a:pt x="7966" y="4526"/>
                    </a:lnTo>
                    <a:lnTo>
                      <a:pt x="7729" y="4410"/>
                    </a:lnTo>
                    <a:cubicBezTo>
                      <a:pt x="7305" y="4211"/>
                      <a:pt x="3897" y="1740"/>
                      <a:pt x="1701" y="129"/>
                    </a:cubicBezTo>
                    <a:lnTo>
                      <a:pt x="152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00" name="Google Shape;2400;p17"/>
              <p:cNvSpPr/>
              <p:nvPr/>
            </p:nvSpPr>
            <p:spPr>
              <a:xfrm rot="9076706">
                <a:off x="956662" y="566141"/>
                <a:ext cx="144858" cy="184273"/>
              </a:xfrm>
              <a:custGeom>
                <a:avLst/>
                <a:gdLst/>
                <a:ahLst/>
                <a:cxnLst/>
                <a:rect l="l" t="t" r="r" b="b"/>
                <a:pathLst>
                  <a:path w="7005" h="8911" extrusionOk="0">
                    <a:moveTo>
                      <a:pt x="919" y="1"/>
                    </a:moveTo>
                    <a:lnTo>
                      <a:pt x="1" y="502"/>
                    </a:lnTo>
                    <a:cubicBezTo>
                      <a:pt x="1400" y="2331"/>
                      <a:pt x="2934" y="4045"/>
                      <a:pt x="4597" y="5637"/>
                    </a:cubicBezTo>
                    <a:cubicBezTo>
                      <a:pt x="4340" y="5717"/>
                      <a:pt x="4077" y="5757"/>
                      <a:pt x="3814" y="5757"/>
                    </a:cubicBezTo>
                    <a:cubicBezTo>
                      <a:pt x="3426" y="5757"/>
                      <a:pt x="3040" y="5671"/>
                      <a:pt x="2684" y="5502"/>
                    </a:cubicBezTo>
                    <a:cubicBezTo>
                      <a:pt x="2549" y="6638"/>
                      <a:pt x="2479" y="7775"/>
                      <a:pt x="2472" y="8911"/>
                    </a:cubicBezTo>
                    <a:cubicBezTo>
                      <a:pt x="2735" y="8892"/>
                      <a:pt x="2992" y="8827"/>
                      <a:pt x="3230" y="8718"/>
                    </a:cubicBezTo>
                    <a:cubicBezTo>
                      <a:pt x="3474" y="8500"/>
                      <a:pt x="3435" y="6375"/>
                      <a:pt x="3737" y="6369"/>
                    </a:cubicBezTo>
                    <a:cubicBezTo>
                      <a:pt x="3738" y="6369"/>
                      <a:pt x="3738" y="6369"/>
                      <a:pt x="3739" y="6369"/>
                    </a:cubicBezTo>
                    <a:cubicBezTo>
                      <a:pt x="4043" y="6369"/>
                      <a:pt x="5936" y="7481"/>
                      <a:pt x="6243" y="7481"/>
                    </a:cubicBezTo>
                    <a:cubicBezTo>
                      <a:pt x="6249" y="7481"/>
                      <a:pt x="6255" y="7480"/>
                      <a:pt x="6260" y="7479"/>
                    </a:cubicBezTo>
                    <a:cubicBezTo>
                      <a:pt x="6510" y="7434"/>
                      <a:pt x="7004" y="4321"/>
                      <a:pt x="7004" y="4321"/>
                    </a:cubicBezTo>
                    <a:cubicBezTo>
                      <a:pt x="6401" y="4032"/>
                      <a:pt x="919" y="1"/>
                      <a:pt x="919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01" name="Google Shape;2401;p17"/>
              <p:cNvSpPr/>
              <p:nvPr/>
            </p:nvSpPr>
            <p:spPr>
              <a:xfrm rot="9076706">
                <a:off x="468389" y="251653"/>
                <a:ext cx="276378" cy="209440"/>
              </a:xfrm>
              <a:custGeom>
                <a:avLst/>
                <a:gdLst/>
                <a:ahLst/>
                <a:cxnLst/>
                <a:rect l="l" t="t" r="r" b="b"/>
                <a:pathLst>
                  <a:path w="13365" h="10128" extrusionOk="0">
                    <a:moveTo>
                      <a:pt x="9218" y="1"/>
                    </a:moveTo>
                    <a:cubicBezTo>
                      <a:pt x="9218" y="1"/>
                      <a:pt x="8377" y="623"/>
                      <a:pt x="7235" y="1361"/>
                    </a:cubicBezTo>
                    <a:cubicBezTo>
                      <a:pt x="6439" y="1875"/>
                      <a:pt x="5617" y="2344"/>
                      <a:pt x="4776" y="2767"/>
                    </a:cubicBezTo>
                    <a:cubicBezTo>
                      <a:pt x="1554" y="4334"/>
                      <a:pt x="39" y="4520"/>
                      <a:pt x="0" y="4520"/>
                    </a:cubicBezTo>
                    <a:cubicBezTo>
                      <a:pt x="1239" y="7601"/>
                      <a:pt x="2638" y="9905"/>
                      <a:pt x="5065" y="10111"/>
                    </a:cubicBezTo>
                    <a:cubicBezTo>
                      <a:pt x="5186" y="10122"/>
                      <a:pt x="5311" y="10128"/>
                      <a:pt x="5439" y="10128"/>
                    </a:cubicBezTo>
                    <a:cubicBezTo>
                      <a:pt x="6329" y="10128"/>
                      <a:pt x="7369" y="9850"/>
                      <a:pt x="8576" y="9238"/>
                    </a:cubicBezTo>
                    <a:cubicBezTo>
                      <a:pt x="13365" y="6818"/>
                      <a:pt x="9218" y="1"/>
                      <a:pt x="921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02" name="Google Shape;2402;p17"/>
              <p:cNvSpPr/>
              <p:nvPr/>
            </p:nvSpPr>
            <p:spPr>
              <a:xfrm rot="9076706">
                <a:off x="496152" y="235089"/>
                <a:ext cx="254996" cy="223977"/>
              </a:xfrm>
              <a:custGeom>
                <a:avLst/>
                <a:gdLst/>
                <a:ahLst/>
                <a:cxnLst/>
                <a:rect l="l" t="t" r="r" b="b"/>
                <a:pathLst>
                  <a:path w="12331" h="10831" extrusionOk="0">
                    <a:moveTo>
                      <a:pt x="9526" y="868"/>
                    </a:moveTo>
                    <a:cubicBezTo>
                      <a:pt x="10046" y="1837"/>
                      <a:pt x="11432" y="4745"/>
                      <a:pt x="10784" y="7011"/>
                    </a:cubicBezTo>
                    <a:cubicBezTo>
                      <a:pt x="10501" y="8006"/>
                      <a:pt x="9847" y="8770"/>
                      <a:pt x="8839" y="9277"/>
                    </a:cubicBezTo>
                    <a:cubicBezTo>
                      <a:pt x="7727" y="9842"/>
                      <a:pt x="6734" y="10128"/>
                      <a:pt x="5865" y="10128"/>
                    </a:cubicBezTo>
                    <a:cubicBezTo>
                      <a:pt x="5746" y="10128"/>
                      <a:pt x="5628" y="10123"/>
                      <a:pt x="5514" y="10112"/>
                    </a:cubicBezTo>
                    <a:cubicBezTo>
                      <a:pt x="3254" y="9926"/>
                      <a:pt x="1951" y="7660"/>
                      <a:pt x="905" y="5137"/>
                    </a:cubicBezTo>
                    <a:cubicBezTo>
                      <a:pt x="1598" y="4983"/>
                      <a:pt x="3036" y="4559"/>
                      <a:pt x="5353" y="3436"/>
                    </a:cubicBezTo>
                    <a:cubicBezTo>
                      <a:pt x="6207" y="3006"/>
                      <a:pt x="7035" y="2531"/>
                      <a:pt x="7837" y="2011"/>
                    </a:cubicBezTo>
                    <a:cubicBezTo>
                      <a:pt x="8563" y="1549"/>
                      <a:pt x="9173" y="1118"/>
                      <a:pt x="9526" y="868"/>
                    </a:cubicBezTo>
                    <a:close/>
                    <a:moveTo>
                      <a:pt x="9637" y="0"/>
                    </a:moveTo>
                    <a:cubicBezTo>
                      <a:pt x="9566" y="0"/>
                      <a:pt x="9493" y="23"/>
                      <a:pt x="9429" y="72"/>
                    </a:cubicBezTo>
                    <a:cubicBezTo>
                      <a:pt x="9423" y="79"/>
                      <a:pt x="8588" y="701"/>
                      <a:pt x="7465" y="1420"/>
                    </a:cubicBezTo>
                    <a:cubicBezTo>
                      <a:pt x="6682" y="1927"/>
                      <a:pt x="5873" y="2389"/>
                      <a:pt x="5045" y="2807"/>
                    </a:cubicBezTo>
                    <a:cubicBezTo>
                      <a:pt x="1891" y="4332"/>
                      <a:pt x="414" y="4527"/>
                      <a:pt x="423" y="4527"/>
                    </a:cubicBezTo>
                    <a:lnTo>
                      <a:pt x="423" y="4527"/>
                    </a:lnTo>
                    <a:cubicBezTo>
                      <a:pt x="420" y="4527"/>
                      <a:pt x="417" y="4527"/>
                      <a:pt x="414" y="4527"/>
                    </a:cubicBezTo>
                    <a:cubicBezTo>
                      <a:pt x="169" y="4527"/>
                      <a:pt x="1" y="4780"/>
                      <a:pt x="96" y="5009"/>
                    </a:cubicBezTo>
                    <a:cubicBezTo>
                      <a:pt x="1251" y="7884"/>
                      <a:pt x="2702" y="10580"/>
                      <a:pt x="5456" y="10812"/>
                    </a:cubicBezTo>
                    <a:cubicBezTo>
                      <a:pt x="5584" y="10824"/>
                      <a:pt x="5719" y="10831"/>
                      <a:pt x="5854" y="10831"/>
                    </a:cubicBezTo>
                    <a:cubicBezTo>
                      <a:pt x="6836" y="10831"/>
                      <a:pt x="7940" y="10523"/>
                      <a:pt x="9153" y="9906"/>
                    </a:cubicBezTo>
                    <a:cubicBezTo>
                      <a:pt x="10347" y="9303"/>
                      <a:pt x="11124" y="8391"/>
                      <a:pt x="11464" y="7204"/>
                    </a:cubicBezTo>
                    <a:cubicBezTo>
                      <a:pt x="12331" y="4155"/>
                      <a:pt x="10039" y="329"/>
                      <a:pt x="9936" y="168"/>
                    </a:cubicBezTo>
                    <a:cubicBezTo>
                      <a:pt x="9869" y="61"/>
                      <a:pt x="9754" y="0"/>
                      <a:pt x="963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03" name="Google Shape;2403;p17"/>
              <p:cNvSpPr/>
              <p:nvPr/>
            </p:nvSpPr>
            <p:spPr>
              <a:xfrm rot="9076706">
                <a:off x="474920" y="276788"/>
                <a:ext cx="171659" cy="209833"/>
              </a:xfrm>
              <a:custGeom>
                <a:avLst/>
                <a:gdLst/>
                <a:ahLst/>
                <a:cxnLst/>
                <a:rect l="l" t="t" r="r" b="b"/>
                <a:pathLst>
                  <a:path w="8301" h="10147" extrusionOk="0">
                    <a:moveTo>
                      <a:pt x="4161" y="0"/>
                    </a:moveTo>
                    <a:cubicBezTo>
                      <a:pt x="4160" y="0"/>
                      <a:pt x="3326" y="623"/>
                      <a:pt x="2177" y="1361"/>
                    </a:cubicBezTo>
                    <a:cubicBezTo>
                      <a:pt x="2813" y="2594"/>
                      <a:pt x="3230" y="3922"/>
                      <a:pt x="3422" y="5296"/>
                    </a:cubicBezTo>
                    <a:cubicBezTo>
                      <a:pt x="3570" y="6490"/>
                      <a:pt x="3525" y="7819"/>
                      <a:pt x="2742" y="8724"/>
                    </a:cubicBezTo>
                    <a:cubicBezTo>
                      <a:pt x="2061" y="9520"/>
                      <a:pt x="1009" y="9802"/>
                      <a:pt x="1" y="10130"/>
                    </a:cubicBezTo>
                    <a:cubicBezTo>
                      <a:pt x="122" y="10141"/>
                      <a:pt x="247" y="10147"/>
                      <a:pt x="375" y="10147"/>
                    </a:cubicBezTo>
                    <a:cubicBezTo>
                      <a:pt x="1265" y="10147"/>
                      <a:pt x="2305" y="9869"/>
                      <a:pt x="3512" y="9257"/>
                    </a:cubicBezTo>
                    <a:cubicBezTo>
                      <a:pt x="8301" y="6837"/>
                      <a:pt x="4161" y="1"/>
                      <a:pt x="416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04" name="Google Shape;2404;p17"/>
              <p:cNvSpPr/>
              <p:nvPr/>
            </p:nvSpPr>
            <p:spPr>
              <a:xfrm rot="9076706">
                <a:off x="593475" y="328245"/>
                <a:ext cx="219593" cy="169405"/>
              </a:xfrm>
              <a:custGeom>
                <a:avLst/>
                <a:gdLst/>
                <a:ahLst/>
                <a:cxnLst/>
                <a:rect l="l" t="t" r="r" b="b"/>
                <a:pathLst>
                  <a:path w="10619" h="8192" extrusionOk="0">
                    <a:moveTo>
                      <a:pt x="9007" y="0"/>
                    </a:moveTo>
                    <a:cubicBezTo>
                      <a:pt x="8378" y="610"/>
                      <a:pt x="7685" y="1156"/>
                      <a:pt x="6940" y="1612"/>
                    </a:cubicBezTo>
                    <a:cubicBezTo>
                      <a:pt x="3962" y="3518"/>
                      <a:pt x="1" y="4924"/>
                      <a:pt x="1" y="4924"/>
                    </a:cubicBezTo>
                    <a:cubicBezTo>
                      <a:pt x="219" y="5412"/>
                      <a:pt x="418" y="5906"/>
                      <a:pt x="566" y="6259"/>
                    </a:cubicBezTo>
                    <a:cubicBezTo>
                      <a:pt x="720" y="6606"/>
                      <a:pt x="848" y="6914"/>
                      <a:pt x="957" y="7177"/>
                    </a:cubicBezTo>
                    <a:lnTo>
                      <a:pt x="1400" y="8191"/>
                    </a:lnTo>
                    <a:cubicBezTo>
                      <a:pt x="3846" y="7601"/>
                      <a:pt x="6189" y="6625"/>
                      <a:pt x="8339" y="5303"/>
                    </a:cubicBezTo>
                    <a:cubicBezTo>
                      <a:pt x="9142" y="4815"/>
                      <a:pt x="9899" y="4269"/>
                      <a:pt x="10618" y="3672"/>
                    </a:cubicBezTo>
                    <a:cubicBezTo>
                      <a:pt x="10458" y="3229"/>
                      <a:pt x="10265" y="2754"/>
                      <a:pt x="10047" y="2260"/>
                    </a:cubicBezTo>
                    <a:cubicBezTo>
                      <a:pt x="9919" y="1945"/>
                      <a:pt x="9771" y="1631"/>
                      <a:pt x="9623" y="1297"/>
                    </a:cubicBezTo>
                    <a:cubicBezTo>
                      <a:pt x="9424" y="880"/>
                      <a:pt x="9219" y="443"/>
                      <a:pt x="90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05" name="Google Shape;2405;p17"/>
              <p:cNvSpPr/>
              <p:nvPr/>
            </p:nvSpPr>
            <p:spPr>
              <a:xfrm rot="9076706">
                <a:off x="585484" y="320853"/>
                <a:ext cx="235909" cy="183983"/>
              </a:xfrm>
              <a:custGeom>
                <a:avLst/>
                <a:gdLst/>
                <a:ahLst/>
                <a:cxnLst/>
                <a:rect l="l" t="t" r="r" b="b"/>
                <a:pathLst>
                  <a:path w="11408" h="8897" extrusionOk="0">
                    <a:moveTo>
                      <a:pt x="9302" y="936"/>
                    </a:moveTo>
                    <a:cubicBezTo>
                      <a:pt x="9437" y="1232"/>
                      <a:pt x="9572" y="1514"/>
                      <a:pt x="9700" y="1797"/>
                    </a:cubicBezTo>
                    <a:lnTo>
                      <a:pt x="9726" y="1848"/>
                    </a:lnTo>
                    <a:cubicBezTo>
                      <a:pt x="9867" y="2156"/>
                      <a:pt x="10008" y="2451"/>
                      <a:pt x="10130" y="2753"/>
                    </a:cubicBezTo>
                    <a:cubicBezTo>
                      <a:pt x="10303" y="3145"/>
                      <a:pt x="10464" y="3536"/>
                      <a:pt x="10611" y="3909"/>
                    </a:cubicBezTo>
                    <a:cubicBezTo>
                      <a:pt x="9963" y="4435"/>
                      <a:pt x="9276" y="4923"/>
                      <a:pt x="8557" y="5353"/>
                    </a:cubicBezTo>
                    <a:cubicBezTo>
                      <a:pt x="6529" y="6611"/>
                      <a:pt x="4321" y="7548"/>
                      <a:pt x="2010" y="8132"/>
                    </a:cubicBezTo>
                    <a:lnTo>
                      <a:pt x="1689" y="7394"/>
                    </a:lnTo>
                    <a:cubicBezTo>
                      <a:pt x="1580" y="7131"/>
                      <a:pt x="1445" y="6817"/>
                      <a:pt x="1297" y="6470"/>
                    </a:cubicBezTo>
                    <a:cubicBezTo>
                      <a:pt x="1233" y="6335"/>
                      <a:pt x="1162" y="6162"/>
                      <a:pt x="1098" y="6001"/>
                    </a:cubicBezTo>
                    <a:cubicBezTo>
                      <a:pt x="1028" y="5834"/>
                      <a:pt x="957" y="5655"/>
                      <a:pt x="873" y="5475"/>
                    </a:cubicBezTo>
                    <a:cubicBezTo>
                      <a:pt x="1920" y="5083"/>
                      <a:pt x="5072" y="3838"/>
                      <a:pt x="7530" y="2265"/>
                    </a:cubicBezTo>
                    <a:cubicBezTo>
                      <a:pt x="8159" y="1880"/>
                      <a:pt x="8750" y="1437"/>
                      <a:pt x="9302" y="936"/>
                    </a:cubicBezTo>
                    <a:close/>
                    <a:moveTo>
                      <a:pt x="9416" y="1"/>
                    </a:moveTo>
                    <a:cubicBezTo>
                      <a:pt x="9323" y="1"/>
                      <a:pt x="9236" y="38"/>
                      <a:pt x="9167" y="102"/>
                    </a:cubicBezTo>
                    <a:cubicBezTo>
                      <a:pt x="8557" y="699"/>
                      <a:pt x="7883" y="1225"/>
                      <a:pt x="7158" y="1668"/>
                    </a:cubicBezTo>
                    <a:cubicBezTo>
                      <a:pt x="4250" y="3530"/>
                      <a:pt x="328" y="4929"/>
                      <a:pt x="289" y="4942"/>
                    </a:cubicBezTo>
                    <a:cubicBezTo>
                      <a:pt x="97" y="5013"/>
                      <a:pt x="0" y="5231"/>
                      <a:pt x="84" y="5417"/>
                    </a:cubicBezTo>
                    <a:cubicBezTo>
                      <a:pt x="212" y="5706"/>
                      <a:pt x="341" y="6008"/>
                      <a:pt x="450" y="6271"/>
                    </a:cubicBezTo>
                    <a:cubicBezTo>
                      <a:pt x="520" y="6451"/>
                      <a:pt x="591" y="6611"/>
                      <a:pt x="655" y="6752"/>
                    </a:cubicBezTo>
                    <a:cubicBezTo>
                      <a:pt x="803" y="7093"/>
                      <a:pt x="931" y="7401"/>
                      <a:pt x="1040" y="7670"/>
                    </a:cubicBezTo>
                    <a:lnTo>
                      <a:pt x="1483" y="8685"/>
                    </a:lnTo>
                    <a:cubicBezTo>
                      <a:pt x="1535" y="8813"/>
                      <a:pt x="1663" y="8896"/>
                      <a:pt x="1804" y="8896"/>
                    </a:cubicBezTo>
                    <a:cubicBezTo>
                      <a:pt x="1830" y="8896"/>
                      <a:pt x="1856" y="8890"/>
                      <a:pt x="1888" y="8884"/>
                    </a:cubicBezTo>
                    <a:cubicBezTo>
                      <a:pt x="4372" y="8287"/>
                      <a:pt x="6747" y="7298"/>
                      <a:pt x="8923" y="5950"/>
                    </a:cubicBezTo>
                    <a:cubicBezTo>
                      <a:pt x="9745" y="5456"/>
                      <a:pt x="10522" y="4904"/>
                      <a:pt x="11253" y="4287"/>
                    </a:cubicBezTo>
                    <a:cubicBezTo>
                      <a:pt x="11369" y="4191"/>
                      <a:pt x="11407" y="4037"/>
                      <a:pt x="11356" y="3896"/>
                    </a:cubicBezTo>
                    <a:cubicBezTo>
                      <a:pt x="11176" y="3440"/>
                      <a:pt x="10984" y="2959"/>
                      <a:pt x="10778" y="2484"/>
                    </a:cubicBezTo>
                    <a:cubicBezTo>
                      <a:pt x="10656" y="2182"/>
                      <a:pt x="10515" y="1874"/>
                      <a:pt x="10368" y="1559"/>
                    </a:cubicBezTo>
                    <a:lnTo>
                      <a:pt x="10342" y="1501"/>
                    </a:lnTo>
                    <a:cubicBezTo>
                      <a:pt x="10149" y="1084"/>
                      <a:pt x="9944" y="648"/>
                      <a:pt x="9726" y="198"/>
                    </a:cubicBezTo>
                    <a:cubicBezTo>
                      <a:pt x="9681" y="96"/>
                      <a:pt x="9584" y="25"/>
                      <a:pt x="9475" y="6"/>
                    </a:cubicBezTo>
                    <a:cubicBezTo>
                      <a:pt x="9455" y="2"/>
                      <a:pt x="9436" y="1"/>
                      <a:pt x="941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06" name="Google Shape;2406;p17"/>
              <p:cNvSpPr/>
              <p:nvPr/>
            </p:nvSpPr>
            <p:spPr>
              <a:xfrm rot="9076706">
                <a:off x="603967" y="349699"/>
                <a:ext cx="195936" cy="121615"/>
              </a:xfrm>
              <a:custGeom>
                <a:avLst/>
                <a:gdLst/>
                <a:ahLst/>
                <a:cxnLst/>
                <a:rect l="l" t="t" r="r" b="b"/>
                <a:pathLst>
                  <a:path w="9475" h="5881" extrusionOk="0">
                    <a:moveTo>
                      <a:pt x="9051" y="1"/>
                    </a:moveTo>
                    <a:cubicBezTo>
                      <a:pt x="6419" y="2632"/>
                      <a:pt x="2497" y="4186"/>
                      <a:pt x="0" y="4963"/>
                    </a:cubicBezTo>
                    <a:cubicBezTo>
                      <a:pt x="148" y="5309"/>
                      <a:pt x="276" y="5617"/>
                      <a:pt x="385" y="5881"/>
                    </a:cubicBezTo>
                    <a:cubicBezTo>
                      <a:pt x="2908" y="5104"/>
                      <a:pt x="6728" y="3583"/>
                      <a:pt x="9475" y="970"/>
                    </a:cubicBezTo>
                    <a:cubicBezTo>
                      <a:pt x="9347" y="662"/>
                      <a:pt x="9199" y="341"/>
                      <a:pt x="90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07" name="Google Shape;2407;p17"/>
              <p:cNvSpPr/>
              <p:nvPr/>
            </p:nvSpPr>
            <p:spPr>
              <a:xfrm rot="9076706">
                <a:off x="600114" y="345042"/>
                <a:ext cx="205118" cy="132244"/>
              </a:xfrm>
              <a:custGeom>
                <a:avLst/>
                <a:gdLst/>
                <a:ahLst/>
                <a:cxnLst/>
                <a:rect l="l" t="t" r="r" b="b"/>
                <a:pathLst>
                  <a:path w="9919" h="6395" extrusionOk="0">
                    <a:moveTo>
                      <a:pt x="9232" y="611"/>
                    </a:moveTo>
                    <a:cubicBezTo>
                      <a:pt x="9328" y="823"/>
                      <a:pt x="9418" y="1028"/>
                      <a:pt x="9508" y="1233"/>
                    </a:cubicBezTo>
                    <a:cubicBezTo>
                      <a:pt x="6876" y="3686"/>
                      <a:pt x="3319" y="5156"/>
                      <a:pt x="726" y="5971"/>
                    </a:cubicBezTo>
                    <a:cubicBezTo>
                      <a:pt x="668" y="5836"/>
                      <a:pt x="604" y="5688"/>
                      <a:pt x="540" y="5534"/>
                    </a:cubicBezTo>
                    <a:lnTo>
                      <a:pt x="469" y="5374"/>
                    </a:lnTo>
                    <a:cubicBezTo>
                      <a:pt x="3127" y="4533"/>
                      <a:pt x="6702" y="3044"/>
                      <a:pt x="9232" y="611"/>
                    </a:cubicBezTo>
                    <a:close/>
                    <a:moveTo>
                      <a:pt x="9341" y="1"/>
                    </a:moveTo>
                    <a:lnTo>
                      <a:pt x="9161" y="181"/>
                    </a:lnTo>
                    <a:cubicBezTo>
                      <a:pt x="6619" y="2729"/>
                      <a:pt x="2877" y="4263"/>
                      <a:pt x="180" y="5098"/>
                    </a:cubicBezTo>
                    <a:lnTo>
                      <a:pt x="1" y="5156"/>
                    </a:lnTo>
                    <a:lnTo>
                      <a:pt x="219" y="5669"/>
                    </a:lnTo>
                    <a:cubicBezTo>
                      <a:pt x="309" y="5881"/>
                      <a:pt x="392" y="6074"/>
                      <a:pt x="463" y="6247"/>
                    </a:cubicBezTo>
                    <a:lnTo>
                      <a:pt x="521" y="6394"/>
                    </a:lnTo>
                    <a:lnTo>
                      <a:pt x="675" y="6350"/>
                    </a:lnTo>
                    <a:cubicBezTo>
                      <a:pt x="3339" y="5528"/>
                      <a:pt x="7094" y="4000"/>
                      <a:pt x="9835" y="1394"/>
                    </a:cubicBezTo>
                    <a:lnTo>
                      <a:pt x="9918" y="1310"/>
                    </a:lnTo>
                    <a:lnTo>
                      <a:pt x="9873" y="1201"/>
                    </a:lnTo>
                    <a:cubicBezTo>
                      <a:pt x="9752" y="906"/>
                      <a:pt x="9617" y="604"/>
                      <a:pt x="9469" y="283"/>
                    </a:cubicBezTo>
                    <a:lnTo>
                      <a:pt x="934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08" name="Google Shape;2408;p17"/>
              <p:cNvSpPr/>
              <p:nvPr/>
            </p:nvSpPr>
            <p:spPr>
              <a:xfrm rot="9076706">
                <a:off x="616641" y="418757"/>
                <a:ext cx="76224" cy="109662"/>
              </a:xfrm>
              <a:custGeom>
                <a:avLst/>
                <a:gdLst/>
                <a:ahLst/>
                <a:cxnLst/>
                <a:rect l="l" t="t" r="r" b="b"/>
                <a:pathLst>
                  <a:path w="3686" h="5303" extrusionOk="0">
                    <a:moveTo>
                      <a:pt x="2068" y="0"/>
                    </a:moveTo>
                    <a:cubicBezTo>
                      <a:pt x="1439" y="617"/>
                      <a:pt x="745" y="1156"/>
                      <a:pt x="1" y="1618"/>
                    </a:cubicBezTo>
                    <a:cubicBezTo>
                      <a:pt x="604" y="2793"/>
                      <a:pt x="1073" y="4025"/>
                      <a:pt x="1406" y="5303"/>
                    </a:cubicBezTo>
                    <a:cubicBezTo>
                      <a:pt x="2209" y="4815"/>
                      <a:pt x="2966" y="4269"/>
                      <a:pt x="3685" y="3672"/>
                    </a:cubicBezTo>
                    <a:cubicBezTo>
                      <a:pt x="3525" y="3229"/>
                      <a:pt x="3332" y="2754"/>
                      <a:pt x="3108" y="2266"/>
                    </a:cubicBezTo>
                    <a:cubicBezTo>
                      <a:pt x="2979" y="1952"/>
                      <a:pt x="2832" y="1631"/>
                      <a:pt x="2684" y="1303"/>
                    </a:cubicBezTo>
                    <a:cubicBezTo>
                      <a:pt x="2485" y="880"/>
                      <a:pt x="2279" y="450"/>
                      <a:pt x="2068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09" name="Google Shape;2409;p17"/>
              <p:cNvSpPr/>
              <p:nvPr/>
            </p:nvSpPr>
            <p:spPr>
              <a:xfrm rot="9076706">
                <a:off x="980133" y="633967"/>
                <a:ext cx="93077" cy="80153"/>
              </a:xfrm>
              <a:custGeom>
                <a:avLst/>
                <a:gdLst/>
                <a:ahLst/>
                <a:cxnLst/>
                <a:rect l="l" t="t" r="r" b="b"/>
                <a:pathLst>
                  <a:path w="4501" h="3876" extrusionOk="0">
                    <a:moveTo>
                      <a:pt x="57" y="0"/>
                    </a:moveTo>
                    <a:cubicBezTo>
                      <a:pt x="41" y="0"/>
                      <a:pt x="27" y="4"/>
                      <a:pt x="19" y="9"/>
                    </a:cubicBezTo>
                    <a:cubicBezTo>
                      <a:pt x="0" y="28"/>
                      <a:pt x="19" y="80"/>
                      <a:pt x="58" y="112"/>
                    </a:cubicBezTo>
                    <a:cubicBezTo>
                      <a:pt x="449" y="407"/>
                      <a:pt x="783" y="721"/>
                      <a:pt x="1149" y="1023"/>
                    </a:cubicBezTo>
                    <a:cubicBezTo>
                      <a:pt x="1521" y="1325"/>
                      <a:pt x="1868" y="1639"/>
                      <a:pt x="2221" y="1948"/>
                    </a:cubicBezTo>
                    <a:cubicBezTo>
                      <a:pt x="2574" y="2249"/>
                      <a:pt x="2921" y="2564"/>
                      <a:pt x="3274" y="2885"/>
                    </a:cubicBezTo>
                    <a:lnTo>
                      <a:pt x="4327" y="3841"/>
                    </a:lnTo>
                    <a:cubicBezTo>
                      <a:pt x="4349" y="3863"/>
                      <a:pt x="4379" y="3876"/>
                      <a:pt x="4411" y="3876"/>
                    </a:cubicBezTo>
                    <a:cubicBezTo>
                      <a:pt x="4426" y="3876"/>
                      <a:pt x="4441" y="3873"/>
                      <a:pt x="4455" y="3867"/>
                    </a:cubicBezTo>
                    <a:cubicBezTo>
                      <a:pt x="4500" y="3848"/>
                      <a:pt x="4494" y="3783"/>
                      <a:pt x="4455" y="3738"/>
                    </a:cubicBezTo>
                    <a:cubicBezTo>
                      <a:pt x="4160" y="3360"/>
                      <a:pt x="3845" y="3000"/>
                      <a:pt x="3511" y="2666"/>
                    </a:cubicBezTo>
                    <a:cubicBezTo>
                      <a:pt x="3158" y="2320"/>
                      <a:pt x="2825" y="1986"/>
                      <a:pt x="2459" y="1678"/>
                    </a:cubicBezTo>
                    <a:cubicBezTo>
                      <a:pt x="2093" y="1376"/>
                      <a:pt x="1714" y="1087"/>
                      <a:pt x="1329" y="805"/>
                    </a:cubicBezTo>
                    <a:cubicBezTo>
                      <a:pt x="944" y="522"/>
                      <a:pt x="539" y="266"/>
                      <a:pt x="129" y="22"/>
                    </a:cubicBezTo>
                    <a:cubicBezTo>
                      <a:pt x="106" y="7"/>
                      <a:pt x="79" y="0"/>
                      <a:pt x="5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10" name="Google Shape;2410;p17"/>
              <p:cNvSpPr/>
              <p:nvPr/>
            </p:nvSpPr>
            <p:spPr>
              <a:xfrm rot="9076706">
                <a:off x="993512" y="633291"/>
                <a:ext cx="40635" cy="38153"/>
              </a:xfrm>
              <a:custGeom>
                <a:avLst/>
                <a:gdLst/>
                <a:ahLst/>
                <a:cxnLst/>
                <a:rect l="l" t="t" r="r" b="b"/>
                <a:pathLst>
                  <a:path w="1965" h="1845" extrusionOk="0">
                    <a:moveTo>
                      <a:pt x="53" y="0"/>
                    </a:moveTo>
                    <a:cubicBezTo>
                      <a:pt x="41" y="0"/>
                      <a:pt x="30" y="3"/>
                      <a:pt x="20" y="10"/>
                    </a:cubicBezTo>
                    <a:cubicBezTo>
                      <a:pt x="1" y="29"/>
                      <a:pt x="1" y="61"/>
                      <a:pt x="20" y="74"/>
                    </a:cubicBezTo>
                    <a:cubicBezTo>
                      <a:pt x="135" y="260"/>
                      <a:pt x="257" y="433"/>
                      <a:pt x="392" y="600"/>
                    </a:cubicBezTo>
                    <a:cubicBezTo>
                      <a:pt x="527" y="767"/>
                      <a:pt x="662" y="934"/>
                      <a:pt x="822" y="1075"/>
                    </a:cubicBezTo>
                    <a:cubicBezTo>
                      <a:pt x="983" y="1217"/>
                      <a:pt x="1150" y="1358"/>
                      <a:pt x="1317" y="1486"/>
                    </a:cubicBezTo>
                    <a:cubicBezTo>
                      <a:pt x="1490" y="1615"/>
                      <a:pt x="1676" y="1730"/>
                      <a:pt x="1862" y="1839"/>
                    </a:cubicBezTo>
                    <a:cubicBezTo>
                      <a:pt x="1871" y="1843"/>
                      <a:pt x="1879" y="1844"/>
                      <a:pt x="1888" y="1844"/>
                    </a:cubicBezTo>
                    <a:cubicBezTo>
                      <a:pt x="1911" y="1844"/>
                      <a:pt x="1932" y="1832"/>
                      <a:pt x="1946" y="1814"/>
                    </a:cubicBezTo>
                    <a:cubicBezTo>
                      <a:pt x="1946" y="1782"/>
                      <a:pt x="1965" y="1743"/>
                      <a:pt x="1946" y="1717"/>
                    </a:cubicBezTo>
                    <a:cubicBezTo>
                      <a:pt x="1798" y="1563"/>
                      <a:pt x="1657" y="1409"/>
                      <a:pt x="1509" y="1262"/>
                    </a:cubicBezTo>
                    <a:lnTo>
                      <a:pt x="1053" y="825"/>
                    </a:lnTo>
                    <a:lnTo>
                      <a:pt x="578" y="414"/>
                    </a:lnTo>
                    <a:lnTo>
                      <a:pt x="91" y="10"/>
                    </a:lnTo>
                    <a:cubicBezTo>
                      <a:pt x="78" y="3"/>
                      <a:pt x="65" y="0"/>
                      <a:pt x="5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11" name="Google Shape;2411;p17"/>
              <p:cNvSpPr/>
              <p:nvPr/>
            </p:nvSpPr>
            <p:spPr>
              <a:xfrm rot="9076706">
                <a:off x="782456" y="505934"/>
                <a:ext cx="99984" cy="170397"/>
              </a:xfrm>
              <a:custGeom>
                <a:avLst/>
                <a:gdLst/>
                <a:ahLst/>
                <a:cxnLst/>
                <a:rect l="l" t="t" r="r" b="b"/>
                <a:pathLst>
                  <a:path w="4835" h="8240" extrusionOk="0">
                    <a:moveTo>
                      <a:pt x="37" y="1"/>
                    </a:moveTo>
                    <a:cubicBezTo>
                      <a:pt x="33" y="1"/>
                      <a:pt x="29" y="2"/>
                      <a:pt x="26" y="3"/>
                    </a:cubicBezTo>
                    <a:cubicBezTo>
                      <a:pt x="0" y="16"/>
                      <a:pt x="20" y="80"/>
                      <a:pt x="65" y="157"/>
                    </a:cubicBezTo>
                    <a:cubicBezTo>
                      <a:pt x="488" y="799"/>
                      <a:pt x="886" y="1448"/>
                      <a:pt x="1291" y="2103"/>
                    </a:cubicBezTo>
                    <a:cubicBezTo>
                      <a:pt x="1689" y="2757"/>
                      <a:pt x="2074" y="3418"/>
                      <a:pt x="2452" y="4080"/>
                    </a:cubicBezTo>
                    <a:cubicBezTo>
                      <a:pt x="2838" y="4741"/>
                      <a:pt x="3197" y="5408"/>
                      <a:pt x="3576" y="6082"/>
                    </a:cubicBezTo>
                    <a:cubicBezTo>
                      <a:pt x="3961" y="6750"/>
                      <a:pt x="4308" y="7424"/>
                      <a:pt x="4661" y="8105"/>
                    </a:cubicBezTo>
                    <a:cubicBezTo>
                      <a:pt x="4703" y="8189"/>
                      <a:pt x="4751" y="8240"/>
                      <a:pt x="4789" y="8240"/>
                    </a:cubicBezTo>
                    <a:cubicBezTo>
                      <a:pt x="4791" y="8240"/>
                      <a:pt x="4793" y="8240"/>
                      <a:pt x="4796" y="8239"/>
                    </a:cubicBezTo>
                    <a:cubicBezTo>
                      <a:pt x="4834" y="8226"/>
                      <a:pt x="4834" y="8143"/>
                      <a:pt x="4796" y="8047"/>
                    </a:cubicBezTo>
                    <a:cubicBezTo>
                      <a:pt x="4507" y="7347"/>
                      <a:pt x="4192" y="6628"/>
                      <a:pt x="3845" y="5941"/>
                    </a:cubicBezTo>
                    <a:cubicBezTo>
                      <a:pt x="3505" y="5254"/>
                      <a:pt x="3152" y="4567"/>
                      <a:pt x="2754" y="3906"/>
                    </a:cubicBezTo>
                    <a:cubicBezTo>
                      <a:pt x="2356" y="3239"/>
                      <a:pt x="1945" y="2584"/>
                      <a:pt x="1515" y="1955"/>
                    </a:cubicBezTo>
                    <a:cubicBezTo>
                      <a:pt x="1079" y="1319"/>
                      <a:pt x="623" y="703"/>
                      <a:pt x="148" y="93"/>
                    </a:cubicBezTo>
                    <a:cubicBezTo>
                      <a:pt x="109" y="37"/>
                      <a:pt x="65" y="1"/>
                      <a:pt x="3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12" name="Google Shape;2412;p17"/>
              <p:cNvSpPr/>
              <p:nvPr/>
            </p:nvSpPr>
            <p:spPr>
              <a:xfrm rot="9076706">
                <a:off x="754451" y="439031"/>
                <a:ext cx="30150" cy="58460"/>
              </a:xfrm>
              <a:custGeom>
                <a:avLst/>
                <a:gdLst/>
                <a:ahLst/>
                <a:cxnLst/>
                <a:rect l="l" t="t" r="r" b="b"/>
                <a:pathLst>
                  <a:path w="1458" h="2827" extrusionOk="0">
                    <a:moveTo>
                      <a:pt x="73" y="1"/>
                    </a:moveTo>
                    <a:cubicBezTo>
                      <a:pt x="61" y="1"/>
                      <a:pt x="50" y="4"/>
                      <a:pt x="39" y="9"/>
                    </a:cubicBezTo>
                    <a:cubicBezTo>
                      <a:pt x="13" y="22"/>
                      <a:pt x="0" y="54"/>
                      <a:pt x="13" y="80"/>
                    </a:cubicBezTo>
                    <a:cubicBezTo>
                      <a:pt x="97" y="305"/>
                      <a:pt x="167" y="542"/>
                      <a:pt x="270" y="786"/>
                    </a:cubicBezTo>
                    <a:cubicBezTo>
                      <a:pt x="366" y="1024"/>
                      <a:pt x="456" y="1261"/>
                      <a:pt x="565" y="1486"/>
                    </a:cubicBezTo>
                    <a:cubicBezTo>
                      <a:pt x="681" y="1710"/>
                      <a:pt x="796" y="1942"/>
                      <a:pt x="918" y="2153"/>
                    </a:cubicBezTo>
                    <a:cubicBezTo>
                      <a:pt x="1040" y="2372"/>
                      <a:pt x="1175" y="2583"/>
                      <a:pt x="1323" y="2795"/>
                    </a:cubicBezTo>
                    <a:cubicBezTo>
                      <a:pt x="1337" y="2814"/>
                      <a:pt x="1358" y="2826"/>
                      <a:pt x="1381" y="2826"/>
                    </a:cubicBezTo>
                    <a:cubicBezTo>
                      <a:pt x="1389" y="2826"/>
                      <a:pt x="1398" y="2824"/>
                      <a:pt x="1406" y="2821"/>
                    </a:cubicBezTo>
                    <a:cubicBezTo>
                      <a:pt x="1438" y="2802"/>
                      <a:pt x="1458" y="2770"/>
                      <a:pt x="1451" y="2731"/>
                    </a:cubicBezTo>
                    <a:cubicBezTo>
                      <a:pt x="1374" y="2500"/>
                      <a:pt x="1291" y="2275"/>
                      <a:pt x="1188" y="2031"/>
                    </a:cubicBezTo>
                    <a:cubicBezTo>
                      <a:pt x="1092" y="1781"/>
                      <a:pt x="983" y="1550"/>
                      <a:pt x="880" y="1325"/>
                    </a:cubicBezTo>
                    <a:cubicBezTo>
                      <a:pt x="771" y="1101"/>
                      <a:pt x="655" y="876"/>
                      <a:pt x="527" y="664"/>
                    </a:cubicBezTo>
                    <a:cubicBezTo>
                      <a:pt x="398" y="446"/>
                      <a:pt x="257" y="234"/>
                      <a:pt x="122" y="22"/>
                    </a:cubicBezTo>
                    <a:cubicBezTo>
                      <a:pt x="107" y="7"/>
                      <a:pt x="90" y="1"/>
                      <a:pt x="7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13" name="Google Shape;2413;p17"/>
              <p:cNvSpPr/>
              <p:nvPr/>
            </p:nvSpPr>
            <p:spPr>
              <a:xfrm rot="9076706">
                <a:off x="853841" y="497161"/>
                <a:ext cx="65471" cy="125275"/>
              </a:xfrm>
              <a:custGeom>
                <a:avLst/>
                <a:gdLst/>
                <a:ahLst/>
                <a:cxnLst/>
                <a:rect l="l" t="t" r="r" b="b"/>
                <a:pathLst>
                  <a:path w="3166" h="6058" extrusionOk="0">
                    <a:moveTo>
                      <a:pt x="51" y="0"/>
                    </a:moveTo>
                    <a:cubicBezTo>
                      <a:pt x="45" y="0"/>
                      <a:pt x="39" y="1"/>
                      <a:pt x="32" y="3"/>
                    </a:cubicBezTo>
                    <a:cubicBezTo>
                      <a:pt x="0" y="16"/>
                      <a:pt x="0" y="67"/>
                      <a:pt x="32" y="125"/>
                    </a:cubicBezTo>
                    <a:cubicBezTo>
                      <a:pt x="309" y="594"/>
                      <a:pt x="565" y="1082"/>
                      <a:pt x="828" y="1557"/>
                    </a:cubicBezTo>
                    <a:cubicBezTo>
                      <a:pt x="1092" y="2038"/>
                      <a:pt x="1342" y="2526"/>
                      <a:pt x="1580" y="3014"/>
                    </a:cubicBezTo>
                    <a:cubicBezTo>
                      <a:pt x="1830" y="3495"/>
                      <a:pt x="2067" y="3990"/>
                      <a:pt x="2305" y="4478"/>
                    </a:cubicBezTo>
                    <a:cubicBezTo>
                      <a:pt x="2536" y="4972"/>
                      <a:pt x="2767" y="5466"/>
                      <a:pt x="3005" y="5960"/>
                    </a:cubicBezTo>
                    <a:cubicBezTo>
                      <a:pt x="3028" y="6020"/>
                      <a:pt x="3074" y="6057"/>
                      <a:pt x="3106" y="6057"/>
                    </a:cubicBezTo>
                    <a:cubicBezTo>
                      <a:pt x="3109" y="6057"/>
                      <a:pt x="3111" y="6057"/>
                      <a:pt x="3114" y="6057"/>
                    </a:cubicBezTo>
                    <a:cubicBezTo>
                      <a:pt x="3146" y="6044"/>
                      <a:pt x="3165" y="5980"/>
                      <a:pt x="3146" y="5909"/>
                    </a:cubicBezTo>
                    <a:cubicBezTo>
                      <a:pt x="2985" y="5383"/>
                      <a:pt x="2799" y="4863"/>
                      <a:pt x="2587" y="4356"/>
                    </a:cubicBezTo>
                    <a:cubicBezTo>
                      <a:pt x="2369" y="3842"/>
                      <a:pt x="2144" y="3335"/>
                      <a:pt x="1888" y="2853"/>
                    </a:cubicBezTo>
                    <a:cubicBezTo>
                      <a:pt x="1631" y="2366"/>
                      <a:pt x="1361" y="1884"/>
                      <a:pt x="1066" y="1422"/>
                    </a:cubicBezTo>
                    <a:cubicBezTo>
                      <a:pt x="764" y="953"/>
                      <a:pt x="456" y="504"/>
                      <a:pt x="122" y="67"/>
                    </a:cubicBezTo>
                    <a:cubicBezTo>
                      <a:pt x="96" y="25"/>
                      <a:pt x="78" y="0"/>
                      <a:pt x="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14" name="Google Shape;2414;p17"/>
              <p:cNvSpPr/>
              <p:nvPr/>
            </p:nvSpPr>
            <p:spPr>
              <a:xfrm rot="9076706">
                <a:off x="836317" y="372918"/>
                <a:ext cx="76886" cy="158734"/>
              </a:xfrm>
              <a:custGeom>
                <a:avLst/>
                <a:gdLst/>
                <a:ahLst/>
                <a:cxnLst/>
                <a:rect l="l" t="t" r="r" b="b"/>
                <a:pathLst>
                  <a:path w="3718" h="7676" extrusionOk="0">
                    <a:moveTo>
                      <a:pt x="40" y="1"/>
                    </a:moveTo>
                    <a:cubicBezTo>
                      <a:pt x="35" y="1"/>
                      <a:pt x="31" y="1"/>
                      <a:pt x="27" y="3"/>
                    </a:cubicBezTo>
                    <a:cubicBezTo>
                      <a:pt x="1" y="10"/>
                      <a:pt x="14" y="80"/>
                      <a:pt x="52" y="144"/>
                    </a:cubicBezTo>
                    <a:cubicBezTo>
                      <a:pt x="393" y="741"/>
                      <a:pt x="701" y="1345"/>
                      <a:pt x="1022" y="1955"/>
                    </a:cubicBezTo>
                    <a:cubicBezTo>
                      <a:pt x="1343" y="2558"/>
                      <a:pt x="1631" y="3174"/>
                      <a:pt x="1927" y="3784"/>
                    </a:cubicBezTo>
                    <a:cubicBezTo>
                      <a:pt x="2222" y="4400"/>
                      <a:pt x="2498" y="5029"/>
                      <a:pt x="2768" y="5652"/>
                    </a:cubicBezTo>
                    <a:cubicBezTo>
                      <a:pt x="3037" y="6275"/>
                      <a:pt x="3300" y="6904"/>
                      <a:pt x="3551" y="7546"/>
                    </a:cubicBezTo>
                    <a:cubicBezTo>
                      <a:pt x="3580" y="7616"/>
                      <a:pt x="3636" y="7676"/>
                      <a:pt x="3665" y="7676"/>
                    </a:cubicBezTo>
                    <a:cubicBezTo>
                      <a:pt x="3668" y="7676"/>
                      <a:pt x="3671" y="7675"/>
                      <a:pt x="3673" y="7674"/>
                    </a:cubicBezTo>
                    <a:cubicBezTo>
                      <a:pt x="3692" y="7661"/>
                      <a:pt x="3718" y="7584"/>
                      <a:pt x="3692" y="7501"/>
                    </a:cubicBezTo>
                    <a:cubicBezTo>
                      <a:pt x="3506" y="6833"/>
                      <a:pt x="3300" y="6178"/>
                      <a:pt x="3050" y="5537"/>
                    </a:cubicBezTo>
                    <a:cubicBezTo>
                      <a:pt x="2806" y="4895"/>
                      <a:pt x="2543" y="4253"/>
                      <a:pt x="2241" y="3636"/>
                    </a:cubicBezTo>
                    <a:cubicBezTo>
                      <a:pt x="1940" y="3020"/>
                      <a:pt x="1619" y="2410"/>
                      <a:pt x="1266" y="1820"/>
                    </a:cubicBezTo>
                    <a:cubicBezTo>
                      <a:pt x="912" y="1223"/>
                      <a:pt x="534" y="645"/>
                      <a:pt x="142" y="87"/>
                    </a:cubicBezTo>
                    <a:cubicBezTo>
                      <a:pt x="109" y="36"/>
                      <a:pt x="70" y="1"/>
                      <a:pt x="40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15" name="Google Shape;2415;p17"/>
              <p:cNvSpPr/>
              <p:nvPr/>
            </p:nvSpPr>
            <p:spPr>
              <a:xfrm rot="9076706">
                <a:off x="549384" y="305681"/>
                <a:ext cx="39849" cy="117872"/>
              </a:xfrm>
              <a:custGeom>
                <a:avLst/>
                <a:gdLst/>
                <a:ahLst/>
                <a:cxnLst/>
                <a:rect l="l" t="t" r="r" b="b"/>
                <a:pathLst>
                  <a:path w="1927" h="5700" extrusionOk="0">
                    <a:moveTo>
                      <a:pt x="874" y="0"/>
                    </a:moveTo>
                    <a:cubicBezTo>
                      <a:pt x="869" y="0"/>
                      <a:pt x="867" y="2"/>
                      <a:pt x="867" y="5"/>
                    </a:cubicBezTo>
                    <a:cubicBezTo>
                      <a:pt x="848" y="50"/>
                      <a:pt x="848" y="101"/>
                      <a:pt x="867" y="146"/>
                    </a:cubicBezTo>
                    <a:cubicBezTo>
                      <a:pt x="1060" y="634"/>
                      <a:pt x="1220" y="1141"/>
                      <a:pt x="1342" y="1655"/>
                    </a:cubicBezTo>
                    <a:cubicBezTo>
                      <a:pt x="1477" y="2156"/>
                      <a:pt x="1554" y="2676"/>
                      <a:pt x="1573" y="3196"/>
                    </a:cubicBezTo>
                    <a:cubicBezTo>
                      <a:pt x="1605" y="3696"/>
                      <a:pt x="1496" y="4203"/>
                      <a:pt x="1259" y="4653"/>
                    </a:cubicBezTo>
                    <a:cubicBezTo>
                      <a:pt x="1027" y="5108"/>
                      <a:pt x="610" y="5449"/>
                      <a:pt x="116" y="5590"/>
                    </a:cubicBezTo>
                    <a:cubicBezTo>
                      <a:pt x="65" y="5603"/>
                      <a:pt x="7" y="5622"/>
                      <a:pt x="7" y="5661"/>
                    </a:cubicBezTo>
                    <a:cubicBezTo>
                      <a:pt x="0" y="5699"/>
                      <a:pt x="52" y="5699"/>
                      <a:pt x="116" y="5699"/>
                    </a:cubicBezTo>
                    <a:cubicBezTo>
                      <a:pt x="681" y="5609"/>
                      <a:pt x="1175" y="5282"/>
                      <a:pt x="1477" y="4800"/>
                    </a:cubicBezTo>
                    <a:cubicBezTo>
                      <a:pt x="1772" y="4312"/>
                      <a:pt x="1926" y="3754"/>
                      <a:pt x="1907" y="3183"/>
                    </a:cubicBezTo>
                    <a:cubicBezTo>
                      <a:pt x="1888" y="2637"/>
                      <a:pt x="1791" y="2091"/>
                      <a:pt x="1624" y="1571"/>
                    </a:cubicBezTo>
                    <a:cubicBezTo>
                      <a:pt x="1464" y="1052"/>
                      <a:pt x="1246" y="557"/>
                      <a:pt x="983" y="82"/>
                    </a:cubicBezTo>
                    <a:cubicBezTo>
                      <a:pt x="951" y="35"/>
                      <a:pt x="893" y="0"/>
                      <a:pt x="87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16" name="Google Shape;2416;p17"/>
              <p:cNvSpPr/>
              <p:nvPr/>
            </p:nvSpPr>
            <p:spPr>
              <a:xfrm rot="9076706">
                <a:off x="577488" y="328479"/>
                <a:ext cx="12366" cy="77403"/>
              </a:xfrm>
              <a:custGeom>
                <a:avLst/>
                <a:gdLst/>
                <a:ahLst/>
                <a:cxnLst/>
                <a:rect l="l" t="t" r="r" b="b"/>
                <a:pathLst>
                  <a:path w="598" h="3743" extrusionOk="0">
                    <a:moveTo>
                      <a:pt x="97" y="0"/>
                    </a:moveTo>
                    <a:cubicBezTo>
                      <a:pt x="91" y="0"/>
                      <a:pt x="84" y="1"/>
                      <a:pt x="78" y="2"/>
                    </a:cubicBezTo>
                    <a:cubicBezTo>
                      <a:pt x="39" y="15"/>
                      <a:pt x="20" y="60"/>
                      <a:pt x="27" y="98"/>
                    </a:cubicBezTo>
                    <a:cubicBezTo>
                      <a:pt x="104" y="387"/>
                      <a:pt x="161" y="689"/>
                      <a:pt x="200" y="991"/>
                    </a:cubicBezTo>
                    <a:cubicBezTo>
                      <a:pt x="232" y="1286"/>
                      <a:pt x="251" y="1581"/>
                      <a:pt x="251" y="1876"/>
                    </a:cubicBezTo>
                    <a:cubicBezTo>
                      <a:pt x="251" y="2178"/>
                      <a:pt x="232" y="2480"/>
                      <a:pt x="193" y="2775"/>
                    </a:cubicBezTo>
                    <a:cubicBezTo>
                      <a:pt x="155" y="3077"/>
                      <a:pt x="91" y="3372"/>
                      <a:pt x="7" y="3667"/>
                    </a:cubicBezTo>
                    <a:cubicBezTo>
                      <a:pt x="1" y="3693"/>
                      <a:pt x="7" y="3719"/>
                      <a:pt x="33" y="3738"/>
                    </a:cubicBezTo>
                    <a:cubicBezTo>
                      <a:pt x="41" y="3741"/>
                      <a:pt x="50" y="3743"/>
                      <a:pt x="59" y="3743"/>
                    </a:cubicBezTo>
                    <a:cubicBezTo>
                      <a:pt x="83" y="3743"/>
                      <a:pt x="105" y="3730"/>
                      <a:pt x="110" y="3706"/>
                    </a:cubicBezTo>
                    <a:cubicBezTo>
                      <a:pt x="264" y="3423"/>
                      <a:pt x="380" y="3128"/>
                      <a:pt x="463" y="2826"/>
                    </a:cubicBezTo>
                    <a:cubicBezTo>
                      <a:pt x="540" y="2518"/>
                      <a:pt x="585" y="2204"/>
                      <a:pt x="598" y="1883"/>
                    </a:cubicBezTo>
                    <a:cubicBezTo>
                      <a:pt x="598" y="1562"/>
                      <a:pt x="566" y="1247"/>
                      <a:pt x="502" y="933"/>
                    </a:cubicBezTo>
                    <a:cubicBezTo>
                      <a:pt x="425" y="625"/>
                      <a:pt x="315" y="323"/>
                      <a:pt x="168" y="40"/>
                    </a:cubicBezTo>
                    <a:cubicBezTo>
                      <a:pt x="152" y="14"/>
                      <a:pt x="127" y="0"/>
                      <a:pt x="9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17" name="Google Shape;2417;p17"/>
              <p:cNvSpPr/>
              <p:nvPr/>
            </p:nvSpPr>
            <p:spPr>
              <a:xfrm rot="9076706">
                <a:off x="639746" y="454236"/>
                <a:ext cx="22768" cy="48327"/>
              </a:xfrm>
              <a:custGeom>
                <a:avLst/>
                <a:gdLst/>
                <a:ahLst/>
                <a:cxnLst/>
                <a:rect l="l" t="t" r="r" b="b"/>
                <a:pathLst>
                  <a:path w="1101" h="2337" extrusionOk="0">
                    <a:moveTo>
                      <a:pt x="72" y="0"/>
                    </a:moveTo>
                    <a:cubicBezTo>
                      <a:pt x="35" y="0"/>
                      <a:pt x="1" y="36"/>
                      <a:pt x="15" y="75"/>
                    </a:cubicBezTo>
                    <a:cubicBezTo>
                      <a:pt x="105" y="255"/>
                      <a:pt x="189" y="448"/>
                      <a:pt x="266" y="627"/>
                    </a:cubicBezTo>
                    <a:cubicBezTo>
                      <a:pt x="349" y="813"/>
                      <a:pt x="413" y="1000"/>
                      <a:pt x="497" y="1186"/>
                    </a:cubicBezTo>
                    <a:cubicBezTo>
                      <a:pt x="574" y="1366"/>
                      <a:pt x="651" y="1552"/>
                      <a:pt x="721" y="1738"/>
                    </a:cubicBezTo>
                    <a:lnTo>
                      <a:pt x="946" y="2309"/>
                    </a:lnTo>
                    <a:cubicBezTo>
                      <a:pt x="962" y="2325"/>
                      <a:pt x="987" y="2336"/>
                      <a:pt x="1013" y="2336"/>
                    </a:cubicBezTo>
                    <a:cubicBezTo>
                      <a:pt x="1018" y="2336"/>
                      <a:pt x="1024" y="2336"/>
                      <a:pt x="1030" y="2335"/>
                    </a:cubicBezTo>
                    <a:cubicBezTo>
                      <a:pt x="1068" y="2328"/>
                      <a:pt x="1100" y="2303"/>
                      <a:pt x="1100" y="2277"/>
                    </a:cubicBezTo>
                    <a:cubicBezTo>
                      <a:pt x="1087" y="2065"/>
                      <a:pt x="1062" y="1853"/>
                      <a:pt x="1017" y="1648"/>
                    </a:cubicBezTo>
                    <a:cubicBezTo>
                      <a:pt x="965" y="1443"/>
                      <a:pt x="901" y="1237"/>
                      <a:pt x="818" y="1045"/>
                    </a:cubicBezTo>
                    <a:cubicBezTo>
                      <a:pt x="721" y="852"/>
                      <a:pt x="619" y="672"/>
                      <a:pt x="503" y="492"/>
                    </a:cubicBezTo>
                    <a:cubicBezTo>
                      <a:pt x="381" y="319"/>
                      <a:pt x="246" y="159"/>
                      <a:pt x="105" y="11"/>
                    </a:cubicBezTo>
                    <a:cubicBezTo>
                      <a:pt x="95" y="4"/>
                      <a:pt x="83" y="0"/>
                      <a:pt x="7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18" name="Google Shape;2418;p17"/>
              <p:cNvSpPr/>
              <p:nvPr/>
            </p:nvSpPr>
            <p:spPr>
              <a:xfrm rot="9076706">
                <a:off x="641892" y="440981"/>
                <a:ext cx="20865" cy="41152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1990" extrusionOk="0">
                    <a:moveTo>
                      <a:pt x="74" y="1"/>
                    </a:moveTo>
                    <a:cubicBezTo>
                      <a:pt x="61" y="1"/>
                      <a:pt x="47" y="5"/>
                      <a:pt x="39" y="18"/>
                    </a:cubicBezTo>
                    <a:cubicBezTo>
                      <a:pt x="20" y="30"/>
                      <a:pt x="1" y="50"/>
                      <a:pt x="7" y="75"/>
                    </a:cubicBezTo>
                    <a:cubicBezTo>
                      <a:pt x="65" y="242"/>
                      <a:pt x="116" y="416"/>
                      <a:pt x="180" y="576"/>
                    </a:cubicBezTo>
                    <a:lnTo>
                      <a:pt x="379" y="1058"/>
                    </a:lnTo>
                    <a:lnTo>
                      <a:pt x="604" y="1526"/>
                    </a:lnTo>
                    <a:cubicBezTo>
                      <a:pt x="687" y="1674"/>
                      <a:pt x="777" y="1828"/>
                      <a:pt x="874" y="1976"/>
                    </a:cubicBezTo>
                    <a:cubicBezTo>
                      <a:pt x="883" y="1985"/>
                      <a:pt x="896" y="1990"/>
                      <a:pt x="910" y="1990"/>
                    </a:cubicBezTo>
                    <a:cubicBezTo>
                      <a:pt x="923" y="1990"/>
                      <a:pt x="938" y="1985"/>
                      <a:pt x="951" y="1976"/>
                    </a:cubicBezTo>
                    <a:cubicBezTo>
                      <a:pt x="983" y="1969"/>
                      <a:pt x="1008" y="1943"/>
                      <a:pt x="1008" y="1911"/>
                    </a:cubicBezTo>
                    <a:cubicBezTo>
                      <a:pt x="983" y="1738"/>
                      <a:pt x="944" y="1558"/>
                      <a:pt x="886" y="1391"/>
                    </a:cubicBezTo>
                    <a:cubicBezTo>
                      <a:pt x="829" y="1218"/>
                      <a:pt x="764" y="1058"/>
                      <a:pt x="694" y="897"/>
                    </a:cubicBezTo>
                    <a:cubicBezTo>
                      <a:pt x="610" y="737"/>
                      <a:pt x="521" y="583"/>
                      <a:pt x="424" y="435"/>
                    </a:cubicBezTo>
                    <a:cubicBezTo>
                      <a:pt x="322" y="281"/>
                      <a:pt x="212" y="140"/>
                      <a:pt x="97" y="5"/>
                    </a:cubicBezTo>
                    <a:cubicBezTo>
                      <a:pt x="90" y="2"/>
                      <a:pt x="82" y="1"/>
                      <a:pt x="7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2419" name="Google Shape;2419;p17"/>
            <p:cNvGrpSpPr/>
            <p:nvPr/>
          </p:nvGrpSpPr>
          <p:grpSpPr>
            <a:xfrm rot="-4301295" flipH="1">
              <a:off x="291467" y="4443784"/>
              <a:ext cx="511665" cy="425178"/>
              <a:chOff x="3478568" y="540468"/>
              <a:chExt cx="511644" cy="425160"/>
            </a:xfrm>
          </p:grpSpPr>
          <p:sp>
            <p:nvSpPr>
              <p:cNvPr id="2420" name="Google Shape;2420;p17"/>
              <p:cNvSpPr/>
              <p:nvPr/>
            </p:nvSpPr>
            <p:spPr>
              <a:xfrm>
                <a:off x="3501543" y="547189"/>
                <a:ext cx="481637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3290" h="19117" extrusionOk="0">
                    <a:moveTo>
                      <a:pt x="17814" y="0"/>
                    </a:moveTo>
                    <a:cubicBezTo>
                      <a:pt x="12614" y="2857"/>
                      <a:pt x="2908" y="11048"/>
                      <a:pt x="2722" y="11645"/>
                    </a:cubicBezTo>
                    <a:cubicBezTo>
                      <a:pt x="2542" y="12248"/>
                      <a:pt x="0" y="18154"/>
                      <a:pt x="0" y="18154"/>
                    </a:cubicBezTo>
                    <a:lnTo>
                      <a:pt x="732" y="19117"/>
                    </a:lnTo>
                    <a:cubicBezTo>
                      <a:pt x="2176" y="18834"/>
                      <a:pt x="8101" y="17043"/>
                      <a:pt x="8101" y="17043"/>
                    </a:cubicBezTo>
                    <a:cubicBezTo>
                      <a:pt x="8519" y="16819"/>
                      <a:pt x="9039" y="16523"/>
                      <a:pt x="9629" y="16177"/>
                    </a:cubicBezTo>
                    <a:cubicBezTo>
                      <a:pt x="14283" y="13500"/>
                      <a:pt x="23289" y="7954"/>
                      <a:pt x="23289" y="7954"/>
                    </a:cubicBezTo>
                    <a:cubicBezTo>
                      <a:pt x="23090" y="7119"/>
                      <a:pt x="22821" y="6304"/>
                      <a:pt x="22487" y="5521"/>
                    </a:cubicBezTo>
                    <a:cubicBezTo>
                      <a:pt x="22269" y="5020"/>
                      <a:pt x="22018" y="4532"/>
                      <a:pt x="21742" y="4064"/>
                    </a:cubicBezTo>
                    <a:cubicBezTo>
                      <a:pt x="21357" y="3415"/>
                      <a:pt x="20921" y="2805"/>
                      <a:pt x="20426" y="2234"/>
                    </a:cubicBezTo>
                    <a:cubicBezTo>
                      <a:pt x="19695" y="1348"/>
                      <a:pt x="18809" y="591"/>
                      <a:pt x="1781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21" name="Google Shape;2421;p17"/>
              <p:cNvSpPr/>
              <p:nvPr/>
            </p:nvSpPr>
            <p:spPr>
              <a:xfrm>
                <a:off x="3494367" y="540468"/>
                <a:ext cx="495844" cy="408844"/>
              </a:xfrm>
              <a:custGeom>
                <a:avLst/>
                <a:gdLst/>
                <a:ahLst/>
                <a:cxnLst/>
                <a:rect l="l" t="t" r="r" b="b"/>
                <a:pathLst>
                  <a:path w="23977" h="19770" extrusionOk="0">
                    <a:moveTo>
                      <a:pt x="18154" y="697"/>
                    </a:moveTo>
                    <a:cubicBezTo>
                      <a:pt x="19053" y="1256"/>
                      <a:pt x="19855" y="1956"/>
                      <a:pt x="20529" y="2771"/>
                    </a:cubicBezTo>
                    <a:cubicBezTo>
                      <a:pt x="21011" y="3329"/>
                      <a:pt x="21435" y="3920"/>
                      <a:pt x="21807" y="4549"/>
                    </a:cubicBezTo>
                    <a:cubicBezTo>
                      <a:pt x="22077" y="5011"/>
                      <a:pt x="22320" y="5480"/>
                      <a:pt x="22532" y="5968"/>
                    </a:cubicBezTo>
                    <a:cubicBezTo>
                      <a:pt x="22834" y="6667"/>
                      <a:pt x="23078" y="7393"/>
                      <a:pt x="23264" y="8131"/>
                    </a:cubicBezTo>
                    <a:cubicBezTo>
                      <a:pt x="21910" y="8959"/>
                      <a:pt x="14027" y="13799"/>
                      <a:pt x="9816" y="16226"/>
                    </a:cubicBezTo>
                    <a:lnTo>
                      <a:pt x="9675" y="16303"/>
                    </a:lnTo>
                    <a:cubicBezTo>
                      <a:pt x="9148" y="16611"/>
                      <a:pt x="8699" y="16868"/>
                      <a:pt x="8320" y="17067"/>
                    </a:cubicBezTo>
                    <a:cubicBezTo>
                      <a:pt x="7890" y="17195"/>
                      <a:pt x="2838" y="18723"/>
                      <a:pt x="1208" y="19089"/>
                    </a:cubicBezTo>
                    <a:lnTo>
                      <a:pt x="713" y="18434"/>
                    </a:lnTo>
                    <a:cubicBezTo>
                      <a:pt x="1137" y="17445"/>
                      <a:pt x="3153" y="12746"/>
                      <a:pt x="3364" y="12092"/>
                    </a:cubicBezTo>
                    <a:cubicBezTo>
                      <a:pt x="3852" y="11321"/>
                      <a:pt x="13032" y="3573"/>
                      <a:pt x="18154" y="697"/>
                    </a:cubicBezTo>
                    <a:close/>
                    <a:moveTo>
                      <a:pt x="18165" y="0"/>
                    </a:moveTo>
                    <a:cubicBezTo>
                      <a:pt x="18111" y="0"/>
                      <a:pt x="18057" y="15"/>
                      <a:pt x="18007" y="43"/>
                    </a:cubicBezTo>
                    <a:cubicBezTo>
                      <a:pt x="13128" y="2726"/>
                      <a:pt x="3018" y="11039"/>
                      <a:pt x="2755" y="11880"/>
                    </a:cubicBezTo>
                    <a:cubicBezTo>
                      <a:pt x="2613" y="12355"/>
                      <a:pt x="752" y="16714"/>
                      <a:pt x="46" y="18350"/>
                    </a:cubicBezTo>
                    <a:cubicBezTo>
                      <a:pt x="1" y="18460"/>
                      <a:pt x="20" y="18582"/>
                      <a:pt x="91" y="18671"/>
                    </a:cubicBezTo>
                    <a:lnTo>
                      <a:pt x="822" y="19641"/>
                    </a:lnTo>
                    <a:cubicBezTo>
                      <a:pt x="880" y="19718"/>
                      <a:pt x="976" y="19769"/>
                      <a:pt x="1079" y="19769"/>
                    </a:cubicBezTo>
                    <a:cubicBezTo>
                      <a:pt x="1098" y="19769"/>
                      <a:pt x="1118" y="19769"/>
                      <a:pt x="1137" y="19763"/>
                    </a:cubicBezTo>
                    <a:cubicBezTo>
                      <a:pt x="2581" y="19480"/>
                      <a:pt x="8294" y="17747"/>
                      <a:pt x="8538" y="17676"/>
                    </a:cubicBezTo>
                    <a:cubicBezTo>
                      <a:pt x="8558" y="17670"/>
                      <a:pt x="8577" y="17664"/>
                      <a:pt x="8590" y="17657"/>
                    </a:cubicBezTo>
                    <a:cubicBezTo>
                      <a:pt x="8988" y="17452"/>
                      <a:pt x="9456" y="17176"/>
                      <a:pt x="9996" y="16861"/>
                    </a:cubicBezTo>
                    <a:lnTo>
                      <a:pt x="10137" y="16784"/>
                    </a:lnTo>
                    <a:cubicBezTo>
                      <a:pt x="14739" y="14133"/>
                      <a:pt x="23713" y="8612"/>
                      <a:pt x="23803" y="8555"/>
                    </a:cubicBezTo>
                    <a:cubicBezTo>
                      <a:pt x="23919" y="8484"/>
                      <a:pt x="23977" y="8343"/>
                      <a:pt x="23945" y="8208"/>
                    </a:cubicBezTo>
                    <a:cubicBezTo>
                      <a:pt x="23746" y="7354"/>
                      <a:pt x="23469" y="6520"/>
                      <a:pt x="23123" y="5717"/>
                    </a:cubicBezTo>
                    <a:cubicBezTo>
                      <a:pt x="22905" y="5204"/>
                      <a:pt x="22648" y="4703"/>
                      <a:pt x="22365" y="4222"/>
                    </a:cubicBezTo>
                    <a:cubicBezTo>
                      <a:pt x="21974" y="3560"/>
                      <a:pt x="21524" y="2938"/>
                      <a:pt x="21024" y="2354"/>
                    </a:cubicBezTo>
                    <a:cubicBezTo>
                      <a:pt x="20266" y="1436"/>
                      <a:pt x="19355" y="653"/>
                      <a:pt x="18328" y="49"/>
                    </a:cubicBezTo>
                    <a:cubicBezTo>
                      <a:pt x="18278" y="16"/>
                      <a:pt x="18222" y="0"/>
                      <a:pt x="1816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22" name="Google Shape;2422;p17"/>
              <p:cNvSpPr/>
              <p:nvPr/>
            </p:nvSpPr>
            <p:spPr>
              <a:xfrm>
                <a:off x="3478568" y="922469"/>
                <a:ext cx="37989" cy="43159"/>
              </a:xfrm>
              <a:custGeom>
                <a:avLst/>
                <a:gdLst/>
                <a:ahLst/>
                <a:cxnLst/>
                <a:rect l="l" t="t" r="r" b="b"/>
                <a:pathLst>
                  <a:path w="1837" h="2087" extrusionOk="0">
                    <a:moveTo>
                      <a:pt x="1111" y="0"/>
                    </a:moveTo>
                    <a:lnTo>
                      <a:pt x="1" y="1753"/>
                    </a:lnTo>
                    <a:lnTo>
                      <a:pt x="296" y="2087"/>
                    </a:lnTo>
                    <a:lnTo>
                      <a:pt x="1837" y="970"/>
                    </a:lnTo>
                    <a:lnTo>
                      <a:pt x="111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23" name="Google Shape;2423;p17"/>
              <p:cNvSpPr/>
              <p:nvPr/>
            </p:nvSpPr>
            <p:spPr>
              <a:xfrm>
                <a:off x="3555994" y="593119"/>
                <a:ext cx="410725" cy="293801"/>
              </a:xfrm>
              <a:custGeom>
                <a:avLst/>
                <a:gdLst/>
                <a:ahLst/>
                <a:cxnLst/>
                <a:rect l="l" t="t" r="r" b="b"/>
                <a:pathLst>
                  <a:path w="19861" h="14207" extrusionOk="0">
                    <a:moveTo>
                      <a:pt x="17813" y="0"/>
                    </a:moveTo>
                    <a:cubicBezTo>
                      <a:pt x="12658" y="2581"/>
                      <a:pt x="3151" y="9680"/>
                      <a:pt x="3151" y="9680"/>
                    </a:cubicBezTo>
                    <a:cubicBezTo>
                      <a:pt x="0" y="12374"/>
                      <a:pt x="359" y="14206"/>
                      <a:pt x="2022" y="14206"/>
                    </a:cubicBezTo>
                    <a:cubicBezTo>
                      <a:pt x="2765" y="14206"/>
                      <a:pt x="3767" y="13841"/>
                      <a:pt x="4833" y="13025"/>
                    </a:cubicBezTo>
                    <a:cubicBezTo>
                      <a:pt x="8293" y="10387"/>
                      <a:pt x="19860" y="3287"/>
                      <a:pt x="19860" y="3287"/>
                    </a:cubicBezTo>
                    <a:cubicBezTo>
                      <a:pt x="19353" y="2093"/>
                      <a:pt x="18660" y="989"/>
                      <a:pt x="1781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24" name="Google Shape;2424;p17"/>
              <p:cNvSpPr/>
              <p:nvPr/>
            </p:nvSpPr>
            <p:spPr>
              <a:xfrm>
                <a:off x="3558351" y="586460"/>
                <a:ext cx="415792" cy="307077"/>
              </a:xfrm>
              <a:custGeom>
                <a:avLst/>
                <a:gdLst/>
                <a:ahLst/>
                <a:cxnLst/>
                <a:rect l="l" t="t" r="r" b="b"/>
                <a:pathLst>
                  <a:path w="20106" h="14849" extrusionOk="0">
                    <a:moveTo>
                      <a:pt x="17615" y="727"/>
                    </a:moveTo>
                    <a:lnTo>
                      <a:pt x="17615" y="733"/>
                    </a:lnTo>
                    <a:cubicBezTo>
                      <a:pt x="18309" y="1568"/>
                      <a:pt x="18886" y="2492"/>
                      <a:pt x="19342" y="3481"/>
                    </a:cubicBezTo>
                    <a:cubicBezTo>
                      <a:pt x="17660" y="4514"/>
                      <a:pt x="7678" y="10683"/>
                      <a:pt x="4526" y="13090"/>
                    </a:cubicBezTo>
                    <a:cubicBezTo>
                      <a:pt x="3513" y="13861"/>
                      <a:pt x="2560" y="14202"/>
                      <a:pt x="1898" y="14202"/>
                    </a:cubicBezTo>
                    <a:cubicBezTo>
                      <a:pt x="1541" y="14202"/>
                      <a:pt x="1269" y="14103"/>
                      <a:pt x="1118" y="13918"/>
                    </a:cubicBezTo>
                    <a:cubicBezTo>
                      <a:pt x="694" y="13385"/>
                      <a:pt x="1176" y="12012"/>
                      <a:pt x="3223" y="10253"/>
                    </a:cubicBezTo>
                    <a:cubicBezTo>
                      <a:pt x="3320" y="10189"/>
                      <a:pt x="12499" y="3352"/>
                      <a:pt x="17615" y="727"/>
                    </a:cubicBezTo>
                    <a:close/>
                    <a:moveTo>
                      <a:pt x="17694" y="1"/>
                    </a:moveTo>
                    <a:cubicBezTo>
                      <a:pt x="17646" y="1"/>
                      <a:pt x="17597" y="11"/>
                      <a:pt x="17551" y="33"/>
                    </a:cubicBezTo>
                    <a:cubicBezTo>
                      <a:pt x="12435" y="2601"/>
                      <a:pt x="2934" y="9669"/>
                      <a:pt x="2825" y="9752"/>
                    </a:cubicBezTo>
                    <a:cubicBezTo>
                      <a:pt x="251" y="11954"/>
                      <a:pt x="1" y="13559"/>
                      <a:pt x="617" y="14323"/>
                    </a:cubicBezTo>
                    <a:cubicBezTo>
                      <a:pt x="887" y="14656"/>
                      <a:pt x="1336" y="14849"/>
                      <a:pt x="1920" y="14849"/>
                    </a:cubicBezTo>
                    <a:cubicBezTo>
                      <a:pt x="2723" y="14849"/>
                      <a:pt x="3769" y="14483"/>
                      <a:pt x="4912" y="13604"/>
                    </a:cubicBezTo>
                    <a:cubicBezTo>
                      <a:pt x="8320" y="11004"/>
                      <a:pt x="19804" y="3962"/>
                      <a:pt x="19920" y="3885"/>
                    </a:cubicBezTo>
                    <a:cubicBezTo>
                      <a:pt x="20055" y="3801"/>
                      <a:pt x="20106" y="3635"/>
                      <a:pt x="20048" y="3487"/>
                    </a:cubicBezTo>
                    <a:cubicBezTo>
                      <a:pt x="19522" y="2261"/>
                      <a:pt x="18809" y="1125"/>
                      <a:pt x="17936" y="117"/>
                    </a:cubicBezTo>
                    <a:cubicBezTo>
                      <a:pt x="17877" y="41"/>
                      <a:pt x="17787" y="1"/>
                      <a:pt x="1769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25" name="Google Shape;2425;p17"/>
              <p:cNvSpPr/>
              <p:nvPr/>
            </p:nvSpPr>
            <p:spPr>
              <a:xfrm>
                <a:off x="3501398" y="547189"/>
                <a:ext cx="449790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1750" h="19117" extrusionOk="0">
                    <a:moveTo>
                      <a:pt x="17821" y="0"/>
                    </a:moveTo>
                    <a:cubicBezTo>
                      <a:pt x="12621" y="2857"/>
                      <a:pt x="2909" y="11048"/>
                      <a:pt x="2723" y="11645"/>
                    </a:cubicBezTo>
                    <a:cubicBezTo>
                      <a:pt x="2543" y="12248"/>
                      <a:pt x="1" y="18154"/>
                      <a:pt x="1" y="18154"/>
                    </a:cubicBezTo>
                    <a:lnTo>
                      <a:pt x="733" y="19117"/>
                    </a:lnTo>
                    <a:cubicBezTo>
                      <a:pt x="2177" y="18834"/>
                      <a:pt x="8102" y="17043"/>
                      <a:pt x="8102" y="17043"/>
                    </a:cubicBezTo>
                    <a:cubicBezTo>
                      <a:pt x="8526" y="16819"/>
                      <a:pt x="9039" y="16523"/>
                      <a:pt x="9630" y="16177"/>
                    </a:cubicBezTo>
                    <a:cubicBezTo>
                      <a:pt x="9232" y="15060"/>
                      <a:pt x="8949" y="13911"/>
                      <a:pt x="8789" y="12736"/>
                    </a:cubicBezTo>
                    <a:lnTo>
                      <a:pt x="6940" y="12678"/>
                    </a:lnTo>
                    <a:cubicBezTo>
                      <a:pt x="6600" y="12004"/>
                      <a:pt x="6645" y="11195"/>
                      <a:pt x="7062" y="10560"/>
                    </a:cubicBezTo>
                    <a:cubicBezTo>
                      <a:pt x="7479" y="9944"/>
                      <a:pt x="8006" y="9411"/>
                      <a:pt x="8616" y="8987"/>
                    </a:cubicBezTo>
                    <a:cubicBezTo>
                      <a:pt x="11504" y="6715"/>
                      <a:pt x="14451" y="4519"/>
                      <a:pt x="17461" y="2401"/>
                    </a:cubicBezTo>
                    <a:cubicBezTo>
                      <a:pt x="17718" y="2189"/>
                      <a:pt x="18026" y="2041"/>
                      <a:pt x="18354" y="1971"/>
                    </a:cubicBezTo>
                    <a:cubicBezTo>
                      <a:pt x="18382" y="1970"/>
                      <a:pt x="18411" y="1969"/>
                      <a:pt x="18439" y="1969"/>
                    </a:cubicBezTo>
                    <a:cubicBezTo>
                      <a:pt x="18828" y="1969"/>
                      <a:pt x="19211" y="2090"/>
                      <a:pt x="19528" y="2318"/>
                    </a:cubicBezTo>
                    <a:cubicBezTo>
                      <a:pt x="20324" y="2818"/>
                      <a:pt x="21069" y="3402"/>
                      <a:pt x="21749" y="4057"/>
                    </a:cubicBezTo>
                    <a:cubicBezTo>
                      <a:pt x="21364" y="3409"/>
                      <a:pt x="20928" y="2805"/>
                      <a:pt x="20433" y="2234"/>
                    </a:cubicBezTo>
                    <a:cubicBezTo>
                      <a:pt x="19702" y="1348"/>
                      <a:pt x="18816" y="591"/>
                      <a:pt x="1782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26" name="Google Shape;2426;p17"/>
              <p:cNvSpPr/>
              <p:nvPr/>
            </p:nvSpPr>
            <p:spPr>
              <a:xfrm>
                <a:off x="3501543" y="787987"/>
                <a:ext cx="16742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8096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3794" y="6690"/>
                      <a:pt x="8095" y="5399"/>
                      <a:pt x="8095" y="5399"/>
                    </a:cubicBezTo>
                    <a:cubicBezTo>
                      <a:pt x="8095" y="5399"/>
                      <a:pt x="7582" y="3114"/>
                      <a:pt x="7338" y="2915"/>
                    </a:cubicBezTo>
                    <a:cubicBezTo>
                      <a:pt x="7271" y="2859"/>
                      <a:pt x="7077" y="2843"/>
                      <a:pt x="6829" y="2843"/>
                    </a:cubicBezTo>
                    <a:cubicBezTo>
                      <a:pt x="6476" y="2843"/>
                      <a:pt x="6012" y="2876"/>
                      <a:pt x="5652" y="2876"/>
                    </a:cubicBezTo>
                    <a:cubicBezTo>
                      <a:pt x="5336" y="2876"/>
                      <a:pt x="5100" y="2850"/>
                      <a:pt x="5084" y="2755"/>
                    </a:cubicBezTo>
                    <a:cubicBezTo>
                      <a:pt x="5046" y="2549"/>
                      <a:pt x="5495" y="1381"/>
                      <a:pt x="5688" y="713"/>
                    </a:cubicBezTo>
                    <a:cubicBezTo>
                      <a:pt x="5746" y="566"/>
                      <a:pt x="5771" y="418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27" name="Google Shape;2427;p17"/>
              <p:cNvSpPr/>
              <p:nvPr/>
            </p:nvSpPr>
            <p:spPr>
              <a:xfrm>
                <a:off x="3493850" y="781225"/>
                <a:ext cx="182935" cy="168749"/>
              </a:xfrm>
              <a:custGeom>
                <a:avLst/>
                <a:gdLst/>
                <a:ahLst/>
                <a:cxnLst/>
                <a:rect l="l" t="t" r="r" b="b"/>
                <a:pathLst>
                  <a:path w="8846" h="8160" extrusionOk="0">
                    <a:moveTo>
                      <a:pt x="3312" y="655"/>
                    </a:moveTo>
                    <a:cubicBezTo>
                      <a:pt x="4295" y="674"/>
                      <a:pt x="5367" y="726"/>
                      <a:pt x="5790" y="803"/>
                    </a:cubicBezTo>
                    <a:cubicBezTo>
                      <a:pt x="5784" y="854"/>
                      <a:pt x="5765" y="899"/>
                      <a:pt x="5745" y="950"/>
                    </a:cubicBezTo>
                    <a:cubicBezTo>
                      <a:pt x="5681" y="1181"/>
                      <a:pt x="5585" y="1477"/>
                      <a:pt x="5482" y="1766"/>
                    </a:cubicBezTo>
                    <a:cubicBezTo>
                      <a:pt x="5193" y="2626"/>
                      <a:pt x="5097" y="2947"/>
                      <a:pt x="5135" y="3139"/>
                    </a:cubicBezTo>
                    <a:cubicBezTo>
                      <a:pt x="5187" y="3454"/>
                      <a:pt x="5490" y="3525"/>
                      <a:pt x="5995" y="3525"/>
                    </a:cubicBezTo>
                    <a:cubicBezTo>
                      <a:pt x="6179" y="3525"/>
                      <a:pt x="6390" y="3516"/>
                      <a:pt x="6625" y="3505"/>
                    </a:cubicBezTo>
                    <a:cubicBezTo>
                      <a:pt x="6809" y="3501"/>
                      <a:pt x="7042" y="3492"/>
                      <a:pt x="7233" y="3492"/>
                    </a:cubicBezTo>
                    <a:cubicBezTo>
                      <a:pt x="7348" y="3492"/>
                      <a:pt x="7448" y="3496"/>
                      <a:pt x="7511" y="3505"/>
                    </a:cubicBezTo>
                    <a:cubicBezTo>
                      <a:pt x="7639" y="3756"/>
                      <a:pt x="7889" y="4654"/>
                      <a:pt x="8088" y="5508"/>
                    </a:cubicBezTo>
                    <a:cubicBezTo>
                      <a:pt x="7087" y="5803"/>
                      <a:pt x="3730" y="6798"/>
                      <a:pt x="1919" y="7280"/>
                    </a:cubicBezTo>
                    <a:cubicBezTo>
                      <a:pt x="1663" y="7344"/>
                      <a:pt x="1425" y="7402"/>
                      <a:pt x="1233" y="7447"/>
                    </a:cubicBezTo>
                    <a:lnTo>
                      <a:pt x="738" y="6792"/>
                    </a:lnTo>
                    <a:cubicBezTo>
                      <a:pt x="1130" y="5880"/>
                      <a:pt x="2889" y="1778"/>
                      <a:pt x="3312" y="655"/>
                    </a:cubicBezTo>
                    <a:close/>
                    <a:moveTo>
                      <a:pt x="2857" y="0"/>
                    </a:moveTo>
                    <a:lnTo>
                      <a:pt x="2786" y="231"/>
                    </a:lnTo>
                    <a:cubicBezTo>
                      <a:pt x="2638" y="713"/>
                      <a:pt x="777" y="5072"/>
                      <a:pt x="71" y="6708"/>
                    </a:cubicBezTo>
                    <a:lnTo>
                      <a:pt x="0" y="6882"/>
                    </a:lnTo>
                    <a:lnTo>
                      <a:pt x="969" y="8159"/>
                    </a:lnTo>
                    <a:lnTo>
                      <a:pt x="1162" y="8114"/>
                    </a:lnTo>
                    <a:cubicBezTo>
                      <a:pt x="1393" y="8069"/>
                      <a:pt x="1720" y="7992"/>
                      <a:pt x="2080" y="7896"/>
                    </a:cubicBezTo>
                    <a:cubicBezTo>
                      <a:pt x="4224" y="7331"/>
                      <a:pt x="8518" y="6041"/>
                      <a:pt x="8557" y="6028"/>
                    </a:cubicBezTo>
                    <a:lnTo>
                      <a:pt x="8846" y="5945"/>
                    </a:lnTo>
                    <a:lnTo>
                      <a:pt x="8782" y="5649"/>
                    </a:lnTo>
                    <a:cubicBezTo>
                      <a:pt x="8249" y="3261"/>
                      <a:pt x="7998" y="3056"/>
                      <a:pt x="7915" y="2985"/>
                    </a:cubicBezTo>
                    <a:cubicBezTo>
                      <a:pt x="7782" y="2874"/>
                      <a:pt x="7588" y="2840"/>
                      <a:pt x="7215" y="2840"/>
                    </a:cubicBezTo>
                    <a:cubicBezTo>
                      <a:pt x="7049" y="2840"/>
                      <a:pt x="6847" y="2847"/>
                      <a:pt x="6599" y="2857"/>
                    </a:cubicBezTo>
                    <a:cubicBezTo>
                      <a:pt x="6440" y="2866"/>
                      <a:pt x="6217" y="2875"/>
                      <a:pt x="6025" y="2875"/>
                    </a:cubicBezTo>
                    <a:cubicBezTo>
                      <a:pt x="5946" y="2875"/>
                      <a:pt x="5872" y="2873"/>
                      <a:pt x="5809" y="2870"/>
                    </a:cubicBezTo>
                    <a:cubicBezTo>
                      <a:pt x="5874" y="2639"/>
                      <a:pt x="6002" y="2247"/>
                      <a:pt x="6098" y="1971"/>
                    </a:cubicBezTo>
                    <a:cubicBezTo>
                      <a:pt x="6201" y="1669"/>
                      <a:pt x="6304" y="1368"/>
                      <a:pt x="6362" y="1149"/>
                    </a:cubicBezTo>
                    <a:cubicBezTo>
                      <a:pt x="6432" y="963"/>
                      <a:pt x="6464" y="771"/>
                      <a:pt x="6458" y="578"/>
                    </a:cubicBezTo>
                    <a:lnTo>
                      <a:pt x="6458" y="520"/>
                    </a:lnTo>
                    <a:lnTo>
                      <a:pt x="6445" y="469"/>
                    </a:lnTo>
                    <a:cubicBezTo>
                      <a:pt x="6362" y="257"/>
                      <a:pt x="6278" y="39"/>
                      <a:pt x="309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28" name="Google Shape;2428;p17"/>
              <p:cNvSpPr/>
              <p:nvPr/>
            </p:nvSpPr>
            <p:spPr>
              <a:xfrm>
                <a:off x="3501543" y="787987"/>
                <a:ext cx="11936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5772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2209" y="5849"/>
                      <a:pt x="2703" y="4379"/>
                      <a:pt x="3300" y="2998"/>
                    </a:cubicBezTo>
                    <a:cubicBezTo>
                      <a:pt x="3942" y="1535"/>
                      <a:pt x="4763" y="964"/>
                      <a:pt x="5688" y="707"/>
                    </a:cubicBezTo>
                    <a:cubicBezTo>
                      <a:pt x="5746" y="566"/>
                      <a:pt x="5771" y="412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29" name="Google Shape;2429;p17"/>
              <p:cNvSpPr/>
              <p:nvPr/>
            </p:nvSpPr>
            <p:spPr>
              <a:xfrm>
                <a:off x="3694963" y="606768"/>
                <a:ext cx="140996" cy="86877"/>
              </a:xfrm>
              <a:custGeom>
                <a:avLst/>
                <a:gdLst/>
                <a:ahLst/>
                <a:cxnLst/>
                <a:rect l="l" t="t" r="r" b="b"/>
                <a:pathLst>
                  <a:path w="6818" h="4201" extrusionOk="0">
                    <a:moveTo>
                      <a:pt x="6764" y="1"/>
                    </a:moveTo>
                    <a:cubicBezTo>
                      <a:pt x="6734" y="1"/>
                      <a:pt x="6694" y="10"/>
                      <a:pt x="6651" y="27"/>
                    </a:cubicBezTo>
                    <a:cubicBezTo>
                      <a:pt x="6073" y="316"/>
                      <a:pt x="5502" y="598"/>
                      <a:pt x="4937" y="919"/>
                    </a:cubicBezTo>
                    <a:cubicBezTo>
                      <a:pt x="4378" y="1247"/>
                      <a:pt x="3807" y="1542"/>
                      <a:pt x="3274" y="1889"/>
                    </a:cubicBezTo>
                    <a:cubicBezTo>
                      <a:pt x="2735" y="2235"/>
                      <a:pt x="2189" y="2588"/>
                      <a:pt x="1656" y="2948"/>
                    </a:cubicBezTo>
                    <a:cubicBezTo>
                      <a:pt x="1124" y="3307"/>
                      <a:pt x="610" y="3686"/>
                      <a:pt x="90" y="4071"/>
                    </a:cubicBezTo>
                    <a:cubicBezTo>
                      <a:pt x="39" y="4110"/>
                      <a:pt x="0" y="4161"/>
                      <a:pt x="7" y="4187"/>
                    </a:cubicBezTo>
                    <a:cubicBezTo>
                      <a:pt x="11" y="4196"/>
                      <a:pt x="21" y="4200"/>
                      <a:pt x="35" y="4200"/>
                    </a:cubicBezTo>
                    <a:cubicBezTo>
                      <a:pt x="61" y="4200"/>
                      <a:pt x="100" y="4186"/>
                      <a:pt x="141" y="4161"/>
                    </a:cubicBezTo>
                    <a:lnTo>
                      <a:pt x="1785" y="3173"/>
                    </a:lnTo>
                    <a:lnTo>
                      <a:pt x="3435" y="2178"/>
                    </a:lnTo>
                    <a:lnTo>
                      <a:pt x="5078" y="1170"/>
                    </a:lnTo>
                    <a:lnTo>
                      <a:pt x="6715" y="155"/>
                    </a:lnTo>
                    <a:cubicBezTo>
                      <a:pt x="6779" y="117"/>
                      <a:pt x="6817" y="66"/>
                      <a:pt x="6811" y="27"/>
                    </a:cubicBezTo>
                    <a:cubicBezTo>
                      <a:pt x="6808" y="9"/>
                      <a:pt x="6790" y="1"/>
                      <a:pt x="676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30" name="Google Shape;2430;p17"/>
              <p:cNvSpPr/>
              <p:nvPr/>
            </p:nvSpPr>
            <p:spPr>
              <a:xfrm>
                <a:off x="3640802" y="756802"/>
                <a:ext cx="63860" cy="47316"/>
              </a:xfrm>
              <a:custGeom>
                <a:avLst/>
                <a:gdLst/>
                <a:ahLst/>
                <a:cxnLst/>
                <a:rect l="l" t="t" r="r" b="b"/>
                <a:pathLst>
                  <a:path w="3088" h="2288" extrusionOk="0">
                    <a:moveTo>
                      <a:pt x="3020" y="0"/>
                    </a:moveTo>
                    <a:cubicBezTo>
                      <a:pt x="3003" y="0"/>
                      <a:pt x="2985" y="7"/>
                      <a:pt x="2972" y="19"/>
                    </a:cubicBezTo>
                    <a:cubicBezTo>
                      <a:pt x="2709" y="180"/>
                      <a:pt x="2446" y="328"/>
                      <a:pt x="2189" y="501"/>
                    </a:cubicBezTo>
                    <a:cubicBezTo>
                      <a:pt x="1939" y="674"/>
                      <a:pt x="1688" y="848"/>
                      <a:pt x="1438" y="1027"/>
                    </a:cubicBezTo>
                    <a:lnTo>
                      <a:pt x="726" y="1599"/>
                    </a:lnTo>
                    <a:cubicBezTo>
                      <a:pt x="488" y="1798"/>
                      <a:pt x="257" y="1997"/>
                      <a:pt x="32" y="2202"/>
                    </a:cubicBezTo>
                    <a:cubicBezTo>
                      <a:pt x="7" y="2221"/>
                      <a:pt x="0" y="2247"/>
                      <a:pt x="7" y="2273"/>
                    </a:cubicBezTo>
                    <a:cubicBezTo>
                      <a:pt x="19" y="2282"/>
                      <a:pt x="34" y="2287"/>
                      <a:pt x="48" y="2287"/>
                    </a:cubicBezTo>
                    <a:cubicBezTo>
                      <a:pt x="63" y="2287"/>
                      <a:pt x="77" y="2282"/>
                      <a:pt x="90" y="2273"/>
                    </a:cubicBezTo>
                    <a:cubicBezTo>
                      <a:pt x="353" y="2112"/>
                      <a:pt x="616" y="1958"/>
                      <a:pt x="873" y="1791"/>
                    </a:cubicBezTo>
                    <a:lnTo>
                      <a:pt x="1631" y="1278"/>
                    </a:lnTo>
                    <a:cubicBezTo>
                      <a:pt x="1875" y="1091"/>
                      <a:pt x="2125" y="905"/>
                      <a:pt x="2356" y="713"/>
                    </a:cubicBezTo>
                    <a:cubicBezTo>
                      <a:pt x="2594" y="520"/>
                      <a:pt x="2825" y="315"/>
                      <a:pt x="3056" y="116"/>
                    </a:cubicBezTo>
                    <a:cubicBezTo>
                      <a:pt x="3081" y="90"/>
                      <a:pt x="3088" y="52"/>
                      <a:pt x="3069" y="19"/>
                    </a:cubicBezTo>
                    <a:cubicBezTo>
                      <a:pt x="3056" y="7"/>
                      <a:pt x="3038" y="0"/>
                      <a:pt x="302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31" name="Google Shape;2431;p17"/>
              <p:cNvSpPr/>
              <p:nvPr/>
            </p:nvSpPr>
            <p:spPr>
              <a:xfrm>
                <a:off x="3732125" y="639670"/>
                <a:ext cx="181757" cy="101187"/>
              </a:xfrm>
              <a:custGeom>
                <a:avLst/>
                <a:gdLst/>
                <a:ahLst/>
                <a:cxnLst/>
                <a:rect l="l" t="t" r="r" b="b"/>
                <a:pathLst>
                  <a:path w="8789" h="4893" extrusionOk="0">
                    <a:moveTo>
                      <a:pt x="8714" y="1"/>
                    </a:moveTo>
                    <a:cubicBezTo>
                      <a:pt x="8678" y="1"/>
                      <a:pt x="8631" y="12"/>
                      <a:pt x="8583" y="34"/>
                    </a:cubicBezTo>
                    <a:cubicBezTo>
                      <a:pt x="7839" y="349"/>
                      <a:pt x="7100" y="676"/>
                      <a:pt x="6375" y="1036"/>
                    </a:cubicBezTo>
                    <a:cubicBezTo>
                      <a:pt x="5643" y="1395"/>
                      <a:pt x="4924" y="1761"/>
                      <a:pt x="4218" y="2159"/>
                    </a:cubicBezTo>
                    <a:cubicBezTo>
                      <a:pt x="3518" y="2557"/>
                      <a:pt x="2819" y="2968"/>
                      <a:pt x="2132" y="3398"/>
                    </a:cubicBezTo>
                    <a:cubicBezTo>
                      <a:pt x="1451" y="3828"/>
                      <a:pt x="777" y="4278"/>
                      <a:pt x="116" y="4746"/>
                    </a:cubicBezTo>
                    <a:cubicBezTo>
                      <a:pt x="58" y="4791"/>
                      <a:pt x="1" y="4855"/>
                      <a:pt x="7" y="4881"/>
                    </a:cubicBezTo>
                    <a:cubicBezTo>
                      <a:pt x="11" y="4889"/>
                      <a:pt x="20" y="4893"/>
                      <a:pt x="34" y="4893"/>
                    </a:cubicBezTo>
                    <a:cubicBezTo>
                      <a:pt x="64" y="4893"/>
                      <a:pt x="114" y="4874"/>
                      <a:pt x="168" y="4843"/>
                    </a:cubicBezTo>
                    <a:cubicBezTo>
                      <a:pt x="861" y="4425"/>
                      <a:pt x="1567" y="4027"/>
                      <a:pt x="2267" y="3629"/>
                    </a:cubicBezTo>
                    <a:lnTo>
                      <a:pt x="4379" y="2455"/>
                    </a:lnTo>
                    <a:cubicBezTo>
                      <a:pt x="5078" y="2057"/>
                      <a:pt x="5791" y="1678"/>
                      <a:pt x="6503" y="1299"/>
                    </a:cubicBezTo>
                    <a:lnTo>
                      <a:pt x="8641" y="176"/>
                    </a:lnTo>
                    <a:cubicBezTo>
                      <a:pt x="8731" y="124"/>
                      <a:pt x="8789" y="79"/>
                      <a:pt x="8782" y="34"/>
                    </a:cubicBezTo>
                    <a:cubicBezTo>
                      <a:pt x="8776" y="12"/>
                      <a:pt x="8750" y="1"/>
                      <a:pt x="871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32" name="Google Shape;2432;p17"/>
              <p:cNvSpPr/>
              <p:nvPr/>
            </p:nvSpPr>
            <p:spPr>
              <a:xfrm>
                <a:off x="3684065" y="791151"/>
                <a:ext cx="123625" cy="75854"/>
              </a:xfrm>
              <a:custGeom>
                <a:avLst/>
                <a:gdLst/>
                <a:ahLst/>
                <a:cxnLst/>
                <a:rect l="l" t="t" r="r" b="b"/>
                <a:pathLst>
                  <a:path w="5978" h="3668" extrusionOk="0">
                    <a:moveTo>
                      <a:pt x="5900" y="0"/>
                    </a:moveTo>
                    <a:cubicBezTo>
                      <a:pt x="5873" y="0"/>
                      <a:pt x="5839" y="11"/>
                      <a:pt x="5804" y="34"/>
                    </a:cubicBezTo>
                    <a:lnTo>
                      <a:pt x="4385" y="926"/>
                    </a:lnTo>
                    <a:cubicBezTo>
                      <a:pt x="3929" y="1228"/>
                      <a:pt x="3429" y="1510"/>
                      <a:pt x="2960" y="1812"/>
                    </a:cubicBezTo>
                    <a:cubicBezTo>
                      <a:pt x="2492" y="2114"/>
                      <a:pt x="2004" y="2403"/>
                      <a:pt x="1529" y="2691"/>
                    </a:cubicBezTo>
                    <a:cubicBezTo>
                      <a:pt x="1054" y="2974"/>
                      <a:pt x="572" y="3263"/>
                      <a:pt x="84" y="3545"/>
                    </a:cubicBezTo>
                    <a:cubicBezTo>
                      <a:pt x="33" y="3577"/>
                      <a:pt x="1" y="3622"/>
                      <a:pt x="7" y="3648"/>
                    </a:cubicBezTo>
                    <a:cubicBezTo>
                      <a:pt x="10" y="3661"/>
                      <a:pt x="27" y="3667"/>
                      <a:pt x="49" y="3667"/>
                    </a:cubicBezTo>
                    <a:cubicBezTo>
                      <a:pt x="71" y="3667"/>
                      <a:pt x="100" y="3661"/>
                      <a:pt x="129" y="3648"/>
                    </a:cubicBezTo>
                    <a:cubicBezTo>
                      <a:pt x="643" y="3423"/>
                      <a:pt x="1143" y="3186"/>
                      <a:pt x="1651" y="2923"/>
                    </a:cubicBezTo>
                    <a:cubicBezTo>
                      <a:pt x="2158" y="2659"/>
                      <a:pt x="2646" y="2396"/>
                      <a:pt x="3127" y="2101"/>
                    </a:cubicBezTo>
                    <a:cubicBezTo>
                      <a:pt x="3608" y="1806"/>
                      <a:pt x="4083" y="1497"/>
                      <a:pt x="4546" y="1176"/>
                    </a:cubicBezTo>
                    <a:cubicBezTo>
                      <a:pt x="5008" y="856"/>
                      <a:pt x="5451" y="515"/>
                      <a:pt x="5887" y="156"/>
                    </a:cubicBezTo>
                    <a:cubicBezTo>
                      <a:pt x="5958" y="111"/>
                      <a:pt x="5977" y="79"/>
                      <a:pt x="5958" y="34"/>
                    </a:cubicBezTo>
                    <a:cubicBezTo>
                      <a:pt x="5948" y="11"/>
                      <a:pt x="5927" y="0"/>
                      <a:pt x="590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33" name="Google Shape;2433;p17"/>
              <p:cNvSpPr/>
              <p:nvPr/>
            </p:nvSpPr>
            <p:spPr>
              <a:xfrm>
                <a:off x="3906830" y="680947"/>
                <a:ext cx="66155" cy="40264"/>
              </a:xfrm>
              <a:custGeom>
                <a:avLst/>
                <a:gdLst/>
                <a:ahLst/>
                <a:cxnLst/>
                <a:rect l="l" t="t" r="r" b="b"/>
                <a:pathLst>
                  <a:path w="3199" h="1947" extrusionOk="0">
                    <a:moveTo>
                      <a:pt x="3093" y="1"/>
                    </a:moveTo>
                    <a:cubicBezTo>
                      <a:pt x="3077" y="1"/>
                      <a:pt x="3060" y="7"/>
                      <a:pt x="3043" y="22"/>
                    </a:cubicBezTo>
                    <a:cubicBezTo>
                      <a:pt x="2799" y="183"/>
                      <a:pt x="2549" y="343"/>
                      <a:pt x="2305" y="503"/>
                    </a:cubicBezTo>
                    <a:cubicBezTo>
                      <a:pt x="2061" y="670"/>
                      <a:pt x="1804" y="818"/>
                      <a:pt x="1560" y="972"/>
                    </a:cubicBezTo>
                    <a:cubicBezTo>
                      <a:pt x="1316" y="1126"/>
                      <a:pt x="1066" y="1274"/>
                      <a:pt x="809" y="1421"/>
                    </a:cubicBezTo>
                    <a:cubicBezTo>
                      <a:pt x="552" y="1569"/>
                      <a:pt x="302" y="1717"/>
                      <a:pt x="39" y="1852"/>
                    </a:cubicBezTo>
                    <a:cubicBezTo>
                      <a:pt x="0" y="1864"/>
                      <a:pt x="0" y="1890"/>
                      <a:pt x="7" y="1909"/>
                    </a:cubicBezTo>
                    <a:cubicBezTo>
                      <a:pt x="16" y="1933"/>
                      <a:pt x="36" y="1946"/>
                      <a:pt x="57" y="1946"/>
                    </a:cubicBezTo>
                    <a:cubicBezTo>
                      <a:pt x="64" y="1946"/>
                      <a:pt x="71" y="1945"/>
                      <a:pt x="77" y="1941"/>
                    </a:cubicBezTo>
                    <a:cubicBezTo>
                      <a:pt x="366" y="1858"/>
                      <a:pt x="649" y="1762"/>
                      <a:pt x="925" y="1646"/>
                    </a:cubicBezTo>
                    <a:cubicBezTo>
                      <a:pt x="1201" y="1524"/>
                      <a:pt x="1464" y="1389"/>
                      <a:pt x="1727" y="1242"/>
                    </a:cubicBezTo>
                    <a:cubicBezTo>
                      <a:pt x="1984" y="1088"/>
                      <a:pt x="2228" y="921"/>
                      <a:pt x="2472" y="735"/>
                    </a:cubicBezTo>
                    <a:cubicBezTo>
                      <a:pt x="2703" y="548"/>
                      <a:pt x="2928" y="349"/>
                      <a:pt x="3133" y="131"/>
                    </a:cubicBezTo>
                    <a:cubicBezTo>
                      <a:pt x="3199" y="86"/>
                      <a:pt x="3153" y="1"/>
                      <a:pt x="30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434" name="Google Shape;2434;p17"/>
              <p:cNvSpPr/>
              <p:nvPr/>
            </p:nvSpPr>
            <p:spPr>
              <a:xfrm>
                <a:off x="3844831" y="577982"/>
                <a:ext cx="23513" cy="11932"/>
              </a:xfrm>
              <a:custGeom>
                <a:avLst/>
                <a:gdLst/>
                <a:ahLst/>
                <a:cxnLst/>
                <a:rect l="l" t="t" r="r" b="b"/>
                <a:pathLst>
                  <a:path w="1137" h="577" extrusionOk="0">
                    <a:moveTo>
                      <a:pt x="1047" y="0"/>
                    </a:moveTo>
                    <a:cubicBezTo>
                      <a:pt x="951" y="33"/>
                      <a:pt x="854" y="58"/>
                      <a:pt x="777" y="97"/>
                    </a:cubicBezTo>
                    <a:lnTo>
                      <a:pt x="521" y="199"/>
                    </a:lnTo>
                    <a:lnTo>
                      <a:pt x="277" y="328"/>
                    </a:lnTo>
                    <a:lnTo>
                      <a:pt x="26" y="463"/>
                    </a:lnTo>
                    <a:cubicBezTo>
                      <a:pt x="7" y="475"/>
                      <a:pt x="1" y="495"/>
                      <a:pt x="1" y="520"/>
                    </a:cubicBezTo>
                    <a:cubicBezTo>
                      <a:pt x="7" y="540"/>
                      <a:pt x="20" y="552"/>
                      <a:pt x="33" y="572"/>
                    </a:cubicBezTo>
                    <a:cubicBezTo>
                      <a:pt x="84" y="575"/>
                      <a:pt x="137" y="577"/>
                      <a:pt x="191" y="577"/>
                    </a:cubicBezTo>
                    <a:cubicBezTo>
                      <a:pt x="244" y="577"/>
                      <a:pt x="299" y="575"/>
                      <a:pt x="354" y="572"/>
                    </a:cubicBezTo>
                    <a:cubicBezTo>
                      <a:pt x="456" y="552"/>
                      <a:pt x="553" y="533"/>
                      <a:pt x="655" y="501"/>
                    </a:cubicBezTo>
                    <a:cubicBezTo>
                      <a:pt x="745" y="450"/>
                      <a:pt x="835" y="398"/>
                      <a:pt x="918" y="341"/>
                    </a:cubicBezTo>
                    <a:cubicBezTo>
                      <a:pt x="996" y="270"/>
                      <a:pt x="1066" y="193"/>
                      <a:pt x="1130" y="110"/>
                    </a:cubicBezTo>
                    <a:cubicBezTo>
                      <a:pt x="1137" y="97"/>
                      <a:pt x="1130" y="71"/>
                      <a:pt x="1105" y="45"/>
                    </a:cubicBezTo>
                    <a:cubicBezTo>
                      <a:pt x="1092" y="26"/>
                      <a:pt x="1066" y="7"/>
                      <a:pt x="104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sp>
          <p:nvSpPr>
            <p:cNvPr id="2435" name="Google Shape;2435;p17"/>
            <p:cNvSpPr/>
            <p:nvPr/>
          </p:nvSpPr>
          <p:spPr>
            <a:xfrm flipH="1">
              <a:off x="8936460" y="4620284"/>
              <a:ext cx="108000" cy="108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2436" name="Google Shape;2436;p17"/>
          <p:cNvSpPr txBox="1">
            <a:spLocks noGrp="1"/>
          </p:cNvSpPr>
          <p:nvPr>
            <p:ph type="subTitle" idx="1"/>
          </p:nvPr>
        </p:nvSpPr>
        <p:spPr>
          <a:xfrm>
            <a:off x="953467" y="3608017"/>
            <a:ext cx="3876800" cy="18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37" name="Google Shape;2437;p17"/>
          <p:cNvSpPr txBox="1">
            <a:spLocks noGrp="1"/>
          </p:cNvSpPr>
          <p:nvPr>
            <p:ph type="title"/>
          </p:nvPr>
        </p:nvSpPr>
        <p:spPr>
          <a:xfrm>
            <a:off x="953467" y="1778684"/>
            <a:ext cx="5010400" cy="1595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735353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Title and text 1">
    <p:spTree>
      <p:nvGrpSpPr>
        <p:cNvPr id="1" name="Shape 30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96" name="Google Shape;3096;p22"/>
          <p:cNvGrpSpPr/>
          <p:nvPr/>
        </p:nvGrpSpPr>
        <p:grpSpPr>
          <a:xfrm>
            <a:off x="-66100" y="6033"/>
            <a:ext cx="12338000" cy="6852000"/>
            <a:chOff x="-49575" y="4525"/>
            <a:chExt cx="9253500" cy="5139000"/>
          </a:xfrm>
        </p:grpSpPr>
        <p:grpSp>
          <p:nvGrpSpPr>
            <p:cNvPr id="3097" name="Google Shape;3097;p22"/>
            <p:cNvGrpSpPr/>
            <p:nvPr/>
          </p:nvGrpSpPr>
          <p:grpSpPr>
            <a:xfrm>
              <a:off x="-49575" y="4525"/>
              <a:ext cx="9253500" cy="5139000"/>
              <a:chOff x="-49575" y="4525"/>
              <a:chExt cx="9253500" cy="5139000"/>
            </a:xfrm>
          </p:grpSpPr>
          <p:cxnSp>
            <p:nvCxnSpPr>
              <p:cNvPr id="3098" name="Google Shape;3098;p22"/>
              <p:cNvCxnSpPr/>
              <p:nvPr/>
            </p:nvCxnSpPr>
            <p:spPr>
              <a:xfrm>
                <a:off x="13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099" name="Google Shape;3099;p22"/>
              <p:cNvCxnSpPr/>
              <p:nvPr/>
            </p:nvCxnSpPr>
            <p:spPr>
              <a:xfrm>
                <a:off x="29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00" name="Google Shape;3100;p22"/>
              <p:cNvCxnSpPr/>
              <p:nvPr/>
            </p:nvCxnSpPr>
            <p:spPr>
              <a:xfrm>
                <a:off x="45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01" name="Google Shape;3101;p22"/>
              <p:cNvCxnSpPr/>
              <p:nvPr/>
            </p:nvCxnSpPr>
            <p:spPr>
              <a:xfrm>
                <a:off x="61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02" name="Google Shape;3102;p22"/>
              <p:cNvCxnSpPr/>
              <p:nvPr/>
            </p:nvCxnSpPr>
            <p:spPr>
              <a:xfrm>
                <a:off x="77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03" name="Google Shape;3103;p22"/>
              <p:cNvCxnSpPr/>
              <p:nvPr/>
            </p:nvCxnSpPr>
            <p:spPr>
              <a:xfrm>
                <a:off x="92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04" name="Google Shape;3104;p22"/>
              <p:cNvCxnSpPr/>
              <p:nvPr/>
            </p:nvCxnSpPr>
            <p:spPr>
              <a:xfrm>
                <a:off x="108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05" name="Google Shape;3105;p22"/>
              <p:cNvCxnSpPr/>
              <p:nvPr/>
            </p:nvCxnSpPr>
            <p:spPr>
              <a:xfrm>
                <a:off x="1246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06" name="Google Shape;3106;p22"/>
              <p:cNvCxnSpPr/>
              <p:nvPr/>
            </p:nvCxnSpPr>
            <p:spPr>
              <a:xfrm>
                <a:off x="1404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07" name="Google Shape;3107;p22"/>
              <p:cNvCxnSpPr/>
              <p:nvPr/>
            </p:nvCxnSpPr>
            <p:spPr>
              <a:xfrm>
                <a:off x="1563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08" name="Google Shape;3108;p22"/>
              <p:cNvCxnSpPr/>
              <p:nvPr/>
            </p:nvCxnSpPr>
            <p:spPr>
              <a:xfrm>
                <a:off x="1721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09" name="Google Shape;3109;p22"/>
              <p:cNvCxnSpPr/>
              <p:nvPr/>
            </p:nvCxnSpPr>
            <p:spPr>
              <a:xfrm>
                <a:off x="1880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10" name="Google Shape;3110;p22"/>
              <p:cNvCxnSpPr/>
              <p:nvPr/>
            </p:nvCxnSpPr>
            <p:spPr>
              <a:xfrm>
                <a:off x="2039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11" name="Google Shape;3111;p22"/>
              <p:cNvCxnSpPr/>
              <p:nvPr/>
            </p:nvCxnSpPr>
            <p:spPr>
              <a:xfrm>
                <a:off x="2197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12" name="Google Shape;3112;p22"/>
              <p:cNvCxnSpPr/>
              <p:nvPr/>
            </p:nvCxnSpPr>
            <p:spPr>
              <a:xfrm>
                <a:off x="2356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13" name="Google Shape;3113;p22"/>
              <p:cNvCxnSpPr/>
              <p:nvPr/>
            </p:nvCxnSpPr>
            <p:spPr>
              <a:xfrm>
                <a:off x="2514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14" name="Google Shape;3114;p22"/>
              <p:cNvCxnSpPr/>
              <p:nvPr/>
            </p:nvCxnSpPr>
            <p:spPr>
              <a:xfrm>
                <a:off x="2673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15" name="Google Shape;3115;p22"/>
              <p:cNvCxnSpPr/>
              <p:nvPr/>
            </p:nvCxnSpPr>
            <p:spPr>
              <a:xfrm>
                <a:off x="2832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16" name="Google Shape;3116;p22"/>
              <p:cNvCxnSpPr/>
              <p:nvPr/>
            </p:nvCxnSpPr>
            <p:spPr>
              <a:xfrm>
                <a:off x="2990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17" name="Google Shape;3117;p22"/>
              <p:cNvCxnSpPr/>
              <p:nvPr/>
            </p:nvCxnSpPr>
            <p:spPr>
              <a:xfrm>
                <a:off x="3149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18" name="Google Shape;3118;p22"/>
              <p:cNvCxnSpPr/>
              <p:nvPr/>
            </p:nvCxnSpPr>
            <p:spPr>
              <a:xfrm>
                <a:off x="3307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19" name="Google Shape;3119;p22"/>
              <p:cNvCxnSpPr/>
              <p:nvPr/>
            </p:nvCxnSpPr>
            <p:spPr>
              <a:xfrm>
                <a:off x="3466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20" name="Google Shape;3120;p22"/>
              <p:cNvCxnSpPr/>
              <p:nvPr/>
            </p:nvCxnSpPr>
            <p:spPr>
              <a:xfrm>
                <a:off x="3625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21" name="Google Shape;3121;p22"/>
              <p:cNvCxnSpPr/>
              <p:nvPr/>
            </p:nvCxnSpPr>
            <p:spPr>
              <a:xfrm>
                <a:off x="3783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22" name="Google Shape;3122;p22"/>
              <p:cNvCxnSpPr/>
              <p:nvPr/>
            </p:nvCxnSpPr>
            <p:spPr>
              <a:xfrm>
                <a:off x="3942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23" name="Google Shape;3123;p22"/>
              <p:cNvCxnSpPr/>
              <p:nvPr/>
            </p:nvCxnSpPr>
            <p:spPr>
              <a:xfrm>
                <a:off x="4100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24" name="Google Shape;3124;p22"/>
              <p:cNvCxnSpPr/>
              <p:nvPr/>
            </p:nvCxnSpPr>
            <p:spPr>
              <a:xfrm>
                <a:off x="4259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25" name="Google Shape;3125;p22"/>
              <p:cNvCxnSpPr/>
              <p:nvPr/>
            </p:nvCxnSpPr>
            <p:spPr>
              <a:xfrm>
                <a:off x="4418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26" name="Google Shape;3126;p22"/>
              <p:cNvCxnSpPr/>
              <p:nvPr/>
            </p:nvCxnSpPr>
            <p:spPr>
              <a:xfrm>
                <a:off x="4576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27" name="Google Shape;3127;p22"/>
              <p:cNvCxnSpPr/>
              <p:nvPr/>
            </p:nvCxnSpPr>
            <p:spPr>
              <a:xfrm>
                <a:off x="4735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28" name="Google Shape;3128;p22"/>
              <p:cNvCxnSpPr/>
              <p:nvPr/>
            </p:nvCxnSpPr>
            <p:spPr>
              <a:xfrm>
                <a:off x="4893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29" name="Google Shape;3129;p22"/>
              <p:cNvCxnSpPr/>
              <p:nvPr/>
            </p:nvCxnSpPr>
            <p:spPr>
              <a:xfrm>
                <a:off x="5052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30" name="Google Shape;3130;p22"/>
              <p:cNvCxnSpPr/>
              <p:nvPr/>
            </p:nvCxnSpPr>
            <p:spPr>
              <a:xfrm>
                <a:off x="5211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31" name="Google Shape;3131;p22"/>
              <p:cNvCxnSpPr/>
              <p:nvPr/>
            </p:nvCxnSpPr>
            <p:spPr>
              <a:xfrm>
                <a:off x="5369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32" name="Google Shape;3132;p22"/>
              <p:cNvCxnSpPr/>
              <p:nvPr/>
            </p:nvCxnSpPr>
            <p:spPr>
              <a:xfrm>
                <a:off x="5528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33" name="Google Shape;3133;p22"/>
              <p:cNvCxnSpPr/>
              <p:nvPr/>
            </p:nvCxnSpPr>
            <p:spPr>
              <a:xfrm>
                <a:off x="5686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34" name="Google Shape;3134;p22"/>
              <p:cNvCxnSpPr/>
              <p:nvPr/>
            </p:nvCxnSpPr>
            <p:spPr>
              <a:xfrm>
                <a:off x="5845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35" name="Google Shape;3135;p22"/>
              <p:cNvCxnSpPr/>
              <p:nvPr/>
            </p:nvCxnSpPr>
            <p:spPr>
              <a:xfrm>
                <a:off x="6004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36" name="Google Shape;3136;p22"/>
              <p:cNvCxnSpPr/>
              <p:nvPr/>
            </p:nvCxnSpPr>
            <p:spPr>
              <a:xfrm>
                <a:off x="6162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37" name="Google Shape;3137;p22"/>
              <p:cNvCxnSpPr/>
              <p:nvPr/>
            </p:nvCxnSpPr>
            <p:spPr>
              <a:xfrm>
                <a:off x="6321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38" name="Google Shape;3138;p22"/>
              <p:cNvCxnSpPr/>
              <p:nvPr/>
            </p:nvCxnSpPr>
            <p:spPr>
              <a:xfrm>
                <a:off x="6479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39" name="Google Shape;3139;p22"/>
              <p:cNvCxnSpPr/>
              <p:nvPr/>
            </p:nvCxnSpPr>
            <p:spPr>
              <a:xfrm>
                <a:off x="6638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40" name="Google Shape;3140;p22"/>
              <p:cNvCxnSpPr/>
              <p:nvPr/>
            </p:nvCxnSpPr>
            <p:spPr>
              <a:xfrm>
                <a:off x="6797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41" name="Google Shape;3141;p22"/>
              <p:cNvCxnSpPr/>
              <p:nvPr/>
            </p:nvCxnSpPr>
            <p:spPr>
              <a:xfrm>
                <a:off x="6955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42" name="Google Shape;3142;p22"/>
              <p:cNvCxnSpPr/>
              <p:nvPr/>
            </p:nvCxnSpPr>
            <p:spPr>
              <a:xfrm>
                <a:off x="7114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43" name="Google Shape;3143;p22"/>
              <p:cNvCxnSpPr/>
              <p:nvPr/>
            </p:nvCxnSpPr>
            <p:spPr>
              <a:xfrm>
                <a:off x="7272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44" name="Google Shape;3144;p22"/>
              <p:cNvCxnSpPr/>
              <p:nvPr/>
            </p:nvCxnSpPr>
            <p:spPr>
              <a:xfrm>
                <a:off x="7431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45" name="Google Shape;3145;p22"/>
              <p:cNvCxnSpPr/>
              <p:nvPr/>
            </p:nvCxnSpPr>
            <p:spPr>
              <a:xfrm>
                <a:off x="7590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46" name="Google Shape;3146;p22"/>
              <p:cNvCxnSpPr/>
              <p:nvPr/>
            </p:nvCxnSpPr>
            <p:spPr>
              <a:xfrm>
                <a:off x="7748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47" name="Google Shape;3147;p22"/>
              <p:cNvCxnSpPr/>
              <p:nvPr/>
            </p:nvCxnSpPr>
            <p:spPr>
              <a:xfrm>
                <a:off x="7907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48" name="Google Shape;3148;p22"/>
              <p:cNvCxnSpPr/>
              <p:nvPr/>
            </p:nvCxnSpPr>
            <p:spPr>
              <a:xfrm>
                <a:off x="806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49" name="Google Shape;3149;p22"/>
              <p:cNvCxnSpPr/>
              <p:nvPr/>
            </p:nvCxnSpPr>
            <p:spPr>
              <a:xfrm>
                <a:off x="822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50" name="Google Shape;3150;p22"/>
              <p:cNvCxnSpPr/>
              <p:nvPr/>
            </p:nvCxnSpPr>
            <p:spPr>
              <a:xfrm>
                <a:off x="838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51" name="Google Shape;3151;p22"/>
              <p:cNvCxnSpPr/>
              <p:nvPr/>
            </p:nvCxnSpPr>
            <p:spPr>
              <a:xfrm>
                <a:off x="854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52" name="Google Shape;3152;p22"/>
              <p:cNvCxnSpPr/>
              <p:nvPr/>
            </p:nvCxnSpPr>
            <p:spPr>
              <a:xfrm>
                <a:off x="870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53" name="Google Shape;3153;p22"/>
              <p:cNvCxnSpPr/>
              <p:nvPr/>
            </p:nvCxnSpPr>
            <p:spPr>
              <a:xfrm>
                <a:off x="885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54" name="Google Shape;3154;p22"/>
              <p:cNvCxnSpPr/>
              <p:nvPr/>
            </p:nvCxnSpPr>
            <p:spPr>
              <a:xfrm>
                <a:off x="901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55" name="Google Shape;3155;p22"/>
              <p:cNvCxnSpPr/>
              <p:nvPr/>
            </p:nvCxnSpPr>
            <p:spPr>
              <a:xfrm rot="10800000">
                <a:off x="-49575" y="170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56" name="Google Shape;3156;p22"/>
              <p:cNvCxnSpPr/>
              <p:nvPr/>
            </p:nvCxnSpPr>
            <p:spPr>
              <a:xfrm rot="10800000">
                <a:off x="-49575" y="329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57" name="Google Shape;3157;p22"/>
              <p:cNvCxnSpPr/>
              <p:nvPr/>
            </p:nvCxnSpPr>
            <p:spPr>
              <a:xfrm rot="10800000">
                <a:off x="-49575" y="487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58" name="Google Shape;3158;p22"/>
              <p:cNvCxnSpPr/>
              <p:nvPr/>
            </p:nvCxnSpPr>
            <p:spPr>
              <a:xfrm rot="10800000">
                <a:off x="-49575" y="646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59" name="Google Shape;3159;p22"/>
              <p:cNvCxnSpPr/>
              <p:nvPr/>
            </p:nvCxnSpPr>
            <p:spPr>
              <a:xfrm rot="10800000">
                <a:off x="-49575" y="805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60" name="Google Shape;3160;p22"/>
              <p:cNvCxnSpPr/>
              <p:nvPr/>
            </p:nvCxnSpPr>
            <p:spPr>
              <a:xfrm rot="10800000">
                <a:off x="-49575" y="963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61" name="Google Shape;3161;p22"/>
              <p:cNvCxnSpPr/>
              <p:nvPr/>
            </p:nvCxnSpPr>
            <p:spPr>
              <a:xfrm rot="10800000">
                <a:off x="-49575" y="1122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62" name="Google Shape;3162;p22"/>
              <p:cNvCxnSpPr/>
              <p:nvPr/>
            </p:nvCxnSpPr>
            <p:spPr>
              <a:xfrm rot="10800000">
                <a:off x="-49575" y="1281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63" name="Google Shape;3163;p22"/>
              <p:cNvCxnSpPr/>
              <p:nvPr/>
            </p:nvCxnSpPr>
            <p:spPr>
              <a:xfrm rot="10800000">
                <a:off x="-49575" y="1439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64" name="Google Shape;3164;p22"/>
              <p:cNvCxnSpPr/>
              <p:nvPr/>
            </p:nvCxnSpPr>
            <p:spPr>
              <a:xfrm rot="10800000">
                <a:off x="-49575" y="1598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65" name="Google Shape;3165;p22"/>
              <p:cNvCxnSpPr/>
              <p:nvPr/>
            </p:nvCxnSpPr>
            <p:spPr>
              <a:xfrm rot="10800000">
                <a:off x="-49575" y="1756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66" name="Google Shape;3166;p22"/>
              <p:cNvCxnSpPr/>
              <p:nvPr/>
            </p:nvCxnSpPr>
            <p:spPr>
              <a:xfrm rot="10800000">
                <a:off x="-49575" y="1915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67" name="Google Shape;3167;p22"/>
              <p:cNvCxnSpPr/>
              <p:nvPr/>
            </p:nvCxnSpPr>
            <p:spPr>
              <a:xfrm rot="10800000">
                <a:off x="-49575" y="2074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68" name="Google Shape;3168;p22"/>
              <p:cNvCxnSpPr/>
              <p:nvPr/>
            </p:nvCxnSpPr>
            <p:spPr>
              <a:xfrm rot="10800000">
                <a:off x="-49575" y="2232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69" name="Google Shape;3169;p22"/>
              <p:cNvCxnSpPr/>
              <p:nvPr/>
            </p:nvCxnSpPr>
            <p:spPr>
              <a:xfrm rot="10800000">
                <a:off x="-49575" y="2391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70" name="Google Shape;3170;p22"/>
              <p:cNvCxnSpPr/>
              <p:nvPr/>
            </p:nvCxnSpPr>
            <p:spPr>
              <a:xfrm rot="10800000">
                <a:off x="-49575" y="2550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71" name="Google Shape;3171;p22"/>
              <p:cNvCxnSpPr/>
              <p:nvPr/>
            </p:nvCxnSpPr>
            <p:spPr>
              <a:xfrm rot="10800000">
                <a:off x="-49575" y="2708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72" name="Google Shape;3172;p22"/>
              <p:cNvCxnSpPr/>
              <p:nvPr/>
            </p:nvCxnSpPr>
            <p:spPr>
              <a:xfrm rot="10800000">
                <a:off x="-49575" y="2867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73" name="Google Shape;3173;p22"/>
              <p:cNvCxnSpPr/>
              <p:nvPr/>
            </p:nvCxnSpPr>
            <p:spPr>
              <a:xfrm rot="10800000">
                <a:off x="-49575" y="3025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74" name="Google Shape;3174;p22"/>
              <p:cNvCxnSpPr/>
              <p:nvPr/>
            </p:nvCxnSpPr>
            <p:spPr>
              <a:xfrm rot="10800000">
                <a:off x="-49575" y="3184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75" name="Google Shape;3175;p22"/>
              <p:cNvCxnSpPr/>
              <p:nvPr/>
            </p:nvCxnSpPr>
            <p:spPr>
              <a:xfrm rot="10800000">
                <a:off x="-49575" y="3343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76" name="Google Shape;3176;p22"/>
              <p:cNvCxnSpPr/>
              <p:nvPr/>
            </p:nvCxnSpPr>
            <p:spPr>
              <a:xfrm rot="10800000">
                <a:off x="-49575" y="3501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77" name="Google Shape;3177;p22"/>
              <p:cNvCxnSpPr/>
              <p:nvPr/>
            </p:nvCxnSpPr>
            <p:spPr>
              <a:xfrm rot="10800000">
                <a:off x="-49575" y="3660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78" name="Google Shape;3178;p22"/>
              <p:cNvCxnSpPr/>
              <p:nvPr/>
            </p:nvCxnSpPr>
            <p:spPr>
              <a:xfrm rot="10800000">
                <a:off x="-49575" y="3819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79" name="Google Shape;3179;p22"/>
              <p:cNvCxnSpPr/>
              <p:nvPr/>
            </p:nvCxnSpPr>
            <p:spPr>
              <a:xfrm rot="10800000">
                <a:off x="-49575" y="3977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80" name="Google Shape;3180;p22"/>
              <p:cNvCxnSpPr/>
              <p:nvPr/>
            </p:nvCxnSpPr>
            <p:spPr>
              <a:xfrm rot="10800000">
                <a:off x="-49575" y="4136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81" name="Google Shape;3181;p22"/>
              <p:cNvCxnSpPr/>
              <p:nvPr/>
            </p:nvCxnSpPr>
            <p:spPr>
              <a:xfrm rot="10800000">
                <a:off x="-49575" y="4294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3182" name="Google Shape;3182;p22"/>
            <p:cNvCxnSpPr/>
            <p:nvPr/>
          </p:nvCxnSpPr>
          <p:spPr>
            <a:xfrm rot="10800000">
              <a:off x="-49575" y="44535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83" name="Google Shape;3183;p22"/>
            <p:cNvCxnSpPr/>
            <p:nvPr/>
          </p:nvCxnSpPr>
          <p:spPr>
            <a:xfrm rot="10800000">
              <a:off x="-49575" y="461215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84" name="Google Shape;3184;p22"/>
            <p:cNvCxnSpPr/>
            <p:nvPr/>
          </p:nvCxnSpPr>
          <p:spPr>
            <a:xfrm rot="10800000">
              <a:off x="-49575" y="477077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85" name="Google Shape;3185;p22"/>
            <p:cNvCxnSpPr/>
            <p:nvPr/>
          </p:nvCxnSpPr>
          <p:spPr>
            <a:xfrm rot="10800000">
              <a:off x="-49575" y="492940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86" name="Google Shape;3186;p22"/>
            <p:cNvCxnSpPr/>
            <p:nvPr/>
          </p:nvCxnSpPr>
          <p:spPr>
            <a:xfrm rot="10800000">
              <a:off x="-49575" y="50880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3187" name="Google Shape;3187;p22"/>
          <p:cNvGrpSpPr/>
          <p:nvPr/>
        </p:nvGrpSpPr>
        <p:grpSpPr>
          <a:xfrm>
            <a:off x="94593" y="122634"/>
            <a:ext cx="11964689" cy="6577533"/>
            <a:chOff x="70944" y="91975"/>
            <a:chExt cx="8973517" cy="4933150"/>
          </a:xfrm>
        </p:grpSpPr>
        <p:sp>
          <p:nvSpPr>
            <p:cNvPr id="3188" name="Google Shape;3188;p22"/>
            <p:cNvSpPr/>
            <p:nvPr/>
          </p:nvSpPr>
          <p:spPr>
            <a:xfrm>
              <a:off x="172000" y="205075"/>
              <a:ext cx="8788120" cy="4664530"/>
            </a:xfrm>
            <a:custGeom>
              <a:avLst/>
              <a:gdLst/>
              <a:ahLst/>
              <a:cxnLst/>
              <a:rect l="l" t="t" r="r" b="b"/>
              <a:pathLst>
                <a:path w="40258" h="29674" extrusionOk="0">
                  <a:moveTo>
                    <a:pt x="36470" y="989"/>
                  </a:moveTo>
                  <a:cubicBezTo>
                    <a:pt x="36245" y="944"/>
                    <a:pt x="36017" y="903"/>
                    <a:pt x="35785" y="882"/>
                  </a:cubicBezTo>
                  <a:cubicBezTo>
                    <a:pt x="34672" y="778"/>
                    <a:pt x="33549" y="713"/>
                    <a:pt x="32429" y="685"/>
                  </a:cubicBezTo>
                  <a:cubicBezTo>
                    <a:pt x="30887" y="640"/>
                    <a:pt x="29346" y="654"/>
                    <a:pt x="27808" y="640"/>
                  </a:cubicBezTo>
                  <a:cubicBezTo>
                    <a:pt x="27210" y="636"/>
                    <a:pt x="26612" y="640"/>
                    <a:pt x="26014" y="630"/>
                  </a:cubicBezTo>
                  <a:cubicBezTo>
                    <a:pt x="25308" y="619"/>
                    <a:pt x="24607" y="598"/>
                    <a:pt x="23906" y="560"/>
                  </a:cubicBezTo>
                  <a:cubicBezTo>
                    <a:pt x="22416" y="477"/>
                    <a:pt x="20926" y="432"/>
                    <a:pt x="19447" y="260"/>
                  </a:cubicBezTo>
                  <a:cubicBezTo>
                    <a:pt x="17984" y="94"/>
                    <a:pt x="16529" y="18"/>
                    <a:pt x="15064" y="8"/>
                  </a:cubicBezTo>
                  <a:cubicBezTo>
                    <a:pt x="13765" y="0"/>
                    <a:pt x="12468" y="91"/>
                    <a:pt x="11172" y="198"/>
                  </a:cubicBezTo>
                  <a:cubicBezTo>
                    <a:pt x="10630" y="246"/>
                    <a:pt x="10080" y="177"/>
                    <a:pt x="9534" y="201"/>
                  </a:cubicBezTo>
                  <a:cubicBezTo>
                    <a:pt x="8593" y="239"/>
                    <a:pt x="7657" y="180"/>
                    <a:pt x="6720" y="94"/>
                  </a:cubicBezTo>
                  <a:cubicBezTo>
                    <a:pt x="6565" y="73"/>
                    <a:pt x="6406" y="73"/>
                    <a:pt x="6254" y="91"/>
                  </a:cubicBezTo>
                  <a:cubicBezTo>
                    <a:pt x="5286" y="270"/>
                    <a:pt x="4318" y="453"/>
                    <a:pt x="3347" y="640"/>
                  </a:cubicBezTo>
                  <a:cubicBezTo>
                    <a:pt x="2666" y="767"/>
                    <a:pt x="2078" y="1069"/>
                    <a:pt x="1674" y="1694"/>
                  </a:cubicBezTo>
                  <a:cubicBezTo>
                    <a:pt x="1339" y="2209"/>
                    <a:pt x="958" y="2720"/>
                    <a:pt x="810" y="3342"/>
                  </a:cubicBezTo>
                  <a:cubicBezTo>
                    <a:pt x="647" y="4010"/>
                    <a:pt x="499" y="4680"/>
                    <a:pt x="513" y="5400"/>
                  </a:cubicBezTo>
                  <a:cubicBezTo>
                    <a:pt x="516" y="5786"/>
                    <a:pt x="447" y="6170"/>
                    <a:pt x="412" y="6561"/>
                  </a:cubicBezTo>
                  <a:cubicBezTo>
                    <a:pt x="350" y="7283"/>
                    <a:pt x="277" y="8002"/>
                    <a:pt x="232" y="8731"/>
                  </a:cubicBezTo>
                  <a:cubicBezTo>
                    <a:pt x="184" y="9426"/>
                    <a:pt x="170" y="10128"/>
                    <a:pt x="149" y="10822"/>
                  </a:cubicBezTo>
                  <a:cubicBezTo>
                    <a:pt x="119" y="11915"/>
                    <a:pt x="74" y="13006"/>
                    <a:pt x="63" y="14096"/>
                  </a:cubicBezTo>
                  <a:cubicBezTo>
                    <a:pt x="57" y="15530"/>
                    <a:pt x="122" y="16961"/>
                    <a:pt x="63" y="18382"/>
                  </a:cubicBezTo>
                  <a:cubicBezTo>
                    <a:pt x="1" y="19844"/>
                    <a:pt x="12" y="21292"/>
                    <a:pt x="132" y="22750"/>
                  </a:cubicBezTo>
                  <a:cubicBezTo>
                    <a:pt x="212" y="23732"/>
                    <a:pt x="364" y="24700"/>
                    <a:pt x="706" y="25633"/>
                  </a:cubicBezTo>
                  <a:cubicBezTo>
                    <a:pt x="1194" y="26957"/>
                    <a:pt x="2027" y="27880"/>
                    <a:pt x="3250" y="28419"/>
                  </a:cubicBezTo>
                  <a:cubicBezTo>
                    <a:pt x="3855" y="28689"/>
                    <a:pt x="4477" y="28875"/>
                    <a:pt x="5106" y="29003"/>
                  </a:cubicBezTo>
                  <a:cubicBezTo>
                    <a:pt x="5787" y="29145"/>
                    <a:pt x="6478" y="29217"/>
                    <a:pt x="7167" y="29255"/>
                  </a:cubicBezTo>
                  <a:cubicBezTo>
                    <a:pt x="8963" y="29348"/>
                    <a:pt x="10764" y="29390"/>
                    <a:pt x="12565" y="29477"/>
                  </a:cubicBezTo>
                  <a:cubicBezTo>
                    <a:pt x="14234" y="29570"/>
                    <a:pt x="15897" y="29597"/>
                    <a:pt x="17566" y="29556"/>
                  </a:cubicBezTo>
                  <a:cubicBezTo>
                    <a:pt x="18635" y="29528"/>
                    <a:pt x="19702" y="29556"/>
                    <a:pt x="20771" y="29584"/>
                  </a:cubicBezTo>
                  <a:cubicBezTo>
                    <a:pt x="22388" y="29618"/>
                    <a:pt x="24006" y="29674"/>
                    <a:pt x="25616" y="29542"/>
                  </a:cubicBezTo>
                  <a:cubicBezTo>
                    <a:pt x="25979" y="29514"/>
                    <a:pt x="26345" y="29501"/>
                    <a:pt x="26709" y="29525"/>
                  </a:cubicBezTo>
                  <a:cubicBezTo>
                    <a:pt x="26768" y="29528"/>
                    <a:pt x="26830" y="29535"/>
                    <a:pt x="26889" y="29549"/>
                  </a:cubicBezTo>
                  <a:cubicBezTo>
                    <a:pt x="27130" y="29597"/>
                    <a:pt x="31195" y="28983"/>
                    <a:pt x="31319" y="28979"/>
                  </a:cubicBezTo>
                  <a:cubicBezTo>
                    <a:pt x="32332" y="28910"/>
                    <a:pt x="33348" y="28837"/>
                    <a:pt x="34361" y="28778"/>
                  </a:cubicBezTo>
                  <a:cubicBezTo>
                    <a:pt x="35371" y="28710"/>
                    <a:pt x="36379" y="28592"/>
                    <a:pt x="37396" y="28613"/>
                  </a:cubicBezTo>
                  <a:cubicBezTo>
                    <a:pt x="37942" y="28627"/>
                    <a:pt x="38353" y="28474"/>
                    <a:pt x="38710" y="28094"/>
                  </a:cubicBezTo>
                  <a:cubicBezTo>
                    <a:pt x="38871" y="27922"/>
                    <a:pt x="39024" y="27727"/>
                    <a:pt x="39148" y="27523"/>
                  </a:cubicBezTo>
                  <a:cubicBezTo>
                    <a:pt x="39556" y="26836"/>
                    <a:pt x="39805" y="26092"/>
                    <a:pt x="39857" y="25263"/>
                  </a:cubicBezTo>
                  <a:cubicBezTo>
                    <a:pt x="39978" y="23362"/>
                    <a:pt x="40109" y="21475"/>
                    <a:pt x="40223" y="19571"/>
                  </a:cubicBezTo>
                  <a:cubicBezTo>
                    <a:pt x="40257" y="19014"/>
                    <a:pt x="40254" y="18457"/>
                    <a:pt x="40251" y="17894"/>
                  </a:cubicBezTo>
                  <a:cubicBezTo>
                    <a:pt x="40251" y="16463"/>
                    <a:pt x="40223" y="15039"/>
                    <a:pt x="40219" y="13612"/>
                  </a:cubicBezTo>
                  <a:cubicBezTo>
                    <a:pt x="40216" y="12267"/>
                    <a:pt x="40144" y="10923"/>
                    <a:pt x="40029" y="9585"/>
                  </a:cubicBezTo>
                  <a:cubicBezTo>
                    <a:pt x="39943" y="8600"/>
                    <a:pt x="39912" y="7622"/>
                    <a:pt x="39839" y="6640"/>
                  </a:cubicBezTo>
                  <a:cubicBezTo>
                    <a:pt x="39791" y="6028"/>
                    <a:pt x="39742" y="5410"/>
                    <a:pt x="39653" y="4798"/>
                  </a:cubicBezTo>
                  <a:cubicBezTo>
                    <a:pt x="39493" y="3754"/>
                    <a:pt x="39134" y="2787"/>
                    <a:pt x="38530" y="1922"/>
                  </a:cubicBezTo>
                  <a:cubicBezTo>
                    <a:pt x="38287" y="1576"/>
                    <a:pt x="38011" y="1314"/>
                    <a:pt x="37606" y="1235"/>
                  </a:cubicBezTo>
                  <a:cubicBezTo>
                    <a:pt x="37596" y="1231"/>
                    <a:pt x="37582" y="1227"/>
                    <a:pt x="37569" y="1224"/>
                  </a:cubicBezTo>
                  <a:cubicBezTo>
                    <a:pt x="37499" y="1214"/>
                    <a:pt x="37430" y="1200"/>
                    <a:pt x="37362" y="1186"/>
                  </a:cubicBezTo>
                  <a:cubicBezTo>
                    <a:pt x="37064" y="1128"/>
                    <a:pt x="36767" y="1051"/>
                    <a:pt x="36470" y="989"/>
                  </a:cubicBez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189" name="Google Shape;3189;p22"/>
            <p:cNvSpPr/>
            <p:nvPr/>
          </p:nvSpPr>
          <p:spPr>
            <a:xfrm flipH="1">
              <a:off x="8347001" y="91975"/>
              <a:ext cx="113100" cy="113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190" name="Google Shape;3190;p22"/>
            <p:cNvSpPr/>
            <p:nvPr/>
          </p:nvSpPr>
          <p:spPr>
            <a:xfrm flipH="1">
              <a:off x="8957893" y="619875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191" name="Google Shape;3191;p22"/>
            <p:cNvSpPr/>
            <p:nvPr/>
          </p:nvSpPr>
          <p:spPr>
            <a:xfrm flipH="1">
              <a:off x="128793" y="4543400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192" name="Google Shape;3192;p22"/>
            <p:cNvSpPr/>
            <p:nvPr/>
          </p:nvSpPr>
          <p:spPr>
            <a:xfrm flipH="1">
              <a:off x="689751" y="4912025"/>
              <a:ext cx="113100" cy="113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193" name="Google Shape;3193;p22"/>
            <p:cNvSpPr/>
            <p:nvPr/>
          </p:nvSpPr>
          <p:spPr>
            <a:xfrm flipH="1">
              <a:off x="70944" y="535000"/>
              <a:ext cx="144000" cy="144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194" name="Google Shape;3194;p22"/>
            <p:cNvSpPr/>
            <p:nvPr/>
          </p:nvSpPr>
          <p:spPr>
            <a:xfrm flipH="1">
              <a:off x="250274" y="143325"/>
              <a:ext cx="434400" cy="4344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195" name="Google Shape;3195;p22"/>
            <p:cNvSpPr/>
            <p:nvPr/>
          </p:nvSpPr>
          <p:spPr>
            <a:xfrm flipH="1">
              <a:off x="8534155" y="4540175"/>
              <a:ext cx="439200" cy="4392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196" name="Google Shape;3196;p22"/>
            <p:cNvSpPr/>
            <p:nvPr/>
          </p:nvSpPr>
          <p:spPr>
            <a:xfrm flipH="1">
              <a:off x="8316010" y="4802484"/>
              <a:ext cx="108000" cy="108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3197" name="Google Shape;3197;p22"/>
            <p:cNvGrpSpPr/>
            <p:nvPr/>
          </p:nvGrpSpPr>
          <p:grpSpPr>
            <a:xfrm rot="-10057781" flipH="1">
              <a:off x="1125548" y="4641174"/>
              <a:ext cx="222099" cy="248389"/>
              <a:chOff x="4791500" y="4541438"/>
              <a:chExt cx="163225" cy="182575"/>
            </a:xfrm>
          </p:grpSpPr>
          <p:sp>
            <p:nvSpPr>
              <p:cNvPr id="3198" name="Google Shape;3198;p22"/>
              <p:cNvSpPr/>
              <p:nvPr/>
            </p:nvSpPr>
            <p:spPr>
              <a:xfrm>
                <a:off x="4795950" y="4545838"/>
                <a:ext cx="154425" cy="173825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6953" extrusionOk="0">
                    <a:moveTo>
                      <a:pt x="3438" y="1267"/>
                    </a:moveTo>
                    <a:cubicBezTo>
                      <a:pt x="3458" y="1271"/>
                      <a:pt x="3475" y="1275"/>
                      <a:pt x="3495" y="1275"/>
                    </a:cubicBezTo>
                    <a:cubicBezTo>
                      <a:pt x="3575" y="1288"/>
                      <a:pt x="3652" y="1301"/>
                      <a:pt x="3733" y="1315"/>
                    </a:cubicBezTo>
                    <a:cubicBezTo>
                      <a:pt x="3849" y="1338"/>
                      <a:pt x="3969" y="1358"/>
                      <a:pt x="4087" y="1381"/>
                    </a:cubicBezTo>
                    <a:cubicBezTo>
                      <a:pt x="4190" y="1408"/>
                      <a:pt x="4294" y="1442"/>
                      <a:pt x="4391" y="1482"/>
                    </a:cubicBezTo>
                    <a:cubicBezTo>
                      <a:pt x="4491" y="1545"/>
                      <a:pt x="4585" y="1619"/>
                      <a:pt x="4676" y="1699"/>
                    </a:cubicBezTo>
                    <a:cubicBezTo>
                      <a:pt x="4776" y="1796"/>
                      <a:pt x="4876" y="1897"/>
                      <a:pt x="4960" y="2007"/>
                    </a:cubicBezTo>
                    <a:cubicBezTo>
                      <a:pt x="4966" y="2027"/>
                      <a:pt x="4977" y="2044"/>
                      <a:pt x="4986" y="2064"/>
                    </a:cubicBezTo>
                    <a:cubicBezTo>
                      <a:pt x="4983" y="2124"/>
                      <a:pt x="4980" y="2184"/>
                      <a:pt x="4970" y="2244"/>
                    </a:cubicBezTo>
                    <a:lnTo>
                      <a:pt x="4963" y="2264"/>
                    </a:lnTo>
                    <a:cubicBezTo>
                      <a:pt x="4920" y="2338"/>
                      <a:pt x="4866" y="2408"/>
                      <a:pt x="4812" y="2479"/>
                    </a:cubicBezTo>
                    <a:lnTo>
                      <a:pt x="4792" y="2495"/>
                    </a:lnTo>
                    <a:cubicBezTo>
                      <a:pt x="4702" y="2542"/>
                      <a:pt x="4608" y="2582"/>
                      <a:pt x="4515" y="2615"/>
                    </a:cubicBezTo>
                    <a:cubicBezTo>
                      <a:pt x="4408" y="2642"/>
                      <a:pt x="4298" y="2652"/>
                      <a:pt x="4190" y="2666"/>
                    </a:cubicBezTo>
                    <a:cubicBezTo>
                      <a:pt x="4114" y="2675"/>
                      <a:pt x="4034" y="2686"/>
                      <a:pt x="3953" y="2692"/>
                    </a:cubicBezTo>
                    <a:cubicBezTo>
                      <a:pt x="3816" y="2692"/>
                      <a:pt x="3679" y="2679"/>
                      <a:pt x="3538" y="2666"/>
                    </a:cubicBezTo>
                    <a:cubicBezTo>
                      <a:pt x="3415" y="2652"/>
                      <a:pt x="3291" y="2639"/>
                      <a:pt x="3167" y="2615"/>
                    </a:cubicBezTo>
                    <a:cubicBezTo>
                      <a:pt x="3074" y="2589"/>
                      <a:pt x="2983" y="2562"/>
                      <a:pt x="2886" y="2552"/>
                    </a:cubicBezTo>
                    <a:cubicBezTo>
                      <a:pt x="2864" y="2549"/>
                      <a:pt x="2843" y="2548"/>
                      <a:pt x="2822" y="2548"/>
                    </a:cubicBezTo>
                    <a:cubicBezTo>
                      <a:pt x="2763" y="2548"/>
                      <a:pt x="2705" y="2557"/>
                      <a:pt x="2649" y="2572"/>
                    </a:cubicBezTo>
                    <a:cubicBezTo>
                      <a:pt x="2665" y="2539"/>
                      <a:pt x="2679" y="2508"/>
                      <a:pt x="2692" y="2475"/>
                    </a:cubicBezTo>
                    <a:cubicBezTo>
                      <a:pt x="2742" y="2385"/>
                      <a:pt x="2789" y="2294"/>
                      <a:pt x="2842" y="2204"/>
                    </a:cubicBezTo>
                    <a:cubicBezTo>
                      <a:pt x="2923" y="2070"/>
                      <a:pt x="3000" y="1940"/>
                      <a:pt x="3080" y="1809"/>
                    </a:cubicBezTo>
                    <a:cubicBezTo>
                      <a:pt x="3157" y="1689"/>
                      <a:pt x="3231" y="1572"/>
                      <a:pt x="3311" y="1459"/>
                    </a:cubicBezTo>
                    <a:cubicBezTo>
                      <a:pt x="3355" y="1395"/>
                      <a:pt x="3395" y="1331"/>
                      <a:pt x="3438" y="1267"/>
                    </a:cubicBezTo>
                    <a:close/>
                    <a:moveTo>
                      <a:pt x="2228" y="3492"/>
                    </a:moveTo>
                    <a:cubicBezTo>
                      <a:pt x="2284" y="3609"/>
                      <a:pt x="2358" y="3675"/>
                      <a:pt x="2458" y="3759"/>
                    </a:cubicBezTo>
                    <a:lnTo>
                      <a:pt x="2461" y="3763"/>
                    </a:lnTo>
                    <a:cubicBezTo>
                      <a:pt x="2509" y="3796"/>
                      <a:pt x="2562" y="3826"/>
                      <a:pt x="2612" y="3853"/>
                    </a:cubicBezTo>
                    <a:cubicBezTo>
                      <a:pt x="2659" y="3879"/>
                      <a:pt x="2702" y="3907"/>
                      <a:pt x="2749" y="3933"/>
                    </a:cubicBezTo>
                    <a:cubicBezTo>
                      <a:pt x="2839" y="3984"/>
                      <a:pt x="2936" y="4037"/>
                      <a:pt x="3023" y="4097"/>
                    </a:cubicBezTo>
                    <a:cubicBezTo>
                      <a:pt x="3100" y="4147"/>
                      <a:pt x="3171" y="4204"/>
                      <a:pt x="3237" y="4261"/>
                    </a:cubicBezTo>
                    <a:cubicBezTo>
                      <a:pt x="3298" y="4321"/>
                      <a:pt x="3358" y="4385"/>
                      <a:pt x="3408" y="4452"/>
                    </a:cubicBezTo>
                    <a:cubicBezTo>
                      <a:pt x="3438" y="4509"/>
                      <a:pt x="3465" y="4572"/>
                      <a:pt x="3488" y="4635"/>
                    </a:cubicBezTo>
                    <a:cubicBezTo>
                      <a:pt x="3508" y="4709"/>
                      <a:pt x="3522" y="4786"/>
                      <a:pt x="3528" y="4863"/>
                    </a:cubicBezTo>
                    <a:cubicBezTo>
                      <a:pt x="3528" y="4900"/>
                      <a:pt x="3522" y="4933"/>
                      <a:pt x="3518" y="4967"/>
                    </a:cubicBezTo>
                    <a:cubicBezTo>
                      <a:pt x="3501" y="5020"/>
                      <a:pt x="3485" y="5074"/>
                      <a:pt x="3461" y="5128"/>
                    </a:cubicBezTo>
                    <a:cubicBezTo>
                      <a:pt x="3438" y="5168"/>
                      <a:pt x="3412" y="5208"/>
                      <a:pt x="3384" y="5244"/>
                    </a:cubicBezTo>
                    <a:cubicBezTo>
                      <a:pt x="3321" y="5301"/>
                      <a:pt x="3251" y="5355"/>
                      <a:pt x="3180" y="5401"/>
                    </a:cubicBezTo>
                    <a:cubicBezTo>
                      <a:pt x="3060" y="5472"/>
                      <a:pt x="2930" y="5525"/>
                      <a:pt x="2796" y="5572"/>
                    </a:cubicBezTo>
                    <a:cubicBezTo>
                      <a:pt x="2759" y="5582"/>
                      <a:pt x="2719" y="5592"/>
                      <a:pt x="2679" y="5599"/>
                    </a:cubicBezTo>
                    <a:cubicBezTo>
                      <a:pt x="2669" y="5599"/>
                      <a:pt x="2662" y="5595"/>
                      <a:pt x="2655" y="5595"/>
                    </a:cubicBezTo>
                    <a:cubicBezTo>
                      <a:pt x="2585" y="5575"/>
                      <a:pt x="2518" y="5555"/>
                      <a:pt x="2452" y="5535"/>
                    </a:cubicBezTo>
                    <a:cubicBezTo>
                      <a:pt x="2324" y="5495"/>
                      <a:pt x="2197" y="5458"/>
                      <a:pt x="2077" y="5404"/>
                    </a:cubicBezTo>
                    <a:cubicBezTo>
                      <a:pt x="1963" y="5341"/>
                      <a:pt x="1850" y="5274"/>
                      <a:pt x="1739" y="5204"/>
                    </a:cubicBezTo>
                    <a:cubicBezTo>
                      <a:pt x="1679" y="5168"/>
                      <a:pt x="1618" y="5123"/>
                      <a:pt x="1558" y="5087"/>
                    </a:cubicBezTo>
                    <a:cubicBezTo>
                      <a:pt x="1538" y="5077"/>
                      <a:pt x="1515" y="5063"/>
                      <a:pt x="1495" y="5050"/>
                    </a:cubicBezTo>
                    <a:cubicBezTo>
                      <a:pt x="1572" y="4873"/>
                      <a:pt x="1649" y="4696"/>
                      <a:pt x="1729" y="4518"/>
                    </a:cubicBezTo>
                    <a:cubicBezTo>
                      <a:pt x="1882" y="4171"/>
                      <a:pt x="2057" y="3833"/>
                      <a:pt x="2228" y="3492"/>
                    </a:cubicBezTo>
                    <a:close/>
                    <a:moveTo>
                      <a:pt x="3314" y="0"/>
                    </a:moveTo>
                    <a:cubicBezTo>
                      <a:pt x="3231" y="3"/>
                      <a:pt x="3151" y="3"/>
                      <a:pt x="3070" y="23"/>
                    </a:cubicBezTo>
                    <a:cubicBezTo>
                      <a:pt x="2997" y="40"/>
                      <a:pt x="2926" y="63"/>
                      <a:pt x="2859" y="87"/>
                    </a:cubicBezTo>
                    <a:cubicBezTo>
                      <a:pt x="2719" y="134"/>
                      <a:pt x="2589" y="224"/>
                      <a:pt x="2488" y="332"/>
                    </a:cubicBezTo>
                    <a:cubicBezTo>
                      <a:pt x="2381" y="445"/>
                      <a:pt x="2284" y="552"/>
                      <a:pt x="2204" y="686"/>
                    </a:cubicBezTo>
                    <a:cubicBezTo>
                      <a:pt x="2110" y="849"/>
                      <a:pt x="2023" y="1014"/>
                      <a:pt x="1933" y="1181"/>
                    </a:cubicBezTo>
                    <a:cubicBezTo>
                      <a:pt x="1726" y="1568"/>
                      <a:pt x="1518" y="1963"/>
                      <a:pt x="1361" y="2378"/>
                    </a:cubicBezTo>
                    <a:cubicBezTo>
                      <a:pt x="1291" y="2569"/>
                      <a:pt x="1228" y="2766"/>
                      <a:pt x="1144" y="2953"/>
                    </a:cubicBezTo>
                    <a:cubicBezTo>
                      <a:pt x="1053" y="3154"/>
                      <a:pt x="963" y="3354"/>
                      <a:pt x="870" y="3555"/>
                    </a:cubicBezTo>
                    <a:cubicBezTo>
                      <a:pt x="585" y="4180"/>
                      <a:pt x="325" y="4816"/>
                      <a:pt x="56" y="5449"/>
                    </a:cubicBezTo>
                    <a:cubicBezTo>
                      <a:pt x="0" y="5585"/>
                      <a:pt x="16" y="5759"/>
                      <a:pt x="76" y="5890"/>
                    </a:cubicBezTo>
                    <a:cubicBezTo>
                      <a:pt x="141" y="6031"/>
                      <a:pt x="264" y="6144"/>
                      <a:pt x="411" y="6197"/>
                    </a:cubicBezTo>
                    <a:cubicBezTo>
                      <a:pt x="473" y="6220"/>
                      <a:pt x="539" y="6231"/>
                      <a:pt x="605" y="6231"/>
                    </a:cubicBezTo>
                    <a:cubicBezTo>
                      <a:pt x="657" y="6231"/>
                      <a:pt x="709" y="6224"/>
                      <a:pt x="759" y="6211"/>
                    </a:cubicBezTo>
                    <a:cubicBezTo>
                      <a:pt x="783" y="6227"/>
                      <a:pt x="809" y="6244"/>
                      <a:pt x="836" y="6264"/>
                    </a:cubicBezTo>
                    <a:cubicBezTo>
                      <a:pt x="916" y="6318"/>
                      <a:pt x="1000" y="6368"/>
                      <a:pt x="1084" y="6418"/>
                    </a:cubicBezTo>
                    <a:cubicBezTo>
                      <a:pt x="1164" y="6468"/>
                      <a:pt x="1248" y="6515"/>
                      <a:pt x="1331" y="6562"/>
                    </a:cubicBezTo>
                    <a:cubicBezTo>
                      <a:pt x="1465" y="6639"/>
                      <a:pt x="1602" y="6706"/>
                      <a:pt x="1749" y="6753"/>
                    </a:cubicBezTo>
                    <a:cubicBezTo>
                      <a:pt x="1799" y="6769"/>
                      <a:pt x="1846" y="6786"/>
                      <a:pt x="1896" y="6799"/>
                    </a:cubicBezTo>
                    <a:cubicBezTo>
                      <a:pt x="1990" y="6826"/>
                      <a:pt x="2083" y="6856"/>
                      <a:pt x="2180" y="6880"/>
                    </a:cubicBezTo>
                    <a:cubicBezTo>
                      <a:pt x="2274" y="6900"/>
                      <a:pt x="2368" y="6923"/>
                      <a:pt x="2464" y="6940"/>
                    </a:cubicBezTo>
                    <a:cubicBezTo>
                      <a:pt x="2517" y="6949"/>
                      <a:pt x="2569" y="6953"/>
                      <a:pt x="2620" y="6953"/>
                    </a:cubicBezTo>
                    <a:cubicBezTo>
                      <a:pt x="2678" y="6953"/>
                      <a:pt x="2736" y="6949"/>
                      <a:pt x="2796" y="6943"/>
                    </a:cubicBezTo>
                    <a:cubicBezTo>
                      <a:pt x="2940" y="6937"/>
                      <a:pt x="3070" y="6886"/>
                      <a:pt x="3207" y="6843"/>
                    </a:cubicBezTo>
                    <a:cubicBezTo>
                      <a:pt x="3291" y="6816"/>
                      <a:pt x="3375" y="6779"/>
                      <a:pt x="3455" y="6742"/>
                    </a:cubicBezTo>
                    <a:cubicBezTo>
                      <a:pt x="3679" y="6639"/>
                      <a:pt x="3889" y="6508"/>
                      <a:pt x="4083" y="6355"/>
                    </a:cubicBezTo>
                    <a:cubicBezTo>
                      <a:pt x="4124" y="6321"/>
                      <a:pt x="4160" y="6287"/>
                      <a:pt x="4197" y="6254"/>
                    </a:cubicBezTo>
                    <a:cubicBezTo>
                      <a:pt x="4324" y="6127"/>
                      <a:pt x="4438" y="5994"/>
                      <a:pt x="4522" y="5836"/>
                    </a:cubicBezTo>
                    <a:cubicBezTo>
                      <a:pt x="4585" y="5719"/>
                      <a:pt x="4639" y="5605"/>
                      <a:pt x="4682" y="5478"/>
                    </a:cubicBezTo>
                    <a:cubicBezTo>
                      <a:pt x="4716" y="5384"/>
                      <a:pt x="4732" y="5284"/>
                      <a:pt x="4749" y="5188"/>
                    </a:cubicBezTo>
                    <a:cubicBezTo>
                      <a:pt x="4786" y="5007"/>
                      <a:pt x="4789" y="4827"/>
                      <a:pt x="4762" y="4642"/>
                    </a:cubicBezTo>
                    <a:cubicBezTo>
                      <a:pt x="4749" y="4546"/>
                      <a:pt x="4732" y="4452"/>
                      <a:pt x="4709" y="4358"/>
                    </a:cubicBezTo>
                    <a:cubicBezTo>
                      <a:pt x="4669" y="4211"/>
                      <a:pt x="4616" y="4074"/>
                      <a:pt x="4551" y="3940"/>
                    </a:cubicBezTo>
                    <a:cubicBezTo>
                      <a:pt x="4535" y="3910"/>
                      <a:pt x="4518" y="3879"/>
                      <a:pt x="4502" y="3850"/>
                    </a:cubicBezTo>
                    <a:cubicBezTo>
                      <a:pt x="4565" y="3839"/>
                      <a:pt x="4628" y="3830"/>
                      <a:pt x="4692" y="3816"/>
                    </a:cubicBezTo>
                    <a:cubicBezTo>
                      <a:pt x="4883" y="3783"/>
                      <a:pt x="5060" y="3703"/>
                      <a:pt x="5234" y="3623"/>
                    </a:cubicBezTo>
                    <a:cubicBezTo>
                      <a:pt x="5378" y="3558"/>
                      <a:pt x="5522" y="3475"/>
                      <a:pt x="5632" y="3354"/>
                    </a:cubicBezTo>
                    <a:cubicBezTo>
                      <a:pt x="5699" y="3281"/>
                      <a:pt x="5766" y="3208"/>
                      <a:pt x="5826" y="3127"/>
                    </a:cubicBezTo>
                    <a:cubicBezTo>
                      <a:pt x="5936" y="2980"/>
                      <a:pt x="6040" y="2823"/>
                      <a:pt x="6100" y="2649"/>
                    </a:cubicBezTo>
                    <a:cubicBezTo>
                      <a:pt x="6137" y="2539"/>
                      <a:pt x="6161" y="2414"/>
                      <a:pt x="6167" y="2298"/>
                    </a:cubicBezTo>
                    <a:cubicBezTo>
                      <a:pt x="6177" y="2161"/>
                      <a:pt x="6174" y="2027"/>
                      <a:pt x="6164" y="1886"/>
                    </a:cubicBezTo>
                    <a:cubicBezTo>
                      <a:pt x="6161" y="1860"/>
                      <a:pt x="6157" y="1833"/>
                      <a:pt x="6150" y="1806"/>
                    </a:cubicBezTo>
                    <a:cubicBezTo>
                      <a:pt x="6133" y="1739"/>
                      <a:pt x="6110" y="1672"/>
                      <a:pt x="6087" y="1609"/>
                    </a:cubicBezTo>
                    <a:cubicBezTo>
                      <a:pt x="6067" y="1556"/>
                      <a:pt x="6040" y="1508"/>
                      <a:pt x="6013" y="1459"/>
                    </a:cubicBezTo>
                    <a:cubicBezTo>
                      <a:pt x="5940" y="1338"/>
                      <a:pt x="5860" y="1224"/>
                      <a:pt x="5769" y="1117"/>
                    </a:cubicBezTo>
                    <a:cubicBezTo>
                      <a:pt x="5709" y="1047"/>
                      <a:pt x="5642" y="987"/>
                      <a:pt x="5575" y="923"/>
                    </a:cubicBezTo>
                    <a:cubicBezTo>
                      <a:pt x="5474" y="823"/>
                      <a:pt x="5368" y="729"/>
                      <a:pt x="5258" y="639"/>
                    </a:cubicBezTo>
                    <a:cubicBezTo>
                      <a:pt x="5241" y="625"/>
                      <a:pt x="5224" y="613"/>
                      <a:pt x="5207" y="599"/>
                    </a:cubicBezTo>
                    <a:cubicBezTo>
                      <a:pt x="5153" y="556"/>
                      <a:pt x="5104" y="515"/>
                      <a:pt x="5047" y="482"/>
                    </a:cubicBezTo>
                    <a:cubicBezTo>
                      <a:pt x="4846" y="361"/>
                      <a:pt x="4636" y="275"/>
                      <a:pt x="4408" y="214"/>
                    </a:cubicBezTo>
                    <a:cubicBezTo>
                      <a:pt x="4170" y="154"/>
                      <a:pt x="3929" y="107"/>
                      <a:pt x="3692" y="57"/>
                    </a:cubicBezTo>
                    <a:cubicBezTo>
                      <a:pt x="3602" y="37"/>
                      <a:pt x="3515" y="23"/>
                      <a:pt x="3428" y="7"/>
                    </a:cubicBezTo>
                    <a:cubicBezTo>
                      <a:pt x="3387" y="0"/>
                      <a:pt x="3351" y="0"/>
                      <a:pt x="3314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199" name="Google Shape;3199;p22"/>
              <p:cNvSpPr/>
              <p:nvPr/>
            </p:nvSpPr>
            <p:spPr>
              <a:xfrm>
                <a:off x="4791500" y="4541438"/>
                <a:ext cx="163225" cy="182575"/>
              </a:xfrm>
              <a:custGeom>
                <a:avLst/>
                <a:gdLst/>
                <a:ahLst/>
                <a:cxnLst/>
                <a:rect l="l" t="t" r="r" b="b"/>
                <a:pathLst>
                  <a:path w="6529" h="7303" extrusionOk="0">
                    <a:moveTo>
                      <a:pt x="3700" y="1635"/>
                    </a:moveTo>
                    <a:lnTo>
                      <a:pt x="3880" y="1664"/>
                    </a:lnTo>
                    <a:cubicBezTo>
                      <a:pt x="3997" y="1684"/>
                      <a:pt x="4111" y="1708"/>
                      <a:pt x="4221" y="1728"/>
                    </a:cubicBezTo>
                    <a:cubicBezTo>
                      <a:pt x="4325" y="1755"/>
                      <a:pt x="4412" y="1781"/>
                      <a:pt x="4489" y="1815"/>
                    </a:cubicBezTo>
                    <a:cubicBezTo>
                      <a:pt x="4582" y="1875"/>
                      <a:pt x="4669" y="1945"/>
                      <a:pt x="4733" y="2005"/>
                    </a:cubicBezTo>
                    <a:cubicBezTo>
                      <a:pt x="4817" y="2082"/>
                      <a:pt x="4907" y="2173"/>
                      <a:pt x="4987" y="2277"/>
                    </a:cubicBezTo>
                    <a:cubicBezTo>
                      <a:pt x="4984" y="2310"/>
                      <a:pt x="4981" y="2340"/>
                      <a:pt x="4977" y="2374"/>
                    </a:cubicBezTo>
                    <a:cubicBezTo>
                      <a:pt x="4947" y="2424"/>
                      <a:pt x="4907" y="2474"/>
                      <a:pt x="4867" y="2527"/>
                    </a:cubicBezTo>
                    <a:cubicBezTo>
                      <a:pt x="4797" y="2561"/>
                      <a:pt x="4723" y="2595"/>
                      <a:pt x="4643" y="2624"/>
                    </a:cubicBezTo>
                    <a:cubicBezTo>
                      <a:pt x="4566" y="2641"/>
                      <a:pt x="4489" y="2651"/>
                      <a:pt x="4405" y="2661"/>
                    </a:cubicBezTo>
                    <a:lnTo>
                      <a:pt x="4348" y="2668"/>
                    </a:lnTo>
                    <a:cubicBezTo>
                      <a:pt x="4272" y="2678"/>
                      <a:pt x="4195" y="2684"/>
                      <a:pt x="4131" y="2691"/>
                    </a:cubicBezTo>
                    <a:cubicBezTo>
                      <a:pt x="3991" y="2691"/>
                      <a:pt x="3854" y="2678"/>
                      <a:pt x="3736" y="2668"/>
                    </a:cubicBezTo>
                    <a:cubicBezTo>
                      <a:pt x="3596" y="2655"/>
                      <a:pt x="3485" y="2638"/>
                      <a:pt x="3385" y="2621"/>
                    </a:cubicBezTo>
                    <a:lnTo>
                      <a:pt x="3375" y="2618"/>
                    </a:lnTo>
                    <a:cubicBezTo>
                      <a:pt x="3295" y="2595"/>
                      <a:pt x="3215" y="2570"/>
                      <a:pt x="3121" y="2558"/>
                    </a:cubicBezTo>
                    <a:cubicBezTo>
                      <a:pt x="3138" y="2527"/>
                      <a:pt x="3155" y="2497"/>
                      <a:pt x="3171" y="2470"/>
                    </a:cubicBezTo>
                    <a:cubicBezTo>
                      <a:pt x="3252" y="2337"/>
                      <a:pt x="3329" y="2206"/>
                      <a:pt x="3409" y="2079"/>
                    </a:cubicBezTo>
                    <a:cubicBezTo>
                      <a:pt x="3482" y="1962"/>
                      <a:pt x="3556" y="1845"/>
                      <a:pt x="3633" y="1735"/>
                    </a:cubicBezTo>
                    <a:lnTo>
                      <a:pt x="3700" y="1635"/>
                    </a:lnTo>
                    <a:close/>
                    <a:moveTo>
                      <a:pt x="3536" y="1253"/>
                    </a:moveTo>
                    <a:lnTo>
                      <a:pt x="3345" y="1534"/>
                    </a:lnTo>
                    <a:cubicBezTo>
                      <a:pt x="3261" y="1651"/>
                      <a:pt x="3184" y="1772"/>
                      <a:pt x="3111" y="1892"/>
                    </a:cubicBezTo>
                    <a:cubicBezTo>
                      <a:pt x="3028" y="2022"/>
                      <a:pt x="2951" y="2156"/>
                      <a:pt x="2870" y="2289"/>
                    </a:cubicBezTo>
                    <a:cubicBezTo>
                      <a:pt x="2817" y="2380"/>
                      <a:pt x="2770" y="2470"/>
                      <a:pt x="2719" y="2561"/>
                    </a:cubicBezTo>
                    <a:lnTo>
                      <a:pt x="2509" y="3019"/>
                    </a:lnTo>
                    <a:lnTo>
                      <a:pt x="2874" y="2919"/>
                    </a:lnTo>
                    <a:cubicBezTo>
                      <a:pt x="2916" y="2906"/>
                      <a:pt x="2960" y="2899"/>
                      <a:pt x="3003" y="2899"/>
                    </a:cubicBezTo>
                    <a:cubicBezTo>
                      <a:pt x="3018" y="2899"/>
                      <a:pt x="3033" y="2900"/>
                      <a:pt x="3048" y="2902"/>
                    </a:cubicBezTo>
                    <a:cubicBezTo>
                      <a:pt x="3121" y="2908"/>
                      <a:pt x="3195" y="2932"/>
                      <a:pt x="3275" y="2956"/>
                    </a:cubicBezTo>
                    <a:lnTo>
                      <a:pt x="3312" y="2965"/>
                    </a:lnTo>
                    <a:cubicBezTo>
                      <a:pt x="3425" y="2985"/>
                      <a:pt x="3549" y="3002"/>
                      <a:pt x="3700" y="3016"/>
                    </a:cubicBezTo>
                    <a:cubicBezTo>
                      <a:pt x="3823" y="3029"/>
                      <a:pt x="3967" y="3042"/>
                      <a:pt x="4131" y="3042"/>
                    </a:cubicBezTo>
                    <a:lnTo>
                      <a:pt x="4144" y="3042"/>
                    </a:lnTo>
                    <a:cubicBezTo>
                      <a:pt x="4228" y="3036"/>
                      <a:pt x="4308" y="3029"/>
                      <a:pt x="4392" y="3016"/>
                    </a:cubicBezTo>
                    <a:lnTo>
                      <a:pt x="4452" y="3009"/>
                    </a:lnTo>
                    <a:cubicBezTo>
                      <a:pt x="4542" y="2999"/>
                      <a:pt x="4636" y="2985"/>
                      <a:pt x="4729" y="2965"/>
                    </a:cubicBezTo>
                    <a:lnTo>
                      <a:pt x="4753" y="2959"/>
                    </a:lnTo>
                    <a:cubicBezTo>
                      <a:pt x="4860" y="2919"/>
                      <a:pt x="4961" y="2875"/>
                      <a:pt x="5050" y="2828"/>
                    </a:cubicBezTo>
                    <a:lnTo>
                      <a:pt x="5124" y="2765"/>
                    </a:lnTo>
                    <a:cubicBezTo>
                      <a:pt x="5188" y="2688"/>
                      <a:pt x="5245" y="2607"/>
                      <a:pt x="5291" y="2534"/>
                    </a:cubicBezTo>
                    <a:lnTo>
                      <a:pt x="5322" y="2447"/>
                    </a:lnTo>
                    <a:cubicBezTo>
                      <a:pt x="5331" y="2380"/>
                      <a:pt x="5339" y="2310"/>
                      <a:pt x="5339" y="2243"/>
                    </a:cubicBezTo>
                    <a:lnTo>
                      <a:pt x="5339" y="2226"/>
                    </a:lnTo>
                    <a:lnTo>
                      <a:pt x="5322" y="2166"/>
                    </a:lnTo>
                    <a:cubicBezTo>
                      <a:pt x="5311" y="2143"/>
                      <a:pt x="5302" y="2123"/>
                      <a:pt x="5291" y="2102"/>
                    </a:cubicBezTo>
                    <a:lnTo>
                      <a:pt x="5278" y="2079"/>
                    </a:lnTo>
                    <a:cubicBezTo>
                      <a:pt x="5181" y="1948"/>
                      <a:pt x="5070" y="1838"/>
                      <a:pt x="4974" y="1748"/>
                    </a:cubicBezTo>
                    <a:lnTo>
                      <a:pt x="4967" y="1741"/>
                    </a:lnTo>
                    <a:cubicBezTo>
                      <a:pt x="4890" y="1675"/>
                      <a:pt x="4783" y="1584"/>
                      <a:pt x="4663" y="1511"/>
                    </a:cubicBezTo>
                    <a:lnTo>
                      <a:pt x="4639" y="1497"/>
                    </a:lnTo>
                    <a:cubicBezTo>
                      <a:pt x="4539" y="1454"/>
                      <a:pt x="4436" y="1420"/>
                      <a:pt x="4298" y="1387"/>
                    </a:cubicBezTo>
                    <a:cubicBezTo>
                      <a:pt x="4181" y="1363"/>
                      <a:pt x="4061" y="1340"/>
                      <a:pt x="3944" y="1320"/>
                    </a:cubicBezTo>
                    <a:cubicBezTo>
                      <a:pt x="3860" y="1303"/>
                      <a:pt x="3780" y="1290"/>
                      <a:pt x="3696" y="1277"/>
                    </a:cubicBezTo>
                    <a:lnTo>
                      <a:pt x="3536" y="1253"/>
                    </a:lnTo>
                    <a:close/>
                    <a:moveTo>
                      <a:pt x="2439" y="3995"/>
                    </a:moveTo>
                    <a:cubicBezTo>
                      <a:pt x="2466" y="4022"/>
                      <a:pt x="2496" y="4046"/>
                      <a:pt x="2526" y="4069"/>
                    </a:cubicBezTo>
                    <a:lnTo>
                      <a:pt x="2529" y="4072"/>
                    </a:lnTo>
                    <a:cubicBezTo>
                      <a:pt x="2576" y="4109"/>
                      <a:pt x="2622" y="4136"/>
                      <a:pt x="2662" y="4160"/>
                    </a:cubicBezTo>
                    <a:lnTo>
                      <a:pt x="2703" y="4183"/>
                    </a:lnTo>
                    <a:cubicBezTo>
                      <a:pt x="2747" y="4209"/>
                      <a:pt x="2793" y="4236"/>
                      <a:pt x="2840" y="4260"/>
                    </a:cubicBezTo>
                    <a:lnTo>
                      <a:pt x="2880" y="4287"/>
                    </a:lnTo>
                    <a:cubicBezTo>
                      <a:pt x="2957" y="4327"/>
                      <a:pt x="3034" y="4370"/>
                      <a:pt x="3104" y="4417"/>
                    </a:cubicBezTo>
                    <a:cubicBezTo>
                      <a:pt x="3168" y="4461"/>
                      <a:pt x="3232" y="4510"/>
                      <a:pt x="3292" y="4564"/>
                    </a:cubicBezTo>
                    <a:cubicBezTo>
                      <a:pt x="3352" y="4621"/>
                      <a:pt x="3399" y="4671"/>
                      <a:pt x="3439" y="4722"/>
                    </a:cubicBezTo>
                    <a:cubicBezTo>
                      <a:pt x="3459" y="4765"/>
                      <a:pt x="3479" y="4808"/>
                      <a:pt x="3499" y="4862"/>
                    </a:cubicBezTo>
                    <a:cubicBezTo>
                      <a:pt x="3512" y="4925"/>
                      <a:pt x="3522" y="4986"/>
                      <a:pt x="3533" y="5043"/>
                    </a:cubicBezTo>
                    <a:cubicBezTo>
                      <a:pt x="3529" y="5063"/>
                      <a:pt x="3525" y="5083"/>
                      <a:pt x="3522" y="5106"/>
                    </a:cubicBezTo>
                    <a:cubicBezTo>
                      <a:pt x="3512" y="5146"/>
                      <a:pt x="3499" y="5186"/>
                      <a:pt x="3482" y="5223"/>
                    </a:cubicBezTo>
                    <a:cubicBezTo>
                      <a:pt x="3465" y="5250"/>
                      <a:pt x="3449" y="5276"/>
                      <a:pt x="3429" y="5299"/>
                    </a:cubicBezTo>
                    <a:cubicBezTo>
                      <a:pt x="3385" y="5344"/>
                      <a:pt x="3332" y="5384"/>
                      <a:pt x="3275" y="5424"/>
                    </a:cubicBezTo>
                    <a:cubicBezTo>
                      <a:pt x="3171" y="5480"/>
                      <a:pt x="3054" y="5534"/>
                      <a:pt x="2931" y="5577"/>
                    </a:cubicBezTo>
                    <a:cubicBezTo>
                      <a:pt x="2903" y="5584"/>
                      <a:pt x="2880" y="5591"/>
                      <a:pt x="2854" y="5594"/>
                    </a:cubicBezTo>
                    <a:cubicBezTo>
                      <a:pt x="2810" y="5580"/>
                      <a:pt x="2767" y="5568"/>
                      <a:pt x="2723" y="5554"/>
                    </a:cubicBezTo>
                    <a:lnTo>
                      <a:pt x="2642" y="5531"/>
                    </a:lnTo>
                    <a:cubicBezTo>
                      <a:pt x="2532" y="5497"/>
                      <a:pt x="2426" y="5464"/>
                      <a:pt x="2338" y="5427"/>
                    </a:cubicBezTo>
                    <a:cubicBezTo>
                      <a:pt x="2228" y="5364"/>
                      <a:pt x="2121" y="5296"/>
                      <a:pt x="2011" y="5230"/>
                    </a:cubicBezTo>
                    <a:lnTo>
                      <a:pt x="1944" y="5186"/>
                    </a:lnTo>
                    <a:cubicBezTo>
                      <a:pt x="1927" y="5176"/>
                      <a:pt x="1910" y="5166"/>
                      <a:pt x="1897" y="5156"/>
                    </a:cubicBezTo>
                    <a:cubicBezTo>
                      <a:pt x="1954" y="5026"/>
                      <a:pt x="2011" y="4895"/>
                      <a:pt x="2068" y="4768"/>
                    </a:cubicBezTo>
                    <a:cubicBezTo>
                      <a:pt x="2181" y="4507"/>
                      <a:pt x="2309" y="4250"/>
                      <a:pt x="2439" y="3995"/>
                    </a:cubicBezTo>
                    <a:close/>
                    <a:moveTo>
                      <a:pt x="2409" y="3273"/>
                    </a:moveTo>
                    <a:lnTo>
                      <a:pt x="2228" y="3631"/>
                    </a:lnTo>
                    <a:cubicBezTo>
                      <a:pt x="2064" y="3952"/>
                      <a:pt x="1894" y="4287"/>
                      <a:pt x="1747" y="4624"/>
                    </a:cubicBezTo>
                    <a:cubicBezTo>
                      <a:pt x="1666" y="4802"/>
                      <a:pt x="1589" y="4978"/>
                      <a:pt x="1512" y="5156"/>
                    </a:cubicBezTo>
                    <a:lnTo>
                      <a:pt x="1449" y="5299"/>
                    </a:lnTo>
                    <a:lnTo>
                      <a:pt x="1646" y="5417"/>
                    </a:lnTo>
                    <a:cubicBezTo>
                      <a:pt x="1683" y="5437"/>
                      <a:pt x="1716" y="5460"/>
                      <a:pt x="1753" y="5480"/>
                    </a:cubicBezTo>
                    <a:lnTo>
                      <a:pt x="1827" y="5531"/>
                    </a:lnTo>
                    <a:cubicBezTo>
                      <a:pt x="1937" y="5600"/>
                      <a:pt x="2051" y="5668"/>
                      <a:pt x="2181" y="5741"/>
                    </a:cubicBezTo>
                    <a:cubicBezTo>
                      <a:pt x="2301" y="5795"/>
                      <a:pt x="2422" y="5832"/>
                      <a:pt x="2542" y="5869"/>
                    </a:cubicBezTo>
                    <a:lnTo>
                      <a:pt x="2619" y="5892"/>
                    </a:lnTo>
                    <a:cubicBezTo>
                      <a:pt x="2673" y="5909"/>
                      <a:pt x="2730" y="5926"/>
                      <a:pt x="2787" y="5942"/>
                    </a:cubicBezTo>
                    <a:lnTo>
                      <a:pt x="2863" y="5952"/>
                    </a:lnTo>
                    <a:lnTo>
                      <a:pt x="2887" y="5946"/>
                    </a:lnTo>
                    <a:cubicBezTo>
                      <a:pt x="2931" y="5938"/>
                      <a:pt x="2977" y="5929"/>
                      <a:pt x="3034" y="5912"/>
                    </a:cubicBezTo>
                    <a:cubicBezTo>
                      <a:pt x="3188" y="5858"/>
                      <a:pt x="3325" y="5798"/>
                      <a:pt x="3459" y="5721"/>
                    </a:cubicBezTo>
                    <a:cubicBezTo>
                      <a:pt x="3549" y="5661"/>
                      <a:pt x="3619" y="5605"/>
                      <a:pt x="3679" y="5548"/>
                    </a:cubicBezTo>
                    <a:lnTo>
                      <a:pt x="3700" y="5527"/>
                    </a:lnTo>
                    <a:cubicBezTo>
                      <a:pt x="3733" y="5484"/>
                      <a:pt x="3763" y="5440"/>
                      <a:pt x="3790" y="5393"/>
                    </a:cubicBezTo>
                    <a:lnTo>
                      <a:pt x="3803" y="5370"/>
                    </a:lnTo>
                    <a:cubicBezTo>
                      <a:pt x="3826" y="5310"/>
                      <a:pt x="3846" y="5253"/>
                      <a:pt x="3863" y="5190"/>
                    </a:cubicBezTo>
                    <a:lnTo>
                      <a:pt x="3870" y="5169"/>
                    </a:lnTo>
                    <a:cubicBezTo>
                      <a:pt x="3874" y="5129"/>
                      <a:pt x="3880" y="5092"/>
                      <a:pt x="3883" y="5052"/>
                    </a:cubicBezTo>
                    <a:lnTo>
                      <a:pt x="3883" y="5035"/>
                    </a:lnTo>
                    <a:lnTo>
                      <a:pt x="3883" y="5019"/>
                    </a:lnTo>
                    <a:cubicBezTo>
                      <a:pt x="3874" y="4942"/>
                      <a:pt x="3860" y="4858"/>
                      <a:pt x="3840" y="4771"/>
                    </a:cubicBezTo>
                    <a:lnTo>
                      <a:pt x="3834" y="4748"/>
                    </a:lnTo>
                    <a:cubicBezTo>
                      <a:pt x="3803" y="4674"/>
                      <a:pt x="3773" y="4608"/>
                      <a:pt x="3743" y="4544"/>
                    </a:cubicBezTo>
                    <a:lnTo>
                      <a:pt x="3726" y="4517"/>
                    </a:lnTo>
                    <a:cubicBezTo>
                      <a:pt x="3673" y="4453"/>
                      <a:pt x="3616" y="4387"/>
                      <a:pt x="3529" y="4303"/>
                    </a:cubicBezTo>
                    <a:cubicBezTo>
                      <a:pt x="3465" y="4250"/>
                      <a:pt x="3389" y="4186"/>
                      <a:pt x="3301" y="4126"/>
                    </a:cubicBezTo>
                    <a:cubicBezTo>
                      <a:pt x="3221" y="4072"/>
                      <a:pt x="3138" y="4026"/>
                      <a:pt x="3054" y="3979"/>
                    </a:cubicBezTo>
                    <a:lnTo>
                      <a:pt x="3011" y="3955"/>
                    </a:lnTo>
                    <a:cubicBezTo>
                      <a:pt x="2967" y="3929"/>
                      <a:pt x="2923" y="3905"/>
                      <a:pt x="2880" y="3879"/>
                    </a:cubicBezTo>
                    <a:lnTo>
                      <a:pt x="2837" y="3855"/>
                    </a:lnTo>
                    <a:cubicBezTo>
                      <a:pt x="2807" y="3839"/>
                      <a:pt x="2776" y="3822"/>
                      <a:pt x="2750" y="3802"/>
                    </a:cubicBezTo>
                    <a:lnTo>
                      <a:pt x="2639" y="3939"/>
                    </a:lnTo>
                    <a:lnTo>
                      <a:pt x="2747" y="3799"/>
                    </a:lnTo>
                    <a:cubicBezTo>
                      <a:pt x="2650" y="3718"/>
                      <a:pt x="2602" y="3674"/>
                      <a:pt x="2566" y="3591"/>
                    </a:cubicBezTo>
                    <a:lnTo>
                      <a:pt x="2409" y="3273"/>
                    </a:lnTo>
                    <a:close/>
                    <a:moveTo>
                      <a:pt x="3525" y="352"/>
                    </a:moveTo>
                    <a:cubicBezTo>
                      <a:pt x="3544" y="352"/>
                      <a:pt x="3562" y="354"/>
                      <a:pt x="3576" y="357"/>
                    </a:cubicBezTo>
                    <a:cubicBezTo>
                      <a:pt x="3663" y="370"/>
                      <a:pt x="3746" y="387"/>
                      <a:pt x="3834" y="403"/>
                    </a:cubicBezTo>
                    <a:lnTo>
                      <a:pt x="3980" y="434"/>
                    </a:lnTo>
                    <a:cubicBezTo>
                      <a:pt x="4167" y="474"/>
                      <a:pt x="4359" y="514"/>
                      <a:pt x="4542" y="561"/>
                    </a:cubicBezTo>
                    <a:cubicBezTo>
                      <a:pt x="4753" y="614"/>
                      <a:pt x="4944" y="698"/>
                      <a:pt x="5135" y="812"/>
                    </a:cubicBezTo>
                    <a:cubicBezTo>
                      <a:pt x="5184" y="838"/>
                      <a:pt x="5231" y="875"/>
                      <a:pt x="5275" y="912"/>
                    </a:cubicBezTo>
                    <a:lnTo>
                      <a:pt x="5325" y="952"/>
                    </a:lnTo>
                    <a:cubicBezTo>
                      <a:pt x="5432" y="1042"/>
                      <a:pt x="5536" y="1133"/>
                      <a:pt x="5632" y="1226"/>
                    </a:cubicBezTo>
                    <a:lnTo>
                      <a:pt x="5666" y="1256"/>
                    </a:lnTo>
                    <a:cubicBezTo>
                      <a:pt x="5720" y="1310"/>
                      <a:pt x="5770" y="1357"/>
                      <a:pt x="5813" y="1407"/>
                    </a:cubicBezTo>
                    <a:cubicBezTo>
                      <a:pt x="5893" y="1504"/>
                      <a:pt x="5967" y="1607"/>
                      <a:pt x="6038" y="1724"/>
                    </a:cubicBezTo>
                    <a:cubicBezTo>
                      <a:pt x="6061" y="1765"/>
                      <a:pt x="6084" y="1805"/>
                      <a:pt x="6101" y="1845"/>
                    </a:cubicBezTo>
                    <a:cubicBezTo>
                      <a:pt x="6121" y="1905"/>
                      <a:pt x="6141" y="1962"/>
                      <a:pt x="6154" y="2025"/>
                    </a:cubicBezTo>
                    <a:cubicBezTo>
                      <a:pt x="6161" y="2042"/>
                      <a:pt x="6164" y="2059"/>
                      <a:pt x="6168" y="2076"/>
                    </a:cubicBezTo>
                    <a:cubicBezTo>
                      <a:pt x="6178" y="2213"/>
                      <a:pt x="6178" y="2340"/>
                      <a:pt x="6171" y="2464"/>
                    </a:cubicBezTo>
                    <a:cubicBezTo>
                      <a:pt x="6164" y="2570"/>
                      <a:pt x="6141" y="2678"/>
                      <a:pt x="6111" y="2768"/>
                    </a:cubicBezTo>
                    <a:cubicBezTo>
                      <a:pt x="6058" y="2925"/>
                      <a:pt x="5957" y="3072"/>
                      <a:pt x="5863" y="3200"/>
                    </a:cubicBezTo>
                    <a:cubicBezTo>
                      <a:pt x="5820" y="3257"/>
                      <a:pt x="5770" y="3313"/>
                      <a:pt x="5713" y="3373"/>
                    </a:cubicBezTo>
                    <a:lnTo>
                      <a:pt x="5680" y="3413"/>
                    </a:lnTo>
                    <a:cubicBezTo>
                      <a:pt x="5603" y="3498"/>
                      <a:pt x="5496" y="3567"/>
                      <a:pt x="5339" y="3638"/>
                    </a:cubicBezTo>
                    <a:cubicBezTo>
                      <a:pt x="5175" y="3711"/>
                      <a:pt x="5007" y="3788"/>
                      <a:pt x="4840" y="3819"/>
                    </a:cubicBezTo>
                    <a:cubicBezTo>
                      <a:pt x="4777" y="3831"/>
                      <a:pt x="4716" y="3842"/>
                      <a:pt x="4653" y="3851"/>
                    </a:cubicBezTo>
                    <a:lnTo>
                      <a:pt x="4402" y="3892"/>
                    </a:lnTo>
                    <a:lnTo>
                      <a:pt x="4529" y="4112"/>
                    </a:lnTo>
                    <a:cubicBezTo>
                      <a:pt x="4542" y="4140"/>
                      <a:pt x="4556" y="4166"/>
                      <a:pt x="4569" y="4193"/>
                    </a:cubicBezTo>
                    <a:cubicBezTo>
                      <a:pt x="4633" y="4323"/>
                      <a:pt x="4683" y="4450"/>
                      <a:pt x="4716" y="4577"/>
                    </a:cubicBezTo>
                    <a:cubicBezTo>
                      <a:pt x="4740" y="4671"/>
                      <a:pt x="4757" y="4771"/>
                      <a:pt x="4766" y="4845"/>
                    </a:cubicBezTo>
                    <a:cubicBezTo>
                      <a:pt x="4794" y="5006"/>
                      <a:pt x="4786" y="5169"/>
                      <a:pt x="4757" y="5330"/>
                    </a:cubicBezTo>
                    <a:lnTo>
                      <a:pt x="4743" y="5393"/>
                    </a:lnTo>
                    <a:cubicBezTo>
                      <a:pt x="4729" y="5467"/>
                      <a:pt x="4716" y="5537"/>
                      <a:pt x="4696" y="5597"/>
                    </a:cubicBezTo>
                    <a:cubicBezTo>
                      <a:pt x="4660" y="5701"/>
                      <a:pt x="4613" y="5805"/>
                      <a:pt x="4546" y="5929"/>
                    </a:cubicBezTo>
                    <a:cubicBezTo>
                      <a:pt x="4476" y="6056"/>
                      <a:pt x="4382" y="6176"/>
                      <a:pt x="4252" y="6303"/>
                    </a:cubicBezTo>
                    <a:cubicBezTo>
                      <a:pt x="4218" y="6333"/>
                      <a:pt x="4188" y="6363"/>
                      <a:pt x="4151" y="6394"/>
                    </a:cubicBezTo>
                    <a:cubicBezTo>
                      <a:pt x="3971" y="6537"/>
                      <a:pt x="3770" y="6661"/>
                      <a:pt x="3559" y="6758"/>
                    </a:cubicBezTo>
                    <a:cubicBezTo>
                      <a:pt x="3472" y="6798"/>
                      <a:pt x="3399" y="6829"/>
                      <a:pt x="3332" y="6852"/>
                    </a:cubicBezTo>
                    <a:lnTo>
                      <a:pt x="3261" y="6872"/>
                    </a:lnTo>
                    <a:cubicBezTo>
                      <a:pt x="3158" y="6905"/>
                      <a:pt x="3057" y="6939"/>
                      <a:pt x="2954" y="6945"/>
                    </a:cubicBezTo>
                    <a:cubicBezTo>
                      <a:pt x="2899" y="6949"/>
                      <a:pt x="2847" y="6952"/>
                      <a:pt x="2798" y="6952"/>
                    </a:cubicBezTo>
                    <a:cubicBezTo>
                      <a:pt x="2755" y="6952"/>
                      <a:pt x="2713" y="6950"/>
                      <a:pt x="2673" y="6942"/>
                    </a:cubicBezTo>
                    <a:cubicBezTo>
                      <a:pt x="2579" y="6925"/>
                      <a:pt x="2489" y="6905"/>
                      <a:pt x="2395" y="6882"/>
                    </a:cubicBezTo>
                    <a:cubicBezTo>
                      <a:pt x="2335" y="6869"/>
                      <a:pt x="2275" y="6852"/>
                      <a:pt x="2215" y="6832"/>
                    </a:cubicBezTo>
                    <a:lnTo>
                      <a:pt x="2121" y="6804"/>
                    </a:lnTo>
                    <a:cubicBezTo>
                      <a:pt x="2085" y="6795"/>
                      <a:pt x="2044" y="6781"/>
                      <a:pt x="2004" y="6768"/>
                    </a:cubicBezTo>
                    <a:lnTo>
                      <a:pt x="1980" y="6761"/>
                    </a:lnTo>
                    <a:cubicBezTo>
                      <a:pt x="1840" y="6718"/>
                      <a:pt x="1710" y="6648"/>
                      <a:pt x="1596" y="6584"/>
                    </a:cubicBezTo>
                    <a:cubicBezTo>
                      <a:pt x="1512" y="6540"/>
                      <a:pt x="1432" y="6494"/>
                      <a:pt x="1352" y="6443"/>
                    </a:cubicBezTo>
                    <a:cubicBezTo>
                      <a:pt x="1268" y="6397"/>
                      <a:pt x="1191" y="6343"/>
                      <a:pt x="1111" y="6293"/>
                    </a:cubicBezTo>
                    <a:cubicBezTo>
                      <a:pt x="1084" y="6276"/>
                      <a:pt x="1061" y="6259"/>
                      <a:pt x="1041" y="6243"/>
                    </a:cubicBezTo>
                    <a:lnTo>
                      <a:pt x="970" y="6193"/>
                    </a:lnTo>
                    <a:lnTo>
                      <a:pt x="890" y="6216"/>
                    </a:lnTo>
                    <a:cubicBezTo>
                      <a:pt x="856" y="6225"/>
                      <a:pt x="820" y="6229"/>
                      <a:pt x="784" y="6229"/>
                    </a:cubicBezTo>
                    <a:cubicBezTo>
                      <a:pt x="737" y="6229"/>
                      <a:pt x="690" y="6222"/>
                      <a:pt x="646" y="6207"/>
                    </a:cubicBezTo>
                    <a:cubicBezTo>
                      <a:pt x="546" y="6170"/>
                      <a:pt x="459" y="6093"/>
                      <a:pt x="412" y="5992"/>
                    </a:cubicBezTo>
                    <a:cubicBezTo>
                      <a:pt x="368" y="5895"/>
                      <a:pt x="362" y="5771"/>
                      <a:pt x="395" y="5694"/>
                    </a:cubicBezTo>
                    <a:lnTo>
                      <a:pt x="569" y="5279"/>
                    </a:lnTo>
                    <a:cubicBezTo>
                      <a:pt x="776" y="4795"/>
                      <a:pt x="987" y="4293"/>
                      <a:pt x="1208" y="3805"/>
                    </a:cubicBezTo>
                    <a:cubicBezTo>
                      <a:pt x="1302" y="3604"/>
                      <a:pt x="1392" y="3404"/>
                      <a:pt x="1483" y="3200"/>
                    </a:cubicBezTo>
                    <a:cubicBezTo>
                      <a:pt x="1546" y="3052"/>
                      <a:pt x="1603" y="2899"/>
                      <a:pt x="1656" y="2751"/>
                    </a:cubicBezTo>
                    <a:lnTo>
                      <a:pt x="1707" y="2615"/>
                    </a:lnTo>
                    <a:cubicBezTo>
                      <a:pt x="1857" y="2209"/>
                      <a:pt x="2064" y="1818"/>
                      <a:pt x="2268" y="1437"/>
                    </a:cubicBezTo>
                    <a:lnTo>
                      <a:pt x="2298" y="1383"/>
                    </a:lnTo>
                    <a:cubicBezTo>
                      <a:pt x="2375" y="1240"/>
                      <a:pt x="2452" y="1093"/>
                      <a:pt x="2536" y="952"/>
                    </a:cubicBezTo>
                    <a:cubicBezTo>
                      <a:pt x="2606" y="835"/>
                      <a:pt x="2693" y="735"/>
                      <a:pt x="2793" y="628"/>
                    </a:cubicBezTo>
                    <a:cubicBezTo>
                      <a:pt x="2877" y="537"/>
                      <a:pt x="2984" y="467"/>
                      <a:pt x="3094" y="431"/>
                    </a:cubicBezTo>
                    <a:cubicBezTo>
                      <a:pt x="3158" y="407"/>
                      <a:pt x="3221" y="383"/>
                      <a:pt x="3289" y="370"/>
                    </a:cubicBezTo>
                    <a:cubicBezTo>
                      <a:pt x="3335" y="357"/>
                      <a:pt x="3385" y="357"/>
                      <a:pt x="3445" y="353"/>
                    </a:cubicBezTo>
                    <a:lnTo>
                      <a:pt x="3499" y="353"/>
                    </a:lnTo>
                    <a:cubicBezTo>
                      <a:pt x="3508" y="353"/>
                      <a:pt x="3516" y="352"/>
                      <a:pt x="3525" y="352"/>
                    </a:cubicBezTo>
                    <a:close/>
                    <a:moveTo>
                      <a:pt x="3528" y="1"/>
                    </a:moveTo>
                    <a:cubicBezTo>
                      <a:pt x="3515" y="1"/>
                      <a:pt x="3500" y="1"/>
                      <a:pt x="3485" y="2"/>
                    </a:cubicBezTo>
                    <a:lnTo>
                      <a:pt x="3435" y="2"/>
                    </a:lnTo>
                    <a:cubicBezTo>
                      <a:pt x="3362" y="6"/>
                      <a:pt x="3289" y="9"/>
                      <a:pt x="3208" y="26"/>
                    </a:cubicBezTo>
                    <a:cubicBezTo>
                      <a:pt x="3128" y="46"/>
                      <a:pt x="3054" y="69"/>
                      <a:pt x="2980" y="96"/>
                    </a:cubicBezTo>
                    <a:cubicBezTo>
                      <a:pt x="2817" y="153"/>
                      <a:pt x="2659" y="256"/>
                      <a:pt x="2536" y="387"/>
                    </a:cubicBezTo>
                    <a:cubicBezTo>
                      <a:pt x="2426" y="508"/>
                      <a:pt x="2318" y="624"/>
                      <a:pt x="2231" y="775"/>
                    </a:cubicBezTo>
                    <a:cubicBezTo>
                      <a:pt x="2148" y="919"/>
                      <a:pt x="2068" y="1069"/>
                      <a:pt x="1987" y="1216"/>
                    </a:cubicBezTo>
                    <a:lnTo>
                      <a:pt x="1957" y="1273"/>
                    </a:lnTo>
                    <a:cubicBezTo>
                      <a:pt x="1750" y="1661"/>
                      <a:pt x="1536" y="2066"/>
                      <a:pt x="1375" y="2494"/>
                    </a:cubicBezTo>
                    <a:lnTo>
                      <a:pt x="1325" y="2635"/>
                    </a:lnTo>
                    <a:cubicBezTo>
                      <a:pt x="1275" y="2775"/>
                      <a:pt x="1222" y="2922"/>
                      <a:pt x="1161" y="3056"/>
                    </a:cubicBezTo>
                    <a:lnTo>
                      <a:pt x="890" y="3658"/>
                    </a:lnTo>
                    <a:cubicBezTo>
                      <a:pt x="666" y="4149"/>
                      <a:pt x="452" y="4654"/>
                      <a:pt x="248" y="5143"/>
                    </a:cubicBezTo>
                    <a:lnTo>
                      <a:pt x="71" y="5557"/>
                    </a:lnTo>
                    <a:cubicBezTo>
                      <a:pt x="1" y="5728"/>
                      <a:pt x="7" y="5952"/>
                      <a:pt x="94" y="6139"/>
                    </a:cubicBezTo>
                    <a:cubicBezTo>
                      <a:pt x="178" y="6323"/>
                      <a:pt x="339" y="6471"/>
                      <a:pt x="529" y="6537"/>
                    </a:cubicBezTo>
                    <a:cubicBezTo>
                      <a:pt x="611" y="6568"/>
                      <a:pt x="698" y="6582"/>
                      <a:pt x="785" y="6582"/>
                    </a:cubicBezTo>
                    <a:cubicBezTo>
                      <a:pt x="822" y="6582"/>
                      <a:pt x="860" y="6579"/>
                      <a:pt x="897" y="6574"/>
                    </a:cubicBezTo>
                    <a:cubicBezTo>
                      <a:pt x="904" y="6577"/>
                      <a:pt x="910" y="6584"/>
                      <a:pt x="917" y="6588"/>
                    </a:cubicBezTo>
                    <a:cubicBezTo>
                      <a:pt x="1001" y="6641"/>
                      <a:pt x="1084" y="6695"/>
                      <a:pt x="1168" y="6744"/>
                    </a:cubicBezTo>
                    <a:cubicBezTo>
                      <a:pt x="1255" y="6795"/>
                      <a:pt x="1338" y="6845"/>
                      <a:pt x="1426" y="6892"/>
                    </a:cubicBezTo>
                    <a:cubicBezTo>
                      <a:pt x="1552" y="6962"/>
                      <a:pt x="1707" y="7042"/>
                      <a:pt x="1873" y="7096"/>
                    </a:cubicBezTo>
                    <a:lnTo>
                      <a:pt x="1897" y="7105"/>
                    </a:lnTo>
                    <a:cubicBezTo>
                      <a:pt x="1940" y="7119"/>
                      <a:pt x="1984" y="7133"/>
                      <a:pt x="2028" y="7142"/>
                    </a:cubicBezTo>
                    <a:lnTo>
                      <a:pt x="2114" y="7170"/>
                    </a:lnTo>
                    <a:cubicBezTo>
                      <a:pt x="2181" y="7190"/>
                      <a:pt x="2252" y="7210"/>
                      <a:pt x="2318" y="7226"/>
                    </a:cubicBezTo>
                    <a:cubicBezTo>
                      <a:pt x="2415" y="7250"/>
                      <a:pt x="2512" y="7270"/>
                      <a:pt x="2609" y="7286"/>
                    </a:cubicBezTo>
                    <a:cubicBezTo>
                      <a:pt x="2676" y="7300"/>
                      <a:pt x="2736" y="7303"/>
                      <a:pt x="2800" y="7303"/>
                    </a:cubicBezTo>
                    <a:cubicBezTo>
                      <a:pt x="2863" y="7303"/>
                      <a:pt x="2923" y="7300"/>
                      <a:pt x="2988" y="7297"/>
                    </a:cubicBezTo>
                    <a:cubicBezTo>
                      <a:pt x="3124" y="7286"/>
                      <a:pt x="3252" y="7246"/>
                      <a:pt x="3372" y="7206"/>
                    </a:cubicBezTo>
                    <a:lnTo>
                      <a:pt x="3435" y="7186"/>
                    </a:lnTo>
                    <a:cubicBezTo>
                      <a:pt x="3519" y="7159"/>
                      <a:pt x="3606" y="7126"/>
                      <a:pt x="3706" y="7079"/>
                    </a:cubicBezTo>
                    <a:cubicBezTo>
                      <a:pt x="3944" y="6969"/>
                      <a:pt x="4167" y="6832"/>
                      <a:pt x="4372" y="6668"/>
                    </a:cubicBezTo>
                    <a:cubicBezTo>
                      <a:pt x="4415" y="6634"/>
                      <a:pt x="4456" y="6594"/>
                      <a:pt x="4496" y="6557"/>
                    </a:cubicBezTo>
                    <a:cubicBezTo>
                      <a:pt x="4653" y="6403"/>
                      <a:pt x="4769" y="6253"/>
                      <a:pt x="4857" y="6096"/>
                    </a:cubicBezTo>
                    <a:cubicBezTo>
                      <a:pt x="4930" y="5955"/>
                      <a:pt x="4984" y="5835"/>
                      <a:pt x="5027" y="5714"/>
                    </a:cubicBezTo>
                    <a:cubicBezTo>
                      <a:pt x="5058" y="5628"/>
                      <a:pt x="5074" y="5540"/>
                      <a:pt x="5087" y="5460"/>
                    </a:cubicBezTo>
                    <a:lnTo>
                      <a:pt x="5101" y="5397"/>
                    </a:lnTo>
                    <a:cubicBezTo>
                      <a:pt x="5141" y="5199"/>
                      <a:pt x="5144" y="4995"/>
                      <a:pt x="5115" y="4791"/>
                    </a:cubicBezTo>
                    <a:cubicBezTo>
                      <a:pt x="5104" y="4708"/>
                      <a:pt x="5084" y="4601"/>
                      <a:pt x="5054" y="4487"/>
                    </a:cubicBezTo>
                    <a:cubicBezTo>
                      <a:pt x="5027" y="4376"/>
                      <a:pt x="4987" y="4270"/>
                      <a:pt x="4940" y="4156"/>
                    </a:cubicBezTo>
                    <a:cubicBezTo>
                      <a:pt x="5138" y="4116"/>
                      <a:pt x="5322" y="4032"/>
                      <a:pt x="5482" y="3959"/>
                    </a:cubicBezTo>
                    <a:cubicBezTo>
                      <a:pt x="5686" y="3868"/>
                      <a:pt x="5830" y="3768"/>
                      <a:pt x="5941" y="3648"/>
                    </a:cubicBezTo>
                    <a:lnTo>
                      <a:pt x="5973" y="3611"/>
                    </a:lnTo>
                    <a:cubicBezTo>
                      <a:pt x="6030" y="3547"/>
                      <a:pt x="6091" y="3481"/>
                      <a:pt x="6148" y="3407"/>
                    </a:cubicBezTo>
                    <a:cubicBezTo>
                      <a:pt x="6254" y="3260"/>
                      <a:pt x="6375" y="3089"/>
                      <a:pt x="6445" y="2882"/>
                    </a:cubicBezTo>
                    <a:cubicBezTo>
                      <a:pt x="6486" y="2761"/>
                      <a:pt x="6512" y="2624"/>
                      <a:pt x="6522" y="2484"/>
                    </a:cubicBezTo>
                    <a:cubicBezTo>
                      <a:pt x="6529" y="2346"/>
                      <a:pt x="6529" y="2203"/>
                      <a:pt x="6515" y="2053"/>
                    </a:cubicBezTo>
                    <a:cubicBezTo>
                      <a:pt x="6515" y="2013"/>
                      <a:pt x="6506" y="1976"/>
                      <a:pt x="6499" y="1939"/>
                    </a:cubicBezTo>
                    <a:cubicBezTo>
                      <a:pt x="6482" y="1875"/>
                      <a:pt x="6459" y="1805"/>
                      <a:pt x="6429" y="1724"/>
                    </a:cubicBezTo>
                    <a:cubicBezTo>
                      <a:pt x="6405" y="1658"/>
                      <a:pt x="6372" y="1601"/>
                      <a:pt x="6342" y="1547"/>
                    </a:cubicBezTo>
                    <a:cubicBezTo>
                      <a:pt x="6262" y="1411"/>
                      <a:pt x="6174" y="1290"/>
                      <a:pt x="6081" y="1179"/>
                    </a:cubicBezTo>
                    <a:cubicBezTo>
                      <a:pt x="6024" y="1116"/>
                      <a:pt x="5967" y="1059"/>
                      <a:pt x="5907" y="1002"/>
                    </a:cubicBezTo>
                    <a:lnTo>
                      <a:pt x="5877" y="972"/>
                    </a:lnTo>
                    <a:cubicBezTo>
                      <a:pt x="5773" y="875"/>
                      <a:pt x="5663" y="775"/>
                      <a:pt x="5546" y="681"/>
                    </a:cubicBezTo>
                    <a:lnTo>
                      <a:pt x="5496" y="638"/>
                    </a:lnTo>
                    <a:cubicBezTo>
                      <a:pt x="5442" y="594"/>
                      <a:pt x="5382" y="548"/>
                      <a:pt x="5315" y="508"/>
                    </a:cubicBezTo>
                    <a:cubicBezTo>
                      <a:pt x="5098" y="377"/>
                      <a:pt x="4874" y="283"/>
                      <a:pt x="4629" y="223"/>
                    </a:cubicBezTo>
                    <a:cubicBezTo>
                      <a:pt x="4439" y="173"/>
                      <a:pt x="4241" y="130"/>
                      <a:pt x="4054" y="93"/>
                    </a:cubicBezTo>
                    <a:lnTo>
                      <a:pt x="3907" y="59"/>
                    </a:lnTo>
                    <a:cubicBezTo>
                      <a:pt x="3817" y="42"/>
                      <a:pt x="3726" y="26"/>
                      <a:pt x="3633" y="9"/>
                    </a:cubicBezTo>
                    <a:cubicBezTo>
                      <a:pt x="3601" y="4"/>
                      <a:pt x="3567" y="1"/>
                      <a:pt x="352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3200" name="Google Shape;3200;p22"/>
            <p:cNvGrpSpPr/>
            <p:nvPr/>
          </p:nvGrpSpPr>
          <p:grpSpPr>
            <a:xfrm rot="-8643391" flipH="1">
              <a:off x="8751128" y="953776"/>
              <a:ext cx="222097" cy="248400"/>
              <a:chOff x="4791500" y="4541438"/>
              <a:chExt cx="163225" cy="182575"/>
            </a:xfrm>
          </p:grpSpPr>
          <p:sp>
            <p:nvSpPr>
              <p:cNvPr id="3201" name="Google Shape;3201;p22"/>
              <p:cNvSpPr/>
              <p:nvPr/>
            </p:nvSpPr>
            <p:spPr>
              <a:xfrm>
                <a:off x="4795950" y="4545838"/>
                <a:ext cx="154425" cy="173825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6953" extrusionOk="0">
                    <a:moveTo>
                      <a:pt x="3438" y="1267"/>
                    </a:moveTo>
                    <a:cubicBezTo>
                      <a:pt x="3458" y="1271"/>
                      <a:pt x="3475" y="1275"/>
                      <a:pt x="3495" y="1275"/>
                    </a:cubicBezTo>
                    <a:cubicBezTo>
                      <a:pt x="3575" y="1288"/>
                      <a:pt x="3652" y="1301"/>
                      <a:pt x="3733" y="1315"/>
                    </a:cubicBezTo>
                    <a:cubicBezTo>
                      <a:pt x="3849" y="1338"/>
                      <a:pt x="3969" y="1358"/>
                      <a:pt x="4087" y="1381"/>
                    </a:cubicBezTo>
                    <a:cubicBezTo>
                      <a:pt x="4190" y="1408"/>
                      <a:pt x="4294" y="1442"/>
                      <a:pt x="4391" y="1482"/>
                    </a:cubicBezTo>
                    <a:cubicBezTo>
                      <a:pt x="4491" y="1545"/>
                      <a:pt x="4585" y="1619"/>
                      <a:pt x="4676" y="1699"/>
                    </a:cubicBezTo>
                    <a:cubicBezTo>
                      <a:pt x="4776" y="1796"/>
                      <a:pt x="4876" y="1897"/>
                      <a:pt x="4960" y="2007"/>
                    </a:cubicBezTo>
                    <a:cubicBezTo>
                      <a:pt x="4966" y="2027"/>
                      <a:pt x="4977" y="2044"/>
                      <a:pt x="4986" y="2064"/>
                    </a:cubicBezTo>
                    <a:cubicBezTo>
                      <a:pt x="4983" y="2124"/>
                      <a:pt x="4980" y="2184"/>
                      <a:pt x="4970" y="2244"/>
                    </a:cubicBezTo>
                    <a:lnTo>
                      <a:pt x="4963" y="2264"/>
                    </a:lnTo>
                    <a:cubicBezTo>
                      <a:pt x="4920" y="2338"/>
                      <a:pt x="4866" y="2408"/>
                      <a:pt x="4812" y="2479"/>
                    </a:cubicBezTo>
                    <a:lnTo>
                      <a:pt x="4792" y="2495"/>
                    </a:lnTo>
                    <a:cubicBezTo>
                      <a:pt x="4702" y="2542"/>
                      <a:pt x="4608" y="2582"/>
                      <a:pt x="4515" y="2615"/>
                    </a:cubicBezTo>
                    <a:cubicBezTo>
                      <a:pt x="4408" y="2642"/>
                      <a:pt x="4298" y="2652"/>
                      <a:pt x="4190" y="2666"/>
                    </a:cubicBezTo>
                    <a:cubicBezTo>
                      <a:pt x="4114" y="2675"/>
                      <a:pt x="4034" y="2686"/>
                      <a:pt x="3953" y="2692"/>
                    </a:cubicBezTo>
                    <a:cubicBezTo>
                      <a:pt x="3816" y="2692"/>
                      <a:pt x="3679" y="2679"/>
                      <a:pt x="3538" y="2666"/>
                    </a:cubicBezTo>
                    <a:cubicBezTo>
                      <a:pt x="3415" y="2652"/>
                      <a:pt x="3291" y="2639"/>
                      <a:pt x="3167" y="2615"/>
                    </a:cubicBezTo>
                    <a:cubicBezTo>
                      <a:pt x="3074" y="2589"/>
                      <a:pt x="2983" y="2562"/>
                      <a:pt x="2886" y="2552"/>
                    </a:cubicBezTo>
                    <a:cubicBezTo>
                      <a:pt x="2864" y="2549"/>
                      <a:pt x="2843" y="2548"/>
                      <a:pt x="2822" y="2548"/>
                    </a:cubicBezTo>
                    <a:cubicBezTo>
                      <a:pt x="2763" y="2548"/>
                      <a:pt x="2705" y="2557"/>
                      <a:pt x="2649" y="2572"/>
                    </a:cubicBezTo>
                    <a:cubicBezTo>
                      <a:pt x="2665" y="2539"/>
                      <a:pt x="2679" y="2508"/>
                      <a:pt x="2692" y="2475"/>
                    </a:cubicBezTo>
                    <a:cubicBezTo>
                      <a:pt x="2742" y="2385"/>
                      <a:pt x="2789" y="2294"/>
                      <a:pt x="2842" y="2204"/>
                    </a:cubicBezTo>
                    <a:cubicBezTo>
                      <a:pt x="2923" y="2070"/>
                      <a:pt x="3000" y="1940"/>
                      <a:pt x="3080" y="1809"/>
                    </a:cubicBezTo>
                    <a:cubicBezTo>
                      <a:pt x="3157" y="1689"/>
                      <a:pt x="3231" y="1572"/>
                      <a:pt x="3311" y="1459"/>
                    </a:cubicBezTo>
                    <a:cubicBezTo>
                      <a:pt x="3355" y="1395"/>
                      <a:pt x="3395" y="1331"/>
                      <a:pt x="3438" y="1267"/>
                    </a:cubicBezTo>
                    <a:close/>
                    <a:moveTo>
                      <a:pt x="2228" y="3492"/>
                    </a:moveTo>
                    <a:cubicBezTo>
                      <a:pt x="2284" y="3609"/>
                      <a:pt x="2358" y="3675"/>
                      <a:pt x="2458" y="3759"/>
                    </a:cubicBezTo>
                    <a:lnTo>
                      <a:pt x="2461" y="3763"/>
                    </a:lnTo>
                    <a:cubicBezTo>
                      <a:pt x="2509" y="3796"/>
                      <a:pt x="2562" y="3826"/>
                      <a:pt x="2612" y="3853"/>
                    </a:cubicBezTo>
                    <a:cubicBezTo>
                      <a:pt x="2659" y="3879"/>
                      <a:pt x="2702" y="3907"/>
                      <a:pt x="2749" y="3933"/>
                    </a:cubicBezTo>
                    <a:cubicBezTo>
                      <a:pt x="2839" y="3984"/>
                      <a:pt x="2936" y="4037"/>
                      <a:pt x="3023" y="4097"/>
                    </a:cubicBezTo>
                    <a:cubicBezTo>
                      <a:pt x="3100" y="4147"/>
                      <a:pt x="3171" y="4204"/>
                      <a:pt x="3237" y="4261"/>
                    </a:cubicBezTo>
                    <a:cubicBezTo>
                      <a:pt x="3298" y="4321"/>
                      <a:pt x="3358" y="4385"/>
                      <a:pt x="3408" y="4452"/>
                    </a:cubicBezTo>
                    <a:cubicBezTo>
                      <a:pt x="3438" y="4509"/>
                      <a:pt x="3465" y="4572"/>
                      <a:pt x="3488" y="4635"/>
                    </a:cubicBezTo>
                    <a:cubicBezTo>
                      <a:pt x="3508" y="4709"/>
                      <a:pt x="3522" y="4786"/>
                      <a:pt x="3528" y="4863"/>
                    </a:cubicBezTo>
                    <a:cubicBezTo>
                      <a:pt x="3528" y="4900"/>
                      <a:pt x="3522" y="4933"/>
                      <a:pt x="3518" y="4967"/>
                    </a:cubicBezTo>
                    <a:cubicBezTo>
                      <a:pt x="3501" y="5020"/>
                      <a:pt x="3485" y="5074"/>
                      <a:pt x="3461" y="5128"/>
                    </a:cubicBezTo>
                    <a:cubicBezTo>
                      <a:pt x="3438" y="5168"/>
                      <a:pt x="3412" y="5208"/>
                      <a:pt x="3384" y="5244"/>
                    </a:cubicBezTo>
                    <a:cubicBezTo>
                      <a:pt x="3321" y="5301"/>
                      <a:pt x="3251" y="5355"/>
                      <a:pt x="3180" y="5401"/>
                    </a:cubicBezTo>
                    <a:cubicBezTo>
                      <a:pt x="3060" y="5472"/>
                      <a:pt x="2930" y="5525"/>
                      <a:pt x="2796" y="5572"/>
                    </a:cubicBezTo>
                    <a:cubicBezTo>
                      <a:pt x="2759" y="5582"/>
                      <a:pt x="2719" y="5592"/>
                      <a:pt x="2679" y="5599"/>
                    </a:cubicBezTo>
                    <a:cubicBezTo>
                      <a:pt x="2669" y="5599"/>
                      <a:pt x="2662" y="5595"/>
                      <a:pt x="2655" y="5595"/>
                    </a:cubicBezTo>
                    <a:cubicBezTo>
                      <a:pt x="2585" y="5575"/>
                      <a:pt x="2518" y="5555"/>
                      <a:pt x="2452" y="5535"/>
                    </a:cubicBezTo>
                    <a:cubicBezTo>
                      <a:pt x="2324" y="5495"/>
                      <a:pt x="2197" y="5458"/>
                      <a:pt x="2077" y="5404"/>
                    </a:cubicBezTo>
                    <a:cubicBezTo>
                      <a:pt x="1963" y="5341"/>
                      <a:pt x="1850" y="5274"/>
                      <a:pt x="1739" y="5204"/>
                    </a:cubicBezTo>
                    <a:cubicBezTo>
                      <a:pt x="1679" y="5168"/>
                      <a:pt x="1618" y="5123"/>
                      <a:pt x="1558" y="5087"/>
                    </a:cubicBezTo>
                    <a:cubicBezTo>
                      <a:pt x="1538" y="5077"/>
                      <a:pt x="1515" y="5063"/>
                      <a:pt x="1495" y="5050"/>
                    </a:cubicBezTo>
                    <a:cubicBezTo>
                      <a:pt x="1572" y="4873"/>
                      <a:pt x="1649" y="4696"/>
                      <a:pt x="1729" y="4518"/>
                    </a:cubicBezTo>
                    <a:cubicBezTo>
                      <a:pt x="1882" y="4171"/>
                      <a:pt x="2057" y="3833"/>
                      <a:pt x="2228" y="3492"/>
                    </a:cubicBezTo>
                    <a:close/>
                    <a:moveTo>
                      <a:pt x="3314" y="0"/>
                    </a:moveTo>
                    <a:cubicBezTo>
                      <a:pt x="3231" y="3"/>
                      <a:pt x="3151" y="3"/>
                      <a:pt x="3070" y="23"/>
                    </a:cubicBezTo>
                    <a:cubicBezTo>
                      <a:pt x="2997" y="40"/>
                      <a:pt x="2926" y="63"/>
                      <a:pt x="2859" y="87"/>
                    </a:cubicBezTo>
                    <a:cubicBezTo>
                      <a:pt x="2719" y="134"/>
                      <a:pt x="2589" y="224"/>
                      <a:pt x="2488" y="332"/>
                    </a:cubicBezTo>
                    <a:cubicBezTo>
                      <a:pt x="2381" y="445"/>
                      <a:pt x="2284" y="552"/>
                      <a:pt x="2204" y="686"/>
                    </a:cubicBezTo>
                    <a:cubicBezTo>
                      <a:pt x="2110" y="849"/>
                      <a:pt x="2023" y="1014"/>
                      <a:pt x="1933" y="1181"/>
                    </a:cubicBezTo>
                    <a:cubicBezTo>
                      <a:pt x="1726" y="1568"/>
                      <a:pt x="1518" y="1963"/>
                      <a:pt x="1361" y="2378"/>
                    </a:cubicBezTo>
                    <a:cubicBezTo>
                      <a:pt x="1291" y="2569"/>
                      <a:pt x="1228" y="2766"/>
                      <a:pt x="1144" y="2953"/>
                    </a:cubicBezTo>
                    <a:cubicBezTo>
                      <a:pt x="1053" y="3154"/>
                      <a:pt x="963" y="3354"/>
                      <a:pt x="870" y="3555"/>
                    </a:cubicBezTo>
                    <a:cubicBezTo>
                      <a:pt x="585" y="4180"/>
                      <a:pt x="325" y="4816"/>
                      <a:pt x="56" y="5449"/>
                    </a:cubicBezTo>
                    <a:cubicBezTo>
                      <a:pt x="0" y="5585"/>
                      <a:pt x="16" y="5759"/>
                      <a:pt x="76" y="5890"/>
                    </a:cubicBezTo>
                    <a:cubicBezTo>
                      <a:pt x="141" y="6031"/>
                      <a:pt x="264" y="6144"/>
                      <a:pt x="411" y="6197"/>
                    </a:cubicBezTo>
                    <a:cubicBezTo>
                      <a:pt x="473" y="6220"/>
                      <a:pt x="539" y="6231"/>
                      <a:pt x="605" y="6231"/>
                    </a:cubicBezTo>
                    <a:cubicBezTo>
                      <a:pt x="657" y="6231"/>
                      <a:pt x="709" y="6224"/>
                      <a:pt x="759" y="6211"/>
                    </a:cubicBezTo>
                    <a:cubicBezTo>
                      <a:pt x="783" y="6227"/>
                      <a:pt x="809" y="6244"/>
                      <a:pt x="836" y="6264"/>
                    </a:cubicBezTo>
                    <a:cubicBezTo>
                      <a:pt x="916" y="6318"/>
                      <a:pt x="1000" y="6368"/>
                      <a:pt x="1084" y="6418"/>
                    </a:cubicBezTo>
                    <a:cubicBezTo>
                      <a:pt x="1164" y="6468"/>
                      <a:pt x="1248" y="6515"/>
                      <a:pt x="1331" y="6562"/>
                    </a:cubicBezTo>
                    <a:cubicBezTo>
                      <a:pt x="1465" y="6639"/>
                      <a:pt x="1602" y="6706"/>
                      <a:pt x="1749" y="6753"/>
                    </a:cubicBezTo>
                    <a:cubicBezTo>
                      <a:pt x="1799" y="6769"/>
                      <a:pt x="1846" y="6786"/>
                      <a:pt x="1896" y="6799"/>
                    </a:cubicBezTo>
                    <a:cubicBezTo>
                      <a:pt x="1990" y="6826"/>
                      <a:pt x="2083" y="6856"/>
                      <a:pt x="2180" y="6880"/>
                    </a:cubicBezTo>
                    <a:cubicBezTo>
                      <a:pt x="2274" y="6900"/>
                      <a:pt x="2368" y="6923"/>
                      <a:pt x="2464" y="6940"/>
                    </a:cubicBezTo>
                    <a:cubicBezTo>
                      <a:pt x="2517" y="6949"/>
                      <a:pt x="2569" y="6953"/>
                      <a:pt x="2620" y="6953"/>
                    </a:cubicBezTo>
                    <a:cubicBezTo>
                      <a:pt x="2678" y="6953"/>
                      <a:pt x="2736" y="6949"/>
                      <a:pt x="2796" y="6943"/>
                    </a:cubicBezTo>
                    <a:cubicBezTo>
                      <a:pt x="2940" y="6937"/>
                      <a:pt x="3070" y="6886"/>
                      <a:pt x="3207" y="6843"/>
                    </a:cubicBezTo>
                    <a:cubicBezTo>
                      <a:pt x="3291" y="6816"/>
                      <a:pt x="3375" y="6779"/>
                      <a:pt x="3455" y="6742"/>
                    </a:cubicBezTo>
                    <a:cubicBezTo>
                      <a:pt x="3679" y="6639"/>
                      <a:pt x="3889" y="6508"/>
                      <a:pt x="4083" y="6355"/>
                    </a:cubicBezTo>
                    <a:cubicBezTo>
                      <a:pt x="4124" y="6321"/>
                      <a:pt x="4160" y="6287"/>
                      <a:pt x="4197" y="6254"/>
                    </a:cubicBezTo>
                    <a:cubicBezTo>
                      <a:pt x="4324" y="6127"/>
                      <a:pt x="4438" y="5994"/>
                      <a:pt x="4522" y="5836"/>
                    </a:cubicBezTo>
                    <a:cubicBezTo>
                      <a:pt x="4585" y="5719"/>
                      <a:pt x="4639" y="5605"/>
                      <a:pt x="4682" y="5478"/>
                    </a:cubicBezTo>
                    <a:cubicBezTo>
                      <a:pt x="4716" y="5384"/>
                      <a:pt x="4732" y="5284"/>
                      <a:pt x="4749" y="5188"/>
                    </a:cubicBezTo>
                    <a:cubicBezTo>
                      <a:pt x="4786" y="5007"/>
                      <a:pt x="4789" y="4827"/>
                      <a:pt x="4762" y="4642"/>
                    </a:cubicBezTo>
                    <a:cubicBezTo>
                      <a:pt x="4749" y="4546"/>
                      <a:pt x="4732" y="4452"/>
                      <a:pt x="4709" y="4358"/>
                    </a:cubicBezTo>
                    <a:cubicBezTo>
                      <a:pt x="4669" y="4211"/>
                      <a:pt x="4616" y="4074"/>
                      <a:pt x="4551" y="3940"/>
                    </a:cubicBezTo>
                    <a:cubicBezTo>
                      <a:pt x="4535" y="3910"/>
                      <a:pt x="4518" y="3879"/>
                      <a:pt x="4502" y="3850"/>
                    </a:cubicBezTo>
                    <a:cubicBezTo>
                      <a:pt x="4565" y="3839"/>
                      <a:pt x="4628" y="3830"/>
                      <a:pt x="4692" y="3816"/>
                    </a:cubicBezTo>
                    <a:cubicBezTo>
                      <a:pt x="4883" y="3783"/>
                      <a:pt x="5060" y="3703"/>
                      <a:pt x="5234" y="3623"/>
                    </a:cubicBezTo>
                    <a:cubicBezTo>
                      <a:pt x="5378" y="3558"/>
                      <a:pt x="5522" y="3475"/>
                      <a:pt x="5632" y="3354"/>
                    </a:cubicBezTo>
                    <a:cubicBezTo>
                      <a:pt x="5699" y="3281"/>
                      <a:pt x="5766" y="3208"/>
                      <a:pt x="5826" y="3127"/>
                    </a:cubicBezTo>
                    <a:cubicBezTo>
                      <a:pt x="5936" y="2980"/>
                      <a:pt x="6040" y="2823"/>
                      <a:pt x="6100" y="2649"/>
                    </a:cubicBezTo>
                    <a:cubicBezTo>
                      <a:pt x="6137" y="2539"/>
                      <a:pt x="6161" y="2414"/>
                      <a:pt x="6167" y="2298"/>
                    </a:cubicBezTo>
                    <a:cubicBezTo>
                      <a:pt x="6177" y="2161"/>
                      <a:pt x="6174" y="2027"/>
                      <a:pt x="6164" y="1886"/>
                    </a:cubicBezTo>
                    <a:cubicBezTo>
                      <a:pt x="6161" y="1860"/>
                      <a:pt x="6157" y="1833"/>
                      <a:pt x="6150" y="1806"/>
                    </a:cubicBezTo>
                    <a:cubicBezTo>
                      <a:pt x="6133" y="1739"/>
                      <a:pt x="6110" y="1672"/>
                      <a:pt x="6087" y="1609"/>
                    </a:cubicBezTo>
                    <a:cubicBezTo>
                      <a:pt x="6067" y="1556"/>
                      <a:pt x="6040" y="1508"/>
                      <a:pt x="6013" y="1459"/>
                    </a:cubicBezTo>
                    <a:cubicBezTo>
                      <a:pt x="5940" y="1338"/>
                      <a:pt x="5860" y="1224"/>
                      <a:pt x="5769" y="1117"/>
                    </a:cubicBezTo>
                    <a:cubicBezTo>
                      <a:pt x="5709" y="1047"/>
                      <a:pt x="5642" y="987"/>
                      <a:pt x="5575" y="923"/>
                    </a:cubicBezTo>
                    <a:cubicBezTo>
                      <a:pt x="5474" y="823"/>
                      <a:pt x="5368" y="729"/>
                      <a:pt x="5258" y="639"/>
                    </a:cubicBezTo>
                    <a:cubicBezTo>
                      <a:pt x="5241" y="625"/>
                      <a:pt x="5224" y="613"/>
                      <a:pt x="5207" y="599"/>
                    </a:cubicBezTo>
                    <a:cubicBezTo>
                      <a:pt x="5153" y="556"/>
                      <a:pt x="5104" y="515"/>
                      <a:pt x="5047" y="482"/>
                    </a:cubicBezTo>
                    <a:cubicBezTo>
                      <a:pt x="4846" y="361"/>
                      <a:pt x="4636" y="275"/>
                      <a:pt x="4408" y="214"/>
                    </a:cubicBezTo>
                    <a:cubicBezTo>
                      <a:pt x="4170" y="154"/>
                      <a:pt x="3929" y="107"/>
                      <a:pt x="3692" y="57"/>
                    </a:cubicBezTo>
                    <a:cubicBezTo>
                      <a:pt x="3602" y="37"/>
                      <a:pt x="3515" y="23"/>
                      <a:pt x="3428" y="7"/>
                    </a:cubicBezTo>
                    <a:cubicBezTo>
                      <a:pt x="3387" y="0"/>
                      <a:pt x="3351" y="0"/>
                      <a:pt x="331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02" name="Google Shape;3202;p22"/>
              <p:cNvSpPr/>
              <p:nvPr/>
            </p:nvSpPr>
            <p:spPr>
              <a:xfrm>
                <a:off x="4791500" y="4541438"/>
                <a:ext cx="163225" cy="182575"/>
              </a:xfrm>
              <a:custGeom>
                <a:avLst/>
                <a:gdLst/>
                <a:ahLst/>
                <a:cxnLst/>
                <a:rect l="l" t="t" r="r" b="b"/>
                <a:pathLst>
                  <a:path w="6529" h="7303" extrusionOk="0">
                    <a:moveTo>
                      <a:pt x="3700" y="1635"/>
                    </a:moveTo>
                    <a:lnTo>
                      <a:pt x="3880" y="1664"/>
                    </a:lnTo>
                    <a:cubicBezTo>
                      <a:pt x="3997" y="1684"/>
                      <a:pt x="4111" y="1708"/>
                      <a:pt x="4221" y="1728"/>
                    </a:cubicBezTo>
                    <a:cubicBezTo>
                      <a:pt x="4325" y="1755"/>
                      <a:pt x="4412" y="1781"/>
                      <a:pt x="4489" y="1815"/>
                    </a:cubicBezTo>
                    <a:cubicBezTo>
                      <a:pt x="4582" y="1875"/>
                      <a:pt x="4669" y="1945"/>
                      <a:pt x="4733" y="2005"/>
                    </a:cubicBezTo>
                    <a:cubicBezTo>
                      <a:pt x="4817" y="2082"/>
                      <a:pt x="4907" y="2173"/>
                      <a:pt x="4987" y="2277"/>
                    </a:cubicBezTo>
                    <a:cubicBezTo>
                      <a:pt x="4984" y="2310"/>
                      <a:pt x="4981" y="2340"/>
                      <a:pt x="4977" y="2374"/>
                    </a:cubicBezTo>
                    <a:cubicBezTo>
                      <a:pt x="4947" y="2424"/>
                      <a:pt x="4907" y="2474"/>
                      <a:pt x="4867" y="2527"/>
                    </a:cubicBezTo>
                    <a:cubicBezTo>
                      <a:pt x="4797" y="2561"/>
                      <a:pt x="4723" y="2595"/>
                      <a:pt x="4643" y="2624"/>
                    </a:cubicBezTo>
                    <a:cubicBezTo>
                      <a:pt x="4566" y="2641"/>
                      <a:pt x="4489" y="2651"/>
                      <a:pt x="4405" y="2661"/>
                    </a:cubicBezTo>
                    <a:lnTo>
                      <a:pt x="4348" y="2668"/>
                    </a:lnTo>
                    <a:cubicBezTo>
                      <a:pt x="4272" y="2678"/>
                      <a:pt x="4195" y="2684"/>
                      <a:pt x="4131" y="2691"/>
                    </a:cubicBezTo>
                    <a:cubicBezTo>
                      <a:pt x="3991" y="2691"/>
                      <a:pt x="3854" y="2678"/>
                      <a:pt x="3736" y="2668"/>
                    </a:cubicBezTo>
                    <a:cubicBezTo>
                      <a:pt x="3596" y="2655"/>
                      <a:pt x="3485" y="2638"/>
                      <a:pt x="3385" y="2621"/>
                    </a:cubicBezTo>
                    <a:lnTo>
                      <a:pt x="3375" y="2618"/>
                    </a:lnTo>
                    <a:cubicBezTo>
                      <a:pt x="3295" y="2595"/>
                      <a:pt x="3215" y="2570"/>
                      <a:pt x="3121" y="2558"/>
                    </a:cubicBezTo>
                    <a:cubicBezTo>
                      <a:pt x="3138" y="2527"/>
                      <a:pt x="3155" y="2497"/>
                      <a:pt x="3171" y="2470"/>
                    </a:cubicBezTo>
                    <a:cubicBezTo>
                      <a:pt x="3252" y="2337"/>
                      <a:pt x="3329" y="2206"/>
                      <a:pt x="3409" y="2079"/>
                    </a:cubicBezTo>
                    <a:cubicBezTo>
                      <a:pt x="3482" y="1962"/>
                      <a:pt x="3556" y="1845"/>
                      <a:pt x="3633" y="1735"/>
                    </a:cubicBezTo>
                    <a:lnTo>
                      <a:pt x="3700" y="1635"/>
                    </a:lnTo>
                    <a:close/>
                    <a:moveTo>
                      <a:pt x="3536" y="1253"/>
                    </a:moveTo>
                    <a:lnTo>
                      <a:pt x="3345" y="1534"/>
                    </a:lnTo>
                    <a:cubicBezTo>
                      <a:pt x="3261" y="1651"/>
                      <a:pt x="3184" y="1772"/>
                      <a:pt x="3111" y="1892"/>
                    </a:cubicBezTo>
                    <a:cubicBezTo>
                      <a:pt x="3028" y="2022"/>
                      <a:pt x="2951" y="2156"/>
                      <a:pt x="2870" y="2289"/>
                    </a:cubicBezTo>
                    <a:cubicBezTo>
                      <a:pt x="2817" y="2380"/>
                      <a:pt x="2770" y="2470"/>
                      <a:pt x="2719" y="2561"/>
                    </a:cubicBezTo>
                    <a:lnTo>
                      <a:pt x="2509" y="3019"/>
                    </a:lnTo>
                    <a:lnTo>
                      <a:pt x="2874" y="2919"/>
                    </a:lnTo>
                    <a:cubicBezTo>
                      <a:pt x="2916" y="2906"/>
                      <a:pt x="2960" y="2899"/>
                      <a:pt x="3003" y="2899"/>
                    </a:cubicBezTo>
                    <a:cubicBezTo>
                      <a:pt x="3018" y="2899"/>
                      <a:pt x="3033" y="2900"/>
                      <a:pt x="3048" y="2902"/>
                    </a:cubicBezTo>
                    <a:cubicBezTo>
                      <a:pt x="3121" y="2908"/>
                      <a:pt x="3195" y="2932"/>
                      <a:pt x="3275" y="2956"/>
                    </a:cubicBezTo>
                    <a:lnTo>
                      <a:pt x="3312" y="2965"/>
                    </a:lnTo>
                    <a:cubicBezTo>
                      <a:pt x="3425" y="2985"/>
                      <a:pt x="3549" y="3002"/>
                      <a:pt x="3700" y="3016"/>
                    </a:cubicBezTo>
                    <a:cubicBezTo>
                      <a:pt x="3823" y="3029"/>
                      <a:pt x="3967" y="3042"/>
                      <a:pt x="4131" y="3042"/>
                    </a:cubicBezTo>
                    <a:lnTo>
                      <a:pt x="4144" y="3042"/>
                    </a:lnTo>
                    <a:cubicBezTo>
                      <a:pt x="4228" y="3036"/>
                      <a:pt x="4308" y="3029"/>
                      <a:pt x="4392" y="3016"/>
                    </a:cubicBezTo>
                    <a:lnTo>
                      <a:pt x="4452" y="3009"/>
                    </a:lnTo>
                    <a:cubicBezTo>
                      <a:pt x="4542" y="2999"/>
                      <a:pt x="4636" y="2985"/>
                      <a:pt x="4729" y="2965"/>
                    </a:cubicBezTo>
                    <a:lnTo>
                      <a:pt x="4753" y="2959"/>
                    </a:lnTo>
                    <a:cubicBezTo>
                      <a:pt x="4860" y="2919"/>
                      <a:pt x="4961" y="2875"/>
                      <a:pt x="5050" y="2828"/>
                    </a:cubicBezTo>
                    <a:lnTo>
                      <a:pt x="5124" y="2765"/>
                    </a:lnTo>
                    <a:cubicBezTo>
                      <a:pt x="5188" y="2688"/>
                      <a:pt x="5245" y="2607"/>
                      <a:pt x="5291" y="2534"/>
                    </a:cubicBezTo>
                    <a:lnTo>
                      <a:pt x="5322" y="2447"/>
                    </a:lnTo>
                    <a:cubicBezTo>
                      <a:pt x="5331" y="2380"/>
                      <a:pt x="5339" y="2310"/>
                      <a:pt x="5339" y="2243"/>
                    </a:cubicBezTo>
                    <a:lnTo>
                      <a:pt x="5339" y="2226"/>
                    </a:lnTo>
                    <a:lnTo>
                      <a:pt x="5322" y="2166"/>
                    </a:lnTo>
                    <a:cubicBezTo>
                      <a:pt x="5311" y="2143"/>
                      <a:pt x="5302" y="2123"/>
                      <a:pt x="5291" y="2102"/>
                    </a:cubicBezTo>
                    <a:lnTo>
                      <a:pt x="5278" y="2079"/>
                    </a:lnTo>
                    <a:cubicBezTo>
                      <a:pt x="5181" y="1948"/>
                      <a:pt x="5070" y="1838"/>
                      <a:pt x="4974" y="1748"/>
                    </a:cubicBezTo>
                    <a:lnTo>
                      <a:pt x="4967" y="1741"/>
                    </a:lnTo>
                    <a:cubicBezTo>
                      <a:pt x="4890" y="1675"/>
                      <a:pt x="4783" y="1584"/>
                      <a:pt x="4663" y="1511"/>
                    </a:cubicBezTo>
                    <a:lnTo>
                      <a:pt x="4639" y="1497"/>
                    </a:lnTo>
                    <a:cubicBezTo>
                      <a:pt x="4539" y="1454"/>
                      <a:pt x="4436" y="1420"/>
                      <a:pt x="4298" y="1387"/>
                    </a:cubicBezTo>
                    <a:cubicBezTo>
                      <a:pt x="4181" y="1363"/>
                      <a:pt x="4061" y="1340"/>
                      <a:pt x="3944" y="1320"/>
                    </a:cubicBezTo>
                    <a:cubicBezTo>
                      <a:pt x="3860" y="1303"/>
                      <a:pt x="3780" y="1290"/>
                      <a:pt x="3696" y="1277"/>
                    </a:cubicBezTo>
                    <a:lnTo>
                      <a:pt x="3536" y="1253"/>
                    </a:lnTo>
                    <a:close/>
                    <a:moveTo>
                      <a:pt x="2439" y="3995"/>
                    </a:moveTo>
                    <a:cubicBezTo>
                      <a:pt x="2466" y="4022"/>
                      <a:pt x="2496" y="4046"/>
                      <a:pt x="2526" y="4069"/>
                    </a:cubicBezTo>
                    <a:lnTo>
                      <a:pt x="2529" y="4072"/>
                    </a:lnTo>
                    <a:cubicBezTo>
                      <a:pt x="2576" y="4109"/>
                      <a:pt x="2622" y="4136"/>
                      <a:pt x="2662" y="4160"/>
                    </a:cubicBezTo>
                    <a:lnTo>
                      <a:pt x="2703" y="4183"/>
                    </a:lnTo>
                    <a:cubicBezTo>
                      <a:pt x="2747" y="4209"/>
                      <a:pt x="2793" y="4236"/>
                      <a:pt x="2840" y="4260"/>
                    </a:cubicBezTo>
                    <a:lnTo>
                      <a:pt x="2880" y="4287"/>
                    </a:lnTo>
                    <a:cubicBezTo>
                      <a:pt x="2957" y="4327"/>
                      <a:pt x="3034" y="4370"/>
                      <a:pt x="3104" y="4417"/>
                    </a:cubicBezTo>
                    <a:cubicBezTo>
                      <a:pt x="3168" y="4461"/>
                      <a:pt x="3232" y="4510"/>
                      <a:pt x="3292" y="4564"/>
                    </a:cubicBezTo>
                    <a:cubicBezTo>
                      <a:pt x="3352" y="4621"/>
                      <a:pt x="3399" y="4671"/>
                      <a:pt x="3439" y="4722"/>
                    </a:cubicBezTo>
                    <a:cubicBezTo>
                      <a:pt x="3459" y="4765"/>
                      <a:pt x="3479" y="4808"/>
                      <a:pt x="3499" y="4862"/>
                    </a:cubicBezTo>
                    <a:cubicBezTo>
                      <a:pt x="3512" y="4925"/>
                      <a:pt x="3522" y="4986"/>
                      <a:pt x="3533" y="5043"/>
                    </a:cubicBezTo>
                    <a:cubicBezTo>
                      <a:pt x="3529" y="5063"/>
                      <a:pt x="3525" y="5083"/>
                      <a:pt x="3522" y="5106"/>
                    </a:cubicBezTo>
                    <a:cubicBezTo>
                      <a:pt x="3512" y="5146"/>
                      <a:pt x="3499" y="5186"/>
                      <a:pt x="3482" y="5223"/>
                    </a:cubicBezTo>
                    <a:cubicBezTo>
                      <a:pt x="3465" y="5250"/>
                      <a:pt x="3449" y="5276"/>
                      <a:pt x="3429" y="5299"/>
                    </a:cubicBezTo>
                    <a:cubicBezTo>
                      <a:pt x="3385" y="5344"/>
                      <a:pt x="3332" y="5384"/>
                      <a:pt x="3275" y="5424"/>
                    </a:cubicBezTo>
                    <a:cubicBezTo>
                      <a:pt x="3171" y="5480"/>
                      <a:pt x="3054" y="5534"/>
                      <a:pt x="2931" y="5577"/>
                    </a:cubicBezTo>
                    <a:cubicBezTo>
                      <a:pt x="2903" y="5584"/>
                      <a:pt x="2880" y="5591"/>
                      <a:pt x="2854" y="5594"/>
                    </a:cubicBezTo>
                    <a:cubicBezTo>
                      <a:pt x="2810" y="5580"/>
                      <a:pt x="2767" y="5568"/>
                      <a:pt x="2723" y="5554"/>
                    </a:cubicBezTo>
                    <a:lnTo>
                      <a:pt x="2642" y="5531"/>
                    </a:lnTo>
                    <a:cubicBezTo>
                      <a:pt x="2532" y="5497"/>
                      <a:pt x="2426" y="5464"/>
                      <a:pt x="2338" y="5427"/>
                    </a:cubicBezTo>
                    <a:cubicBezTo>
                      <a:pt x="2228" y="5364"/>
                      <a:pt x="2121" y="5296"/>
                      <a:pt x="2011" y="5230"/>
                    </a:cubicBezTo>
                    <a:lnTo>
                      <a:pt x="1944" y="5186"/>
                    </a:lnTo>
                    <a:cubicBezTo>
                      <a:pt x="1927" y="5176"/>
                      <a:pt x="1910" y="5166"/>
                      <a:pt x="1897" y="5156"/>
                    </a:cubicBezTo>
                    <a:cubicBezTo>
                      <a:pt x="1954" y="5026"/>
                      <a:pt x="2011" y="4895"/>
                      <a:pt x="2068" y="4768"/>
                    </a:cubicBezTo>
                    <a:cubicBezTo>
                      <a:pt x="2181" y="4507"/>
                      <a:pt x="2309" y="4250"/>
                      <a:pt x="2439" y="3995"/>
                    </a:cubicBezTo>
                    <a:close/>
                    <a:moveTo>
                      <a:pt x="2409" y="3273"/>
                    </a:moveTo>
                    <a:lnTo>
                      <a:pt x="2228" y="3631"/>
                    </a:lnTo>
                    <a:cubicBezTo>
                      <a:pt x="2064" y="3952"/>
                      <a:pt x="1894" y="4287"/>
                      <a:pt x="1747" y="4624"/>
                    </a:cubicBezTo>
                    <a:cubicBezTo>
                      <a:pt x="1666" y="4802"/>
                      <a:pt x="1589" y="4978"/>
                      <a:pt x="1512" y="5156"/>
                    </a:cubicBezTo>
                    <a:lnTo>
                      <a:pt x="1449" y="5299"/>
                    </a:lnTo>
                    <a:lnTo>
                      <a:pt x="1646" y="5417"/>
                    </a:lnTo>
                    <a:cubicBezTo>
                      <a:pt x="1683" y="5437"/>
                      <a:pt x="1716" y="5460"/>
                      <a:pt x="1753" y="5480"/>
                    </a:cubicBezTo>
                    <a:lnTo>
                      <a:pt x="1827" y="5531"/>
                    </a:lnTo>
                    <a:cubicBezTo>
                      <a:pt x="1937" y="5600"/>
                      <a:pt x="2051" y="5668"/>
                      <a:pt x="2181" y="5741"/>
                    </a:cubicBezTo>
                    <a:cubicBezTo>
                      <a:pt x="2301" y="5795"/>
                      <a:pt x="2422" y="5832"/>
                      <a:pt x="2542" y="5869"/>
                    </a:cubicBezTo>
                    <a:lnTo>
                      <a:pt x="2619" y="5892"/>
                    </a:lnTo>
                    <a:cubicBezTo>
                      <a:pt x="2673" y="5909"/>
                      <a:pt x="2730" y="5926"/>
                      <a:pt x="2787" y="5942"/>
                    </a:cubicBezTo>
                    <a:lnTo>
                      <a:pt x="2863" y="5952"/>
                    </a:lnTo>
                    <a:lnTo>
                      <a:pt x="2887" y="5946"/>
                    </a:lnTo>
                    <a:cubicBezTo>
                      <a:pt x="2931" y="5938"/>
                      <a:pt x="2977" y="5929"/>
                      <a:pt x="3034" y="5912"/>
                    </a:cubicBezTo>
                    <a:cubicBezTo>
                      <a:pt x="3188" y="5858"/>
                      <a:pt x="3325" y="5798"/>
                      <a:pt x="3459" y="5721"/>
                    </a:cubicBezTo>
                    <a:cubicBezTo>
                      <a:pt x="3549" y="5661"/>
                      <a:pt x="3619" y="5605"/>
                      <a:pt x="3679" y="5548"/>
                    </a:cubicBezTo>
                    <a:lnTo>
                      <a:pt x="3700" y="5527"/>
                    </a:lnTo>
                    <a:cubicBezTo>
                      <a:pt x="3733" y="5484"/>
                      <a:pt x="3763" y="5440"/>
                      <a:pt x="3790" y="5393"/>
                    </a:cubicBezTo>
                    <a:lnTo>
                      <a:pt x="3803" y="5370"/>
                    </a:lnTo>
                    <a:cubicBezTo>
                      <a:pt x="3826" y="5310"/>
                      <a:pt x="3846" y="5253"/>
                      <a:pt x="3863" y="5190"/>
                    </a:cubicBezTo>
                    <a:lnTo>
                      <a:pt x="3870" y="5169"/>
                    </a:lnTo>
                    <a:cubicBezTo>
                      <a:pt x="3874" y="5129"/>
                      <a:pt x="3880" y="5092"/>
                      <a:pt x="3883" y="5052"/>
                    </a:cubicBezTo>
                    <a:lnTo>
                      <a:pt x="3883" y="5035"/>
                    </a:lnTo>
                    <a:lnTo>
                      <a:pt x="3883" y="5019"/>
                    </a:lnTo>
                    <a:cubicBezTo>
                      <a:pt x="3874" y="4942"/>
                      <a:pt x="3860" y="4858"/>
                      <a:pt x="3840" y="4771"/>
                    </a:cubicBezTo>
                    <a:lnTo>
                      <a:pt x="3834" y="4748"/>
                    </a:lnTo>
                    <a:cubicBezTo>
                      <a:pt x="3803" y="4674"/>
                      <a:pt x="3773" y="4608"/>
                      <a:pt x="3743" y="4544"/>
                    </a:cubicBezTo>
                    <a:lnTo>
                      <a:pt x="3726" y="4517"/>
                    </a:lnTo>
                    <a:cubicBezTo>
                      <a:pt x="3673" y="4453"/>
                      <a:pt x="3616" y="4387"/>
                      <a:pt x="3529" y="4303"/>
                    </a:cubicBezTo>
                    <a:cubicBezTo>
                      <a:pt x="3465" y="4250"/>
                      <a:pt x="3389" y="4186"/>
                      <a:pt x="3301" y="4126"/>
                    </a:cubicBezTo>
                    <a:cubicBezTo>
                      <a:pt x="3221" y="4072"/>
                      <a:pt x="3138" y="4026"/>
                      <a:pt x="3054" y="3979"/>
                    </a:cubicBezTo>
                    <a:lnTo>
                      <a:pt x="3011" y="3955"/>
                    </a:lnTo>
                    <a:cubicBezTo>
                      <a:pt x="2967" y="3929"/>
                      <a:pt x="2923" y="3905"/>
                      <a:pt x="2880" y="3879"/>
                    </a:cubicBezTo>
                    <a:lnTo>
                      <a:pt x="2837" y="3855"/>
                    </a:lnTo>
                    <a:cubicBezTo>
                      <a:pt x="2807" y="3839"/>
                      <a:pt x="2776" y="3822"/>
                      <a:pt x="2750" y="3802"/>
                    </a:cubicBezTo>
                    <a:lnTo>
                      <a:pt x="2639" y="3939"/>
                    </a:lnTo>
                    <a:lnTo>
                      <a:pt x="2747" y="3799"/>
                    </a:lnTo>
                    <a:cubicBezTo>
                      <a:pt x="2650" y="3718"/>
                      <a:pt x="2602" y="3674"/>
                      <a:pt x="2566" y="3591"/>
                    </a:cubicBezTo>
                    <a:lnTo>
                      <a:pt x="2409" y="3273"/>
                    </a:lnTo>
                    <a:close/>
                    <a:moveTo>
                      <a:pt x="3525" y="352"/>
                    </a:moveTo>
                    <a:cubicBezTo>
                      <a:pt x="3544" y="352"/>
                      <a:pt x="3562" y="354"/>
                      <a:pt x="3576" y="357"/>
                    </a:cubicBezTo>
                    <a:cubicBezTo>
                      <a:pt x="3663" y="370"/>
                      <a:pt x="3746" y="387"/>
                      <a:pt x="3834" y="403"/>
                    </a:cubicBezTo>
                    <a:lnTo>
                      <a:pt x="3980" y="434"/>
                    </a:lnTo>
                    <a:cubicBezTo>
                      <a:pt x="4167" y="474"/>
                      <a:pt x="4359" y="514"/>
                      <a:pt x="4542" y="561"/>
                    </a:cubicBezTo>
                    <a:cubicBezTo>
                      <a:pt x="4753" y="614"/>
                      <a:pt x="4944" y="698"/>
                      <a:pt x="5135" y="812"/>
                    </a:cubicBezTo>
                    <a:cubicBezTo>
                      <a:pt x="5184" y="838"/>
                      <a:pt x="5231" y="875"/>
                      <a:pt x="5275" y="912"/>
                    </a:cubicBezTo>
                    <a:lnTo>
                      <a:pt x="5325" y="952"/>
                    </a:lnTo>
                    <a:cubicBezTo>
                      <a:pt x="5432" y="1042"/>
                      <a:pt x="5536" y="1133"/>
                      <a:pt x="5632" y="1226"/>
                    </a:cubicBezTo>
                    <a:lnTo>
                      <a:pt x="5666" y="1256"/>
                    </a:lnTo>
                    <a:cubicBezTo>
                      <a:pt x="5720" y="1310"/>
                      <a:pt x="5770" y="1357"/>
                      <a:pt x="5813" y="1407"/>
                    </a:cubicBezTo>
                    <a:cubicBezTo>
                      <a:pt x="5893" y="1504"/>
                      <a:pt x="5967" y="1607"/>
                      <a:pt x="6038" y="1724"/>
                    </a:cubicBezTo>
                    <a:cubicBezTo>
                      <a:pt x="6061" y="1765"/>
                      <a:pt x="6084" y="1805"/>
                      <a:pt x="6101" y="1845"/>
                    </a:cubicBezTo>
                    <a:cubicBezTo>
                      <a:pt x="6121" y="1905"/>
                      <a:pt x="6141" y="1962"/>
                      <a:pt x="6154" y="2025"/>
                    </a:cubicBezTo>
                    <a:cubicBezTo>
                      <a:pt x="6161" y="2042"/>
                      <a:pt x="6164" y="2059"/>
                      <a:pt x="6168" y="2076"/>
                    </a:cubicBezTo>
                    <a:cubicBezTo>
                      <a:pt x="6178" y="2213"/>
                      <a:pt x="6178" y="2340"/>
                      <a:pt x="6171" y="2464"/>
                    </a:cubicBezTo>
                    <a:cubicBezTo>
                      <a:pt x="6164" y="2570"/>
                      <a:pt x="6141" y="2678"/>
                      <a:pt x="6111" y="2768"/>
                    </a:cubicBezTo>
                    <a:cubicBezTo>
                      <a:pt x="6058" y="2925"/>
                      <a:pt x="5957" y="3072"/>
                      <a:pt x="5863" y="3200"/>
                    </a:cubicBezTo>
                    <a:cubicBezTo>
                      <a:pt x="5820" y="3257"/>
                      <a:pt x="5770" y="3313"/>
                      <a:pt x="5713" y="3373"/>
                    </a:cubicBezTo>
                    <a:lnTo>
                      <a:pt x="5680" y="3413"/>
                    </a:lnTo>
                    <a:cubicBezTo>
                      <a:pt x="5603" y="3498"/>
                      <a:pt x="5496" y="3567"/>
                      <a:pt x="5339" y="3638"/>
                    </a:cubicBezTo>
                    <a:cubicBezTo>
                      <a:pt x="5175" y="3711"/>
                      <a:pt x="5007" y="3788"/>
                      <a:pt x="4840" y="3819"/>
                    </a:cubicBezTo>
                    <a:cubicBezTo>
                      <a:pt x="4777" y="3831"/>
                      <a:pt x="4716" y="3842"/>
                      <a:pt x="4653" y="3851"/>
                    </a:cubicBezTo>
                    <a:lnTo>
                      <a:pt x="4402" y="3892"/>
                    </a:lnTo>
                    <a:lnTo>
                      <a:pt x="4529" y="4112"/>
                    </a:lnTo>
                    <a:cubicBezTo>
                      <a:pt x="4542" y="4140"/>
                      <a:pt x="4556" y="4166"/>
                      <a:pt x="4569" y="4193"/>
                    </a:cubicBezTo>
                    <a:cubicBezTo>
                      <a:pt x="4633" y="4323"/>
                      <a:pt x="4683" y="4450"/>
                      <a:pt x="4716" y="4577"/>
                    </a:cubicBezTo>
                    <a:cubicBezTo>
                      <a:pt x="4740" y="4671"/>
                      <a:pt x="4757" y="4771"/>
                      <a:pt x="4766" y="4845"/>
                    </a:cubicBezTo>
                    <a:cubicBezTo>
                      <a:pt x="4794" y="5006"/>
                      <a:pt x="4786" y="5169"/>
                      <a:pt x="4757" y="5330"/>
                    </a:cubicBezTo>
                    <a:lnTo>
                      <a:pt x="4743" y="5393"/>
                    </a:lnTo>
                    <a:cubicBezTo>
                      <a:pt x="4729" y="5467"/>
                      <a:pt x="4716" y="5537"/>
                      <a:pt x="4696" y="5597"/>
                    </a:cubicBezTo>
                    <a:cubicBezTo>
                      <a:pt x="4660" y="5701"/>
                      <a:pt x="4613" y="5805"/>
                      <a:pt x="4546" y="5929"/>
                    </a:cubicBezTo>
                    <a:cubicBezTo>
                      <a:pt x="4476" y="6056"/>
                      <a:pt x="4382" y="6176"/>
                      <a:pt x="4252" y="6303"/>
                    </a:cubicBezTo>
                    <a:cubicBezTo>
                      <a:pt x="4218" y="6333"/>
                      <a:pt x="4188" y="6363"/>
                      <a:pt x="4151" y="6394"/>
                    </a:cubicBezTo>
                    <a:cubicBezTo>
                      <a:pt x="3971" y="6537"/>
                      <a:pt x="3770" y="6661"/>
                      <a:pt x="3559" y="6758"/>
                    </a:cubicBezTo>
                    <a:cubicBezTo>
                      <a:pt x="3472" y="6798"/>
                      <a:pt x="3399" y="6829"/>
                      <a:pt x="3332" y="6852"/>
                    </a:cubicBezTo>
                    <a:lnTo>
                      <a:pt x="3261" y="6872"/>
                    </a:lnTo>
                    <a:cubicBezTo>
                      <a:pt x="3158" y="6905"/>
                      <a:pt x="3057" y="6939"/>
                      <a:pt x="2954" y="6945"/>
                    </a:cubicBezTo>
                    <a:cubicBezTo>
                      <a:pt x="2899" y="6949"/>
                      <a:pt x="2847" y="6952"/>
                      <a:pt x="2798" y="6952"/>
                    </a:cubicBezTo>
                    <a:cubicBezTo>
                      <a:pt x="2755" y="6952"/>
                      <a:pt x="2713" y="6950"/>
                      <a:pt x="2673" y="6942"/>
                    </a:cubicBezTo>
                    <a:cubicBezTo>
                      <a:pt x="2579" y="6925"/>
                      <a:pt x="2489" y="6905"/>
                      <a:pt x="2395" y="6882"/>
                    </a:cubicBezTo>
                    <a:cubicBezTo>
                      <a:pt x="2335" y="6869"/>
                      <a:pt x="2275" y="6852"/>
                      <a:pt x="2215" y="6832"/>
                    </a:cubicBezTo>
                    <a:lnTo>
                      <a:pt x="2121" y="6804"/>
                    </a:lnTo>
                    <a:cubicBezTo>
                      <a:pt x="2085" y="6795"/>
                      <a:pt x="2044" y="6781"/>
                      <a:pt x="2004" y="6768"/>
                    </a:cubicBezTo>
                    <a:lnTo>
                      <a:pt x="1980" y="6761"/>
                    </a:lnTo>
                    <a:cubicBezTo>
                      <a:pt x="1840" y="6718"/>
                      <a:pt x="1710" y="6648"/>
                      <a:pt x="1596" y="6584"/>
                    </a:cubicBezTo>
                    <a:cubicBezTo>
                      <a:pt x="1512" y="6540"/>
                      <a:pt x="1432" y="6494"/>
                      <a:pt x="1352" y="6443"/>
                    </a:cubicBezTo>
                    <a:cubicBezTo>
                      <a:pt x="1268" y="6397"/>
                      <a:pt x="1191" y="6343"/>
                      <a:pt x="1111" y="6293"/>
                    </a:cubicBezTo>
                    <a:cubicBezTo>
                      <a:pt x="1084" y="6276"/>
                      <a:pt x="1061" y="6259"/>
                      <a:pt x="1041" y="6243"/>
                    </a:cubicBezTo>
                    <a:lnTo>
                      <a:pt x="970" y="6193"/>
                    </a:lnTo>
                    <a:lnTo>
                      <a:pt x="890" y="6216"/>
                    </a:lnTo>
                    <a:cubicBezTo>
                      <a:pt x="856" y="6225"/>
                      <a:pt x="820" y="6229"/>
                      <a:pt x="784" y="6229"/>
                    </a:cubicBezTo>
                    <a:cubicBezTo>
                      <a:pt x="737" y="6229"/>
                      <a:pt x="690" y="6222"/>
                      <a:pt x="646" y="6207"/>
                    </a:cubicBezTo>
                    <a:cubicBezTo>
                      <a:pt x="546" y="6170"/>
                      <a:pt x="459" y="6093"/>
                      <a:pt x="412" y="5992"/>
                    </a:cubicBezTo>
                    <a:cubicBezTo>
                      <a:pt x="368" y="5895"/>
                      <a:pt x="362" y="5771"/>
                      <a:pt x="395" y="5694"/>
                    </a:cubicBezTo>
                    <a:lnTo>
                      <a:pt x="569" y="5279"/>
                    </a:lnTo>
                    <a:cubicBezTo>
                      <a:pt x="776" y="4795"/>
                      <a:pt x="987" y="4293"/>
                      <a:pt x="1208" y="3805"/>
                    </a:cubicBezTo>
                    <a:cubicBezTo>
                      <a:pt x="1302" y="3604"/>
                      <a:pt x="1392" y="3404"/>
                      <a:pt x="1483" y="3200"/>
                    </a:cubicBezTo>
                    <a:cubicBezTo>
                      <a:pt x="1546" y="3052"/>
                      <a:pt x="1603" y="2899"/>
                      <a:pt x="1656" y="2751"/>
                    </a:cubicBezTo>
                    <a:lnTo>
                      <a:pt x="1707" y="2615"/>
                    </a:lnTo>
                    <a:cubicBezTo>
                      <a:pt x="1857" y="2209"/>
                      <a:pt x="2064" y="1818"/>
                      <a:pt x="2268" y="1437"/>
                    </a:cubicBezTo>
                    <a:lnTo>
                      <a:pt x="2298" y="1383"/>
                    </a:lnTo>
                    <a:cubicBezTo>
                      <a:pt x="2375" y="1240"/>
                      <a:pt x="2452" y="1093"/>
                      <a:pt x="2536" y="952"/>
                    </a:cubicBezTo>
                    <a:cubicBezTo>
                      <a:pt x="2606" y="835"/>
                      <a:pt x="2693" y="735"/>
                      <a:pt x="2793" y="628"/>
                    </a:cubicBezTo>
                    <a:cubicBezTo>
                      <a:pt x="2877" y="537"/>
                      <a:pt x="2984" y="467"/>
                      <a:pt x="3094" y="431"/>
                    </a:cubicBezTo>
                    <a:cubicBezTo>
                      <a:pt x="3158" y="407"/>
                      <a:pt x="3221" y="383"/>
                      <a:pt x="3289" y="370"/>
                    </a:cubicBezTo>
                    <a:cubicBezTo>
                      <a:pt x="3335" y="357"/>
                      <a:pt x="3385" y="357"/>
                      <a:pt x="3445" y="353"/>
                    </a:cubicBezTo>
                    <a:lnTo>
                      <a:pt x="3499" y="353"/>
                    </a:lnTo>
                    <a:cubicBezTo>
                      <a:pt x="3508" y="353"/>
                      <a:pt x="3516" y="352"/>
                      <a:pt x="3525" y="352"/>
                    </a:cubicBezTo>
                    <a:close/>
                    <a:moveTo>
                      <a:pt x="3528" y="1"/>
                    </a:moveTo>
                    <a:cubicBezTo>
                      <a:pt x="3515" y="1"/>
                      <a:pt x="3500" y="1"/>
                      <a:pt x="3485" y="2"/>
                    </a:cubicBezTo>
                    <a:lnTo>
                      <a:pt x="3435" y="2"/>
                    </a:lnTo>
                    <a:cubicBezTo>
                      <a:pt x="3362" y="6"/>
                      <a:pt x="3289" y="9"/>
                      <a:pt x="3208" y="26"/>
                    </a:cubicBezTo>
                    <a:cubicBezTo>
                      <a:pt x="3128" y="46"/>
                      <a:pt x="3054" y="69"/>
                      <a:pt x="2980" y="96"/>
                    </a:cubicBezTo>
                    <a:cubicBezTo>
                      <a:pt x="2817" y="153"/>
                      <a:pt x="2659" y="256"/>
                      <a:pt x="2536" y="387"/>
                    </a:cubicBezTo>
                    <a:cubicBezTo>
                      <a:pt x="2426" y="508"/>
                      <a:pt x="2318" y="624"/>
                      <a:pt x="2231" y="775"/>
                    </a:cubicBezTo>
                    <a:cubicBezTo>
                      <a:pt x="2148" y="919"/>
                      <a:pt x="2068" y="1069"/>
                      <a:pt x="1987" y="1216"/>
                    </a:cubicBezTo>
                    <a:lnTo>
                      <a:pt x="1957" y="1273"/>
                    </a:lnTo>
                    <a:cubicBezTo>
                      <a:pt x="1750" y="1661"/>
                      <a:pt x="1536" y="2066"/>
                      <a:pt x="1375" y="2494"/>
                    </a:cubicBezTo>
                    <a:lnTo>
                      <a:pt x="1325" y="2635"/>
                    </a:lnTo>
                    <a:cubicBezTo>
                      <a:pt x="1275" y="2775"/>
                      <a:pt x="1222" y="2922"/>
                      <a:pt x="1161" y="3056"/>
                    </a:cubicBezTo>
                    <a:lnTo>
                      <a:pt x="890" y="3658"/>
                    </a:lnTo>
                    <a:cubicBezTo>
                      <a:pt x="666" y="4149"/>
                      <a:pt x="452" y="4654"/>
                      <a:pt x="248" y="5143"/>
                    </a:cubicBezTo>
                    <a:lnTo>
                      <a:pt x="71" y="5557"/>
                    </a:lnTo>
                    <a:cubicBezTo>
                      <a:pt x="1" y="5728"/>
                      <a:pt x="7" y="5952"/>
                      <a:pt x="94" y="6139"/>
                    </a:cubicBezTo>
                    <a:cubicBezTo>
                      <a:pt x="178" y="6323"/>
                      <a:pt x="339" y="6471"/>
                      <a:pt x="529" y="6537"/>
                    </a:cubicBezTo>
                    <a:cubicBezTo>
                      <a:pt x="611" y="6568"/>
                      <a:pt x="698" y="6582"/>
                      <a:pt x="785" y="6582"/>
                    </a:cubicBezTo>
                    <a:cubicBezTo>
                      <a:pt x="822" y="6582"/>
                      <a:pt x="860" y="6579"/>
                      <a:pt x="897" y="6574"/>
                    </a:cubicBezTo>
                    <a:cubicBezTo>
                      <a:pt x="904" y="6577"/>
                      <a:pt x="910" y="6584"/>
                      <a:pt x="917" y="6588"/>
                    </a:cubicBezTo>
                    <a:cubicBezTo>
                      <a:pt x="1001" y="6641"/>
                      <a:pt x="1084" y="6695"/>
                      <a:pt x="1168" y="6744"/>
                    </a:cubicBezTo>
                    <a:cubicBezTo>
                      <a:pt x="1255" y="6795"/>
                      <a:pt x="1338" y="6845"/>
                      <a:pt x="1426" y="6892"/>
                    </a:cubicBezTo>
                    <a:cubicBezTo>
                      <a:pt x="1552" y="6962"/>
                      <a:pt x="1707" y="7042"/>
                      <a:pt x="1873" y="7096"/>
                    </a:cubicBezTo>
                    <a:lnTo>
                      <a:pt x="1897" y="7105"/>
                    </a:lnTo>
                    <a:cubicBezTo>
                      <a:pt x="1940" y="7119"/>
                      <a:pt x="1984" y="7133"/>
                      <a:pt x="2028" y="7142"/>
                    </a:cubicBezTo>
                    <a:lnTo>
                      <a:pt x="2114" y="7170"/>
                    </a:lnTo>
                    <a:cubicBezTo>
                      <a:pt x="2181" y="7190"/>
                      <a:pt x="2252" y="7210"/>
                      <a:pt x="2318" y="7226"/>
                    </a:cubicBezTo>
                    <a:cubicBezTo>
                      <a:pt x="2415" y="7250"/>
                      <a:pt x="2512" y="7270"/>
                      <a:pt x="2609" y="7286"/>
                    </a:cubicBezTo>
                    <a:cubicBezTo>
                      <a:pt x="2676" y="7300"/>
                      <a:pt x="2736" y="7303"/>
                      <a:pt x="2800" y="7303"/>
                    </a:cubicBezTo>
                    <a:cubicBezTo>
                      <a:pt x="2863" y="7303"/>
                      <a:pt x="2923" y="7300"/>
                      <a:pt x="2988" y="7297"/>
                    </a:cubicBezTo>
                    <a:cubicBezTo>
                      <a:pt x="3124" y="7286"/>
                      <a:pt x="3252" y="7246"/>
                      <a:pt x="3372" y="7206"/>
                    </a:cubicBezTo>
                    <a:lnTo>
                      <a:pt x="3435" y="7186"/>
                    </a:lnTo>
                    <a:cubicBezTo>
                      <a:pt x="3519" y="7159"/>
                      <a:pt x="3606" y="7126"/>
                      <a:pt x="3706" y="7079"/>
                    </a:cubicBezTo>
                    <a:cubicBezTo>
                      <a:pt x="3944" y="6969"/>
                      <a:pt x="4167" y="6832"/>
                      <a:pt x="4372" y="6668"/>
                    </a:cubicBezTo>
                    <a:cubicBezTo>
                      <a:pt x="4415" y="6634"/>
                      <a:pt x="4456" y="6594"/>
                      <a:pt x="4496" y="6557"/>
                    </a:cubicBezTo>
                    <a:cubicBezTo>
                      <a:pt x="4653" y="6403"/>
                      <a:pt x="4769" y="6253"/>
                      <a:pt x="4857" y="6096"/>
                    </a:cubicBezTo>
                    <a:cubicBezTo>
                      <a:pt x="4930" y="5955"/>
                      <a:pt x="4984" y="5835"/>
                      <a:pt x="5027" y="5714"/>
                    </a:cubicBezTo>
                    <a:cubicBezTo>
                      <a:pt x="5058" y="5628"/>
                      <a:pt x="5074" y="5540"/>
                      <a:pt x="5087" y="5460"/>
                    </a:cubicBezTo>
                    <a:lnTo>
                      <a:pt x="5101" y="5397"/>
                    </a:lnTo>
                    <a:cubicBezTo>
                      <a:pt x="5141" y="5199"/>
                      <a:pt x="5144" y="4995"/>
                      <a:pt x="5115" y="4791"/>
                    </a:cubicBezTo>
                    <a:cubicBezTo>
                      <a:pt x="5104" y="4708"/>
                      <a:pt x="5084" y="4601"/>
                      <a:pt x="5054" y="4487"/>
                    </a:cubicBezTo>
                    <a:cubicBezTo>
                      <a:pt x="5027" y="4376"/>
                      <a:pt x="4987" y="4270"/>
                      <a:pt x="4940" y="4156"/>
                    </a:cubicBezTo>
                    <a:cubicBezTo>
                      <a:pt x="5138" y="4116"/>
                      <a:pt x="5322" y="4032"/>
                      <a:pt x="5482" y="3959"/>
                    </a:cubicBezTo>
                    <a:cubicBezTo>
                      <a:pt x="5686" y="3868"/>
                      <a:pt x="5830" y="3768"/>
                      <a:pt x="5941" y="3648"/>
                    </a:cubicBezTo>
                    <a:lnTo>
                      <a:pt x="5973" y="3611"/>
                    </a:lnTo>
                    <a:cubicBezTo>
                      <a:pt x="6030" y="3547"/>
                      <a:pt x="6091" y="3481"/>
                      <a:pt x="6148" y="3407"/>
                    </a:cubicBezTo>
                    <a:cubicBezTo>
                      <a:pt x="6254" y="3260"/>
                      <a:pt x="6375" y="3089"/>
                      <a:pt x="6445" y="2882"/>
                    </a:cubicBezTo>
                    <a:cubicBezTo>
                      <a:pt x="6486" y="2761"/>
                      <a:pt x="6512" y="2624"/>
                      <a:pt x="6522" y="2484"/>
                    </a:cubicBezTo>
                    <a:cubicBezTo>
                      <a:pt x="6529" y="2346"/>
                      <a:pt x="6529" y="2203"/>
                      <a:pt x="6515" y="2053"/>
                    </a:cubicBezTo>
                    <a:cubicBezTo>
                      <a:pt x="6515" y="2013"/>
                      <a:pt x="6506" y="1976"/>
                      <a:pt x="6499" y="1939"/>
                    </a:cubicBezTo>
                    <a:cubicBezTo>
                      <a:pt x="6482" y="1875"/>
                      <a:pt x="6459" y="1805"/>
                      <a:pt x="6429" y="1724"/>
                    </a:cubicBezTo>
                    <a:cubicBezTo>
                      <a:pt x="6405" y="1658"/>
                      <a:pt x="6372" y="1601"/>
                      <a:pt x="6342" y="1547"/>
                    </a:cubicBezTo>
                    <a:cubicBezTo>
                      <a:pt x="6262" y="1411"/>
                      <a:pt x="6174" y="1290"/>
                      <a:pt x="6081" y="1179"/>
                    </a:cubicBezTo>
                    <a:cubicBezTo>
                      <a:pt x="6024" y="1116"/>
                      <a:pt x="5967" y="1059"/>
                      <a:pt x="5907" y="1002"/>
                    </a:cubicBezTo>
                    <a:lnTo>
                      <a:pt x="5877" y="972"/>
                    </a:lnTo>
                    <a:cubicBezTo>
                      <a:pt x="5773" y="875"/>
                      <a:pt x="5663" y="775"/>
                      <a:pt x="5546" y="681"/>
                    </a:cubicBezTo>
                    <a:lnTo>
                      <a:pt x="5496" y="638"/>
                    </a:lnTo>
                    <a:cubicBezTo>
                      <a:pt x="5442" y="594"/>
                      <a:pt x="5382" y="548"/>
                      <a:pt x="5315" y="508"/>
                    </a:cubicBezTo>
                    <a:cubicBezTo>
                      <a:pt x="5098" y="377"/>
                      <a:pt x="4874" y="283"/>
                      <a:pt x="4629" y="223"/>
                    </a:cubicBezTo>
                    <a:cubicBezTo>
                      <a:pt x="4439" y="173"/>
                      <a:pt x="4241" y="130"/>
                      <a:pt x="4054" y="93"/>
                    </a:cubicBezTo>
                    <a:lnTo>
                      <a:pt x="3907" y="59"/>
                    </a:lnTo>
                    <a:cubicBezTo>
                      <a:pt x="3817" y="42"/>
                      <a:pt x="3726" y="26"/>
                      <a:pt x="3633" y="9"/>
                    </a:cubicBezTo>
                    <a:cubicBezTo>
                      <a:pt x="3601" y="4"/>
                      <a:pt x="3567" y="1"/>
                      <a:pt x="352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3203" name="Google Shape;3203;p22"/>
            <p:cNvGrpSpPr/>
            <p:nvPr/>
          </p:nvGrpSpPr>
          <p:grpSpPr>
            <a:xfrm rot="8100000" flipH="1">
              <a:off x="155445" y="3964423"/>
              <a:ext cx="192515" cy="227715"/>
              <a:chOff x="1824250" y="1008625"/>
              <a:chExt cx="144250" cy="170625"/>
            </a:xfrm>
          </p:grpSpPr>
          <p:sp>
            <p:nvSpPr>
              <p:cNvPr id="3204" name="Google Shape;3204;p22"/>
              <p:cNvSpPr/>
              <p:nvPr/>
            </p:nvSpPr>
            <p:spPr>
              <a:xfrm>
                <a:off x="1828675" y="1013025"/>
                <a:ext cx="135400" cy="161850"/>
              </a:xfrm>
              <a:custGeom>
                <a:avLst/>
                <a:gdLst/>
                <a:ahLst/>
                <a:cxnLst/>
                <a:rect l="l" t="t" r="r" b="b"/>
                <a:pathLst>
                  <a:path w="5416" h="6474" extrusionOk="0">
                    <a:moveTo>
                      <a:pt x="2356" y="0"/>
                    </a:moveTo>
                    <a:cubicBezTo>
                      <a:pt x="2252" y="0"/>
                      <a:pt x="2150" y="4"/>
                      <a:pt x="2047" y="21"/>
                    </a:cubicBezTo>
                    <a:cubicBezTo>
                      <a:pt x="1947" y="37"/>
                      <a:pt x="1847" y="67"/>
                      <a:pt x="1750" y="94"/>
                    </a:cubicBezTo>
                    <a:cubicBezTo>
                      <a:pt x="1690" y="107"/>
                      <a:pt x="1636" y="138"/>
                      <a:pt x="1579" y="161"/>
                    </a:cubicBezTo>
                    <a:cubicBezTo>
                      <a:pt x="1469" y="211"/>
                      <a:pt x="1362" y="274"/>
                      <a:pt x="1258" y="342"/>
                    </a:cubicBezTo>
                    <a:cubicBezTo>
                      <a:pt x="1164" y="402"/>
                      <a:pt x="1074" y="472"/>
                      <a:pt x="988" y="539"/>
                    </a:cubicBezTo>
                    <a:cubicBezTo>
                      <a:pt x="871" y="629"/>
                      <a:pt x="760" y="743"/>
                      <a:pt x="659" y="850"/>
                    </a:cubicBezTo>
                    <a:cubicBezTo>
                      <a:pt x="647" y="863"/>
                      <a:pt x="636" y="876"/>
                      <a:pt x="623" y="890"/>
                    </a:cubicBezTo>
                    <a:cubicBezTo>
                      <a:pt x="562" y="960"/>
                      <a:pt x="506" y="1034"/>
                      <a:pt x="456" y="1111"/>
                    </a:cubicBezTo>
                    <a:cubicBezTo>
                      <a:pt x="358" y="1265"/>
                      <a:pt x="272" y="1428"/>
                      <a:pt x="208" y="1599"/>
                    </a:cubicBezTo>
                    <a:cubicBezTo>
                      <a:pt x="141" y="1783"/>
                      <a:pt x="98" y="1973"/>
                      <a:pt x="65" y="2164"/>
                    </a:cubicBezTo>
                    <a:cubicBezTo>
                      <a:pt x="45" y="2291"/>
                      <a:pt x="28" y="2418"/>
                      <a:pt x="17" y="2546"/>
                    </a:cubicBezTo>
                    <a:cubicBezTo>
                      <a:pt x="1" y="2696"/>
                      <a:pt x="1" y="2850"/>
                      <a:pt x="5" y="3003"/>
                    </a:cubicBezTo>
                    <a:cubicBezTo>
                      <a:pt x="11" y="3144"/>
                      <a:pt x="51" y="3295"/>
                      <a:pt x="91" y="3429"/>
                    </a:cubicBezTo>
                    <a:cubicBezTo>
                      <a:pt x="151" y="3619"/>
                      <a:pt x="228" y="3803"/>
                      <a:pt x="306" y="3987"/>
                    </a:cubicBezTo>
                    <a:cubicBezTo>
                      <a:pt x="342" y="4077"/>
                      <a:pt x="382" y="4167"/>
                      <a:pt x="422" y="4258"/>
                    </a:cubicBezTo>
                    <a:cubicBezTo>
                      <a:pt x="489" y="4402"/>
                      <a:pt x="573" y="4539"/>
                      <a:pt x="656" y="4676"/>
                    </a:cubicBezTo>
                    <a:cubicBezTo>
                      <a:pt x="757" y="4846"/>
                      <a:pt x="867" y="5007"/>
                      <a:pt x="997" y="5150"/>
                    </a:cubicBezTo>
                    <a:cubicBezTo>
                      <a:pt x="1161" y="5331"/>
                      <a:pt x="1339" y="5505"/>
                      <a:pt x="1522" y="5666"/>
                    </a:cubicBezTo>
                    <a:cubicBezTo>
                      <a:pt x="1666" y="5793"/>
                      <a:pt x="1817" y="5917"/>
                      <a:pt x="1977" y="6024"/>
                    </a:cubicBezTo>
                    <a:cubicBezTo>
                      <a:pt x="2175" y="6161"/>
                      <a:pt x="2385" y="6285"/>
                      <a:pt x="2613" y="6362"/>
                    </a:cubicBezTo>
                    <a:cubicBezTo>
                      <a:pt x="2743" y="6405"/>
                      <a:pt x="2877" y="6442"/>
                      <a:pt x="3014" y="6459"/>
                    </a:cubicBezTo>
                    <a:cubicBezTo>
                      <a:pt x="3084" y="6469"/>
                      <a:pt x="3155" y="6473"/>
                      <a:pt x="3227" y="6473"/>
                    </a:cubicBezTo>
                    <a:cubicBezTo>
                      <a:pt x="3293" y="6473"/>
                      <a:pt x="3360" y="6470"/>
                      <a:pt x="3425" y="6465"/>
                    </a:cubicBezTo>
                    <a:cubicBezTo>
                      <a:pt x="3509" y="6459"/>
                      <a:pt x="3589" y="6445"/>
                      <a:pt x="3669" y="6428"/>
                    </a:cubicBezTo>
                    <a:cubicBezTo>
                      <a:pt x="3813" y="6395"/>
                      <a:pt x="3958" y="6362"/>
                      <a:pt x="4098" y="6311"/>
                    </a:cubicBezTo>
                    <a:cubicBezTo>
                      <a:pt x="4248" y="6261"/>
                      <a:pt x="4389" y="6184"/>
                      <a:pt x="4519" y="6094"/>
                    </a:cubicBezTo>
                    <a:cubicBezTo>
                      <a:pt x="4646" y="6007"/>
                      <a:pt x="4750" y="5886"/>
                      <a:pt x="4853" y="5769"/>
                    </a:cubicBezTo>
                    <a:cubicBezTo>
                      <a:pt x="4957" y="5652"/>
                      <a:pt x="5031" y="5528"/>
                      <a:pt x="5108" y="5391"/>
                    </a:cubicBezTo>
                    <a:cubicBezTo>
                      <a:pt x="5185" y="5251"/>
                      <a:pt x="5228" y="5097"/>
                      <a:pt x="5268" y="4943"/>
                    </a:cubicBezTo>
                    <a:cubicBezTo>
                      <a:pt x="5332" y="4706"/>
                      <a:pt x="5402" y="4465"/>
                      <a:pt x="5409" y="4218"/>
                    </a:cubicBezTo>
                    <a:cubicBezTo>
                      <a:pt x="5415" y="4054"/>
                      <a:pt x="5415" y="3886"/>
                      <a:pt x="5392" y="3722"/>
                    </a:cubicBezTo>
                    <a:cubicBezTo>
                      <a:pt x="5389" y="3699"/>
                      <a:pt x="5386" y="3676"/>
                      <a:pt x="5382" y="3649"/>
                    </a:cubicBezTo>
                    <a:cubicBezTo>
                      <a:pt x="5365" y="3579"/>
                      <a:pt x="5345" y="3512"/>
                      <a:pt x="5329" y="3442"/>
                    </a:cubicBezTo>
                    <a:cubicBezTo>
                      <a:pt x="5325" y="3429"/>
                      <a:pt x="5322" y="3415"/>
                      <a:pt x="5315" y="3401"/>
                    </a:cubicBezTo>
                    <a:cubicBezTo>
                      <a:pt x="5272" y="3324"/>
                      <a:pt x="5238" y="3244"/>
                      <a:pt x="5178" y="3181"/>
                    </a:cubicBezTo>
                    <a:cubicBezTo>
                      <a:pt x="5128" y="3128"/>
                      <a:pt x="5077" y="3071"/>
                      <a:pt x="5017" y="3027"/>
                    </a:cubicBezTo>
                    <a:cubicBezTo>
                      <a:pt x="4997" y="3014"/>
                      <a:pt x="4981" y="2997"/>
                      <a:pt x="4961" y="2983"/>
                    </a:cubicBezTo>
                    <a:cubicBezTo>
                      <a:pt x="4852" y="2900"/>
                      <a:pt x="4718" y="2857"/>
                      <a:pt x="4583" y="2857"/>
                    </a:cubicBezTo>
                    <a:cubicBezTo>
                      <a:pt x="4503" y="2857"/>
                      <a:pt x="4423" y="2872"/>
                      <a:pt x="4349" y="2903"/>
                    </a:cubicBezTo>
                    <a:cubicBezTo>
                      <a:pt x="4108" y="3000"/>
                      <a:pt x="3944" y="3251"/>
                      <a:pt x="3958" y="3512"/>
                    </a:cubicBezTo>
                    <a:lnTo>
                      <a:pt x="3958" y="3525"/>
                    </a:lnTo>
                    <a:cubicBezTo>
                      <a:pt x="3944" y="3602"/>
                      <a:pt x="3950" y="3682"/>
                      <a:pt x="3954" y="3759"/>
                    </a:cubicBezTo>
                    <a:cubicBezTo>
                      <a:pt x="3954" y="3803"/>
                      <a:pt x="3967" y="3850"/>
                      <a:pt x="3974" y="3890"/>
                    </a:cubicBezTo>
                    <a:cubicBezTo>
                      <a:pt x="3984" y="3950"/>
                      <a:pt x="3991" y="4011"/>
                      <a:pt x="3994" y="4067"/>
                    </a:cubicBezTo>
                    <a:cubicBezTo>
                      <a:pt x="3984" y="4207"/>
                      <a:pt x="3958" y="4345"/>
                      <a:pt x="3927" y="4482"/>
                    </a:cubicBezTo>
                    <a:cubicBezTo>
                      <a:pt x="3901" y="4576"/>
                      <a:pt x="3870" y="4669"/>
                      <a:pt x="3830" y="4759"/>
                    </a:cubicBezTo>
                    <a:cubicBezTo>
                      <a:pt x="3793" y="4813"/>
                      <a:pt x="3753" y="4863"/>
                      <a:pt x="3710" y="4914"/>
                    </a:cubicBezTo>
                    <a:cubicBezTo>
                      <a:pt x="3697" y="4923"/>
                      <a:pt x="3683" y="4934"/>
                      <a:pt x="3669" y="4943"/>
                    </a:cubicBezTo>
                    <a:cubicBezTo>
                      <a:pt x="3620" y="4967"/>
                      <a:pt x="3563" y="4987"/>
                      <a:pt x="3509" y="5004"/>
                    </a:cubicBezTo>
                    <a:cubicBezTo>
                      <a:pt x="3419" y="5024"/>
                      <a:pt x="3325" y="5040"/>
                      <a:pt x="3231" y="5047"/>
                    </a:cubicBezTo>
                    <a:cubicBezTo>
                      <a:pt x="3202" y="5044"/>
                      <a:pt x="3168" y="5037"/>
                      <a:pt x="3135" y="5034"/>
                    </a:cubicBezTo>
                    <a:cubicBezTo>
                      <a:pt x="3061" y="5007"/>
                      <a:pt x="2987" y="4977"/>
                      <a:pt x="2917" y="4940"/>
                    </a:cubicBezTo>
                    <a:cubicBezTo>
                      <a:pt x="2649" y="4773"/>
                      <a:pt x="2408" y="4562"/>
                      <a:pt x="2181" y="4345"/>
                    </a:cubicBezTo>
                    <a:cubicBezTo>
                      <a:pt x="2101" y="4261"/>
                      <a:pt x="2027" y="4174"/>
                      <a:pt x="1957" y="4084"/>
                    </a:cubicBezTo>
                    <a:cubicBezTo>
                      <a:pt x="1894" y="4000"/>
                      <a:pt x="1837" y="3910"/>
                      <a:pt x="1780" y="3820"/>
                    </a:cubicBezTo>
                    <a:cubicBezTo>
                      <a:pt x="1706" y="3679"/>
                      <a:pt x="1643" y="3532"/>
                      <a:pt x="1579" y="3385"/>
                    </a:cubicBezTo>
                    <a:cubicBezTo>
                      <a:pt x="1519" y="3241"/>
                      <a:pt x="1453" y="3094"/>
                      <a:pt x="1405" y="2947"/>
                    </a:cubicBezTo>
                    <a:cubicBezTo>
                      <a:pt x="1396" y="2883"/>
                      <a:pt x="1389" y="2823"/>
                      <a:pt x="1385" y="2759"/>
                    </a:cubicBezTo>
                    <a:cubicBezTo>
                      <a:pt x="1392" y="2552"/>
                      <a:pt x="1416" y="2345"/>
                      <a:pt x="1459" y="2140"/>
                    </a:cubicBezTo>
                    <a:cubicBezTo>
                      <a:pt x="1489" y="2047"/>
                      <a:pt x="1522" y="1957"/>
                      <a:pt x="1566" y="1867"/>
                    </a:cubicBezTo>
                    <a:cubicBezTo>
                      <a:pt x="1636" y="1759"/>
                      <a:pt x="1713" y="1659"/>
                      <a:pt x="1800" y="1562"/>
                    </a:cubicBezTo>
                    <a:cubicBezTo>
                      <a:pt x="1904" y="1462"/>
                      <a:pt x="2014" y="1368"/>
                      <a:pt x="2135" y="1291"/>
                    </a:cubicBezTo>
                    <a:cubicBezTo>
                      <a:pt x="2212" y="1251"/>
                      <a:pt x="2285" y="1217"/>
                      <a:pt x="2365" y="1188"/>
                    </a:cubicBezTo>
                    <a:cubicBezTo>
                      <a:pt x="2476" y="1171"/>
                      <a:pt x="2589" y="1168"/>
                      <a:pt x="2700" y="1168"/>
                    </a:cubicBezTo>
                    <a:lnTo>
                      <a:pt x="2914" y="1168"/>
                    </a:lnTo>
                    <a:cubicBezTo>
                      <a:pt x="3021" y="1154"/>
                      <a:pt x="3115" y="1117"/>
                      <a:pt x="3198" y="1050"/>
                    </a:cubicBezTo>
                    <a:cubicBezTo>
                      <a:pt x="3319" y="956"/>
                      <a:pt x="3399" y="816"/>
                      <a:pt x="3419" y="666"/>
                    </a:cubicBezTo>
                    <a:cubicBezTo>
                      <a:pt x="3439" y="512"/>
                      <a:pt x="3396" y="354"/>
                      <a:pt x="3302" y="234"/>
                    </a:cubicBezTo>
                    <a:cubicBezTo>
                      <a:pt x="3218" y="121"/>
                      <a:pt x="3064" y="13"/>
                      <a:pt x="2917" y="10"/>
                    </a:cubicBezTo>
                    <a:cubicBezTo>
                      <a:pt x="2803" y="7"/>
                      <a:pt x="2686" y="4"/>
                      <a:pt x="2573" y="4"/>
                    </a:cubicBezTo>
                    <a:cubicBezTo>
                      <a:pt x="2500" y="2"/>
                      <a:pt x="2428" y="0"/>
                      <a:pt x="23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05" name="Google Shape;3205;p22"/>
              <p:cNvSpPr/>
              <p:nvPr/>
            </p:nvSpPr>
            <p:spPr>
              <a:xfrm>
                <a:off x="1824250" y="1008625"/>
                <a:ext cx="144250" cy="170625"/>
              </a:xfrm>
              <a:custGeom>
                <a:avLst/>
                <a:gdLst/>
                <a:ahLst/>
                <a:cxnLst/>
                <a:rect l="l" t="t" r="r" b="b"/>
                <a:pathLst>
                  <a:path w="5770" h="6825" extrusionOk="0">
                    <a:moveTo>
                      <a:pt x="5328" y="3645"/>
                    </a:moveTo>
                    <a:lnTo>
                      <a:pt x="5328" y="3645"/>
                    </a:lnTo>
                    <a:cubicBezTo>
                      <a:pt x="5328" y="3645"/>
                      <a:pt x="5331" y="3651"/>
                      <a:pt x="5339" y="3661"/>
                    </a:cubicBezTo>
                    <a:cubicBezTo>
                      <a:pt x="5335" y="3655"/>
                      <a:pt x="5332" y="3650"/>
                      <a:pt x="5328" y="3645"/>
                    </a:cubicBezTo>
                    <a:close/>
                    <a:moveTo>
                      <a:pt x="2545" y="352"/>
                    </a:moveTo>
                    <a:cubicBezTo>
                      <a:pt x="2590" y="352"/>
                      <a:pt x="2636" y="353"/>
                      <a:pt x="2683" y="354"/>
                    </a:cubicBezTo>
                    <a:lnTo>
                      <a:pt x="2750" y="354"/>
                    </a:lnTo>
                    <a:cubicBezTo>
                      <a:pt x="2863" y="357"/>
                      <a:pt x="2977" y="357"/>
                      <a:pt x="3091" y="360"/>
                    </a:cubicBezTo>
                    <a:cubicBezTo>
                      <a:pt x="3164" y="364"/>
                      <a:pt x="3275" y="430"/>
                      <a:pt x="3342" y="518"/>
                    </a:cubicBezTo>
                    <a:cubicBezTo>
                      <a:pt x="3405" y="601"/>
                      <a:pt x="3436" y="711"/>
                      <a:pt x="3422" y="819"/>
                    </a:cubicBezTo>
                    <a:cubicBezTo>
                      <a:pt x="3408" y="925"/>
                      <a:pt x="3352" y="1023"/>
                      <a:pt x="3268" y="1089"/>
                    </a:cubicBezTo>
                    <a:cubicBezTo>
                      <a:pt x="3212" y="1129"/>
                      <a:pt x="3147" y="1157"/>
                      <a:pt x="3081" y="1169"/>
                    </a:cubicBezTo>
                    <a:lnTo>
                      <a:pt x="2877" y="1166"/>
                    </a:lnTo>
                    <a:cubicBezTo>
                      <a:pt x="2763" y="1166"/>
                      <a:pt x="2639" y="1169"/>
                      <a:pt x="2516" y="1189"/>
                    </a:cubicBezTo>
                    <a:lnTo>
                      <a:pt x="2482" y="1200"/>
                    </a:lnTo>
                    <a:cubicBezTo>
                      <a:pt x="2405" y="1226"/>
                      <a:pt x="2321" y="1263"/>
                      <a:pt x="2218" y="1320"/>
                    </a:cubicBezTo>
                    <a:cubicBezTo>
                      <a:pt x="2101" y="1393"/>
                      <a:pt x="1988" y="1487"/>
                      <a:pt x="1847" y="1621"/>
                    </a:cubicBezTo>
                    <a:cubicBezTo>
                      <a:pt x="1750" y="1728"/>
                      <a:pt x="1666" y="1839"/>
                      <a:pt x="1596" y="1949"/>
                    </a:cubicBezTo>
                    <a:lnTo>
                      <a:pt x="1586" y="1966"/>
                    </a:lnTo>
                    <a:cubicBezTo>
                      <a:pt x="1539" y="2060"/>
                      <a:pt x="1499" y="2160"/>
                      <a:pt x="1462" y="2280"/>
                    </a:cubicBezTo>
                    <a:cubicBezTo>
                      <a:pt x="1422" y="2474"/>
                      <a:pt x="1395" y="2685"/>
                      <a:pt x="1386" y="2946"/>
                    </a:cubicBezTo>
                    <a:cubicBezTo>
                      <a:pt x="1389" y="3016"/>
                      <a:pt x="1395" y="3083"/>
                      <a:pt x="1409" y="3150"/>
                    </a:cubicBezTo>
                    <a:lnTo>
                      <a:pt x="1415" y="3176"/>
                    </a:lnTo>
                    <a:cubicBezTo>
                      <a:pt x="1459" y="3313"/>
                      <a:pt x="1516" y="3444"/>
                      <a:pt x="1569" y="3571"/>
                    </a:cubicBezTo>
                    <a:lnTo>
                      <a:pt x="1596" y="3631"/>
                    </a:lnTo>
                    <a:cubicBezTo>
                      <a:pt x="1650" y="3755"/>
                      <a:pt x="1719" y="3919"/>
                      <a:pt x="1810" y="4089"/>
                    </a:cubicBezTo>
                    <a:cubicBezTo>
                      <a:pt x="1860" y="4173"/>
                      <a:pt x="1920" y="4273"/>
                      <a:pt x="1994" y="4367"/>
                    </a:cubicBezTo>
                    <a:cubicBezTo>
                      <a:pt x="2061" y="4457"/>
                      <a:pt x="2141" y="4548"/>
                      <a:pt x="2235" y="4648"/>
                    </a:cubicBezTo>
                    <a:cubicBezTo>
                      <a:pt x="2519" y="4919"/>
                      <a:pt x="2760" y="5113"/>
                      <a:pt x="3000" y="5266"/>
                    </a:cubicBezTo>
                    <a:lnTo>
                      <a:pt x="3017" y="5277"/>
                    </a:lnTo>
                    <a:cubicBezTo>
                      <a:pt x="3104" y="5317"/>
                      <a:pt x="3181" y="5350"/>
                      <a:pt x="3255" y="5374"/>
                    </a:cubicBezTo>
                    <a:lnTo>
                      <a:pt x="3278" y="5380"/>
                    </a:lnTo>
                    <a:cubicBezTo>
                      <a:pt x="3318" y="5387"/>
                      <a:pt x="3355" y="5394"/>
                      <a:pt x="3392" y="5397"/>
                    </a:cubicBezTo>
                    <a:lnTo>
                      <a:pt x="3408" y="5400"/>
                    </a:lnTo>
                    <a:lnTo>
                      <a:pt x="3425" y="5397"/>
                    </a:lnTo>
                    <a:cubicBezTo>
                      <a:pt x="3516" y="5391"/>
                      <a:pt x="3613" y="5377"/>
                      <a:pt x="3740" y="5346"/>
                    </a:cubicBezTo>
                    <a:cubicBezTo>
                      <a:pt x="3800" y="5330"/>
                      <a:pt x="3860" y="5306"/>
                      <a:pt x="3917" y="5283"/>
                    </a:cubicBezTo>
                    <a:lnTo>
                      <a:pt x="3950" y="5263"/>
                    </a:lnTo>
                    <a:cubicBezTo>
                      <a:pt x="3967" y="5250"/>
                      <a:pt x="3984" y="5240"/>
                      <a:pt x="3997" y="5226"/>
                    </a:cubicBezTo>
                    <a:lnTo>
                      <a:pt x="4017" y="5206"/>
                    </a:lnTo>
                    <a:cubicBezTo>
                      <a:pt x="4070" y="5146"/>
                      <a:pt x="4115" y="5090"/>
                      <a:pt x="4155" y="5036"/>
                    </a:cubicBezTo>
                    <a:lnTo>
                      <a:pt x="4168" y="5005"/>
                    </a:lnTo>
                    <a:cubicBezTo>
                      <a:pt x="4218" y="4899"/>
                      <a:pt x="4251" y="4789"/>
                      <a:pt x="4275" y="4698"/>
                    </a:cubicBezTo>
                    <a:cubicBezTo>
                      <a:pt x="4302" y="4581"/>
                      <a:pt x="4335" y="4423"/>
                      <a:pt x="4345" y="4256"/>
                    </a:cubicBezTo>
                    <a:lnTo>
                      <a:pt x="4345" y="4247"/>
                    </a:lnTo>
                    <a:lnTo>
                      <a:pt x="4345" y="4236"/>
                    </a:lnTo>
                    <a:cubicBezTo>
                      <a:pt x="4342" y="4170"/>
                      <a:pt x="4335" y="4102"/>
                      <a:pt x="4325" y="4039"/>
                    </a:cubicBezTo>
                    <a:cubicBezTo>
                      <a:pt x="4322" y="4019"/>
                      <a:pt x="4318" y="4002"/>
                      <a:pt x="4315" y="3982"/>
                    </a:cubicBezTo>
                    <a:cubicBezTo>
                      <a:pt x="4311" y="3966"/>
                      <a:pt x="4305" y="3942"/>
                      <a:pt x="4305" y="3935"/>
                    </a:cubicBezTo>
                    <a:lnTo>
                      <a:pt x="4305" y="3862"/>
                    </a:lnTo>
                    <a:cubicBezTo>
                      <a:pt x="4302" y="3815"/>
                      <a:pt x="4302" y="3768"/>
                      <a:pt x="4308" y="3715"/>
                    </a:cubicBezTo>
                    <a:lnTo>
                      <a:pt x="4311" y="3698"/>
                    </a:lnTo>
                    <a:lnTo>
                      <a:pt x="4311" y="3678"/>
                    </a:lnTo>
                    <a:cubicBezTo>
                      <a:pt x="4302" y="3494"/>
                      <a:pt x="4419" y="3310"/>
                      <a:pt x="4592" y="3243"/>
                    </a:cubicBezTo>
                    <a:cubicBezTo>
                      <a:pt x="4647" y="3221"/>
                      <a:pt x="4706" y="3209"/>
                      <a:pt x="4765" y="3209"/>
                    </a:cubicBezTo>
                    <a:cubicBezTo>
                      <a:pt x="4860" y="3209"/>
                      <a:pt x="4954" y="3239"/>
                      <a:pt x="5030" y="3296"/>
                    </a:cubicBezTo>
                    <a:lnTo>
                      <a:pt x="5091" y="3344"/>
                    </a:lnTo>
                    <a:cubicBezTo>
                      <a:pt x="5124" y="3370"/>
                      <a:pt x="5161" y="3407"/>
                      <a:pt x="5198" y="3444"/>
                    </a:cubicBezTo>
                    <a:lnTo>
                      <a:pt x="5231" y="3480"/>
                    </a:lnTo>
                    <a:cubicBezTo>
                      <a:pt x="5258" y="3508"/>
                      <a:pt x="5278" y="3551"/>
                      <a:pt x="5305" y="3601"/>
                    </a:cubicBezTo>
                    <a:cubicBezTo>
                      <a:pt x="5312" y="3615"/>
                      <a:pt x="5319" y="3630"/>
                      <a:pt x="5328" y="3645"/>
                    </a:cubicBezTo>
                    <a:lnTo>
                      <a:pt x="5328" y="3645"/>
                    </a:lnTo>
                    <a:lnTo>
                      <a:pt x="5499" y="3597"/>
                    </a:lnTo>
                    <a:lnTo>
                      <a:pt x="5499" y="3597"/>
                    </a:lnTo>
                    <a:lnTo>
                      <a:pt x="5335" y="3665"/>
                    </a:lnTo>
                    <a:lnTo>
                      <a:pt x="5342" y="3691"/>
                    </a:lnTo>
                    <a:cubicBezTo>
                      <a:pt x="5359" y="3748"/>
                      <a:pt x="5375" y="3801"/>
                      <a:pt x="5385" y="3858"/>
                    </a:cubicBezTo>
                    <a:cubicBezTo>
                      <a:pt x="5388" y="3882"/>
                      <a:pt x="5392" y="3902"/>
                      <a:pt x="5395" y="3926"/>
                    </a:cubicBezTo>
                    <a:cubicBezTo>
                      <a:pt x="5419" y="4073"/>
                      <a:pt x="5415" y="4230"/>
                      <a:pt x="5412" y="4390"/>
                    </a:cubicBezTo>
                    <a:cubicBezTo>
                      <a:pt x="5405" y="4591"/>
                      <a:pt x="5351" y="4792"/>
                      <a:pt x="5294" y="5005"/>
                    </a:cubicBezTo>
                    <a:lnTo>
                      <a:pt x="5274" y="5076"/>
                    </a:lnTo>
                    <a:cubicBezTo>
                      <a:pt x="5238" y="5220"/>
                      <a:pt x="5198" y="5360"/>
                      <a:pt x="5131" y="5481"/>
                    </a:cubicBezTo>
                    <a:cubicBezTo>
                      <a:pt x="5061" y="5607"/>
                      <a:pt x="4993" y="5725"/>
                      <a:pt x="4900" y="5828"/>
                    </a:cubicBezTo>
                    <a:lnTo>
                      <a:pt x="4873" y="5859"/>
                    </a:lnTo>
                    <a:cubicBezTo>
                      <a:pt x="4783" y="5959"/>
                      <a:pt x="4696" y="6059"/>
                      <a:pt x="4596" y="6126"/>
                    </a:cubicBezTo>
                    <a:cubicBezTo>
                      <a:pt x="4462" y="6217"/>
                      <a:pt x="4339" y="6283"/>
                      <a:pt x="4218" y="6323"/>
                    </a:cubicBezTo>
                    <a:cubicBezTo>
                      <a:pt x="4094" y="6363"/>
                      <a:pt x="3964" y="6397"/>
                      <a:pt x="3806" y="6434"/>
                    </a:cubicBezTo>
                    <a:cubicBezTo>
                      <a:pt x="3726" y="6450"/>
                      <a:pt x="3656" y="6461"/>
                      <a:pt x="3593" y="6467"/>
                    </a:cubicBezTo>
                    <a:cubicBezTo>
                      <a:pt x="3539" y="6471"/>
                      <a:pt x="3477" y="6474"/>
                      <a:pt x="3412" y="6474"/>
                    </a:cubicBezTo>
                    <a:cubicBezTo>
                      <a:pt x="3347" y="6474"/>
                      <a:pt x="3280" y="6471"/>
                      <a:pt x="3215" y="6461"/>
                    </a:cubicBezTo>
                    <a:cubicBezTo>
                      <a:pt x="3104" y="6447"/>
                      <a:pt x="2984" y="6417"/>
                      <a:pt x="2846" y="6370"/>
                    </a:cubicBezTo>
                    <a:cubicBezTo>
                      <a:pt x="2663" y="6310"/>
                      <a:pt x="2476" y="6209"/>
                      <a:pt x="2255" y="6056"/>
                    </a:cubicBezTo>
                    <a:cubicBezTo>
                      <a:pt x="2114" y="5962"/>
                      <a:pt x="1974" y="5848"/>
                      <a:pt x="1817" y="5712"/>
                    </a:cubicBezTo>
                    <a:cubicBezTo>
                      <a:pt x="1636" y="5551"/>
                      <a:pt x="1466" y="5383"/>
                      <a:pt x="1305" y="5210"/>
                    </a:cubicBezTo>
                    <a:cubicBezTo>
                      <a:pt x="1198" y="5090"/>
                      <a:pt x="1094" y="4949"/>
                      <a:pt x="984" y="4761"/>
                    </a:cubicBezTo>
                    <a:lnTo>
                      <a:pt x="964" y="4732"/>
                    </a:lnTo>
                    <a:cubicBezTo>
                      <a:pt x="890" y="4604"/>
                      <a:pt x="816" y="4488"/>
                      <a:pt x="759" y="4360"/>
                    </a:cubicBezTo>
                    <a:lnTo>
                      <a:pt x="739" y="4317"/>
                    </a:lnTo>
                    <a:cubicBezTo>
                      <a:pt x="710" y="4243"/>
                      <a:pt x="676" y="4170"/>
                      <a:pt x="646" y="4096"/>
                    </a:cubicBezTo>
                    <a:lnTo>
                      <a:pt x="616" y="4022"/>
                    </a:lnTo>
                    <a:cubicBezTo>
                      <a:pt x="549" y="3862"/>
                      <a:pt x="486" y="3708"/>
                      <a:pt x="435" y="3551"/>
                    </a:cubicBezTo>
                    <a:cubicBezTo>
                      <a:pt x="398" y="3427"/>
                      <a:pt x="362" y="3293"/>
                      <a:pt x="358" y="3173"/>
                    </a:cubicBezTo>
                    <a:cubicBezTo>
                      <a:pt x="355" y="3036"/>
                      <a:pt x="355" y="2885"/>
                      <a:pt x="369" y="2738"/>
                    </a:cubicBezTo>
                    <a:cubicBezTo>
                      <a:pt x="378" y="2637"/>
                      <a:pt x="392" y="2504"/>
                      <a:pt x="415" y="2370"/>
                    </a:cubicBezTo>
                    <a:cubicBezTo>
                      <a:pt x="452" y="2163"/>
                      <a:pt x="495" y="1989"/>
                      <a:pt x="549" y="1835"/>
                    </a:cubicBezTo>
                    <a:cubicBezTo>
                      <a:pt x="603" y="1688"/>
                      <a:pt x="683" y="1538"/>
                      <a:pt x="779" y="1380"/>
                    </a:cubicBezTo>
                    <a:cubicBezTo>
                      <a:pt x="824" y="1313"/>
                      <a:pt x="873" y="1250"/>
                      <a:pt x="934" y="1183"/>
                    </a:cubicBezTo>
                    <a:lnTo>
                      <a:pt x="967" y="1146"/>
                    </a:lnTo>
                    <a:cubicBezTo>
                      <a:pt x="1060" y="1043"/>
                      <a:pt x="1161" y="936"/>
                      <a:pt x="1272" y="856"/>
                    </a:cubicBezTo>
                    <a:lnTo>
                      <a:pt x="1312" y="825"/>
                    </a:lnTo>
                    <a:cubicBezTo>
                      <a:pt x="1386" y="765"/>
                      <a:pt x="1455" y="711"/>
                      <a:pt x="1529" y="665"/>
                    </a:cubicBezTo>
                    <a:cubicBezTo>
                      <a:pt x="1622" y="608"/>
                      <a:pt x="1727" y="544"/>
                      <a:pt x="1830" y="498"/>
                    </a:cubicBezTo>
                    <a:lnTo>
                      <a:pt x="1860" y="484"/>
                    </a:lnTo>
                    <a:cubicBezTo>
                      <a:pt x="1900" y="464"/>
                      <a:pt x="1940" y="447"/>
                      <a:pt x="1974" y="437"/>
                    </a:cubicBezTo>
                    <a:lnTo>
                      <a:pt x="2008" y="430"/>
                    </a:lnTo>
                    <a:cubicBezTo>
                      <a:pt x="2091" y="407"/>
                      <a:pt x="2171" y="384"/>
                      <a:pt x="2252" y="370"/>
                    </a:cubicBezTo>
                    <a:cubicBezTo>
                      <a:pt x="2346" y="356"/>
                      <a:pt x="2444" y="352"/>
                      <a:pt x="2545" y="352"/>
                    </a:cubicBezTo>
                    <a:close/>
                    <a:moveTo>
                      <a:pt x="2529" y="0"/>
                    </a:moveTo>
                    <a:cubicBezTo>
                      <a:pt x="2420" y="0"/>
                      <a:pt x="2309" y="5"/>
                      <a:pt x="2195" y="22"/>
                    </a:cubicBezTo>
                    <a:cubicBezTo>
                      <a:pt x="2097" y="39"/>
                      <a:pt x="2004" y="66"/>
                      <a:pt x="1914" y="89"/>
                    </a:cubicBezTo>
                    <a:lnTo>
                      <a:pt x="1880" y="99"/>
                    </a:lnTo>
                    <a:cubicBezTo>
                      <a:pt x="1817" y="116"/>
                      <a:pt x="1763" y="143"/>
                      <a:pt x="1713" y="166"/>
                    </a:cubicBezTo>
                    <a:lnTo>
                      <a:pt x="1687" y="176"/>
                    </a:lnTo>
                    <a:cubicBezTo>
                      <a:pt x="1562" y="233"/>
                      <a:pt x="1449" y="303"/>
                      <a:pt x="1341" y="367"/>
                    </a:cubicBezTo>
                    <a:cubicBezTo>
                      <a:pt x="1255" y="424"/>
                      <a:pt x="1174" y="484"/>
                      <a:pt x="1097" y="544"/>
                    </a:cubicBezTo>
                    <a:lnTo>
                      <a:pt x="1057" y="575"/>
                    </a:lnTo>
                    <a:cubicBezTo>
                      <a:pt x="927" y="675"/>
                      <a:pt x="813" y="791"/>
                      <a:pt x="706" y="909"/>
                    </a:cubicBezTo>
                    <a:lnTo>
                      <a:pt x="670" y="949"/>
                    </a:lnTo>
                    <a:cubicBezTo>
                      <a:pt x="596" y="1032"/>
                      <a:pt x="539" y="1109"/>
                      <a:pt x="486" y="1193"/>
                    </a:cubicBezTo>
                    <a:cubicBezTo>
                      <a:pt x="372" y="1367"/>
                      <a:pt x="282" y="1544"/>
                      <a:pt x="222" y="1714"/>
                    </a:cubicBezTo>
                    <a:cubicBezTo>
                      <a:pt x="157" y="1889"/>
                      <a:pt x="108" y="2083"/>
                      <a:pt x="68" y="2310"/>
                    </a:cubicBezTo>
                    <a:cubicBezTo>
                      <a:pt x="44" y="2454"/>
                      <a:pt x="27" y="2597"/>
                      <a:pt x="17" y="2705"/>
                    </a:cubicBezTo>
                    <a:cubicBezTo>
                      <a:pt x="1" y="2869"/>
                      <a:pt x="4" y="3032"/>
                      <a:pt x="7" y="3183"/>
                    </a:cubicBezTo>
                    <a:cubicBezTo>
                      <a:pt x="11" y="3347"/>
                      <a:pt x="54" y="3508"/>
                      <a:pt x="101" y="3654"/>
                    </a:cubicBezTo>
                    <a:cubicBezTo>
                      <a:pt x="154" y="3829"/>
                      <a:pt x="222" y="3996"/>
                      <a:pt x="288" y="4156"/>
                    </a:cubicBezTo>
                    <a:lnTo>
                      <a:pt x="322" y="4230"/>
                    </a:lnTo>
                    <a:cubicBezTo>
                      <a:pt x="352" y="4307"/>
                      <a:pt x="385" y="4383"/>
                      <a:pt x="418" y="4460"/>
                    </a:cubicBezTo>
                    <a:lnTo>
                      <a:pt x="438" y="4504"/>
                    </a:lnTo>
                    <a:cubicBezTo>
                      <a:pt x="506" y="4651"/>
                      <a:pt x="586" y="4785"/>
                      <a:pt x="663" y="4915"/>
                    </a:cubicBezTo>
                    <a:lnTo>
                      <a:pt x="683" y="4942"/>
                    </a:lnTo>
                    <a:cubicBezTo>
                      <a:pt x="807" y="5150"/>
                      <a:pt x="920" y="5306"/>
                      <a:pt x="1044" y="5444"/>
                    </a:cubicBezTo>
                    <a:cubicBezTo>
                      <a:pt x="1211" y="5627"/>
                      <a:pt x="1395" y="5808"/>
                      <a:pt x="1586" y="5976"/>
                    </a:cubicBezTo>
                    <a:cubicBezTo>
                      <a:pt x="1750" y="6119"/>
                      <a:pt x="1903" y="6243"/>
                      <a:pt x="2054" y="6347"/>
                    </a:cubicBezTo>
                    <a:cubicBezTo>
                      <a:pt x="2301" y="6518"/>
                      <a:pt x="2519" y="6635"/>
                      <a:pt x="2736" y="6705"/>
                    </a:cubicBezTo>
                    <a:cubicBezTo>
                      <a:pt x="2894" y="6758"/>
                      <a:pt x="3034" y="6791"/>
                      <a:pt x="3167" y="6811"/>
                    </a:cubicBezTo>
                    <a:cubicBezTo>
                      <a:pt x="3248" y="6822"/>
                      <a:pt x="3328" y="6825"/>
                      <a:pt x="3405" y="6825"/>
                    </a:cubicBezTo>
                    <a:cubicBezTo>
                      <a:pt x="3482" y="6825"/>
                      <a:pt x="3553" y="6822"/>
                      <a:pt x="3616" y="6819"/>
                    </a:cubicBezTo>
                    <a:cubicBezTo>
                      <a:pt x="3696" y="6811"/>
                      <a:pt x="3786" y="6798"/>
                      <a:pt x="3883" y="6775"/>
                    </a:cubicBezTo>
                    <a:cubicBezTo>
                      <a:pt x="4050" y="6738"/>
                      <a:pt x="4191" y="6701"/>
                      <a:pt x="4331" y="6655"/>
                    </a:cubicBezTo>
                    <a:cubicBezTo>
                      <a:pt x="4482" y="6604"/>
                      <a:pt x="4632" y="6527"/>
                      <a:pt x="4797" y="6417"/>
                    </a:cubicBezTo>
                    <a:cubicBezTo>
                      <a:pt x="4930" y="6323"/>
                      <a:pt x="5038" y="6206"/>
                      <a:pt x="5138" y="6089"/>
                    </a:cubicBezTo>
                    <a:lnTo>
                      <a:pt x="5161" y="6062"/>
                    </a:lnTo>
                    <a:cubicBezTo>
                      <a:pt x="5282" y="5932"/>
                      <a:pt x="5359" y="5788"/>
                      <a:pt x="5435" y="5651"/>
                    </a:cubicBezTo>
                    <a:cubicBezTo>
                      <a:pt x="5526" y="5494"/>
                      <a:pt x="5572" y="5326"/>
                      <a:pt x="5616" y="5166"/>
                    </a:cubicBezTo>
                    <a:lnTo>
                      <a:pt x="5636" y="5096"/>
                    </a:lnTo>
                    <a:cubicBezTo>
                      <a:pt x="5696" y="4872"/>
                      <a:pt x="5756" y="4644"/>
                      <a:pt x="5763" y="4397"/>
                    </a:cubicBezTo>
                    <a:cubicBezTo>
                      <a:pt x="5766" y="4230"/>
                      <a:pt x="5770" y="4049"/>
                      <a:pt x="5743" y="3875"/>
                    </a:cubicBezTo>
                    <a:cubicBezTo>
                      <a:pt x="5740" y="3849"/>
                      <a:pt x="5736" y="3821"/>
                      <a:pt x="5730" y="3795"/>
                    </a:cubicBezTo>
                    <a:cubicBezTo>
                      <a:pt x="5716" y="3728"/>
                      <a:pt x="5700" y="3661"/>
                      <a:pt x="5683" y="3597"/>
                    </a:cubicBezTo>
                    <a:lnTo>
                      <a:pt x="5673" y="3565"/>
                    </a:lnTo>
                    <a:cubicBezTo>
                      <a:pt x="5669" y="3548"/>
                      <a:pt x="5663" y="3520"/>
                      <a:pt x="5646" y="3491"/>
                    </a:cubicBezTo>
                    <a:cubicBezTo>
                      <a:pt x="5636" y="3474"/>
                      <a:pt x="5626" y="3457"/>
                      <a:pt x="5616" y="3437"/>
                    </a:cubicBezTo>
                    <a:cubicBezTo>
                      <a:pt x="5583" y="3374"/>
                      <a:pt x="5546" y="3300"/>
                      <a:pt x="5482" y="3236"/>
                    </a:cubicBezTo>
                    <a:lnTo>
                      <a:pt x="5452" y="3203"/>
                    </a:lnTo>
                    <a:cubicBezTo>
                      <a:pt x="5405" y="3156"/>
                      <a:pt x="5359" y="3106"/>
                      <a:pt x="5302" y="3063"/>
                    </a:cubicBezTo>
                    <a:lnTo>
                      <a:pt x="5245" y="3019"/>
                    </a:lnTo>
                    <a:cubicBezTo>
                      <a:pt x="5107" y="2913"/>
                      <a:pt x="4932" y="2857"/>
                      <a:pt x="4757" y="2857"/>
                    </a:cubicBezTo>
                    <a:cubicBezTo>
                      <a:pt x="4655" y="2857"/>
                      <a:pt x="4554" y="2876"/>
                      <a:pt x="4459" y="2915"/>
                    </a:cubicBezTo>
                    <a:cubicBezTo>
                      <a:pt x="4155" y="3039"/>
                      <a:pt x="3950" y="3350"/>
                      <a:pt x="3960" y="3675"/>
                    </a:cubicBezTo>
                    <a:cubicBezTo>
                      <a:pt x="3947" y="3748"/>
                      <a:pt x="3950" y="3815"/>
                      <a:pt x="3954" y="3875"/>
                    </a:cubicBezTo>
                    <a:lnTo>
                      <a:pt x="3954" y="3939"/>
                    </a:lnTo>
                    <a:cubicBezTo>
                      <a:pt x="3954" y="3982"/>
                      <a:pt x="3964" y="4026"/>
                      <a:pt x="3970" y="4059"/>
                    </a:cubicBezTo>
                    <a:cubicBezTo>
                      <a:pt x="3974" y="4073"/>
                      <a:pt x="3977" y="4082"/>
                      <a:pt x="3977" y="4096"/>
                    </a:cubicBezTo>
                    <a:cubicBezTo>
                      <a:pt x="3987" y="4142"/>
                      <a:pt x="3990" y="4193"/>
                      <a:pt x="3994" y="4243"/>
                    </a:cubicBezTo>
                    <a:cubicBezTo>
                      <a:pt x="3984" y="4380"/>
                      <a:pt x="3957" y="4517"/>
                      <a:pt x="3934" y="4611"/>
                    </a:cubicBezTo>
                    <a:cubicBezTo>
                      <a:pt x="3917" y="4678"/>
                      <a:pt x="3890" y="4765"/>
                      <a:pt x="3854" y="4849"/>
                    </a:cubicBezTo>
                    <a:cubicBezTo>
                      <a:pt x="3826" y="4889"/>
                      <a:pt x="3797" y="4925"/>
                      <a:pt x="3763" y="4962"/>
                    </a:cubicBezTo>
                    <a:cubicBezTo>
                      <a:pt x="3760" y="4965"/>
                      <a:pt x="3760" y="4965"/>
                      <a:pt x="3760" y="4969"/>
                    </a:cubicBezTo>
                    <a:cubicBezTo>
                      <a:pt x="3716" y="4985"/>
                      <a:pt x="3680" y="4999"/>
                      <a:pt x="3649" y="5009"/>
                    </a:cubicBezTo>
                    <a:cubicBezTo>
                      <a:pt x="3559" y="5025"/>
                      <a:pt x="3485" y="5039"/>
                      <a:pt x="3412" y="5045"/>
                    </a:cubicBezTo>
                    <a:cubicBezTo>
                      <a:pt x="3395" y="5042"/>
                      <a:pt x="3375" y="5039"/>
                      <a:pt x="3355" y="5039"/>
                    </a:cubicBezTo>
                    <a:cubicBezTo>
                      <a:pt x="3301" y="5019"/>
                      <a:pt x="3244" y="4992"/>
                      <a:pt x="3181" y="4962"/>
                    </a:cubicBezTo>
                    <a:cubicBezTo>
                      <a:pt x="2964" y="4825"/>
                      <a:pt x="2740" y="4644"/>
                      <a:pt x="2485" y="4397"/>
                    </a:cubicBezTo>
                    <a:cubicBezTo>
                      <a:pt x="2402" y="4313"/>
                      <a:pt x="2335" y="4233"/>
                      <a:pt x="2275" y="4153"/>
                    </a:cubicBezTo>
                    <a:cubicBezTo>
                      <a:pt x="2218" y="4079"/>
                      <a:pt x="2168" y="4002"/>
                      <a:pt x="2114" y="3915"/>
                    </a:cubicBezTo>
                    <a:cubicBezTo>
                      <a:pt x="2037" y="3765"/>
                      <a:pt x="1971" y="3611"/>
                      <a:pt x="1920" y="3494"/>
                    </a:cubicBezTo>
                    <a:lnTo>
                      <a:pt x="1894" y="3430"/>
                    </a:lnTo>
                    <a:cubicBezTo>
                      <a:pt x="1840" y="3310"/>
                      <a:pt x="1793" y="3196"/>
                      <a:pt x="1753" y="3079"/>
                    </a:cubicBezTo>
                    <a:cubicBezTo>
                      <a:pt x="1743" y="3029"/>
                      <a:pt x="1739" y="2979"/>
                      <a:pt x="1736" y="2946"/>
                    </a:cubicBezTo>
                    <a:cubicBezTo>
                      <a:pt x="1747" y="2722"/>
                      <a:pt x="1770" y="2527"/>
                      <a:pt x="1803" y="2370"/>
                    </a:cubicBezTo>
                    <a:cubicBezTo>
                      <a:pt x="1830" y="2287"/>
                      <a:pt x="1860" y="2206"/>
                      <a:pt x="1897" y="2129"/>
                    </a:cubicBezTo>
                    <a:cubicBezTo>
                      <a:pt x="1957" y="2035"/>
                      <a:pt x="2028" y="1946"/>
                      <a:pt x="2097" y="1865"/>
                    </a:cubicBezTo>
                    <a:cubicBezTo>
                      <a:pt x="2211" y="1759"/>
                      <a:pt x="2309" y="1678"/>
                      <a:pt x="2395" y="1625"/>
                    </a:cubicBezTo>
                    <a:cubicBezTo>
                      <a:pt x="2465" y="1584"/>
                      <a:pt x="2525" y="1558"/>
                      <a:pt x="2585" y="1538"/>
                    </a:cubicBezTo>
                    <a:cubicBezTo>
                      <a:pt x="2683" y="1521"/>
                      <a:pt x="2783" y="1518"/>
                      <a:pt x="2874" y="1518"/>
                    </a:cubicBezTo>
                    <a:lnTo>
                      <a:pt x="3091" y="1521"/>
                    </a:lnTo>
                    <a:lnTo>
                      <a:pt x="3114" y="1518"/>
                    </a:lnTo>
                    <a:cubicBezTo>
                      <a:pt x="3252" y="1501"/>
                      <a:pt x="3372" y="1450"/>
                      <a:pt x="3482" y="1367"/>
                    </a:cubicBezTo>
                    <a:cubicBezTo>
                      <a:pt x="3639" y="1246"/>
                      <a:pt x="3743" y="1063"/>
                      <a:pt x="3769" y="862"/>
                    </a:cubicBezTo>
                    <a:cubicBezTo>
                      <a:pt x="3797" y="665"/>
                      <a:pt x="3740" y="461"/>
                      <a:pt x="3619" y="303"/>
                    </a:cubicBezTo>
                    <a:cubicBezTo>
                      <a:pt x="3519" y="169"/>
                      <a:pt x="3322" y="16"/>
                      <a:pt x="3098" y="9"/>
                    </a:cubicBezTo>
                    <a:cubicBezTo>
                      <a:pt x="2984" y="6"/>
                      <a:pt x="2866" y="2"/>
                      <a:pt x="2753" y="2"/>
                    </a:cubicBezTo>
                    <a:lnTo>
                      <a:pt x="2686" y="2"/>
                    </a:lnTo>
                    <a:cubicBezTo>
                      <a:pt x="2634" y="1"/>
                      <a:pt x="2582" y="0"/>
                      <a:pt x="252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3206" name="Google Shape;3206;p22"/>
            <p:cNvGrpSpPr/>
            <p:nvPr/>
          </p:nvGrpSpPr>
          <p:grpSpPr>
            <a:xfrm rot="-564885">
              <a:off x="7968334" y="216108"/>
              <a:ext cx="153769" cy="230340"/>
              <a:chOff x="1459800" y="1512500"/>
              <a:chExt cx="131625" cy="197100"/>
            </a:xfrm>
          </p:grpSpPr>
          <p:sp>
            <p:nvSpPr>
              <p:cNvPr id="3207" name="Google Shape;3207;p22"/>
              <p:cNvSpPr/>
              <p:nvPr/>
            </p:nvSpPr>
            <p:spPr>
              <a:xfrm>
                <a:off x="1533625" y="1599050"/>
                <a:ext cx="600" cy="2450"/>
              </a:xfrm>
              <a:custGeom>
                <a:avLst/>
                <a:gdLst/>
                <a:ahLst/>
                <a:cxnLst/>
                <a:rect l="l" t="t" r="r" b="b"/>
                <a:pathLst>
                  <a:path w="24" h="98" extrusionOk="0">
                    <a:moveTo>
                      <a:pt x="0" y="1"/>
                    </a:moveTo>
                    <a:cubicBezTo>
                      <a:pt x="2" y="11"/>
                      <a:pt x="5" y="21"/>
                      <a:pt x="7" y="30"/>
                    </a:cubicBezTo>
                    <a:lnTo>
                      <a:pt x="7" y="30"/>
                    </a:lnTo>
                    <a:cubicBezTo>
                      <a:pt x="7" y="19"/>
                      <a:pt x="3" y="9"/>
                      <a:pt x="0" y="1"/>
                    </a:cubicBezTo>
                    <a:close/>
                    <a:moveTo>
                      <a:pt x="7" y="30"/>
                    </a:moveTo>
                    <a:lnTo>
                      <a:pt x="7" y="30"/>
                    </a:lnTo>
                    <a:cubicBezTo>
                      <a:pt x="7" y="32"/>
                      <a:pt x="7" y="33"/>
                      <a:pt x="7" y="34"/>
                    </a:cubicBezTo>
                    <a:cubicBezTo>
                      <a:pt x="11" y="47"/>
                      <a:pt x="14" y="64"/>
                      <a:pt x="17" y="81"/>
                    </a:cubicBezTo>
                    <a:lnTo>
                      <a:pt x="23" y="98"/>
                    </a:lnTo>
                    <a:cubicBezTo>
                      <a:pt x="19" y="74"/>
                      <a:pt x="13" y="53"/>
                      <a:pt x="7" y="30"/>
                    </a:cubicBezTo>
                    <a:close/>
                  </a:path>
                </a:pathLst>
              </a:custGeom>
              <a:solidFill>
                <a:srgbClr val="FB67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08" name="Google Shape;3208;p22"/>
              <p:cNvSpPr/>
              <p:nvPr/>
            </p:nvSpPr>
            <p:spPr>
              <a:xfrm>
                <a:off x="1529350" y="1598125"/>
                <a:ext cx="9150" cy="4300"/>
              </a:xfrm>
              <a:custGeom>
                <a:avLst/>
                <a:gdLst/>
                <a:ahLst/>
                <a:cxnLst/>
                <a:rect l="l" t="t" r="r" b="b"/>
                <a:pathLst>
                  <a:path w="366" h="172" extrusionOk="0">
                    <a:moveTo>
                      <a:pt x="345" y="1"/>
                    </a:moveTo>
                    <a:lnTo>
                      <a:pt x="1" y="74"/>
                    </a:lnTo>
                    <a:lnTo>
                      <a:pt x="21" y="172"/>
                    </a:lnTo>
                    <a:lnTo>
                      <a:pt x="365" y="98"/>
                    </a:lnTo>
                    <a:lnTo>
                      <a:pt x="345" y="1"/>
                    </a:lnTo>
                    <a:close/>
                  </a:path>
                </a:pathLst>
              </a:custGeom>
              <a:solidFill>
                <a:srgbClr val="524A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09" name="Google Shape;3209;p22"/>
              <p:cNvSpPr/>
              <p:nvPr/>
            </p:nvSpPr>
            <p:spPr>
              <a:xfrm>
                <a:off x="1463575" y="1516850"/>
                <a:ext cx="123425" cy="188350"/>
              </a:xfrm>
              <a:custGeom>
                <a:avLst/>
                <a:gdLst/>
                <a:ahLst/>
                <a:cxnLst/>
                <a:rect l="l" t="t" r="r" b="b"/>
                <a:pathLst>
                  <a:path w="4937" h="7534" extrusionOk="0">
                    <a:moveTo>
                      <a:pt x="2585" y="2359"/>
                    </a:moveTo>
                    <a:cubicBezTo>
                      <a:pt x="2601" y="2419"/>
                      <a:pt x="2618" y="2479"/>
                      <a:pt x="2635" y="2543"/>
                    </a:cubicBezTo>
                    <a:cubicBezTo>
                      <a:pt x="2682" y="2743"/>
                      <a:pt x="2729" y="2947"/>
                      <a:pt x="2772" y="3148"/>
                    </a:cubicBezTo>
                    <a:cubicBezTo>
                      <a:pt x="2782" y="3188"/>
                      <a:pt x="2793" y="3225"/>
                      <a:pt x="2799" y="3265"/>
                    </a:cubicBezTo>
                    <a:lnTo>
                      <a:pt x="2796" y="3245"/>
                    </a:lnTo>
                    <a:lnTo>
                      <a:pt x="2796" y="3245"/>
                    </a:lnTo>
                    <a:cubicBezTo>
                      <a:pt x="2799" y="3258"/>
                      <a:pt x="2802" y="3275"/>
                      <a:pt x="2805" y="3292"/>
                    </a:cubicBezTo>
                    <a:cubicBezTo>
                      <a:pt x="2805" y="3302"/>
                      <a:pt x="2809" y="3312"/>
                      <a:pt x="2809" y="3322"/>
                    </a:cubicBezTo>
                    <a:lnTo>
                      <a:pt x="2816" y="3338"/>
                    </a:lnTo>
                    <a:lnTo>
                      <a:pt x="2816" y="3352"/>
                    </a:lnTo>
                    <a:cubicBezTo>
                      <a:pt x="2859" y="3543"/>
                      <a:pt x="2902" y="3733"/>
                      <a:pt x="2946" y="3924"/>
                    </a:cubicBezTo>
                    <a:cubicBezTo>
                      <a:pt x="2856" y="3934"/>
                      <a:pt x="2762" y="3937"/>
                      <a:pt x="2672" y="3951"/>
                    </a:cubicBezTo>
                    <a:cubicBezTo>
                      <a:pt x="2558" y="3968"/>
                      <a:pt x="2444" y="3984"/>
                      <a:pt x="2328" y="4000"/>
                    </a:cubicBezTo>
                    <a:cubicBezTo>
                      <a:pt x="2197" y="4017"/>
                      <a:pt x="2067" y="4034"/>
                      <a:pt x="1939" y="4051"/>
                    </a:cubicBezTo>
                    <a:cubicBezTo>
                      <a:pt x="1979" y="3944"/>
                      <a:pt x="2020" y="3840"/>
                      <a:pt x="2060" y="3736"/>
                    </a:cubicBezTo>
                    <a:cubicBezTo>
                      <a:pt x="2227" y="3325"/>
                      <a:pt x="2401" y="2914"/>
                      <a:pt x="2541" y="2492"/>
                    </a:cubicBezTo>
                    <a:cubicBezTo>
                      <a:pt x="2555" y="2449"/>
                      <a:pt x="2572" y="2402"/>
                      <a:pt x="2585" y="2359"/>
                    </a:cubicBezTo>
                    <a:close/>
                    <a:moveTo>
                      <a:pt x="2705" y="1"/>
                    </a:moveTo>
                    <a:cubicBezTo>
                      <a:pt x="2595" y="1"/>
                      <a:pt x="2495" y="35"/>
                      <a:pt x="2391" y="95"/>
                    </a:cubicBezTo>
                    <a:cubicBezTo>
                      <a:pt x="2294" y="152"/>
                      <a:pt x="2240" y="235"/>
                      <a:pt x="2183" y="328"/>
                    </a:cubicBezTo>
                    <a:cubicBezTo>
                      <a:pt x="2130" y="416"/>
                      <a:pt x="2097" y="516"/>
                      <a:pt x="2063" y="609"/>
                    </a:cubicBezTo>
                    <a:cubicBezTo>
                      <a:pt x="1916" y="1024"/>
                      <a:pt x="1806" y="1449"/>
                      <a:pt x="1682" y="1870"/>
                    </a:cubicBezTo>
                    <a:cubicBezTo>
                      <a:pt x="1641" y="2011"/>
                      <a:pt x="1601" y="2148"/>
                      <a:pt x="1558" y="2285"/>
                    </a:cubicBezTo>
                    <a:cubicBezTo>
                      <a:pt x="1508" y="2435"/>
                      <a:pt x="1454" y="2586"/>
                      <a:pt x="1397" y="2736"/>
                    </a:cubicBezTo>
                    <a:cubicBezTo>
                      <a:pt x="1317" y="2944"/>
                      <a:pt x="1240" y="3151"/>
                      <a:pt x="1160" y="3358"/>
                    </a:cubicBezTo>
                    <a:cubicBezTo>
                      <a:pt x="1090" y="3543"/>
                      <a:pt x="1023" y="3727"/>
                      <a:pt x="956" y="3914"/>
                    </a:cubicBezTo>
                    <a:cubicBezTo>
                      <a:pt x="909" y="4034"/>
                      <a:pt x="873" y="4158"/>
                      <a:pt x="832" y="4278"/>
                    </a:cubicBezTo>
                    <a:cubicBezTo>
                      <a:pt x="806" y="4366"/>
                      <a:pt x="772" y="4452"/>
                      <a:pt x="749" y="4542"/>
                    </a:cubicBezTo>
                    <a:cubicBezTo>
                      <a:pt x="632" y="4937"/>
                      <a:pt x="522" y="5332"/>
                      <a:pt x="401" y="5726"/>
                    </a:cubicBezTo>
                    <a:cubicBezTo>
                      <a:pt x="334" y="5924"/>
                      <a:pt x="267" y="6118"/>
                      <a:pt x="210" y="6319"/>
                    </a:cubicBezTo>
                    <a:cubicBezTo>
                      <a:pt x="147" y="6529"/>
                      <a:pt x="107" y="6750"/>
                      <a:pt x="56" y="6964"/>
                    </a:cubicBezTo>
                    <a:cubicBezTo>
                      <a:pt x="0" y="7211"/>
                      <a:pt x="184" y="7466"/>
                      <a:pt x="425" y="7512"/>
                    </a:cubicBezTo>
                    <a:cubicBezTo>
                      <a:pt x="454" y="7518"/>
                      <a:pt x="483" y="7521"/>
                      <a:pt x="512" y="7521"/>
                    </a:cubicBezTo>
                    <a:cubicBezTo>
                      <a:pt x="605" y="7521"/>
                      <a:pt x="697" y="7493"/>
                      <a:pt x="775" y="7442"/>
                    </a:cubicBezTo>
                    <a:cubicBezTo>
                      <a:pt x="879" y="7368"/>
                      <a:pt x="943" y="7265"/>
                      <a:pt x="973" y="7141"/>
                    </a:cubicBezTo>
                    <a:cubicBezTo>
                      <a:pt x="1007" y="6990"/>
                      <a:pt x="1036" y="6837"/>
                      <a:pt x="1076" y="6689"/>
                    </a:cubicBezTo>
                    <a:cubicBezTo>
                      <a:pt x="1107" y="6576"/>
                      <a:pt x="1144" y="6469"/>
                      <a:pt x="1177" y="6359"/>
                    </a:cubicBezTo>
                    <a:cubicBezTo>
                      <a:pt x="1271" y="6091"/>
                      <a:pt x="1365" y="5827"/>
                      <a:pt x="1445" y="5556"/>
                    </a:cubicBezTo>
                    <a:lnTo>
                      <a:pt x="1535" y="5255"/>
                    </a:lnTo>
                    <a:cubicBezTo>
                      <a:pt x="1554" y="5257"/>
                      <a:pt x="1573" y="5259"/>
                      <a:pt x="1593" y="5259"/>
                    </a:cubicBezTo>
                    <a:cubicBezTo>
                      <a:pt x="1607" y="5259"/>
                      <a:pt x="1621" y="5258"/>
                      <a:pt x="1635" y="5255"/>
                    </a:cubicBezTo>
                    <a:cubicBezTo>
                      <a:pt x="1896" y="5221"/>
                      <a:pt x="2157" y="5188"/>
                      <a:pt x="2418" y="5151"/>
                    </a:cubicBezTo>
                    <a:cubicBezTo>
                      <a:pt x="2532" y="5138"/>
                      <a:pt x="2649" y="5118"/>
                      <a:pt x="2762" y="5098"/>
                    </a:cubicBezTo>
                    <a:cubicBezTo>
                      <a:pt x="2873" y="5078"/>
                      <a:pt x="2986" y="5078"/>
                      <a:pt x="3100" y="5061"/>
                    </a:cubicBezTo>
                    <a:cubicBezTo>
                      <a:pt x="3110" y="5058"/>
                      <a:pt x="3120" y="5054"/>
                      <a:pt x="3130" y="5054"/>
                    </a:cubicBezTo>
                    <a:cubicBezTo>
                      <a:pt x="3137" y="5081"/>
                      <a:pt x="3140" y="5111"/>
                      <a:pt x="3146" y="5138"/>
                    </a:cubicBezTo>
                    <a:cubicBezTo>
                      <a:pt x="3171" y="5285"/>
                      <a:pt x="3197" y="5436"/>
                      <a:pt x="3237" y="5579"/>
                    </a:cubicBezTo>
                    <a:cubicBezTo>
                      <a:pt x="3264" y="5673"/>
                      <a:pt x="3291" y="5766"/>
                      <a:pt x="3321" y="5860"/>
                    </a:cubicBezTo>
                    <a:cubicBezTo>
                      <a:pt x="3371" y="6031"/>
                      <a:pt x="3418" y="6201"/>
                      <a:pt x="3461" y="6372"/>
                    </a:cubicBezTo>
                    <a:cubicBezTo>
                      <a:pt x="3475" y="6439"/>
                      <a:pt x="3488" y="6509"/>
                      <a:pt x="3498" y="6576"/>
                    </a:cubicBezTo>
                    <a:cubicBezTo>
                      <a:pt x="3508" y="6626"/>
                      <a:pt x="3518" y="6677"/>
                      <a:pt x="3525" y="6730"/>
                    </a:cubicBezTo>
                    <a:cubicBezTo>
                      <a:pt x="3538" y="6817"/>
                      <a:pt x="3558" y="6904"/>
                      <a:pt x="3578" y="6987"/>
                    </a:cubicBezTo>
                    <a:cubicBezTo>
                      <a:pt x="3592" y="7041"/>
                      <a:pt x="3618" y="7091"/>
                      <a:pt x="3645" y="7138"/>
                    </a:cubicBezTo>
                    <a:cubicBezTo>
                      <a:pt x="3682" y="7228"/>
                      <a:pt x="3739" y="7305"/>
                      <a:pt x="3813" y="7372"/>
                    </a:cubicBezTo>
                    <a:cubicBezTo>
                      <a:pt x="3903" y="7449"/>
                      <a:pt x="4003" y="7499"/>
                      <a:pt x="4120" y="7523"/>
                    </a:cubicBezTo>
                    <a:cubicBezTo>
                      <a:pt x="4161" y="7530"/>
                      <a:pt x="4202" y="7534"/>
                      <a:pt x="4243" y="7534"/>
                    </a:cubicBezTo>
                    <a:cubicBezTo>
                      <a:pt x="4316" y="7534"/>
                      <a:pt x="4387" y="7522"/>
                      <a:pt x="4458" y="7496"/>
                    </a:cubicBezTo>
                    <a:cubicBezTo>
                      <a:pt x="4565" y="7459"/>
                      <a:pt x="4655" y="7396"/>
                      <a:pt x="4732" y="7311"/>
                    </a:cubicBezTo>
                    <a:cubicBezTo>
                      <a:pt x="4816" y="7185"/>
                      <a:pt x="4889" y="7095"/>
                      <a:pt x="4916" y="6937"/>
                    </a:cubicBezTo>
                    <a:cubicBezTo>
                      <a:pt x="4929" y="6860"/>
                      <a:pt x="4936" y="6783"/>
                      <a:pt x="4932" y="6700"/>
                    </a:cubicBezTo>
                    <a:cubicBezTo>
                      <a:pt x="4932" y="6660"/>
                      <a:pt x="4929" y="6620"/>
                      <a:pt x="4920" y="6579"/>
                    </a:cubicBezTo>
                    <a:cubicBezTo>
                      <a:pt x="4896" y="6445"/>
                      <a:pt x="4866" y="6308"/>
                      <a:pt x="4836" y="6175"/>
                    </a:cubicBezTo>
                    <a:cubicBezTo>
                      <a:pt x="4802" y="6018"/>
                      <a:pt x="4765" y="5860"/>
                      <a:pt x="4719" y="5706"/>
                    </a:cubicBezTo>
                    <a:cubicBezTo>
                      <a:pt x="4665" y="5539"/>
                      <a:pt x="4611" y="5372"/>
                      <a:pt x="4558" y="5208"/>
                    </a:cubicBezTo>
                    <a:cubicBezTo>
                      <a:pt x="4511" y="5071"/>
                      <a:pt x="4481" y="4934"/>
                      <a:pt x="4448" y="4794"/>
                    </a:cubicBezTo>
                    <a:cubicBezTo>
                      <a:pt x="4364" y="4375"/>
                      <a:pt x="4290" y="3957"/>
                      <a:pt x="4184" y="3546"/>
                    </a:cubicBezTo>
                    <a:cubicBezTo>
                      <a:pt x="4080" y="3162"/>
                      <a:pt x="3949" y="2787"/>
                      <a:pt x="3836" y="2406"/>
                    </a:cubicBezTo>
                    <a:cubicBezTo>
                      <a:pt x="3773" y="2191"/>
                      <a:pt x="3702" y="1984"/>
                      <a:pt x="3625" y="1777"/>
                    </a:cubicBezTo>
                    <a:cubicBezTo>
                      <a:pt x="3538" y="1549"/>
                      <a:pt x="3464" y="1325"/>
                      <a:pt x="3401" y="1091"/>
                    </a:cubicBezTo>
                    <a:cubicBezTo>
                      <a:pt x="3364" y="904"/>
                      <a:pt x="3331" y="714"/>
                      <a:pt x="3287" y="526"/>
                    </a:cubicBezTo>
                    <a:cubicBezTo>
                      <a:pt x="3281" y="502"/>
                      <a:pt x="3277" y="479"/>
                      <a:pt x="3271" y="456"/>
                    </a:cubicBezTo>
                    <a:cubicBezTo>
                      <a:pt x="3251" y="388"/>
                      <a:pt x="3220" y="336"/>
                      <a:pt x="3187" y="272"/>
                    </a:cubicBezTo>
                    <a:cubicBezTo>
                      <a:pt x="3120" y="135"/>
                      <a:pt x="2950" y="31"/>
                      <a:pt x="2805" y="11"/>
                    </a:cubicBezTo>
                    <a:cubicBezTo>
                      <a:pt x="2772" y="4"/>
                      <a:pt x="2739" y="1"/>
                      <a:pt x="270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10" name="Google Shape;3210;p22"/>
              <p:cNvSpPr/>
              <p:nvPr/>
            </p:nvSpPr>
            <p:spPr>
              <a:xfrm>
                <a:off x="1459800" y="1512500"/>
                <a:ext cx="131625" cy="197100"/>
              </a:xfrm>
              <a:custGeom>
                <a:avLst/>
                <a:gdLst/>
                <a:ahLst/>
                <a:cxnLst/>
                <a:rect l="l" t="t" r="r" b="b"/>
                <a:pathLst>
                  <a:path w="5265" h="7884" extrusionOk="0">
                    <a:moveTo>
                      <a:pt x="2706" y="3151"/>
                    </a:moveTo>
                    <a:cubicBezTo>
                      <a:pt x="2723" y="3222"/>
                      <a:pt x="2736" y="3292"/>
                      <a:pt x="2752" y="3362"/>
                    </a:cubicBezTo>
                    <a:lnTo>
                      <a:pt x="2796" y="3563"/>
                    </a:lnTo>
                    <a:cubicBezTo>
                      <a:pt x="2823" y="3690"/>
                      <a:pt x="2853" y="3813"/>
                      <a:pt x="2880" y="3941"/>
                    </a:cubicBezTo>
                    <a:cubicBezTo>
                      <a:pt x="2853" y="3944"/>
                      <a:pt x="2826" y="3947"/>
                      <a:pt x="2800" y="3951"/>
                    </a:cubicBezTo>
                    <a:lnTo>
                      <a:pt x="2669" y="3971"/>
                    </a:lnTo>
                    <a:cubicBezTo>
                      <a:pt x="2599" y="3981"/>
                      <a:pt x="2529" y="3991"/>
                      <a:pt x="2455" y="4001"/>
                    </a:cubicBezTo>
                    <a:lnTo>
                      <a:pt x="2362" y="4011"/>
                    </a:lnTo>
                    <a:cubicBezTo>
                      <a:pt x="2365" y="4001"/>
                      <a:pt x="2368" y="3987"/>
                      <a:pt x="2374" y="3974"/>
                    </a:cubicBezTo>
                    <a:lnTo>
                      <a:pt x="2462" y="3760"/>
                    </a:lnTo>
                    <a:cubicBezTo>
                      <a:pt x="2545" y="3560"/>
                      <a:pt x="2629" y="3359"/>
                      <a:pt x="2706" y="3151"/>
                    </a:cubicBezTo>
                    <a:close/>
                    <a:moveTo>
                      <a:pt x="2749" y="1934"/>
                    </a:moveTo>
                    <a:lnTo>
                      <a:pt x="2525" y="2613"/>
                    </a:lnTo>
                    <a:cubicBezTo>
                      <a:pt x="2411" y="2954"/>
                      <a:pt x="2271" y="3296"/>
                      <a:pt x="2138" y="3626"/>
                    </a:cubicBezTo>
                    <a:lnTo>
                      <a:pt x="2050" y="3844"/>
                    </a:lnTo>
                    <a:cubicBezTo>
                      <a:pt x="2017" y="3924"/>
                      <a:pt x="1984" y="4008"/>
                      <a:pt x="1953" y="4091"/>
                    </a:cubicBezTo>
                    <a:lnTo>
                      <a:pt x="1820" y="4435"/>
                    </a:lnTo>
                    <a:lnTo>
                      <a:pt x="2502" y="4349"/>
                    </a:lnTo>
                    <a:cubicBezTo>
                      <a:pt x="2575" y="4339"/>
                      <a:pt x="2649" y="4329"/>
                      <a:pt x="2723" y="4319"/>
                    </a:cubicBezTo>
                    <a:lnTo>
                      <a:pt x="2850" y="4299"/>
                    </a:lnTo>
                    <a:cubicBezTo>
                      <a:pt x="2896" y="4292"/>
                      <a:pt x="2947" y="4288"/>
                      <a:pt x="2993" y="4282"/>
                    </a:cubicBezTo>
                    <a:cubicBezTo>
                      <a:pt x="3033" y="4279"/>
                      <a:pt x="3077" y="4275"/>
                      <a:pt x="3117" y="4272"/>
                    </a:cubicBezTo>
                    <a:lnTo>
                      <a:pt x="3311" y="4248"/>
                    </a:lnTo>
                    <a:lnTo>
                      <a:pt x="3228" y="3887"/>
                    </a:lnTo>
                    <a:cubicBezTo>
                      <a:pt x="3197" y="3753"/>
                      <a:pt x="3167" y="3623"/>
                      <a:pt x="3137" y="3476"/>
                    </a:cubicBezTo>
                    <a:lnTo>
                      <a:pt x="3134" y="3456"/>
                    </a:lnTo>
                    <a:lnTo>
                      <a:pt x="2960" y="3496"/>
                    </a:lnTo>
                    <a:lnTo>
                      <a:pt x="3127" y="3429"/>
                    </a:lnTo>
                    <a:lnTo>
                      <a:pt x="3117" y="3382"/>
                    </a:lnTo>
                    <a:lnTo>
                      <a:pt x="3097" y="3285"/>
                    </a:lnTo>
                    <a:cubicBezTo>
                      <a:pt x="3050" y="3081"/>
                      <a:pt x="3004" y="2877"/>
                      <a:pt x="2956" y="2673"/>
                    </a:cubicBezTo>
                    <a:cubicBezTo>
                      <a:pt x="2940" y="2609"/>
                      <a:pt x="2923" y="2546"/>
                      <a:pt x="2907" y="2486"/>
                    </a:cubicBezTo>
                    <a:lnTo>
                      <a:pt x="2749" y="1934"/>
                    </a:lnTo>
                    <a:close/>
                    <a:moveTo>
                      <a:pt x="2855" y="352"/>
                    </a:moveTo>
                    <a:cubicBezTo>
                      <a:pt x="2879" y="352"/>
                      <a:pt x="2904" y="355"/>
                      <a:pt x="2930" y="359"/>
                    </a:cubicBezTo>
                    <a:cubicBezTo>
                      <a:pt x="3030" y="372"/>
                      <a:pt x="3144" y="449"/>
                      <a:pt x="3181" y="526"/>
                    </a:cubicBezTo>
                    <a:lnTo>
                      <a:pt x="3201" y="566"/>
                    </a:lnTo>
                    <a:cubicBezTo>
                      <a:pt x="3224" y="607"/>
                      <a:pt x="3241" y="640"/>
                      <a:pt x="3251" y="673"/>
                    </a:cubicBezTo>
                    <a:cubicBezTo>
                      <a:pt x="3257" y="697"/>
                      <a:pt x="3261" y="717"/>
                      <a:pt x="3268" y="740"/>
                    </a:cubicBezTo>
                    <a:cubicBezTo>
                      <a:pt x="3294" y="871"/>
                      <a:pt x="3322" y="1001"/>
                      <a:pt x="3345" y="1132"/>
                    </a:cubicBezTo>
                    <a:lnTo>
                      <a:pt x="3382" y="1315"/>
                    </a:lnTo>
                    <a:cubicBezTo>
                      <a:pt x="3448" y="1553"/>
                      <a:pt x="3522" y="1780"/>
                      <a:pt x="3609" y="2011"/>
                    </a:cubicBezTo>
                    <a:cubicBezTo>
                      <a:pt x="3686" y="2212"/>
                      <a:pt x="3753" y="2416"/>
                      <a:pt x="3819" y="2629"/>
                    </a:cubicBezTo>
                    <a:cubicBezTo>
                      <a:pt x="3856" y="2760"/>
                      <a:pt x="3899" y="2890"/>
                      <a:pt x="3940" y="3021"/>
                    </a:cubicBezTo>
                    <a:cubicBezTo>
                      <a:pt x="4017" y="3265"/>
                      <a:pt x="4097" y="3516"/>
                      <a:pt x="4164" y="3767"/>
                    </a:cubicBezTo>
                    <a:cubicBezTo>
                      <a:pt x="4248" y="4081"/>
                      <a:pt x="4311" y="4409"/>
                      <a:pt x="4371" y="4723"/>
                    </a:cubicBezTo>
                    <a:lnTo>
                      <a:pt x="4428" y="5004"/>
                    </a:lnTo>
                    <a:cubicBezTo>
                      <a:pt x="4461" y="5151"/>
                      <a:pt x="4495" y="5295"/>
                      <a:pt x="4542" y="5439"/>
                    </a:cubicBezTo>
                    <a:cubicBezTo>
                      <a:pt x="4595" y="5603"/>
                      <a:pt x="4649" y="5767"/>
                      <a:pt x="4699" y="5931"/>
                    </a:cubicBezTo>
                    <a:cubicBezTo>
                      <a:pt x="4739" y="6061"/>
                      <a:pt x="4776" y="6201"/>
                      <a:pt x="4816" y="6386"/>
                    </a:cubicBezTo>
                    <a:lnTo>
                      <a:pt x="4836" y="6476"/>
                    </a:lnTo>
                    <a:cubicBezTo>
                      <a:pt x="4856" y="6579"/>
                      <a:pt x="4880" y="6683"/>
                      <a:pt x="4900" y="6787"/>
                    </a:cubicBezTo>
                    <a:cubicBezTo>
                      <a:pt x="4907" y="6817"/>
                      <a:pt x="4907" y="6847"/>
                      <a:pt x="4910" y="6880"/>
                    </a:cubicBezTo>
                    <a:cubicBezTo>
                      <a:pt x="4910" y="6948"/>
                      <a:pt x="4907" y="7011"/>
                      <a:pt x="4893" y="7081"/>
                    </a:cubicBezTo>
                    <a:cubicBezTo>
                      <a:pt x="4876" y="7181"/>
                      <a:pt x="4833" y="7245"/>
                      <a:pt x="4766" y="7345"/>
                    </a:cubicBezTo>
                    <a:lnTo>
                      <a:pt x="4742" y="7375"/>
                    </a:lnTo>
                    <a:cubicBezTo>
                      <a:pt x="4689" y="7436"/>
                      <a:pt x="4626" y="7479"/>
                      <a:pt x="4552" y="7506"/>
                    </a:cubicBezTo>
                    <a:cubicBezTo>
                      <a:pt x="4499" y="7523"/>
                      <a:pt x="4448" y="7532"/>
                      <a:pt x="4396" y="7532"/>
                    </a:cubicBezTo>
                    <a:cubicBezTo>
                      <a:pt x="4366" y="7532"/>
                      <a:pt x="4336" y="7529"/>
                      <a:pt x="4305" y="7522"/>
                    </a:cubicBezTo>
                    <a:cubicBezTo>
                      <a:pt x="4217" y="7506"/>
                      <a:pt x="4144" y="7469"/>
                      <a:pt x="4080" y="7416"/>
                    </a:cubicBezTo>
                    <a:cubicBezTo>
                      <a:pt x="4027" y="7365"/>
                      <a:pt x="3987" y="7309"/>
                      <a:pt x="3956" y="7245"/>
                    </a:cubicBezTo>
                    <a:lnTo>
                      <a:pt x="3947" y="7225"/>
                    </a:lnTo>
                    <a:cubicBezTo>
                      <a:pt x="3927" y="7188"/>
                      <a:pt x="3907" y="7152"/>
                      <a:pt x="3896" y="7104"/>
                    </a:cubicBezTo>
                    <a:cubicBezTo>
                      <a:pt x="3879" y="7031"/>
                      <a:pt x="3859" y="6954"/>
                      <a:pt x="3850" y="6877"/>
                    </a:cubicBezTo>
                    <a:cubicBezTo>
                      <a:pt x="3843" y="6823"/>
                      <a:pt x="3833" y="6770"/>
                      <a:pt x="3823" y="6717"/>
                    </a:cubicBezTo>
                    <a:cubicBezTo>
                      <a:pt x="3810" y="6650"/>
                      <a:pt x="3796" y="6579"/>
                      <a:pt x="3783" y="6506"/>
                    </a:cubicBezTo>
                    <a:cubicBezTo>
                      <a:pt x="3746" y="6352"/>
                      <a:pt x="3699" y="6192"/>
                      <a:pt x="3639" y="5984"/>
                    </a:cubicBezTo>
                    <a:lnTo>
                      <a:pt x="3632" y="5968"/>
                    </a:lnTo>
                    <a:cubicBezTo>
                      <a:pt x="3609" y="5880"/>
                      <a:pt x="3582" y="5793"/>
                      <a:pt x="3558" y="5707"/>
                    </a:cubicBezTo>
                    <a:cubicBezTo>
                      <a:pt x="3518" y="5563"/>
                      <a:pt x="3492" y="5412"/>
                      <a:pt x="3468" y="5285"/>
                    </a:cubicBezTo>
                    <a:lnTo>
                      <a:pt x="3425" y="5017"/>
                    </a:lnTo>
                    <a:lnTo>
                      <a:pt x="3221" y="5061"/>
                    </a:lnTo>
                    <a:cubicBezTo>
                      <a:pt x="3174" y="5068"/>
                      <a:pt x="3124" y="5071"/>
                      <a:pt x="3074" y="5077"/>
                    </a:cubicBezTo>
                    <a:cubicBezTo>
                      <a:pt x="3010" y="5081"/>
                      <a:pt x="2947" y="5088"/>
                      <a:pt x="2883" y="5102"/>
                    </a:cubicBezTo>
                    <a:cubicBezTo>
                      <a:pt x="2769" y="5122"/>
                      <a:pt x="2655" y="5138"/>
                      <a:pt x="2545" y="5151"/>
                    </a:cubicBezTo>
                    <a:cubicBezTo>
                      <a:pt x="2374" y="5178"/>
                      <a:pt x="2204" y="5198"/>
                      <a:pt x="2033" y="5222"/>
                    </a:cubicBezTo>
                    <a:lnTo>
                      <a:pt x="1763" y="5255"/>
                    </a:lnTo>
                    <a:cubicBezTo>
                      <a:pt x="1756" y="5256"/>
                      <a:pt x="1748" y="5257"/>
                      <a:pt x="1738" y="5257"/>
                    </a:cubicBezTo>
                    <a:cubicBezTo>
                      <a:pt x="1727" y="5257"/>
                      <a:pt x="1716" y="5256"/>
                      <a:pt x="1703" y="5255"/>
                    </a:cubicBezTo>
                    <a:lnTo>
                      <a:pt x="1559" y="5242"/>
                    </a:lnTo>
                    <a:lnTo>
                      <a:pt x="1428" y="5679"/>
                    </a:lnTo>
                    <a:cubicBezTo>
                      <a:pt x="1358" y="5917"/>
                      <a:pt x="1275" y="6155"/>
                      <a:pt x="1195" y="6386"/>
                    </a:cubicBezTo>
                    <a:lnTo>
                      <a:pt x="1161" y="6479"/>
                    </a:lnTo>
                    <a:cubicBezTo>
                      <a:pt x="1124" y="6590"/>
                      <a:pt x="1090" y="6703"/>
                      <a:pt x="1060" y="6817"/>
                    </a:cubicBezTo>
                    <a:cubicBezTo>
                      <a:pt x="1030" y="6924"/>
                      <a:pt x="1007" y="7031"/>
                      <a:pt x="983" y="7141"/>
                    </a:cubicBezTo>
                    <a:lnTo>
                      <a:pt x="950" y="7275"/>
                    </a:lnTo>
                    <a:cubicBezTo>
                      <a:pt x="934" y="7362"/>
                      <a:pt x="890" y="7425"/>
                      <a:pt x="826" y="7469"/>
                    </a:cubicBezTo>
                    <a:cubicBezTo>
                      <a:pt x="779" y="7502"/>
                      <a:pt x="724" y="7519"/>
                      <a:pt x="668" y="7519"/>
                    </a:cubicBezTo>
                    <a:cubicBezTo>
                      <a:pt x="648" y="7519"/>
                      <a:pt x="628" y="7517"/>
                      <a:pt x="609" y="7513"/>
                    </a:cubicBezTo>
                    <a:cubicBezTo>
                      <a:pt x="536" y="7499"/>
                      <a:pt x="465" y="7449"/>
                      <a:pt x="418" y="7382"/>
                    </a:cubicBezTo>
                    <a:cubicBezTo>
                      <a:pt x="378" y="7315"/>
                      <a:pt x="365" y="7245"/>
                      <a:pt x="378" y="7178"/>
                    </a:cubicBezTo>
                    <a:cubicBezTo>
                      <a:pt x="392" y="7115"/>
                      <a:pt x="408" y="7054"/>
                      <a:pt x="422" y="6991"/>
                    </a:cubicBezTo>
                    <a:cubicBezTo>
                      <a:pt x="452" y="6840"/>
                      <a:pt x="485" y="6687"/>
                      <a:pt x="528" y="6542"/>
                    </a:cubicBezTo>
                    <a:cubicBezTo>
                      <a:pt x="589" y="6342"/>
                      <a:pt x="656" y="6141"/>
                      <a:pt x="719" y="5951"/>
                    </a:cubicBezTo>
                    <a:cubicBezTo>
                      <a:pt x="806" y="5663"/>
                      <a:pt x="894" y="5369"/>
                      <a:pt x="977" y="5077"/>
                    </a:cubicBezTo>
                    <a:lnTo>
                      <a:pt x="1067" y="4764"/>
                    </a:lnTo>
                    <a:cubicBezTo>
                      <a:pt x="1084" y="4707"/>
                      <a:pt x="1104" y="4653"/>
                      <a:pt x="1121" y="4596"/>
                    </a:cubicBezTo>
                    <a:lnTo>
                      <a:pt x="1187" y="4395"/>
                    </a:lnTo>
                    <a:cubicBezTo>
                      <a:pt x="1215" y="4312"/>
                      <a:pt x="1241" y="4228"/>
                      <a:pt x="1271" y="4148"/>
                    </a:cubicBezTo>
                    <a:lnTo>
                      <a:pt x="1325" y="4001"/>
                    </a:lnTo>
                    <a:cubicBezTo>
                      <a:pt x="1375" y="3867"/>
                      <a:pt x="1425" y="3730"/>
                      <a:pt x="1475" y="3597"/>
                    </a:cubicBezTo>
                    <a:lnTo>
                      <a:pt x="1485" y="3569"/>
                    </a:lnTo>
                    <a:cubicBezTo>
                      <a:pt x="1562" y="3372"/>
                      <a:pt x="1636" y="3171"/>
                      <a:pt x="1712" y="2974"/>
                    </a:cubicBezTo>
                    <a:cubicBezTo>
                      <a:pt x="1769" y="2824"/>
                      <a:pt x="1823" y="2669"/>
                      <a:pt x="1880" y="2509"/>
                    </a:cubicBezTo>
                    <a:lnTo>
                      <a:pt x="1900" y="2433"/>
                    </a:lnTo>
                    <a:cubicBezTo>
                      <a:pt x="1937" y="2322"/>
                      <a:pt x="1970" y="2208"/>
                      <a:pt x="2004" y="2095"/>
                    </a:cubicBezTo>
                    <a:cubicBezTo>
                      <a:pt x="2033" y="1994"/>
                      <a:pt x="2061" y="1891"/>
                      <a:pt x="2090" y="1791"/>
                    </a:cubicBezTo>
                    <a:cubicBezTo>
                      <a:pt x="2178" y="1476"/>
                      <a:pt x="2271" y="1152"/>
                      <a:pt x="2382" y="843"/>
                    </a:cubicBezTo>
                    <a:lnTo>
                      <a:pt x="2391" y="817"/>
                    </a:lnTo>
                    <a:cubicBezTo>
                      <a:pt x="2419" y="737"/>
                      <a:pt x="2448" y="656"/>
                      <a:pt x="2485" y="593"/>
                    </a:cubicBezTo>
                    <a:cubicBezTo>
                      <a:pt x="2539" y="506"/>
                      <a:pt x="2575" y="456"/>
                      <a:pt x="2632" y="419"/>
                    </a:cubicBezTo>
                    <a:cubicBezTo>
                      <a:pt x="2711" y="373"/>
                      <a:pt x="2780" y="352"/>
                      <a:pt x="2855" y="352"/>
                    </a:cubicBezTo>
                    <a:close/>
                    <a:moveTo>
                      <a:pt x="2851" y="0"/>
                    </a:moveTo>
                    <a:cubicBezTo>
                      <a:pt x="2711" y="0"/>
                      <a:pt x="2582" y="39"/>
                      <a:pt x="2451" y="118"/>
                    </a:cubicBezTo>
                    <a:cubicBezTo>
                      <a:pt x="2321" y="198"/>
                      <a:pt x="2248" y="309"/>
                      <a:pt x="2184" y="412"/>
                    </a:cubicBezTo>
                    <a:cubicBezTo>
                      <a:pt x="2127" y="506"/>
                      <a:pt x="2090" y="610"/>
                      <a:pt x="2061" y="700"/>
                    </a:cubicBezTo>
                    <a:lnTo>
                      <a:pt x="2050" y="727"/>
                    </a:lnTo>
                    <a:cubicBezTo>
                      <a:pt x="1937" y="1044"/>
                      <a:pt x="1843" y="1376"/>
                      <a:pt x="1752" y="1693"/>
                    </a:cubicBezTo>
                    <a:cubicBezTo>
                      <a:pt x="1723" y="1794"/>
                      <a:pt x="1696" y="1894"/>
                      <a:pt x="1666" y="1998"/>
                    </a:cubicBezTo>
                    <a:cubicBezTo>
                      <a:pt x="1632" y="2108"/>
                      <a:pt x="1599" y="2222"/>
                      <a:pt x="1565" y="2332"/>
                    </a:cubicBezTo>
                    <a:lnTo>
                      <a:pt x="1545" y="2402"/>
                    </a:lnTo>
                    <a:cubicBezTo>
                      <a:pt x="1491" y="2553"/>
                      <a:pt x="1442" y="2700"/>
                      <a:pt x="1385" y="2850"/>
                    </a:cubicBezTo>
                    <a:cubicBezTo>
                      <a:pt x="1308" y="3048"/>
                      <a:pt x="1235" y="3245"/>
                      <a:pt x="1158" y="3442"/>
                    </a:cubicBezTo>
                    <a:lnTo>
                      <a:pt x="1147" y="3469"/>
                    </a:lnTo>
                    <a:cubicBezTo>
                      <a:pt x="1094" y="3606"/>
                      <a:pt x="1044" y="3743"/>
                      <a:pt x="994" y="3881"/>
                    </a:cubicBezTo>
                    <a:lnTo>
                      <a:pt x="940" y="4024"/>
                    </a:lnTo>
                    <a:cubicBezTo>
                      <a:pt x="910" y="4111"/>
                      <a:pt x="880" y="4202"/>
                      <a:pt x="853" y="4288"/>
                    </a:cubicBezTo>
                    <a:lnTo>
                      <a:pt x="789" y="4483"/>
                    </a:lnTo>
                    <a:cubicBezTo>
                      <a:pt x="769" y="4543"/>
                      <a:pt x="749" y="4603"/>
                      <a:pt x="729" y="4667"/>
                    </a:cubicBezTo>
                    <a:lnTo>
                      <a:pt x="639" y="4981"/>
                    </a:lnTo>
                    <a:cubicBezTo>
                      <a:pt x="556" y="5272"/>
                      <a:pt x="472" y="5559"/>
                      <a:pt x="385" y="5844"/>
                    </a:cubicBezTo>
                    <a:cubicBezTo>
                      <a:pt x="321" y="6034"/>
                      <a:pt x="251" y="6235"/>
                      <a:pt x="191" y="6442"/>
                    </a:cubicBezTo>
                    <a:cubicBezTo>
                      <a:pt x="147" y="6599"/>
                      <a:pt x="111" y="6760"/>
                      <a:pt x="77" y="6914"/>
                    </a:cubicBezTo>
                    <a:cubicBezTo>
                      <a:pt x="64" y="6977"/>
                      <a:pt x="51" y="7038"/>
                      <a:pt x="37" y="7098"/>
                    </a:cubicBezTo>
                    <a:cubicBezTo>
                      <a:pt x="0" y="7258"/>
                      <a:pt x="31" y="7429"/>
                      <a:pt x="124" y="7573"/>
                    </a:cubicBezTo>
                    <a:cubicBezTo>
                      <a:pt x="221" y="7723"/>
                      <a:pt x="375" y="7827"/>
                      <a:pt x="542" y="7860"/>
                    </a:cubicBezTo>
                    <a:cubicBezTo>
                      <a:pt x="580" y="7867"/>
                      <a:pt x="619" y="7871"/>
                      <a:pt x="658" y="7871"/>
                    </a:cubicBezTo>
                    <a:cubicBezTo>
                      <a:pt x="787" y="7871"/>
                      <a:pt x="915" y="7832"/>
                      <a:pt x="1024" y="7760"/>
                    </a:cubicBezTo>
                    <a:cubicBezTo>
                      <a:pt x="1161" y="7666"/>
                      <a:pt x="1255" y="7526"/>
                      <a:pt x="1295" y="7355"/>
                    </a:cubicBezTo>
                    <a:lnTo>
                      <a:pt x="1325" y="7215"/>
                    </a:lnTo>
                    <a:cubicBezTo>
                      <a:pt x="1348" y="7115"/>
                      <a:pt x="1371" y="7011"/>
                      <a:pt x="1398" y="6911"/>
                    </a:cubicBezTo>
                    <a:cubicBezTo>
                      <a:pt x="1428" y="6800"/>
                      <a:pt x="1462" y="6693"/>
                      <a:pt x="1496" y="6590"/>
                    </a:cubicBezTo>
                    <a:lnTo>
                      <a:pt x="1525" y="6502"/>
                    </a:lnTo>
                    <a:cubicBezTo>
                      <a:pt x="1609" y="6269"/>
                      <a:pt x="1692" y="6025"/>
                      <a:pt x="1766" y="5780"/>
                    </a:cubicBezTo>
                    <a:lnTo>
                      <a:pt x="1817" y="5603"/>
                    </a:lnTo>
                    <a:lnTo>
                      <a:pt x="2081" y="5570"/>
                    </a:lnTo>
                    <a:cubicBezTo>
                      <a:pt x="2251" y="5546"/>
                      <a:pt x="2422" y="5526"/>
                      <a:pt x="2592" y="5499"/>
                    </a:cubicBezTo>
                    <a:cubicBezTo>
                      <a:pt x="2709" y="5486"/>
                      <a:pt x="2830" y="5466"/>
                      <a:pt x="2944" y="5446"/>
                    </a:cubicBezTo>
                    <a:cubicBezTo>
                      <a:pt x="2996" y="5435"/>
                      <a:pt x="3050" y="5432"/>
                      <a:pt x="3107" y="5426"/>
                    </a:cubicBezTo>
                    <a:lnTo>
                      <a:pt x="3137" y="5426"/>
                    </a:lnTo>
                    <a:cubicBezTo>
                      <a:pt x="3157" y="5543"/>
                      <a:pt x="3184" y="5670"/>
                      <a:pt x="3217" y="5800"/>
                    </a:cubicBezTo>
                    <a:cubicBezTo>
                      <a:pt x="3245" y="5891"/>
                      <a:pt x="3271" y="5977"/>
                      <a:pt x="3297" y="6068"/>
                    </a:cubicBezTo>
                    <a:lnTo>
                      <a:pt x="3302" y="6085"/>
                    </a:lnTo>
                    <a:cubicBezTo>
                      <a:pt x="3362" y="6285"/>
                      <a:pt x="3405" y="6442"/>
                      <a:pt x="3438" y="6582"/>
                    </a:cubicBezTo>
                    <a:cubicBezTo>
                      <a:pt x="3452" y="6650"/>
                      <a:pt x="3465" y="6713"/>
                      <a:pt x="3478" y="6780"/>
                    </a:cubicBezTo>
                    <a:cubicBezTo>
                      <a:pt x="3485" y="6830"/>
                      <a:pt x="3495" y="6880"/>
                      <a:pt x="3502" y="6931"/>
                    </a:cubicBezTo>
                    <a:cubicBezTo>
                      <a:pt x="3515" y="7014"/>
                      <a:pt x="3535" y="7101"/>
                      <a:pt x="3558" y="7201"/>
                    </a:cubicBezTo>
                    <a:cubicBezTo>
                      <a:pt x="3575" y="7275"/>
                      <a:pt x="3609" y="7339"/>
                      <a:pt x="3639" y="7392"/>
                    </a:cubicBezTo>
                    <a:cubicBezTo>
                      <a:pt x="3686" y="7499"/>
                      <a:pt x="3756" y="7596"/>
                      <a:pt x="3850" y="7680"/>
                    </a:cubicBezTo>
                    <a:cubicBezTo>
                      <a:pt x="3960" y="7777"/>
                      <a:pt x="4091" y="7840"/>
                      <a:pt x="4237" y="7867"/>
                    </a:cubicBezTo>
                    <a:cubicBezTo>
                      <a:pt x="4288" y="7877"/>
                      <a:pt x="4341" y="7884"/>
                      <a:pt x="4395" y="7884"/>
                    </a:cubicBezTo>
                    <a:cubicBezTo>
                      <a:pt x="4485" y="7884"/>
                      <a:pt x="4579" y="7867"/>
                      <a:pt x="4669" y="7837"/>
                    </a:cubicBezTo>
                    <a:cubicBezTo>
                      <a:pt x="4802" y="7786"/>
                      <a:pt x="4920" y="7710"/>
                      <a:pt x="5014" y="7603"/>
                    </a:cubicBezTo>
                    <a:lnTo>
                      <a:pt x="5057" y="7542"/>
                    </a:lnTo>
                    <a:cubicBezTo>
                      <a:pt x="5134" y="7425"/>
                      <a:pt x="5208" y="7319"/>
                      <a:pt x="5241" y="7141"/>
                    </a:cubicBezTo>
                    <a:cubicBezTo>
                      <a:pt x="5258" y="7048"/>
                      <a:pt x="5264" y="6961"/>
                      <a:pt x="5261" y="6871"/>
                    </a:cubicBezTo>
                    <a:cubicBezTo>
                      <a:pt x="5258" y="6820"/>
                      <a:pt x="5254" y="6770"/>
                      <a:pt x="5244" y="6720"/>
                    </a:cubicBezTo>
                    <a:cubicBezTo>
                      <a:pt x="5224" y="6613"/>
                      <a:pt x="5201" y="6509"/>
                      <a:pt x="5177" y="6402"/>
                    </a:cubicBezTo>
                    <a:lnTo>
                      <a:pt x="5157" y="6312"/>
                    </a:lnTo>
                    <a:cubicBezTo>
                      <a:pt x="5117" y="6121"/>
                      <a:pt x="5077" y="5968"/>
                      <a:pt x="5037" y="5827"/>
                    </a:cubicBezTo>
                    <a:cubicBezTo>
                      <a:pt x="4987" y="5659"/>
                      <a:pt x="4930" y="5492"/>
                      <a:pt x="4876" y="5325"/>
                    </a:cubicBezTo>
                    <a:cubicBezTo>
                      <a:pt x="4833" y="5202"/>
                      <a:pt x="4802" y="5071"/>
                      <a:pt x="4773" y="4934"/>
                    </a:cubicBezTo>
                    <a:lnTo>
                      <a:pt x="4719" y="4656"/>
                    </a:lnTo>
                    <a:cubicBezTo>
                      <a:pt x="4656" y="4335"/>
                      <a:pt x="4589" y="4001"/>
                      <a:pt x="4501" y="3677"/>
                    </a:cubicBezTo>
                    <a:cubicBezTo>
                      <a:pt x="4435" y="3419"/>
                      <a:pt x="4355" y="3165"/>
                      <a:pt x="4274" y="2917"/>
                    </a:cubicBezTo>
                    <a:lnTo>
                      <a:pt x="4154" y="2526"/>
                    </a:lnTo>
                    <a:cubicBezTo>
                      <a:pt x="4087" y="2308"/>
                      <a:pt x="4017" y="2095"/>
                      <a:pt x="3940" y="1887"/>
                    </a:cubicBezTo>
                    <a:cubicBezTo>
                      <a:pt x="3856" y="1666"/>
                      <a:pt x="3786" y="1445"/>
                      <a:pt x="3723" y="1232"/>
                    </a:cubicBezTo>
                    <a:lnTo>
                      <a:pt x="3692" y="1068"/>
                    </a:lnTo>
                    <a:cubicBezTo>
                      <a:pt x="3666" y="931"/>
                      <a:pt x="3639" y="797"/>
                      <a:pt x="3609" y="663"/>
                    </a:cubicBezTo>
                    <a:cubicBezTo>
                      <a:pt x="3606" y="636"/>
                      <a:pt x="3598" y="610"/>
                      <a:pt x="3592" y="583"/>
                    </a:cubicBezTo>
                    <a:cubicBezTo>
                      <a:pt x="3572" y="513"/>
                      <a:pt x="3542" y="456"/>
                      <a:pt x="3515" y="402"/>
                    </a:cubicBezTo>
                    <a:lnTo>
                      <a:pt x="3495" y="366"/>
                    </a:lnTo>
                    <a:cubicBezTo>
                      <a:pt x="3405" y="188"/>
                      <a:pt x="3194" y="41"/>
                      <a:pt x="2984" y="11"/>
                    </a:cubicBezTo>
                    <a:cubicBezTo>
                      <a:pt x="2938" y="4"/>
                      <a:pt x="2894" y="0"/>
                      <a:pt x="28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3211" name="Google Shape;3211;p22"/>
            <p:cNvGrpSpPr/>
            <p:nvPr/>
          </p:nvGrpSpPr>
          <p:grpSpPr>
            <a:xfrm flipH="1">
              <a:off x="8459334" y="233126"/>
              <a:ext cx="530524" cy="504705"/>
              <a:chOff x="435062" y="187598"/>
              <a:chExt cx="730347" cy="694803"/>
            </a:xfrm>
          </p:grpSpPr>
          <p:sp>
            <p:nvSpPr>
              <p:cNvPr id="3212" name="Google Shape;3212;p22"/>
              <p:cNvSpPr/>
              <p:nvPr/>
            </p:nvSpPr>
            <p:spPr>
              <a:xfrm rot="9076706">
                <a:off x="676192" y="272498"/>
                <a:ext cx="354711" cy="548269"/>
              </a:xfrm>
              <a:custGeom>
                <a:avLst/>
                <a:gdLst/>
                <a:ahLst/>
                <a:cxnLst/>
                <a:rect l="l" t="t" r="r" b="b"/>
                <a:pathLst>
                  <a:path w="17153" h="26513" extrusionOk="0">
                    <a:moveTo>
                      <a:pt x="1136" y="1"/>
                    </a:moveTo>
                    <a:lnTo>
                      <a:pt x="0" y="611"/>
                    </a:lnTo>
                    <a:cubicBezTo>
                      <a:pt x="77" y="2177"/>
                      <a:pt x="706" y="9129"/>
                      <a:pt x="706" y="9129"/>
                    </a:cubicBezTo>
                    <a:cubicBezTo>
                      <a:pt x="905" y="9668"/>
                      <a:pt x="1162" y="10342"/>
                      <a:pt x="1470" y="11113"/>
                    </a:cubicBezTo>
                    <a:cubicBezTo>
                      <a:pt x="2837" y="14534"/>
                      <a:pt x="5078" y="19843"/>
                      <a:pt x="6528" y="23245"/>
                    </a:cubicBezTo>
                    <a:lnTo>
                      <a:pt x="7928" y="26512"/>
                    </a:lnTo>
                    <a:cubicBezTo>
                      <a:pt x="8839" y="26435"/>
                      <a:pt x="9745" y="26281"/>
                      <a:pt x="10624" y="26050"/>
                    </a:cubicBezTo>
                    <a:cubicBezTo>
                      <a:pt x="11959" y="25691"/>
                      <a:pt x="13230" y="25132"/>
                      <a:pt x="14398" y="24394"/>
                    </a:cubicBezTo>
                    <a:cubicBezTo>
                      <a:pt x="15150" y="23919"/>
                      <a:pt x="15849" y="23367"/>
                      <a:pt x="16478" y="22744"/>
                    </a:cubicBezTo>
                    <a:cubicBezTo>
                      <a:pt x="16722" y="22513"/>
                      <a:pt x="16947" y="22256"/>
                      <a:pt x="17152" y="21993"/>
                    </a:cubicBezTo>
                    <a:cubicBezTo>
                      <a:pt x="16754" y="20915"/>
                      <a:pt x="16196" y="19657"/>
                      <a:pt x="15535" y="18321"/>
                    </a:cubicBezTo>
                    <a:cubicBezTo>
                      <a:pt x="12575" y="12281"/>
                      <a:pt x="7716" y="4539"/>
                      <a:pt x="7222" y="4308"/>
                    </a:cubicBezTo>
                    <a:cubicBezTo>
                      <a:pt x="6618" y="4019"/>
                      <a:pt x="1136" y="1"/>
                      <a:pt x="113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13" name="Google Shape;3213;p22"/>
              <p:cNvSpPr/>
              <p:nvPr/>
            </p:nvSpPr>
            <p:spPr>
              <a:xfrm rot="9076706">
                <a:off x="668378" y="265331"/>
                <a:ext cx="369849" cy="562828"/>
              </a:xfrm>
              <a:custGeom>
                <a:avLst/>
                <a:gdLst/>
                <a:ahLst/>
                <a:cxnLst/>
                <a:rect l="l" t="t" r="r" b="b"/>
                <a:pathLst>
                  <a:path w="17885" h="27217" extrusionOk="0">
                    <a:moveTo>
                      <a:pt x="1464" y="756"/>
                    </a:moveTo>
                    <a:cubicBezTo>
                      <a:pt x="2504" y="1520"/>
                      <a:pt x="6740" y="4614"/>
                      <a:pt x="7401" y="4954"/>
                    </a:cubicBezTo>
                    <a:cubicBezTo>
                      <a:pt x="8024" y="5487"/>
                      <a:pt x="12684" y="12921"/>
                      <a:pt x="15573" y="18820"/>
                    </a:cubicBezTo>
                    <a:cubicBezTo>
                      <a:pt x="16196" y="20072"/>
                      <a:pt x="16722" y="21259"/>
                      <a:pt x="17114" y="22274"/>
                    </a:cubicBezTo>
                    <a:cubicBezTo>
                      <a:pt x="16947" y="22473"/>
                      <a:pt x="16774" y="22665"/>
                      <a:pt x="16587" y="22838"/>
                    </a:cubicBezTo>
                    <a:cubicBezTo>
                      <a:pt x="15971" y="23448"/>
                      <a:pt x="15297" y="23987"/>
                      <a:pt x="14565" y="24443"/>
                    </a:cubicBezTo>
                    <a:cubicBezTo>
                      <a:pt x="13429" y="25169"/>
                      <a:pt x="12190" y="25714"/>
                      <a:pt x="10893" y="26061"/>
                    </a:cubicBezTo>
                    <a:cubicBezTo>
                      <a:pt x="10110" y="26266"/>
                      <a:pt x="9314" y="26408"/>
                      <a:pt x="8512" y="26491"/>
                    </a:cubicBezTo>
                    <a:lnTo>
                      <a:pt x="7209" y="23455"/>
                    </a:lnTo>
                    <a:cubicBezTo>
                      <a:pt x="6182" y="21067"/>
                      <a:pt x="3653" y="15110"/>
                      <a:pt x="2150" y="11335"/>
                    </a:cubicBezTo>
                    <a:cubicBezTo>
                      <a:pt x="1881" y="10674"/>
                      <a:pt x="1624" y="10006"/>
                      <a:pt x="1399" y="9403"/>
                    </a:cubicBezTo>
                    <a:cubicBezTo>
                      <a:pt x="1348" y="8819"/>
                      <a:pt x="822" y="2964"/>
                      <a:pt x="719" y="1161"/>
                    </a:cubicBezTo>
                    <a:lnTo>
                      <a:pt x="1464" y="756"/>
                    </a:lnTo>
                    <a:close/>
                    <a:moveTo>
                      <a:pt x="1495" y="0"/>
                    </a:moveTo>
                    <a:cubicBezTo>
                      <a:pt x="1436" y="0"/>
                      <a:pt x="1377" y="15"/>
                      <a:pt x="1322" y="44"/>
                    </a:cubicBezTo>
                    <a:lnTo>
                      <a:pt x="193" y="660"/>
                    </a:lnTo>
                    <a:cubicBezTo>
                      <a:pt x="71" y="724"/>
                      <a:pt x="0" y="852"/>
                      <a:pt x="6" y="981"/>
                    </a:cubicBezTo>
                    <a:cubicBezTo>
                      <a:pt x="83" y="2534"/>
                      <a:pt x="687" y="9230"/>
                      <a:pt x="713" y="9512"/>
                    </a:cubicBezTo>
                    <a:cubicBezTo>
                      <a:pt x="713" y="9544"/>
                      <a:pt x="719" y="9576"/>
                      <a:pt x="732" y="9602"/>
                    </a:cubicBezTo>
                    <a:cubicBezTo>
                      <a:pt x="963" y="10225"/>
                      <a:pt x="1233" y="10918"/>
                      <a:pt x="1502" y="11598"/>
                    </a:cubicBezTo>
                    <a:cubicBezTo>
                      <a:pt x="3004" y="15379"/>
                      <a:pt x="5540" y="21343"/>
                      <a:pt x="6561" y="23737"/>
                    </a:cubicBezTo>
                    <a:lnTo>
                      <a:pt x="7960" y="27005"/>
                    </a:lnTo>
                    <a:cubicBezTo>
                      <a:pt x="8018" y="27133"/>
                      <a:pt x="8146" y="27216"/>
                      <a:pt x="8281" y="27216"/>
                    </a:cubicBezTo>
                    <a:lnTo>
                      <a:pt x="8313" y="27216"/>
                    </a:lnTo>
                    <a:cubicBezTo>
                      <a:pt x="9250" y="27139"/>
                      <a:pt x="10168" y="26985"/>
                      <a:pt x="11073" y="26741"/>
                    </a:cubicBezTo>
                    <a:cubicBezTo>
                      <a:pt x="12441" y="26382"/>
                      <a:pt x="13744" y="25804"/>
                      <a:pt x="14938" y="25047"/>
                    </a:cubicBezTo>
                    <a:cubicBezTo>
                      <a:pt x="15714" y="24559"/>
                      <a:pt x="16427" y="23994"/>
                      <a:pt x="17075" y="23352"/>
                    </a:cubicBezTo>
                    <a:cubicBezTo>
                      <a:pt x="17332" y="23108"/>
                      <a:pt x="17570" y="22838"/>
                      <a:pt x="17788" y="22562"/>
                    </a:cubicBezTo>
                    <a:cubicBezTo>
                      <a:pt x="17865" y="22460"/>
                      <a:pt x="17884" y="22338"/>
                      <a:pt x="17839" y="22222"/>
                    </a:cubicBezTo>
                    <a:cubicBezTo>
                      <a:pt x="17435" y="21150"/>
                      <a:pt x="16870" y="19866"/>
                      <a:pt x="16209" y="18525"/>
                    </a:cubicBezTo>
                    <a:cubicBezTo>
                      <a:pt x="13532" y="13075"/>
                      <a:pt x="8429" y="4678"/>
                      <a:pt x="7729" y="4345"/>
                    </a:cubicBezTo>
                    <a:cubicBezTo>
                      <a:pt x="7305" y="4146"/>
                      <a:pt x="3890" y="1674"/>
                      <a:pt x="1701" y="69"/>
                    </a:cubicBezTo>
                    <a:cubicBezTo>
                      <a:pt x="1641" y="23"/>
                      <a:pt x="1568" y="0"/>
                      <a:pt x="149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14" name="Google Shape;3214;p22"/>
              <p:cNvSpPr/>
              <p:nvPr/>
            </p:nvSpPr>
            <p:spPr>
              <a:xfrm rot="9076706">
                <a:off x="1122277" y="690921"/>
                <a:ext cx="34803" cy="43571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2107" extrusionOk="0">
                    <a:moveTo>
                      <a:pt x="399" y="1"/>
                    </a:moveTo>
                    <a:lnTo>
                      <a:pt x="1" y="257"/>
                    </a:lnTo>
                    <a:lnTo>
                      <a:pt x="547" y="2106"/>
                    </a:lnTo>
                    <a:lnTo>
                      <a:pt x="1683" y="1490"/>
                    </a:lnTo>
                    <a:lnTo>
                      <a:pt x="399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15" name="Google Shape;3215;p22"/>
              <p:cNvSpPr/>
              <p:nvPr/>
            </p:nvSpPr>
            <p:spPr>
              <a:xfrm rot="9076706">
                <a:off x="711767" y="280197"/>
                <a:ext cx="269410" cy="447520"/>
              </a:xfrm>
              <a:custGeom>
                <a:avLst/>
                <a:gdLst/>
                <a:ahLst/>
                <a:cxnLst/>
                <a:rect l="l" t="t" r="r" b="b"/>
                <a:pathLst>
                  <a:path w="13028" h="21641" extrusionOk="0">
                    <a:moveTo>
                      <a:pt x="1643" y="1"/>
                    </a:moveTo>
                    <a:cubicBezTo>
                      <a:pt x="390" y="1"/>
                      <a:pt x="0" y="1905"/>
                      <a:pt x="1332" y="4315"/>
                    </a:cubicBezTo>
                    <a:cubicBezTo>
                      <a:pt x="3559" y="8365"/>
                      <a:pt x="9253" y="21640"/>
                      <a:pt x="9253" y="21640"/>
                    </a:cubicBezTo>
                    <a:cubicBezTo>
                      <a:pt x="10588" y="21281"/>
                      <a:pt x="11859" y="20722"/>
                      <a:pt x="13027" y="19984"/>
                    </a:cubicBezTo>
                    <a:cubicBezTo>
                      <a:pt x="11121" y="14168"/>
                      <a:pt x="5113" y="3063"/>
                      <a:pt x="5113" y="3063"/>
                    </a:cubicBezTo>
                    <a:cubicBezTo>
                      <a:pt x="3738" y="876"/>
                      <a:pt x="2492" y="1"/>
                      <a:pt x="164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16" name="Google Shape;3216;p22"/>
              <p:cNvSpPr/>
              <p:nvPr/>
            </p:nvSpPr>
            <p:spPr>
              <a:xfrm rot="9076706">
                <a:off x="703999" y="273650"/>
                <a:ext cx="282768" cy="461975"/>
              </a:xfrm>
              <a:custGeom>
                <a:avLst/>
                <a:gdLst/>
                <a:ahLst/>
                <a:cxnLst/>
                <a:rect l="l" t="t" r="r" b="b"/>
                <a:pathLst>
                  <a:path w="13674" h="22340" extrusionOk="0">
                    <a:moveTo>
                      <a:pt x="1876" y="706"/>
                    </a:moveTo>
                    <a:cubicBezTo>
                      <a:pt x="1887" y="706"/>
                      <a:pt x="1897" y="706"/>
                      <a:pt x="1907" y="707"/>
                    </a:cubicBezTo>
                    <a:cubicBezTo>
                      <a:pt x="2613" y="707"/>
                      <a:pt x="3782" y="1541"/>
                      <a:pt x="5065" y="3583"/>
                    </a:cubicBezTo>
                    <a:cubicBezTo>
                      <a:pt x="5123" y="3692"/>
                      <a:pt x="10900" y="14399"/>
                      <a:pt x="12865" y="20183"/>
                    </a:cubicBezTo>
                    <a:cubicBezTo>
                      <a:pt x="11883" y="20786"/>
                      <a:pt x="10823" y="21248"/>
                      <a:pt x="9719" y="21569"/>
                    </a:cubicBezTo>
                    <a:cubicBezTo>
                      <a:pt x="8878" y="19624"/>
                      <a:pt x="3929" y="8185"/>
                      <a:pt x="1894" y="4501"/>
                    </a:cubicBezTo>
                    <a:cubicBezTo>
                      <a:pt x="893" y="2684"/>
                      <a:pt x="938" y="1156"/>
                      <a:pt x="1560" y="790"/>
                    </a:cubicBezTo>
                    <a:cubicBezTo>
                      <a:pt x="1655" y="737"/>
                      <a:pt x="1765" y="706"/>
                      <a:pt x="1876" y="706"/>
                    </a:cubicBezTo>
                    <a:close/>
                    <a:moveTo>
                      <a:pt x="1893" y="1"/>
                    </a:moveTo>
                    <a:cubicBezTo>
                      <a:pt x="1631" y="1"/>
                      <a:pt x="1398" y="66"/>
                      <a:pt x="1201" y="180"/>
                    </a:cubicBezTo>
                    <a:cubicBezTo>
                      <a:pt x="270" y="733"/>
                      <a:pt x="1" y="2511"/>
                      <a:pt x="1284" y="4834"/>
                    </a:cubicBezTo>
                    <a:cubicBezTo>
                      <a:pt x="3480" y="8821"/>
                      <a:pt x="9135" y="21993"/>
                      <a:pt x="9193" y="22128"/>
                    </a:cubicBezTo>
                    <a:cubicBezTo>
                      <a:pt x="9251" y="22256"/>
                      <a:pt x="9373" y="22340"/>
                      <a:pt x="9514" y="22340"/>
                    </a:cubicBezTo>
                    <a:cubicBezTo>
                      <a:pt x="9546" y="22340"/>
                      <a:pt x="9578" y="22333"/>
                      <a:pt x="9610" y="22327"/>
                    </a:cubicBezTo>
                    <a:cubicBezTo>
                      <a:pt x="10978" y="21961"/>
                      <a:pt x="12281" y="21390"/>
                      <a:pt x="13475" y="20626"/>
                    </a:cubicBezTo>
                    <a:cubicBezTo>
                      <a:pt x="13609" y="20542"/>
                      <a:pt x="13674" y="20375"/>
                      <a:pt x="13622" y="20221"/>
                    </a:cubicBezTo>
                    <a:cubicBezTo>
                      <a:pt x="11722" y="14444"/>
                      <a:pt x="5739" y="3352"/>
                      <a:pt x="5669" y="3223"/>
                    </a:cubicBezTo>
                    <a:cubicBezTo>
                      <a:pt x="4168" y="838"/>
                      <a:pt x="2835" y="1"/>
                      <a:pt x="18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17" name="Google Shape;3217;p22"/>
              <p:cNvSpPr/>
              <p:nvPr/>
            </p:nvSpPr>
            <p:spPr>
              <a:xfrm rot="9076706">
                <a:off x="694999" y="345565"/>
                <a:ext cx="354856" cy="470743"/>
              </a:xfrm>
              <a:custGeom>
                <a:avLst/>
                <a:gdLst/>
                <a:ahLst/>
                <a:cxnLst/>
                <a:rect l="l" t="t" r="r" b="b"/>
                <a:pathLst>
                  <a:path w="17160" h="22764" extrusionOk="0">
                    <a:moveTo>
                      <a:pt x="1130" y="1"/>
                    </a:moveTo>
                    <a:lnTo>
                      <a:pt x="1" y="623"/>
                    </a:lnTo>
                    <a:cubicBezTo>
                      <a:pt x="71" y="2183"/>
                      <a:pt x="700" y="9135"/>
                      <a:pt x="700" y="9135"/>
                    </a:cubicBezTo>
                    <a:cubicBezTo>
                      <a:pt x="899" y="9674"/>
                      <a:pt x="1163" y="10348"/>
                      <a:pt x="1471" y="11119"/>
                    </a:cubicBezTo>
                    <a:cubicBezTo>
                      <a:pt x="3114" y="11003"/>
                      <a:pt x="4494" y="10329"/>
                      <a:pt x="4443" y="8577"/>
                    </a:cubicBezTo>
                    <a:lnTo>
                      <a:pt x="4443" y="8577"/>
                    </a:lnTo>
                    <a:cubicBezTo>
                      <a:pt x="5354" y="8737"/>
                      <a:pt x="6266" y="9032"/>
                      <a:pt x="7158" y="9276"/>
                    </a:cubicBezTo>
                    <a:cubicBezTo>
                      <a:pt x="7401" y="8954"/>
                      <a:pt x="7663" y="8816"/>
                      <a:pt x="7934" y="8816"/>
                    </a:cubicBezTo>
                    <a:cubicBezTo>
                      <a:pt x="9253" y="8816"/>
                      <a:pt x="10774" y="12077"/>
                      <a:pt x="11222" y="13089"/>
                    </a:cubicBezTo>
                    <a:cubicBezTo>
                      <a:pt x="12704" y="16453"/>
                      <a:pt x="14470" y="19688"/>
                      <a:pt x="16485" y="22763"/>
                    </a:cubicBezTo>
                    <a:cubicBezTo>
                      <a:pt x="16729" y="22532"/>
                      <a:pt x="16954" y="22275"/>
                      <a:pt x="17159" y="22012"/>
                    </a:cubicBezTo>
                    <a:cubicBezTo>
                      <a:pt x="16761" y="20934"/>
                      <a:pt x="16203" y="19676"/>
                      <a:pt x="15535" y="18327"/>
                    </a:cubicBezTo>
                    <a:cubicBezTo>
                      <a:pt x="12570" y="12287"/>
                      <a:pt x="7710" y="4545"/>
                      <a:pt x="7216" y="4314"/>
                    </a:cubicBezTo>
                    <a:cubicBezTo>
                      <a:pt x="6612" y="4025"/>
                      <a:pt x="1130" y="1"/>
                      <a:pt x="1130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18" name="Google Shape;3218;p22"/>
              <p:cNvSpPr/>
              <p:nvPr/>
            </p:nvSpPr>
            <p:spPr>
              <a:xfrm rot="9076706">
                <a:off x="955267" y="560692"/>
                <a:ext cx="149366" cy="188926"/>
              </a:xfrm>
              <a:custGeom>
                <a:avLst/>
                <a:gdLst/>
                <a:ahLst/>
                <a:cxnLst/>
                <a:rect l="l" t="t" r="r" b="b"/>
                <a:pathLst>
                  <a:path w="7223" h="9136" extrusionOk="0">
                    <a:moveTo>
                      <a:pt x="1137" y="1"/>
                    </a:moveTo>
                    <a:lnTo>
                      <a:pt x="219" y="502"/>
                    </a:lnTo>
                    <a:lnTo>
                      <a:pt x="1" y="624"/>
                    </a:lnTo>
                    <a:cubicBezTo>
                      <a:pt x="71" y="2183"/>
                      <a:pt x="700" y="9136"/>
                      <a:pt x="700" y="9136"/>
                    </a:cubicBezTo>
                    <a:cubicBezTo>
                      <a:pt x="700" y="9136"/>
                      <a:pt x="1875" y="9039"/>
                      <a:pt x="2690" y="8911"/>
                    </a:cubicBezTo>
                    <a:cubicBezTo>
                      <a:pt x="2953" y="8892"/>
                      <a:pt x="3210" y="8827"/>
                      <a:pt x="3448" y="8718"/>
                    </a:cubicBezTo>
                    <a:cubicBezTo>
                      <a:pt x="3692" y="8500"/>
                      <a:pt x="3653" y="6375"/>
                      <a:pt x="3955" y="6369"/>
                    </a:cubicBezTo>
                    <a:cubicBezTo>
                      <a:pt x="3956" y="6369"/>
                      <a:pt x="3956" y="6369"/>
                      <a:pt x="3957" y="6369"/>
                    </a:cubicBezTo>
                    <a:cubicBezTo>
                      <a:pt x="4261" y="6369"/>
                      <a:pt x="6154" y="7481"/>
                      <a:pt x="6461" y="7481"/>
                    </a:cubicBezTo>
                    <a:cubicBezTo>
                      <a:pt x="6467" y="7481"/>
                      <a:pt x="6473" y="7480"/>
                      <a:pt x="6478" y="7479"/>
                    </a:cubicBezTo>
                    <a:cubicBezTo>
                      <a:pt x="6728" y="7434"/>
                      <a:pt x="7222" y="4321"/>
                      <a:pt x="7222" y="4321"/>
                    </a:cubicBezTo>
                    <a:cubicBezTo>
                      <a:pt x="6619" y="4032"/>
                      <a:pt x="1137" y="1"/>
                      <a:pt x="113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19" name="Google Shape;3219;p22"/>
              <p:cNvSpPr/>
              <p:nvPr/>
            </p:nvSpPr>
            <p:spPr>
              <a:xfrm rot="9076706">
                <a:off x="947493" y="552945"/>
                <a:ext cx="164752" cy="205242"/>
              </a:xfrm>
              <a:custGeom>
                <a:avLst/>
                <a:gdLst/>
                <a:ahLst/>
                <a:cxnLst/>
                <a:rect l="l" t="t" r="r" b="b"/>
                <a:pathLst>
                  <a:path w="7967" h="9925" extrusionOk="0">
                    <a:moveTo>
                      <a:pt x="1464" y="828"/>
                    </a:moveTo>
                    <a:cubicBezTo>
                      <a:pt x="2433" y="1534"/>
                      <a:pt x="6118" y="4230"/>
                      <a:pt x="7196" y="4904"/>
                    </a:cubicBezTo>
                    <a:cubicBezTo>
                      <a:pt x="7029" y="5925"/>
                      <a:pt x="6804" y="7029"/>
                      <a:pt x="6663" y="7472"/>
                    </a:cubicBezTo>
                    <a:cubicBezTo>
                      <a:pt x="6419" y="7369"/>
                      <a:pt x="6008" y="7164"/>
                      <a:pt x="5713" y="7016"/>
                    </a:cubicBezTo>
                    <a:cubicBezTo>
                      <a:pt x="4895" y="6607"/>
                      <a:pt x="4550" y="6432"/>
                      <a:pt x="4324" y="6432"/>
                    </a:cubicBezTo>
                    <a:cubicBezTo>
                      <a:pt x="4316" y="6432"/>
                      <a:pt x="4309" y="6432"/>
                      <a:pt x="4301" y="6432"/>
                    </a:cubicBezTo>
                    <a:cubicBezTo>
                      <a:pt x="3832" y="6439"/>
                      <a:pt x="3775" y="7016"/>
                      <a:pt x="3678" y="7966"/>
                    </a:cubicBezTo>
                    <a:cubicBezTo>
                      <a:pt x="3653" y="8262"/>
                      <a:pt x="3614" y="8557"/>
                      <a:pt x="3556" y="8852"/>
                    </a:cubicBezTo>
                    <a:cubicBezTo>
                      <a:pt x="3377" y="8923"/>
                      <a:pt x="3184" y="8961"/>
                      <a:pt x="2991" y="8974"/>
                    </a:cubicBezTo>
                    <a:cubicBezTo>
                      <a:pt x="2471" y="9058"/>
                      <a:pt x="1785" y="9128"/>
                      <a:pt x="1380" y="9167"/>
                    </a:cubicBezTo>
                    <a:cubicBezTo>
                      <a:pt x="1258" y="7806"/>
                      <a:pt x="815" y="2857"/>
                      <a:pt x="719" y="1233"/>
                    </a:cubicBezTo>
                    <a:lnTo>
                      <a:pt x="1464" y="828"/>
                    </a:lnTo>
                    <a:close/>
                    <a:moveTo>
                      <a:pt x="1521" y="0"/>
                    </a:moveTo>
                    <a:lnTo>
                      <a:pt x="0" y="835"/>
                    </a:lnTo>
                    <a:lnTo>
                      <a:pt x="6" y="1053"/>
                    </a:lnTo>
                    <a:cubicBezTo>
                      <a:pt x="77" y="2600"/>
                      <a:pt x="680" y="9295"/>
                      <a:pt x="713" y="9578"/>
                    </a:cubicBezTo>
                    <a:lnTo>
                      <a:pt x="738" y="9924"/>
                    </a:lnTo>
                    <a:lnTo>
                      <a:pt x="1085" y="9899"/>
                    </a:lnTo>
                    <a:cubicBezTo>
                      <a:pt x="1136" y="9892"/>
                      <a:pt x="2285" y="9802"/>
                      <a:pt x="3075" y="9674"/>
                    </a:cubicBezTo>
                    <a:cubicBezTo>
                      <a:pt x="3377" y="9648"/>
                      <a:pt x="3672" y="9578"/>
                      <a:pt x="3948" y="9449"/>
                    </a:cubicBezTo>
                    <a:lnTo>
                      <a:pt x="4038" y="9391"/>
                    </a:lnTo>
                    <a:cubicBezTo>
                      <a:pt x="4237" y="9212"/>
                      <a:pt x="4288" y="8878"/>
                      <a:pt x="4372" y="8037"/>
                    </a:cubicBezTo>
                    <a:cubicBezTo>
                      <a:pt x="4404" y="7793"/>
                      <a:pt x="4436" y="7427"/>
                      <a:pt x="4481" y="7203"/>
                    </a:cubicBezTo>
                    <a:cubicBezTo>
                      <a:pt x="4725" y="7305"/>
                      <a:pt x="5116" y="7504"/>
                      <a:pt x="5399" y="7645"/>
                    </a:cubicBezTo>
                    <a:cubicBezTo>
                      <a:pt x="6289" y="8096"/>
                      <a:pt x="6606" y="8243"/>
                      <a:pt x="6818" y="8243"/>
                    </a:cubicBezTo>
                    <a:cubicBezTo>
                      <a:pt x="6845" y="8243"/>
                      <a:pt x="6870" y="8240"/>
                      <a:pt x="6894" y="8236"/>
                    </a:cubicBezTo>
                    <a:cubicBezTo>
                      <a:pt x="7138" y="8191"/>
                      <a:pt x="7395" y="8140"/>
                      <a:pt x="7921" y="4782"/>
                    </a:cubicBezTo>
                    <a:lnTo>
                      <a:pt x="7966" y="4526"/>
                    </a:lnTo>
                    <a:lnTo>
                      <a:pt x="7729" y="4410"/>
                    </a:lnTo>
                    <a:cubicBezTo>
                      <a:pt x="7305" y="4211"/>
                      <a:pt x="3897" y="1740"/>
                      <a:pt x="1701" y="129"/>
                    </a:cubicBezTo>
                    <a:lnTo>
                      <a:pt x="152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20" name="Google Shape;3220;p22"/>
              <p:cNvSpPr/>
              <p:nvPr/>
            </p:nvSpPr>
            <p:spPr>
              <a:xfrm rot="9076706">
                <a:off x="956662" y="566141"/>
                <a:ext cx="144858" cy="184273"/>
              </a:xfrm>
              <a:custGeom>
                <a:avLst/>
                <a:gdLst/>
                <a:ahLst/>
                <a:cxnLst/>
                <a:rect l="l" t="t" r="r" b="b"/>
                <a:pathLst>
                  <a:path w="7005" h="8911" extrusionOk="0">
                    <a:moveTo>
                      <a:pt x="919" y="1"/>
                    </a:moveTo>
                    <a:lnTo>
                      <a:pt x="1" y="502"/>
                    </a:lnTo>
                    <a:cubicBezTo>
                      <a:pt x="1400" y="2331"/>
                      <a:pt x="2934" y="4045"/>
                      <a:pt x="4597" y="5637"/>
                    </a:cubicBezTo>
                    <a:cubicBezTo>
                      <a:pt x="4340" y="5717"/>
                      <a:pt x="4077" y="5757"/>
                      <a:pt x="3814" y="5757"/>
                    </a:cubicBezTo>
                    <a:cubicBezTo>
                      <a:pt x="3426" y="5757"/>
                      <a:pt x="3040" y="5671"/>
                      <a:pt x="2684" y="5502"/>
                    </a:cubicBezTo>
                    <a:cubicBezTo>
                      <a:pt x="2549" y="6638"/>
                      <a:pt x="2479" y="7775"/>
                      <a:pt x="2472" y="8911"/>
                    </a:cubicBezTo>
                    <a:cubicBezTo>
                      <a:pt x="2735" y="8892"/>
                      <a:pt x="2992" y="8827"/>
                      <a:pt x="3230" y="8718"/>
                    </a:cubicBezTo>
                    <a:cubicBezTo>
                      <a:pt x="3474" y="8500"/>
                      <a:pt x="3435" y="6375"/>
                      <a:pt x="3737" y="6369"/>
                    </a:cubicBezTo>
                    <a:cubicBezTo>
                      <a:pt x="3738" y="6369"/>
                      <a:pt x="3738" y="6369"/>
                      <a:pt x="3739" y="6369"/>
                    </a:cubicBezTo>
                    <a:cubicBezTo>
                      <a:pt x="4043" y="6369"/>
                      <a:pt x="5936" y="7481"/>
                      <a:pt x="6243" y="7481"/>
                    </a:cubicBezTo>
                    <a:cubicBezTo>
                      <a:pt x="6249" y="7481"/>
                      <a:pt x="6255" y="7480"/>
                      <a:pt x="6260" y="7479"/>
                    </a:cubicBezTo>
                    <a:cubicBezTo>
                      <a:pt x="6510" y="7434"/>
                      <a:pt x="7004" y="4321"/>
                      <a:pt x="7004" y="4321"/>
                    </a:cubicBezTo>
                    <a:cubicBezTo>
                      <a:pt x="6401" y="4032"/>
                      <a:pt x="919" y="1"/>
                      <a:pt x="919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21" name="Google Shape;3221;p22"/>
              <p:cNvSpPr/>
              <p:nvPr/>
            </p:nvSpPr>
            <p:spPr>
              <a:xfrm rot="9076706">
                <a:off x="468389" y="251653"/>
                <a:ext cx="276378" cy="209440"/>
              </a:xfrm>
              <a:custGeom>
                <a:avLst/>
                <a:gdLst/>
                <a:ahLst/>
                <a:cxnLst/>
                <a:rect l="l" t="t" r="r" b="b"/>
                <a:pathLst>
                  <a:path w="13365" h="10128" extrusionOk="0">
                    <a:moveTo>
                      <a:pt x="9218" y="1"/>
                    </a:moveTo>
                    <a:cubicBezTo>
                      <a:pt x="9218" y="1"/>
                      <a:pt x="8377" y="623"/>
                      <a:pt x="7235" y="1361"/>
                    </a:cubicBezTo>
                    <a:cubicBezTo>
                      <a:pt x="6439" y="1875"/>
                      <a:pt x="5617" y="2344"/>
                      <a:pt x="4776" y="2767"/>
                    </a:cubicBezTo>
                    <a:cubicBezTo>
                      <a:pt x="1554" y="4334"/>
                      <a:pt x="39" y="4520"/>
                      <a:pt x="0" y="4520"/>
                    </a:cubicBezTo>
                    <a:cubicBezTo>
                      <a:pt x="1239" y="7601"/>
                      <a:pt x="2638" y="9905"/>
                      <a:pt x="5065" y="10111"/>
                    </a:cubicBezTo>
                    <a:cubicBezTo>
                      <a:pt x="5186" y="10122"/>
                      <a:pt x="5311" y="10128"/>
                      <a:pt x="5439" y="10128"/>
                    </a:cubicBezTo>
                    <a:cubicBezTo>
                      <a:pt x="6329" y="10128"/>
                      <a:pt x="7369" y="9850"/>
                      <a:pt x="8576" y="9238"/>
                    </a:cubicBezTo>
                    <a:cubicBezTo>
                      <a:pt x="13365" y="6818"/>
                      <a:pt x="9218" y="1"/>
                      <a:pt x="921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22" name="Google Shape;3222;p22"/>
              <p:cNvSpPr/>
              <p:nvPr/>
            </p:nvSpPr>
            <p:spPr>
              <a:xfrm rot="9076706">
                <a:off x="496152" y="235089"/>
                <a:ext cx="254996" cy="223977"/>
              </a:xfrm>
              <a:custGeom>
                <a:avLst/>
                <a:gdLst/>
                <a:ahLst/>
                <a:cxnLst/>
                <a:rect l="l" t="t" r="r" b="b"/>
                <a:pathLst>
                  <a:path w="12331" h="10831" extrusionOk="0">
                    <a:moveTo>
                      <a:pt x="9526" y="868"/>
                    </a:moveTo>
                    <a:cubicBezTo>
                      <a:pt x="10046" y="1837"/>
                      <a:pt x="11432" y="4745"/>
                      <a:pt x="10784" y="7011"/>
                    </a:cubicBezTo>
                    <a:cubicBezTo>
                      <a:pt x="10501" y="8006"/>
                      <a:pt x="9847" y="8770"/>
                      <a:pt x="8839" y="9277"/>
                    </a:cubicBezTo>
                    <a:cubicBezTo>
                      <a:pt x="7727" y="9842"/>
                      <a:pt x="6734" y="10128"/>
                      <a:pt x="5865" y="10128"/>
                    </a:cubicBezTo>
                    <a:cubicBezTo>
                      <a:pt x="5746" y="10128"/>
                      <a:pt x="5628" y="10123"/>
                      <a:pt x="5514" y="10112"/>
                    </a:cubicBezTo>
                    <a:cubicBezTo>
                      <a:pt x="3254" y="9926"/>
                      <a:pt x="1951" y="7660"/>
                      <a:pt x="905" y="5137"/>
                    </a:cubicBezTo>
                    <a:cubicBezTo>
                      <a:pt x="1598" y="4983"/>
                      <a:pt x="3036" y="4559"/>
                      <a:pt x="5353" y="3436"/>
                    </a:cubicBezTo>
                    <a:cubicBezTo>
                      <a:pt x="6207" y="3006"/>
                      <a:pt x="7035" y="2531"/>
                      <a:pt x="7837" y="2011"/>
                    </a:cubicBezTo>
                    <a:cubicBezTo>
                      <a:pt x="8563" y="1549"/>
                      <a:pt x="9173" y="1118"/>
                      <a:pt x="9526" y="868"/>
                    </a:cubicBezTo>
                    <a:close/>
                    <a:moveTo>
                      <a:pt x="9637" y="0"/>
                    </a:moveTo>
                    <a:cubicBezTo>
                      <a:pt x="9566" y="0"/>
                      <a:pt x="9493" y="23"/>
                      <a:pt x="9429" y="72"/>
                    </a:cubicBezTo>
                    <a:cubicBezTo>
                      <a:pt x="9423" y="79"/>
                      <a:pt x="8588" y="701"/>
                      <a:pt x="7465" y="1420"/>
                    </a:cubicBezTo>
                    <a:cubicBezTo>
                      <a:pt x="6682" y="1927"/>
                      <a:pt x="5873" y="2389"/>
                      <a:pt x="5045" y="2807"/>
                    </a:cubicBezTo>
                    <a:cubicBezTo>
                      <a:pt x="1891" y="4332"/>
                      <a:pt x="414" y="4527"/>
                      <a:pt x="423" y="4527"/>
                    </a:cubicBezTo>
                    <a:lnTo>
                      <a:pt x="423" y="4527"/>
                    </a:lnTo>
                    <a:cubicBezTo>
                      <a:pt x="420" y="4527"/>
                      <a:pt x="417" y="4527"/>
                      <a:pt x="414" y="4527"/>
                    </a:cubicBezTo>
                    <a:cubicBezTo>
                      <a:pt x="169" y="4527"/>
                      <a:pt x="1" y="4780"/>
                      <a:pt x="96" y="5009"/>
                    </a:cubicBezTo>
                    <a:cubicBezTo>
                      <a:pt x="1251" y="7884"/>
                      <a:pt x="2702" y="10580"/>
                      <a:pt x="5456" y="10812"/>
                    </a:cubicBezTo>
                    <a:cubicBezTo>
                      <a:pt x="5584" y="10824"/>
                      <a:pt x="5719" y="10831"/>
                      <a:pt x="5854" y="10831"/>
                    </a:cubicBezTo>
                    <a:cubicBezTo>
                      <a:pt x="6836" y="10831"/>
                      <a:pt x="7940" y="10523"/>
                      <a:pt x="9153" y="9906"/>
                    </a:cubicBezTo>
                    <a:cubicBezTo>
                      <a:pt x="10347" y="9303"/>
                      <a:pt x="11124" y="8391"/>
                      <a:pt x="11464" y="7204"/>
                    </a:cubicBezTo>
                    <a:cubicBezTo>
                      <a:pt x="12331" y="4155"/>
                      <a:pt x="10039" y="329"/>
                      <a:pt x="9936" y="168"/>
                    </a:cubicBezTo>
                    <a:cubicBezTo>
                      <a:pt x="9869" y="61"/>
                      <a:pt x="9754" y="0"/>
                      <a:pt x="963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23" name="Google Shape;3223;p22"/>
              <p:cNvSpPr/>
              <p:nvPr/>
            </p:nvSpPr>
            <p:spPr>
              <a:xfrm rot="9076706">
                <a:off x="474920" y="276788"/>
                <a:ext cx="171659" cy="209833"/>
              </a:xfrm>
              <a:custGeom>
                <a:avLst/>
                <a:gdLst/>
                <a:ahLst/>
                <a:cxnLst/>
                <a:rect l="l" t="t" r="r" b="b"/>
                <a:pathLst>
                  <a:path w="8301" h="10147" extrusionOk="0">
                    <a:moveTo>
                      <a:pt x="4161" y="0"/>
                    </a:moveTo>
                    <a:cubicBezTo>
                      <a:pt x="4160" y="0"/>
                      <a:pt x="3326" y="623"/>
                      <a:pt x="2177" y="1361"/>
                    </a:cubicBezTo>
                    <a:cubicBezTo>
                      <a:pt x="2813" y="2594"/>
                      <a:pt x="3230" y="3922"/>
                      <a:pt x="3422" y="5296"/>
                    </a:cubicBezTo>
                    <a:cubicBezTo>
                      <a:pt x="3570" y="6490"/>
                      <a:pt x="3525" y="7819"/>
                      <a:pt x="2742" y="8724"/>
                    </a:cubicBezTo>
                    <a:cubicBezTo>
                      <a:pt x="2061" y="9520"/>
                      <a:pt x="1009" y="9802"/>
                      <a:pt x="1" y="10130"/>
                    </a:cubicBezTo>
                    <a:cubicBezTo>
                      <a:pt x="122" y="10141"/>
                      <a:pt x="247" y="10147"/>
                      <a:pt x="375" y="10147"/>
                    </a:cubicBezTo>
                    <a:cubicBezTo>
                      <a:pt x="1265" y="10147"/>
                      <a:pt x="2305" y="9869"/>
                      <a:pt x="3512" y="9257"/>
                    </a:cubicBezTo>
                    <a:cubicBezTo>
                      <a:pt x="8301" y="6837"/>
                      <a:pt x="4161" y="1"/>
                      <a:pt x="416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24" name="Google Shape;3224;p22"/>
              <p:cNvSpPr/>
              <p:nvPr/>
            </p:nvSpPr>
            <p:spPr>
              <a:xfrm rot="9076706">
                <a:off x="593475" y="328245"/>
                <a:ext cx="219593" cy="169405"/>
              </a:xfrm>
              <a:custGeom>
                <a:avLst/>
                <a:gdLst/>
                <a:ahLst/>
                <a:cxnLst/>
                <a:rect l="l" t="t" r="r" b="b"/>
                <a:pathLst>
                  <a:path w="10619" h="8192" extrusionOk="0">
                    <a:moveTo>
                      <a:pt x="9007" y="0"/>
                    </a:moveTo>
                    <a:cubicBezTo>
                      <a:pt x="8378" y="610"/>
                      <a:pt x="7685" y="1156"/>
                      <a:pt x="6940" y="1612"/>
                    </a:cubicBezTo>
                    <a:cubicBezTo>
                      <a:pt x="3962" y="3518"/>
                      <a:pt x="1" y="4924"/>
                      <a:pt x="1" y="4924"/>
                    </a:cubicBezTo>
                    <a:cubicBezTo>
                      <a:pt x="219" y="5412"/>
                      <a:pt x="418" y="5906"/>
                      <a:pt x="566" y="6259"/>
                    </a:cubicBezTo>
                    <a:cubicBezTo>
                      <a:pt x="720" y="6606"/>
                      <a:pt x="848" y="6914"/>
                      <a:pt x="957" y="7177"/>
                    </a:cubicBezTo>
                    <a:lnTo>
                      <a:pt x="1400" y="8191"/>
                    </a:lnTo>
                    <a:cubicBezTo>
                      <a:pt x="3846" y="7601"/>
                      <a:pt x="6189" y="6625"/>
                      <a:pt x="8339" y="5303"/>
                    </a:cubicBezTo>
                    <a:cubicBezTo>
                      <a:pt x="9142" y="4815"/>
                      <a:pt x="9899" y="4269"/>
                      <a:pt x="10618" y="3672"/>
                    </a:cubicBezTo>
                    <a:cubicBezTo>
                      <a:pt x="10458" y="3229"/>
                      <a:pt x="10265" y="2754"/>
                      <a:pt x="10047" y="2260"/>
                    </a:cubicBezTo>
                    <a:cubicBezTo>
                      <a:pt x="9919" y="1945"/>
                      <a:pt x="9771" y="1631"/>
                      <a:pt x="9623" y="1297"/>
                    </a:cubicBezTo>
                    <a:cubicBezTo>
                      <a:pt x="9424" y="880"/>
                      <a:pt x="9219" y="443"/>
                      <a:pt x="90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25" name="Google Shape;3225;p22"/>
              <p:cNvSpPr/>
              <p:nvPr/>
            </p:nvSpPr>
            <p:spPr>
              <a:xfrm rot="9076706">
                <a:off x="585484" y="320853"/>
                <a:ext cx="235909" cy="183983"/>
              </a:xfrm>
              <a:custGeom>
                <a:avLst/>
                <a:gdLst/>
                <a:ahLst/>
                <a:cxnLst/>
                <a:rect l="l" t="t" r="r" b="b"/>
                <a:pathLst>
                  <a:path w="11408" h="8897" extrusionOk="0">
                    <a:moveTo>
                      <a:pt x="9302" y="936"/>
                    </a:moveTo>
                    <a:cubicBezTo>
                      <a:pt x="9437" y="1232"/>
                      <a:pt x="9572" y="1514"/>
                      <a:pt x="9700" y="1797"/>
                    </a:cubicBezTo>
                    <a:lnTo>
                      <a:pt x="9726" y="1848"/>
                    </a:lnTo>
                    <a:cubicBezTo>
                      <a:pt x="9867" y="2156"/>
                      <a:pt x="10008" y="2451"/>
                      <a:pt x="10130" y="2753"/>
                    </a:cubicBezTo>
                    <a:cubicBezTo>
                      <a:pt x="10303" y="3145"/>
                      <a:pt x="10464" y="3536"/>
                      <a:pt x="10611" y="3909"/>
                    </a:cubicBezTo>
                    <a:cubicBezTo>
                      <a:pt x="9963" y="4435"/>
                      <a:pt x="9276" y="4923"/>
                      <a:pt x="8557" y="5353"/>
                    </a:cubicBezTo>
                    <a:cubicBezTo>
                      <a:pt x="6529" y="6611"/>
                      <a:pt x="4321" y="7548"/>
                      <a:pt x="2010" y="8132"/>
                    </a:cubicBezTo>
                    <a:lnTo>
                      <a:pt x="1689" y="7394"/>
                    </a:lnTo>
                    <a:cubicBezTo>
                      <a:pt x="1580" y="7131"/>
                      <a:pt x="1445" y="6817"/>
                      <a:pt x="1297" y="6470"/>
                    </a:cubicBezTo>
                    <a:cubicBezTo>
                      <a:pt x="1233" y="6335"/>
                      <a:pt x="1162" y="6162"/>
                      <a:pt x="1098" y="6001"/>
                    </a:cubicBezTo>
                    <a:cubicBezTo>
                      <a:pt x="1028" y="5834"/>
                      <a:pt x="957" y="5655"/>
                      <a:pt x="873" y="5475"/>
                    </a:cubicBezTo>
                    <a:cubicBezTo>
                      <a:pt x="1920" y="5083"/>
                      <a:pt x="5072" y="3838"/>
                      <a:pt x="7530" y="2265"/>
                    </a:cubicBezTo>
                    <a:cubicBezTo>
                      <a:pt x="8159" y="1880"/>
                      <a:pt x="8750" y="1437"/>
                      <a:pt x="9302" y="936"/>
                    </a:cubicBezTo>
                    <a:close/>
                    <a:moveTo>
                      <a:pt x="9416" y="1"/>
                    </a:moveTo>
                    <a:cubicBezTo>
                      <a:pt x="9323" y="1"/>
                      <a:pt x="9236" y="38"/>
                      <a:pt x="9167" y="102"/>
                    </a:cubicBezTo>
                    <a:cubicBezTo>
                      <a:pt x="8557" y="699"/>
                      <a:pt x="7883" y="1225"/>
                      <a:pt x="7158" y="1668"/>
                    </a:cubicBezTo>
                    <a:cubicBezTo>
                      <a:pt x="4250" y="3530"/>
                      <a:pt x="328" y="4929"/>
                      <a:pt x="289" y="4942"/>
                    </a:cubicBezTo>
                    <a:cubicBezTo>
                      <a:pt x="97" y="5013"/>
                      <a:pt x="0" y="5231"/>
                      <a:pt x="84" y="5417"/>
                    </a:cubicBezTo>
                    <a:cubicBezTo>
                      <a:pt x="212" y="5706"/>
                      <a:pt x="341" y="6008"/>
                      <a:pt x="450" y="6271"/>
                    </a:cubicBezTo>
                    <a:cubicBezTo>
                      <a:pt x="520" y="6451"/>
                      <a:pt x="591" y="6611"/>
                      <a:pt x="655" y="6752"/>
                    </a:cubicBezTo>
                    <a:cubicBezTo>
                      <a:pt x="803" y="7093"/>
                      <a:pt x="931" y="7401"/>
                      <a:pt x="1040" y="7670"/>
                    </a:cubicBezTo>
                    <a:lnTo>
                      <a:pt x="1483" y="8685"/>
                    </a:lnTo>
                    <a:cubicBezTo>
                      <a:pt x="1535" y="8813"/>
                      <a:pt x="1663" y="8896"/>
                      <a:pt x="1804" y="8896"/>
                    </a:cubicBezTo>
                    <a:cubicBezTo>
                      <a:pt x="1830" y="8896"/>
                      <a:pt x="1856" y="8890"/>
                      <a:pt x="1888" y="8884"/>
                    </a:cubicBezTo>
                    <a:cubicBezTo>
                      <a:pt x="4372" y="8287"/>
                      <a:pt x="6747" y="7298"/>
                      <a:pt x="8923" y="5950"/>
                    </a:cubicBezTo>
                    <a:cubicBezTo>
                      <a:pt x="9745" y="5456"/>
                      <a:pt x="10522" y="4904"/>
                      <a:pt x="11253" y="4287"/>
                    </a:cubicBezTo>
                    <a:cubicBezTo>
                      <a:pt x="11369" y="4191"/>
                      <a:pt x="11407" y="4037"/>
                      <a:pt x="11356" y="3896"/>
                    </a:cubicBezTo>
                    <a:cubicBezTo>
                      <a:pt x="11176" y="3440"/>
                      <a:pt x="10984" y="2959"/>
                      <a:pt x="10778" y="2484"/>
                    </a:cubicBezTo>
                    <a:cubicBezTo>
                      <a:pt x="10656" y="2182"/>
                      <a:pt x="10515" y="1874"/>
                      <a:pt x="10368" y="1559"/>
                    </a:cubicBezTo>
                    <a:lnTo>
                      <a:pt x="10342" y="1501"/>
                    </a:lnTo>
                    <a:cubicBezTo>
                      <a:pt x="10149" y="1084"/>
                      <a:pt x="9944" y="648"/>
                      <a:pt x="9726" y="198"/>
                    </a:cubicBezTo>
                    <a:cubicBezTo>
                      <a:pt x="9681" y="96"/>
                      <a:pt x="9584" y="25"/>
                      <a:pt x="9475" y="6"/>
                    </a:cubicBezTo>
                    <a:cubicBezTo>
                      <a:pt x="9455" y="2"/>
                      <a:pt x="9436" y="1"/>
                      <a:pt x="941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26" name="Google Shape;3226;p22"/>
              <p:cNvSpPr/>
              <p:nvPr/>
            </p:nvSpPr>
            <p:spPr>
              <a:xfrm rot="9076706">
                <a:off x="603967" y="349699"/>
                <a:ext cx="195936" cy="121615"/>
              </a:xfrm>
              <a:custGeom>
                <a:avLst/>
                <a:gdLst/>
                <a:ahLst/>
                <a:cxnLst/>
                <a:rect l="l" t="t" r="r" b="b"/>
                <a:pathLst>
                  <a:path w="9475" h="5881" extrusionOk="0">
                    <a:moveTo>
                      <a:pt x="9051" y="1"/>
                    </a:moveTo>
                    <a:cubicBezTo>
                      <a:pt x="6419" y="2632"/>
                      <a:pt x="2497" y="4186"/>
                      <a:pt x="0" y="4963"/>
                    </a:cubicBezTo>
                    <a:cubicBezTo>
                      <a:pt x="148" y="5309"/>
                      <a:pt x="276" y="5617"/>
                      <a:pt x="385" y="5881"/>
                    </a:cubicBezTo>
                    <a:cubicBezTo>
                      <a:pt x="2908" y="5104"/>
                      <a:pt x="6728" y="3583"/>
                      <a:pt x="9475" y="970"/>
                    </a:cubicBezTo>
                    <a:cubicBezTo>
                      <a:pt x="9347" y="662"/>
                      <a:pt x="9199" y="341"/>
                      <a:pt x="90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27" name="Google Shape;3227;p22"/>
              <p:cNvSpPr/>
              <p:nvPr/>
            </p:nvSpPr>
            <p:spPr>
              <a:xfrm rot="9076706">
                <a:off x="600114" y="345042"/>
                <a:ext cx="205118" cy="132244"/>
              </a:xfrm>
              <a:custGeom>
                <a:avLst/>
                <a:gdLst/>
                <a:ahLst/>
                <a:cxnLst/>
                <a:rect l="l" t="t" r="r" b="b"/>
                <a:pathLst>
                  <a:path w="9919" h="6395" extrusionOk="0">
                    <a:moveTo>
                      <a:pt x="9232" y="611"/>
                    </a:moveTo>
                    <a:cubicBezTo>
                      <a:pt x="9328" y="823"/>
                      <a:pt x="9418" y="1028"/>
                      <a:pt x="9508" y="1233"/>
                    </a:cubicBezTo>
                    <a:cubicBezTo>
                      <a:pt x="6876" y="3686"/>
                      <a:pt x="3319" y="5156"/>
                      <a:pt x="726" y="5971"/>
                    </a:cubicBezTo>
                    <a:cubicBezTo>
                      <a:pt x="668" y="5836"/>
                      <a:pt x="604" y="5688"/>
                      <a:pt x="540" y="5534"/>
                    </a:cubicBezTo>
                    <a:lnTo>
                      <a:pt x="469" y="5374"/>
                    </a:lnTo>
                    <a:cubicBezTo>
                      <a:pt x="3127" y="4533"/>
                      <a:pt x="6702" y="3044"/>
                      <a:pt x="9232" y="611"/>
                    </a:cubicBezTo>
                    <a:close/>
                    <a:moveTo>
                      <a:pt x="9341" y="1"/>
                    </a:moveTo>
                    <a:lnTo>
                      <a:pt x="9161" y="181"/>
                    </a:lnTo>
                    <a:cubicBezTo>
                      <a:pt x="6619" y="2729"/>
                      <a:pt x="2877" y="4263"/>
                      <a:pt x="180" y="5098"/>
                    </a:cubicBezTo>
                    <a:lnTo>
                      <a:pt x="1" y="5156"/>
                    </a:lnTo>
                    <a:lnTo>
                      <a:pt x="219" y="5669"/>
                    </a:lnTo>
                    <a:cubicBezTo>
                      <a:pt x="309" y="5881"/>
                      <a:pt x="392" y="6074"/>
                      <a:pt x="463" y="6247"/>
                    </a:cubicBezTo>
                    <a:lnTo>
                      <a:pt x="521" y="6394"/>
                    </a:lnTo>
                    <a:lnTo>
                      <a:pt x="675" y="6350"/>
                    </a:lnTo>
                    <a:cubicBezTo>
                      <a:pt x="3339" y="5528"/>
                      <a:pt x="7094" y="4000"/>
                      <a:pt x="9835" y="1394"/>
                    </a:cubicBezTo>
                    <a:lnTo>
                      <a:pt x="9918" y="1310"/>
                    </a:lnTo>
                    <a:lnTo>
                      <a:pt x="9873" y="1201"/>
                    </a:lnTo>
                    <a:cubicBezTo>
                      <a:pt x="9752" y="906"/>
                      <a:pt x="9617" y="604"/>
                      <a:pt x="9469" y="283"/>
                    </a:cubicBezTo>
                    <a:lnTo>
                      <a:pt x="934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28" name="Google Shape;3228;p22"/>
              <p:cNvSpPr/>
              <p:nvPr/>
            </p:nvSpPr>
            <p:spPr>
              <a:xfrm rot="9076706">
                <a:off x="616641" y="418757"/>
                <a:ext cx="76224" cy="109662"/>
              </a:xfrm>
              <a:custGeom>
                <a:avLst/>
                <a:gdLst/>
                <a:ahLst/>
                <a:cxnLst/>
                <a:rect l="l" t="t" r="r" b="b"/>
                <a:pathLst>
                  <a:path w="3686" h="5303" extrusionOk="0">
                    <a:moveTo>
                      <a:pt x="2068" y="0"/>
                    </a:moveTo>
                    <a:cubicBezTo>
                      <a:pt x="1439" y="617"/>
                      <a:pt x="745" y="1156"/>
                      <a:pt x="1" y="1618"/>
                    </a:cubicBezTo>
                    <a:cubicBezTo>
                      <a:pt x="604" y="2793"/>
                      <a:pt x="1073" y="4025"/>
                      <a:pt x="1406" y="5303"/>
                    </a:cubicBezTo>
                    <a:cubicBezTo>
                      <a:pt x="2209" y="4815"/>
                      <a:pt x="2966" y="4269"/>
                      <a:pt x="3685" y="3672"/>
                    </a:cubicBezTo>
                    <a:cubicBezTo>
                      <a:pt x="3525" y="3229"/>
                      <a:pt x="3332" y="2754"/>
                      <a:pt x="3108" y="2266"/>
                    </a:cubicBezTo>
                    <a:cubicBezTo>
                      <a:pt x="2979" y="1952"/>
                      <a:pt x="2832" y="1631"/>
                      <a:pt x="2684" y="1303"/>
                    </a:cubicBezTo>
                    <a:cubicBezTo>
                      <a:pt x="2485" y="880"/>
                      <a:pt x="2279" y="450"/>
                      <a:pt x="2068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29" name="Google Shape;3229;p22"/>
              <p:cNvSpPr/>
              <p:nvPr/>
            </p:nvSpPr>
            <p:spPr>
              <a:xfrm rot="9076706">
                <a:off x="980133" y="633967"/>
                <a:ext cx="93077" cy="80153"/>
              </a:xfrm>
              <a:custGeom>
                <a:avLst/>
                <a:gdLst/>
                <a:ahLst/>
                <a:cxnLst/>
                <a:rect l="l" t="t" r="r" b="b"/>
                <a:pathLst>
                  <a:path w="4501" h="3876" extrusionOk="0">
                    <a:moveTo>
                      <a:pt x="57" y="0"/>
                    </a:moveTo>
                    <a:cubicBezTo>
                      <a:pt x="41" y="0"/>
                      <a:pt x="27" y="4"/>
                      <a:pt x="19" y="9"/>
                    </a:cubicBezTo>
                    <a:cubicBezTo>
                      <a:pt x="0" y="28"/>
                      <a:pt x="19" y="80"/>
                      <a:pt x="58" y="112"/>
                    </a:cubicBezTo>
                    <a:cubicBezTo>
                      <a:pt x="449" y="407"/>
                      <a:pt x="783" y="721"/>
                      <a:pt x="1149" y="1023"/>
                    </a:cubicBezTo>
                    <a:cubicBezTo>
                      <a:pt x="1521" y="1325"/>
                      <a:pt x="1868" y="1639"/>
                      <a:pt x="2221" y="1948"/>
                    </a:cubicBezTo>
                    <a:cubicBezTo>
                      <a:pt x="2574" y="2249"/>
                      <a:pt x="2921" y="2564"/>
                      <a:pt x="3274" y="2885"/>
                    </a:cubicBezTo>
                    <a:lnTo>
                      <a:pt x="4327" y="3841"/>
                    </a:lnTo>
                    <a:cubicBezTo>
                      <a:pt x="4349" y="3863"/>
                      <a:pt x="4379" y="3876"/>
                      <a:pt x="4411" y="3876"/>
                    </a:cubicBezTo>
                    <a:cubicBezTo>
                      <a:pt x="4426" y="3876"/>
                      <a:pt x="4441" y="3873"/>
                      <a:pt x="4455" y="3867"/>
                    </a:cubicBezTo>
                    <a:cubicBezTo>
                      <a:pt x="4500" y="3848"/>
                      <a:pt x="4494" y="3783"/>
                      <a:pt x="4455" y="3738"/>
                    </a:cubicBezTo>
                    <a:cubicBezTo>
                      <a:pt x="4160" y="3360"/>
                      <a:pt x="3845" y="3000"/>
                      <a:pt x="3511" y="2666"/>
                    </a:cubicBezTo>
                    <a:cubicBezTo>
                      <a:pt x="3158" y="2320"/>
                      <a:pt x="2825" y="1986"/>
                      <a:pt x="2459" y="1678"/>
                    </a:cubicBezTo>
                    <a:cubicBezTo>
                      <a:pt x="2093" y="1376"/>
                      <a:pt x="1714" y="1087"/>
                      <a:pt x="1329" y="805"/>
                    </a:cubicBezTo>
                    <a:cubicBezTo>
                      <a:pt x="944" y="522"/>
                      <a:pt x="539" y="266"/>
                      <a:pt x="129" y="22"/>
                    </a:cubicBezTo>
                    <a:cubicBezTo>
                      <a:pt x="106" y="7"/>
                      <a:pt x="79" y="0"/>
                      <a:pt x="5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30" name="Google Shape;3230;p22"/>
              <p:cNvSpPr/>
              <p:nvPr/>
            </p:nvSpPr>
            <p:spPr>
              <a:xfrm rot="9076706">
                <a:off x="993512" y="633291"/>
                <a:ext cx="40635" cy="38153"/>
              </a:xfrm>
              <a:custGeom>
                <a:avLst/>
                <a:gdLst/>
                <a:ahLst/>
                <a:cxnLst/>
                <a:rect l="l" t="t" r="r" b="b"/>
                <a:pathLst>
                  <a:path w="1965" h="1845" extrusionOk="0">
                    <a:moveTo>
                      <a:pt x="53" y="0"/>
                    </a:moveTo>
                    <a:cubicBezTo>
                      <a:pt x="41" y="0"/>
                      <a:pt x="30" y="3"/>
                      <a:pt x="20" y="10"/>
                    </a:cubicBezTo>
                    <a:cubicBezTo>
                      <a:pt x="1" y="29"/>
                      <a:pt x="1" y="61"/>
                      <a:pt x="20" y="74"/>
                    </a:cubicBezTo>
                    <a:cubicBezTo>
                      <a:pt x="135" y="260"/>
                      <a:pt x="257" y="433"/>
                      <a:pt x="392" y="600"/>
                    </a:cubicBezTo>
                    <a:cubicBezTo>
                      <a:pt x="527" y="767"/>
                      <a:pt x="662" y="934"/>
                      <a:pt x="822" y="1075"/>
                    </a:cubicBezTo>
                    <a:cubicBezTo>
                      <a:pt x="983" y="1217"/>
                      <a:pt x="1150" y="1358"/>
                      <a:pt x="1317" y="1486"/>
                    </a:cubicBezTo>
                    <a:cubicBezTo>
                      <a:pt x="1490" y="1615"/>
                      <a:pt x="1676" y="1730"/>
                      <a:pt x="1862" y="1839"/>
                    </a:cubicBezTo>
                    <a:cubicBezTo>
                      <a:pt x="1871" y="1843"/>
                      <a:pt x="1879" y="1844"/>
                      <a:pt x="1888" y="1844"/>
                    </a:cubicBezTo>
                    <a:cubicBezTo>
                      <a:pt x="1911" y="1844"/>
                      <a:pt x="1932" y="1832"/>
                      <a:pt x="1946" y="1814"/>
                    </a:cubicBezTo>
                    <a:cubicBezTo>
                      <a:pt x="1946" y="1782"/>
                      <a:pt x="1965" y="1743"/>
                      <a:pt x="1946" y="1717"/>
                    </a:cubicBezTo>
                    <a:cubicBezTo>
                      <a:pt x="1798" y="1563"/>
                      <a:pt x="1657" y="1409"/>
                      <a:pt x="1509" y="1262"/>
                    </a:cubicBezTo>
                    <a:lnTo>
                      <a:pt x="1053" y="825"/>
                    </a:lnTo>
                    <a:lnTo>
                      <a:pt x="578" y="414"/>
                    </a:lnTo>
                    <a:lnTo>
                      <a:pt x="91" y="10"/>
                    </a:lnTo>
                    <a:cubicBezTo>
                      <a:pt x="78" y="3"/>
                      <a:pt x="65" y="0"/>
                      <a:pt x="5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31" name="Google Shape;3231;p22"/>
              <p:cNvSpPr/>
              <p:nvPr/>
            </p:nvSpPr>
            <p:spPr>
              <a:xfrm rot="9076706">
                <a:off x="782456" y="505934"/>
                <a:ext cx="99984" cy="170397"/>
              </a:xfrm>
              <a:custGeom>
                <a:avLst/>
                <a:gdLst/>
                <a:ahLst/>
                <a:cxnLst/>
                <a:rect l="l" t="t" r="r" b="b"/>
                <a:pathLst>
                  <a:path w="4835" h="8240" extrusionOk="0">
                    <a:moveTo>
                      <a:pt x="37" y="1"/>
                    </a:moveTo>
                    <a:cubicBezTo>
                      <a:pt x="33" y="1"/>
                      <a:pt x="29" y="2"/>
                      <a:pt x="26" y="3"/>
                    </a:cubicBezTo>
                    <a:cubicBezTo>
                      <a:pt x="0" y="16"/>
                      <a:pt x="20" y="80"/>
                      <a:pt x="65" y="157"/>
                    </a:cubicBezTo>
                    <a:cubicBezTo>
                      <a:pt x="488" y="799"/>
                      <a:pt x="886" y="1448"/>
                      <a:pt x="1291" y="2103"/>
                    </a:cubicBezTo>
                    <a:cubicBezTo>
                      <a:pt x="1689" y="2757"/>
                      <a:pt x="2074" y="3418"/>
                      <a:pt x="2452" y="4080"/>
                    </a:cubicBezTo>
                    <a:cubicBezTo>
                      <a:pt x="2838" y="4741"/>
                      <a:pt x="3197" y="5408"/>
                      <a:pt x="3576" y="6082"/>
                    </a:cubicBezTo>
                    <a:cubicBezTo>
                      <a:pt x="3961" y="6750"/>
                      <a:pt x="4308" y="7424"/>
                      <a:pt x="4661" y="8105"/>
                    </a:cubicBezTo>
                    <a:cubicBezTo>
                      <a:pt x="4703" y="8189"/>
                      <a:pt x="4751" y="8240"/>
                      <a:pt x="4789" y="8240"/>
                    </a:cubicBezTo>
                    <a:cubicBezTo>
                      <a:pt x="4791" y="8240"/>
                      <a:pt x="4793" y="8240"/>
                      <a:pt x="4796" y="8239"/>
                    </a:cubicBezTo>
                    <a:cubicBezTo>
                      <a:pt x="4834" y="8226"/>
                      <a:pt x="4834" y="8143"/>
                      <a:pt x="4796" y="8047"/>
                    </a:cubicBezTo>
                    <a:cubicBezTo>
                      <a:pt x="4507" y="7347"/>
                      <a:pt x="4192" y="6628"/>
                      <a:pt x="3845" y="5941"/>
                    </a:cubicBezTo>
                    <a:cubicBezTo>
                      <a:pt x="3505" y="5254"/>
                      <a:pt x="3152" y="4567"/>
                      <a:pt x="2754" y="3906"/>
                    </a:cubicBezTo>
                    <a:cubicBezTo>
                      <a:pt x="2356" y="3239"/>
                      <a:pt x="1945" y="2584"/>
                      <a:pt x="1515" y="1955"/>
                    </a:cubicBezTo>
                    <a:cubicBezTo>
                      <a:pt x="1079" y="1319"/>
                      <a:pt x="623" y="703"/>
                      <a:pt x="148" y="93"/>
                    </a:cubicBezTo>
                    <a:cubicBezTo>
                      <a:pt x="109" y="37"/>
                      <a:pt x="65" y="1"/>
                      <a:pt x="3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32" name="Google Shape;3232;p22"/>
              <p:cNvSpPr/>
              <p:nvPr/>
            </p:nvSpPr>
            <p:spPr>
              <a:xfrm rot="9076706">
                <a:off x="754451" y="439031"/>
                <a:ext cx="30150" cy="58460"/>
              </a:xfrm>
              <a:custGeom>
                <a:avLst/>
                <a:gdLst/>
                <a:ahLst/>
                <a:cxnLst/>
                <a:rect l="l" t="t" r="r" b="b"/>
                <a:pathLst>
                  <a:path w="1458" h="2827" extrusionOk="0">
                    <a:moveTo>
                      <a:pt x="73" y="1"/>
                    </a:moveTo>
                    <a:cubicBezTo>
                      <a:pt x="61" y="1"/>
                      <a:pt x="50" y="4"/>
                      <a:pt x="39" y="9"/>
                    </a:cubicBezTo>
                    <a:cubicBezTo>
                      <a:pt x="13" y="22"/>
                      <a:pt x="0" y="54"/>
                      <a:pt x="13" y="80"/>
                    </a:cubicBezTo>
                    <a:cubicBezTo>
                      <a:pt x="97" y="305"/>
                      <a:pt x="167" y="542"/>
                      <a:pt x="270" y="786"/>
                    </a:cubicBezTo>
                    <a:cubicBezTo>
                      <a:pt x="366" y="1024"/>
                      <a:pt x="456" y="1261"/>
                      <a:pt x="565" y="1486"/>
                    </a:cubicBezTo>
                    <a:cubicBezTo>
                      <a:pt x="681" y="1710"/>
                      <a:pt x="796" y="1942"/>
                      <a:pt x="918" y="2153"/>
                    </a:cubicBezTo>
                    <a:cubicBezTo>
                      <a:pt x="1040" y="2372"/>
                      <a:pt x="1175" y="2583"/>
                      <a:pt x="1323" y="2795"/>
                    </a:cubicBezTo>
                    <a:cubicBezTo>
                      <a:pt x="1337" y="2814"/>
                      <a:pt x="1358" y="2826"/>
                      <a:pt x="1381" y="2826"/>
                    </a:cubicBezTo>
                    <a:cubicBezTo>
                      <a:pt x="1389" y="2826"/>
                      <a:pt x="1398" y="2824"/>
                      <a:pt x="1406" y="2821"/>
                    </a:cubicBezTo>
                    <a:cubicBezTo>
                      <a:pt x="1438" y="2802"/>
                      <a:pt x="1458" y="2770"/>
                      <a:pt x="1451" y="2731"/>
                    </a:cubicBezTo>
                    <a:cubicBezTo>
                      <a:pt x="1374" y="2500"/>
                      <a:pt x="1291" y="2275"/>
                      <a:pt x="1188" y="2031"/>
                    </a:cubicBezTo>
                    <a:cubicBezTo>
                      <a:pt x="1092" y="1781"/>
                      <a:pt x="983" y="1550"/>
                      <a:pt x="880" y="1325"/>
                    </a:cubicBezTo>
                    <a:cubicBezTo>
                      <a:pt x="771" y="1101"/>
                      <a:pt x="655" y="876"/>
                      <a:pt x="527" y="664"/>
                    </a:cubicBezTo>
                    <a:cubicBezTo>
                      <a:pt x="398" y="446"/>
                      <a:pt x="257" y="234"/>
                      <a:pt x="122" y="22"/>
                    </a:cubicBezTo>
                    <a:cubicBezTo>
                      <a:pt x="107" y="7"/>
                      <a:pt x="90" y="1"/>
                      <a:pt x="7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33" name="Google Shape;3233;p22"/>
              <p:cNvSpPr/>
              <p:nvPr/>
            </p:nvSpPr>
            <p:spPr>
              <a:xfrm rot="9076706">
                <a:off x="853841" y="497161"/>
                <a:ext cx="65471" cy="125275"/>
              </a:xfrm>
              <a:custGeom>
                <a:avLst/>
                <a:gdLst/>
                <a:ahLst/>
                <a:cxnLst/>
                <a:rect l="l" t="t" r="r" b="b"/>
                <a:pathLst>
                  <a:path w="3166" h="6058" extrusionOk="0">
                    <a:moveTo>
                      <a:pt x="51" y="0"/>
                    </a:moveTo>
                    <a:cubicBezTo>
                      <a:pt x="45" y="0"/>
                      <a:pt x="39" y="1"/>
                      <a:pt x="32" y="3"/>
                    </a:cubicBezTo>
                    <a:cubicBezTo>
                      <a:pt x="0" y="16"/>
                      <a:pt x="0" y="67"/>
                      <a:pt x="32" y="125"/>
                    </a:cubicBezTo>
                    <a:cubicBezTo>
                      <a:pt x="309" y="594"/>
                      <a:pt x="565" y="1082"/>
                      <a:pt x="828" y="1557"/>
                    </a:cubicBezTo>
                    <a:cubicBezTo>
                      <a:pt x="1092" y="2038"/>
                      <a:pt x="1342" y="2526"/>
                      <a:pt x="1580" y="3014"/>
                    </a:cubicBezTo>
                    <a:cubicBezTo>
                      <a:pt x="1830" y="3495"/>
                      <a:pt x="2067" y="3990"/>
                      <a:pt x="2305" y="4478"/>
                    </a:cubicBezTo>
                    <a:cubicBezTo>
                      <a:pt x="2536" y="4972"/>
                      <a:pt x="2767" y="5466"/>
                      <a:pt x="3005" y="5960"/>
                    </a:cubicBezTo>
                    <a:cubicBezTo>
                      <a:pt x="3028" y="6020"/>
                      <a:pt x="3074" y="6057"/>
                      <a:pt x="3106" y="6057"/>
                    </a:cubicBezTo>
                    <a:cubicBezTo>
                      <a:pt x="3109" y="6057"/>
                      <a:pt x="3111" y="6057"/>
                      <a:pt x="3114" y="6057"/>
                    </a:cubicBezTo>
                    <a:cubicBezTo>
                      <a:pt x="3146" y="6044"/>
                      <a:pt x="3165" y="5980"/>
                      <a:pt x="3146" y="5909"/>
                    </a:cubicBezTo>
                    <a:cubicBezTo>
                      <a:pt x="2985" y="5383"/>
                      <a:pt x="2799" y="4863"/>
                      <a:pt x="2587" y="4356"/>
                    </a:cubicBezTo>
                    <a:cubicBezTo>
                      <a:pt x="2369" y="3842"/>
                      <a:pt x="2144" y="3335"/>
                      <a:pt x="1888" y="2853"/>
                    </a:cubicBezTo>
                    <a:cubicBezTo>
                      <a:pt x="1631" y="2366"/>
                      <a:pt x="1361" y="1884"/>
                      <a:pt x="1066" y="1422"/>
                    </a:cubicBezTo>
                    <a:cubicBezTo>
                      <a:pt x="764" y="953"/>
                      <a:pt x="456" y="504"/>
                      <a:pt x="122" y="67"/>
                    </a:cubicBezTo>
                    <a:cubicBezTo>
                      <a:pt x="96" y="25"/>
                      <a:pt x="78" y="0"/>
                      <a:pt x="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34" name="Google Shape;3234;p22"/>
              <p:cNvSpPr/>
              <p:nvPr/>
            </p:nvSpPr>
            <p:spPr>
              <a:xfrm rot="9076706">
                <a:off x="836317" y="372918"/>
                <a:ext cx="76886" cy="158734"/>
              </a:xfrm>
              <a:custGeom>
                <a:avLst/>
                <a:gdLst/>
                <a:ahLst/>
                <a:cxnLst/>
                <a:rect l="l" t="t" r="r" b="b"/>
                <a:pathLst>
                  <a:path w="3718" h="7676" extrusionOk="0">
                    <a:moveTo>
                      <a:pt x="40" y="1"/>
                    </a:moveTo>
                    <a:cubicBezTo>
                      <a:pt x="35" y="1"/>
                      <a:pt x="31" y="1"/>
                      <a:pt x="27" y="3"/>
                    </a:cubicBezTo>
                    <a:cubicBezTo>
                      <a:pt x="1" y="10"/>
                      <a:pt x="14" y="80"/>
                      <a:pt x="52" y="144"/>
                    </a:cubicBezTo>
                    <a:cubicBezTo>
                      <a:pt x="393" y="741"/>
                      <a:pt x="701" y="1345"/>
                      <a:pt x="1022" y="1955"/>
                    </a:cubicBezTo>
                    <a:cubicBezTo>
                      <a:pt x="1343" y="2558"/>
                      <a:pt x="1631" y="3174"/>
                      <a:pt x="1927" y="3784"/>
                    </a:cubicBezTo>
                    <a:cubicBezTo>
                      <a:pt x="2222" y="4400"/>
                      <a:pt x="2498" y="5029"/>
                      <a:pt x="2768" y="5652"/>
                    </a:cubicBezTo>
                    <a:cubicBezTo>
                      <a:pt x="3037" y="6275"/>
                      <a:pt x="3300" y="6904"/>
                      <a:pt x="3551" y="7546"/>
                    </a:cubicBezTo>
                    <a:cubicBezTo>
                      <a:pt x="3580" y="7616"/>
                      <a:pt x="3636" y="7676"/>
                      <a:pt x="3665" y="7676"/>
                    </a:cubicBezTo>
                    <a:cubicBezTo>
                      <a:pt x="3668" y="7676"/>
                      <a:pt x="3671" y="7675"/>
                      <a:pt x="3673" y="7674"/>
                    </a:cubicBezTo>
                    <a:cubicBezTo>
                      <a:pt x="3692" y="7661"/>
                      <a:pt x="3718" y="7584"/>
                      <a:pt x="3692" y="7501"/>
                    </a:cubicBezTo>
                    <a:cubicBezTo>
                      <a:pt x="3506" y="6833"/>
                      <a:pt x="3300" y="6178"/>
                      <a:pt x="3050" y="5537"/>
                    </a:cubicBezTo>
                    <a:cubicBezTo>
                      <a:pt x="2806" y="4895"/>
                      <a:pt x="2543" y="4253"/>
                      <a:pt x="2241" y="3636"/>
                    </a:cubicBezTo>
                    <a:cubicBezTo>
                      <a:pt x="1940" y="3020"/>
                      <a:pt x="1619" y="2410"/>
                      <a:pt x="1266" y="1820"/>
                    </a:cubicBezTo>
                    <a:cubicBezTo>
                      <a:pt x="912" y="1223"/>
                      <a:pt x="534" y="645"/>
                      <a:pt x="142" y="87"/>
                    </a:cubicBezTo>
                    <a:cubicBezTo>
                      <a:pt x="109" y="36"/>
                      <a:pt x="70" y="1"/>
                      <a:pt x="40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35" name="Google Shape;3235;p22"/>
              <p:cNvSpPr/>
              <p:nvPr/>
            </p:nvSpPr>
            <p:spPr>
              <a:xfrm rot="9076706">
                <a:off x="549384" y="305681"/>
                <a:ext cx="39849" cy="117872"/>
              </a:xfrm>
              <a:custGeom>
                <a:avLst/>
                <a:gdLst/>
                <a:ahLst/>
                <a:cxnLst/>
                <a:rect l="l" t="t" r="r" b="b"/>
                <a:pathLst>
                  <a:path w="1927" h="5700" extrusionOk="0">
                    <a:moveTo>
                      <a:pt x="874" y="0"/>
                    </a:moveTo>
                    <a:cubicBezTo>
                      <a:pt x="869" y="0"/>
                      <a:pt x="867" y="2"/>
                      <a:pt x="867" y="5"/>
                    </a:cubicBezTo>
                    <a:cubicBezTo>
                      <a:pt x="848" y="50"/>
                      <a:pt x="848" y="101"/>
                      <a:pt x="867" y="146"/>
                    </a:cubicBezTo>
                    <a:cubicBezTo>
                      <a:pt x="1060" y="634"/>
                      <a:pt x="1220" y="1141"/>
                      <a:pt x="1342" y="1655"/>
                    </a:cubicBezTo>
                    <a:cubicBezTo>
                      <a:pt x="1477" y="2156"/>
                      <a:pt x="1554" y="2676"/>
                      <a:pt x="1573" y="3196"/>
                    </a:cubicBezTo>
                    <a:cubicBezTo>
                      <a:pt x="1605" y="3696"/>
                      <a:pt x="1496" y="4203"/>
                      <a:pt x="1259" y="4653"/>
                    </a:cubicBezTo>
                    <a:cubicBezTo>
                      <a:pt x="1027" y="5108"/>
                      <a:pt x="610" y="5449"/>
                      <a:pt x="116" y="5590"/>
                    </a:cubicBezTo>
                    <a:cubicBezTo>
                      <a:pt x="65" y="5603"/>
                      <a:pt x="7" y="5622"/>
                      <a:pt x="7" y="5661"/>
                    </a:cubicBezTo>
                    <a:cubicBezTo>
                      <a:pt x="0" y="5699"/>
                      <a:pt x="52" y="5699"/>
                      <a:pt x="116" y="5699"/>
                    </a:cubicBezTo>
                    <a:cubicBezTo>
                      <a:pt x="681" y="5609"/>
                      <a:pt x="1175" y="5282"/>
                      <a:pt x="1477" y="4800"/>
                    </a:cubicBezTo>
                    <a:cubicBezTo>
                      <a:pt x="1772" y="4312"/>
                      <a:pt x="1926" y="3754"/>
                      <a:pt x="1907" y="3183"/>
                    </a:cubicBezTo>
                    <a:cubicBezTo>
                      <a:pt x="1888" y="2637"/>
                      <a:pt x="1791" y="2091"/>
                      <a:pt x="1624" y="1571"/>
                    </a:cubicBezTo>
                    <a:cubicBezTo>
                      <a:pt x="1464" y="1052"/>
                      <a:pt x="1246" y="557"/>
                      <a:pt x="983" y="82"/>
                    </a:cubicBezTo>
                    <a:cubicBezTo>
                      <a:pt x="951" y="35"/>
                      <a:pt x="893" y="0"/>
                      <a:pt x="87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36" name="Google Shape;3236;p22"/>
              <p:cNvSpPr/>
              <p:nvPr/>
            </p:nvSpPr>
            <p:spPr>
              <a:xfrm rot="9076706">
                <a:off x="577488" y="328479"/>
                <a:ext cx="12366" cy="77403"/>
              </a:xfrm>
              <a:custGeom>
                <a:avLst/>
                <a:gdLst/>
                <a:ahLst/>
                <a:cxnLst/>
                <a:rect l="l" t="t" r="r" b="b"/>
                <a:pathLst>
                  <a:path w="598" h="3743" extrusionOk="0">
                    <a:moveTo>
                      <a:pt x="97" y="0"/>
                    </a:moveTo>
                    <a:cubicBezTo>
                      <a:pt x="91" y="0"/>
                      <a:pt x="84" y="1"/>
                      <a:pt x="78" y="2"/>
                    </a:cubicBezTo>
                    <a:cubicBezTo>
                      <a:pt x="39" y="15"/>
                      <a:pt x="20" y="60"/>
                      <a:pt x="27" y="98"/>
                    </a:cubicBezTo>
                    <a:cubicBezTo>
                      <a:pt x="104" y="387"/>
                      <a:pt x="161" y="689"/>
                      <a:pt x="200" y="991"/>
                    </a:cubicBezTo>
                    <a:cubicBezTo>
                      <a:pt x="232" y="1286"/>
                      <a:pt x="251" y="1581"/>
                      <a:pt x="251" y="1876"/>
                    </a:cubicBezTo>
                    <a:cubicBezTo>
                      <a:pt x="251" y="2178"/>
                      <a:pt x="232" y="2480"/>
                      <a:pt x="193" y="2775"/>
                    </a:cubicBezTo>
                    <a:cubicBezTo>
                      <a:pt x="155" y="3077"/>
                      <a:pt x="91" y="3372"/>
                      <a:pt x="7" y="3667"/>
                    </a:cubicBezTo>
                    <a:cubicBezTo>
                      <a:pt x="1" y="3693"/>
                      <a:pt x="7" y="3719"/>
                      <a:pt x="33" y="3738"/>
                    </a:cubicBezTo>
                    <a:cubicBezTo>
                      <a:pt x="41" y="3741"/>
                      <a:pt x="50" y="3743"/>
                      <a:pt x="59" y="3743"/>
                    </a:cubicBezTo>
                    <a:cubicBezTo>
                      <a:pt x="83" y="3743"/>
                      <a:pt x="105" y="3730"/>
                      <a:pt x="110" y="3706"/>
                    </a:cubicBezTo>
                    <a:cubicBezTo>
                      <a:pt x="264" y="3423"/>
                      <a:pt x="380" y="3128"/>
                      <a:pt x="463" y="2826"/>
                    </a:cubicBezTo>
                    <a:cubicBezTo>
                      <a:pt x="540" y="2518"/>
                      <a:pt x="585" y="2204"/>
                      <a:pt x="598" y="1883"/>
                    </a:cubicBezTo>
                    <a:cubicBezTo>
                      <a:pt x="598" y="1562"/>
                      <a:pt x="566" y="1247"/>
                      <a:pt x="502" y="933"/>
                    </a:cubicBezTo>
                    <a:cubicBezTo>
                      <a:pt x="425" y="625"/>
                      <a:pt x="315" y="323"/>
                      <a:pt x="168" y="40"/>
                    </a:cubicBezTo>
                    <a:cubicBezTo>
                      <a:pt x="152" y="14"/>
                      <a:pt x="127" y="0"/>
                      <a:pt x="9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37" name="Google Shape;3237;p22"/>
              <p:cNvSpPr/>
              <p:nvPr/>
            </p:nvSpPr>
            <p:spPr>
              <a:xfrm rot="9076706">
                <a:off x="639746" y="454236"/>
                <a:ext cx="22768" cy="48327"/>
              </a:xfrm>
              <a:custGeom>
                <a:avLst/>
                <a:gdLst/>
                <a:ahLst/>
                <a:cxnLst/>
                <a:rect l="l" t="t" r="r" b="b"/>
                <a:pathLst>
                  <a:path w="1101" h="2337" extrusionOk="0">
                    <a:moveTo>
                      <a:pt x="72" y="0"/>
                    </a:moveTo>
                    <a:cubicBezTo>
                      <a:pt x="35" y="0"/>
                      <a:pt x="1" y="36"/>
                      <a:pt x="15" y="75"/>
                    </a:cubicBezTo>
                    <a:cubicBezTo>
                      <a:pt x="105" y="255"/>
                      <a:pt x="189" y="448"/>
                      <a:pt x="266" y="627"/>
                    </a:cubicBezTo>
                    <a:cubicBezTo>
                      <a:pt x="349" y="813"/>
                      <a:pt x="413" y="1000"/>
                      <a:pt x="497" y="1186"/>
                    </a:cubicBezTo>
                    <a:cubicBezTo>
                      <a:pt x="574" y="1366"/>
                      <a:pt x="651" y="1552"/>
                      <a:pt x="721" y="1738"/>
                    </a:cubicBezTo>
                    <a:lnTo>
                      <a:pt x="946" y="2309"/>
                    </a:lnTo>
                    <a:cubicBezTo>
                      <a:pt x="962" y="2325"/>
                      <a:pt x="987" y="2336"/>
                      <a:pt x="1013" y="2336"/>
                    </a:cubicBezTo>
                    <a:cubicBezTo>
                      <a:pt x="1018" y="2336"/>
                      <a:pt x="1024" y="2336"/>
                      <a:pt x="1030" y="2335"/>
                    </a:cubicBezTo>
                    <a:cubicBezTo>
                      <a:pt x="1068" y="2328"/>
                      <a:pt x="1100" y="2303"/>
                      <a:pt x="1100" y="2277"/>
                    </a:cubicBezTo>
                    <a:cubicBezTo>
                      <a:pt x="1087" y="2065"/>
                      <a:pt x="1062" y="1853"/>
                      <a:pt x="1017" y="1648"/>
                    </a:cubicBezTo>
                    <a:cubicBezTo>
                      <a:pt x="965" y="1443"/>
                      <a:pt x="901" y="1237"/>
                      <a:pt x="818" y="1045"/>
                    </a:cubicBezTo>
                    <a:cubicBezTo>
                      <a:pt x="721" y="852"/>
                      <a:pt x="619" y="672"/>
                      <a:pt x="503" y="492"/>
                    </a:cubicBezTo>
                    <a:cubicBezTo>
                      <a:pt x="381" y="319"/>
                      <a:pt x="246" y="159"/>
                      <a:pt x="105" y="11"/>
                    </a:cubicBezTo>
                    <a:cubicBezTo>
                      <a:pt x="95" y="4"/>
                      <a:pt x="83" y="0"/>
                      <a:pt x="7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38" name="Google Shape;3238;p22"/>
              <p:cNvSpPr/>
              <p:nvPr/>
            </p:nvSpPr>
            <p:spPr>
              <a:xfrm rot="9076706">
                <a:off x="641892" y="440981"/>
                <a:ext cx="20865" cy="41152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1990" extrusionOk="0">
                    <a:moveTo>
                      <a:pt x="74" y="1"/>
                    </a:moveTo>
                    <a:cubicBezTo>
                      <a:pt x="61" y="1"/>
                      <a:pt x="47" y="5"/>
                      <a:pt x="39" y="18"/>
                    </a:cubicBezTo>
                    <a:cubicBezTo>
                      <a:pt x="20" y="30"/>
                      <a:pt x="1" y="50"/>
                      <a:pt x="7" y="75"/>
                    </a:cubicBezTo>
                    <a:cubicBezTo>
                      <a:pt x="65" y="242"/>
                      <a:pt x="116" y="416"/>
                      <a:pt x="180" y="576"/>
                    </a:cubicBezTo>
                    <a:lnTo>
                      <a:pt x="379" y="1058"/>
                    </a:lnTo>
                    <a:lnTo>
                      <a:pt x="604" y="1526"/>
                    </a:lnTo>
                    <a:cubicBezTo>
                      <a:pt x="687" y="1674"/>
                      <a:pt x="777" y="1828"/>
                      <a:pt x="874" y="1976"/>
                    </a:cubicBezTo>
                    <a:cubicBezTo>
                      <a:pt x="883" y="1985"/>
                      <a:pt x="896" y="1990"/>
                      <a:pt x="910" y="1990"/>
                    </a:cubicBezTo>
                    <a:cubicBezTo>
                      <a:pt x="923" y="1990"/>
                      <a:pt x="938" y="1985"/>
                      <a:pt x="951" y="1976"/>
                    </a:cubicBezTo>
                    <a:cubicBezTo>
                      <a:pt x="983" y="1969"/>
                      <a:pt x="1008" y="1943"/>
                      <a:pt x="1008" y="1911"/>
                    </a:cubicBezTo>
                    <a:cubicBezTo>
                      <a:pt x="983" y="1738"/>
                      <a:pt x="944" y="1558"/>
                      <a:pt x="886" y="1391"/>
                    </a:cubicBezTo>
                    <a:cubicBezTo>
                      <a:pt x="829" y="1218"/>
                      <a:pt x="764" y="1058"/>
                      <a:pt x="694" y="897"/>
                    </a:cubicBezTo>
                    <a:cubicBezTo>
                      <a:pt x="610" y="737"/>
                      <a:pt x="521" y="583"/>
                      <a:pt x="424" y="435"/>
                    </a:cubicBezTo>
                    <a:cubicBezTo>
                      <a:pt x="322" y="281"/>
                      <a:pt x="212" y="140"/>
                      <a:pt x="97" y="5"/>
                    </a:cubicBezTo>
                    <a:cubicBezTo>
                      <a:pt x="90" y="2"/>
                      <a:pt x="82" y="1"/>
                      <a:pt x="7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3239" name="Google Shape;3239;p22"/>
            <p:cNvGrpSpPr/>
            <p:nvPr/>
          </p:nvGrpSpPr>
          <p:grpSpPr>
            <a:xfrm rot="-4301295" flipH="1">
              <a:off x="291467" y="4443784"/>
              <a:ext cx="511665" cy="425178"/>
              <a:chOff x="3478568" y="540468"/>
              <a:chExt cx="511644" cy="425160"/>
            </a:xfrm>
          </p:grpSpPr>
          <p:sp>
            <p:nvSpPr>
              <p:cNvPr id="3240" name="Google Shape;3240;p22"/>
              <p:cNvSpPr/>
              <p:nvPr/>
            </p:nvSpPr>
            <p:spPr>
              <a:xfrm>
                <a:off x="3501543" y="547189"/>
                <a:ext cx="481637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3290" h="19117" extrusionOk="0">
                    <a:moveTo>
                      <a:pt x="17814" y="0"/>
                    </a:moveTo>
                    <a:cubicBezTo>
                      <a:pt x="12614" y="2857"/>
                      <a:pt x="2908" y="11048"/>
                      <a:pt x="2722" y="11645"/>
                    </a:cubicBezTo>
                    <a:cubicBezTo>
                      <a:pt x="2542" y="12248"/>
                      <a:pt x="0" y="18154"/>
                      <a:pt x="0" y="18154"/>
                    </a:cubicBezTo>
                    <a:lnTo>
                      <a:pt x="732" y="19117"/>
                    </a:lnTo>
                    <a:cubicBezTo>
                      <a:pt x="2176" y="18834"/>
                      <a:pt x="8101" y="17043"/>
                      <a:pt x="8101" y="17043"/>
                    </a:cubicBezTo>
                    <a:cubicBezTo>
                      <a:pt x="8519" y="16819"/>
                      <a:pt x="9039" y="16523"/>
                      <a:pt x="9629" y="16177"/>
                    </a:cubicBezTo>
                    <a:cubicBezTo>
                      <a:pt x="14283" y="13500"/>
                      <a:pt x="23289" y="7954"/>
                      <a:pt x="23289" y="7954"/>
                    </a:cubicBezTo>
                    <a:cubicBezTo>
                      <a:pt x="23090" y="7119"/>
                      <a:pt x="22821" y="6304"/>
                      <a:pt x="22487" y="5521"/>
                    </a:cubicBezTo>
                    <a:cubicBezTo>
                      <a:pt x="22269" y="5020"/>
                      <a:pt x="22018" y="4532"/>
                      <a:pt x="21742" y="4064"/>
                    </a:cubicBezTo>
                    <a:cubicBezTo>
                      <a:pt x="21357" y="3415"/>
                      <a:pt x="20921" y="2805"/>
                      <a:pt x="20426" y="2234"/>
                    </a:cubicBezTo>
                    <a:cubicBezTo>
                      <a:pt x="19695" y="1348"/>
                      <a:pt x="18809" y="591"/>
                      <a:pt x="1781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41" name="Google Shape;3241;p22"/>
              <p:cNvSpPr/>
              <p:nvPr/>
            </p:nvSpPr>
            <p:spPr>
              <a:xfrm>
                <a:off x="3494367" y="540468"/>
                <a:ext cx="495844" cy="408844"/>
              </a:xfrm>
              <a:custGeom>
                <a:avLst/>
                <a:gdLst/>
                <a:ahLst/>
                <a:cxnLst/>
                <a:rect l="l" t="t" r="r" b="b"/>
                <a:pathLst>
                  <a:path w="23977" h="19770" extrusionOk="0">
                    <a:moveTo>
                      <a:pt x="18154" y="697"/>
                    </a:moveTo>
                    <a:cubicBezTo>
                      <a:pt x="19053" y="1256"/>
                      <a:pt x="19855" y="1956"/>
                      <a:pt x="20529" y="2771"/>
                    </a:cubicBezTo>
                    <a:cubicBezTo>
                      <a:pt x="21011" y="3329"/>
                      <a:pt x="21435" y="3920"/>
                      <a:pt x="21807" y="4549"/>
                    </a:cubicBezTo>
                    <a:cubicBezTo>
                      <a:pt x="22077" y="5011"/>
                      <a:pt x="22320" y="5480"/>
                      <a:pt x="22532" y="5968"/>
                    </a:cubicBezTo>
                    <a:cubicBezTo>
                      <a:pt x="22834" y="6667"/>
                      <a:pt x="23078" y="7393"/>
                      <a:pt x="23264" y="8131"/>
                    </a:cubicBezTo>
                    <a:cubicBezTo>
                      <a:pt x="21910" y="8959"/>
                      <a:pt x="14027" y="13799"/>
                      <a:pt x="9816" y="16226"/>
                    </a:cubicBezTo>
                    <a:lnTo>
                      <a:pt x="9675" y="16303"/>
                    </a:lnTo>
                    <a:cubicBezTo>
                      <a:pt x="9148" y="16611"/>
                      <a:pt x="8699" y="16868"/>
                      <a:pt x="8320" y="17067"/>
                    </a:cubicBezTo>
                    <a:cubicBezTo>
                      <a:pt x="7890" y="17195"/>
                      <a:pt x="2838" y="18723"/>
                      <a:pt x="1208" y="19089"/>
                    </a:cubicBezTo>
                    <a:lnTo>
                      <a:pt x="713" y="18434"/>
                    </a:lnTo>
                    <a:cubicBezTo>
                      <a:pt x="1137" y="17445"/>
                      <a:pt x="3153" y="12746"/>
                      <a:pt x="3364" y="12092"/>
                    </a:cubicBezTo>
                    <a:cubicBezTo>
                      <a:pt x="3852" y="11321"/>
                      <a:pt x="13032" y="3573"/>
                      <a:pt x="18154" y="697"/>
                    </a:cubicBezTo>
                    <a:close/>
                    <a:moveTo>
                      <a:pt x="18165" y="0"/>
                    </a:moveTo>
                    <a:cubicBezTo>
                      <a:pt x="18111" y="0"/>
                      <a:pt x="18057" y="15"/>
                      <a:pt x="18007" y="43"/>
                    </a:cubicBezTo>
                    <a:cubicBezTo>
                      <a:pt x="13128" y="2726"/>
                      <a:pt x="3018" y="11039"/>
                      <a:pt x="2755" y="11880"/>
                    </a:cubicBezTo>
                    <a:cubicBezTo>
                      <a:pt x="2613" y="12355"/>
                      <a:pt x="752" y="16714"/>
                      <a:pt x="46" y="18350"/>
                    </a:cubicBezTo>
                    <a:cubicBezTo>
                      <a:pt x="1" y="18460"/>
                      <a:pt x="20" y="18582"/>
                      <a:pt x="91" y="18671"/>
                    </a:cubicBezTo>
                    <a:lnTo>
                      <a:pt x="822" y="19641"/>
                    </a:lnTo>
                    <a:cubicBezTo>
                      <a:pt x="880" y="19718"/>
                      <a:pt x="976" y="19769"/>
                      <a:pt x="1079" y="19769"/>
                    </a:cubicBezTo>
                    <a:cubicBezTo>
                      <a:pt x="1098" y="19769"/>
                      <a:pt x="1118" y="19769"/>
                      <a:pt x="1137" y="19763"/>
                    </a:cubicBezTo>
                    <a:cubicBezTo>
                      <a:pt x="2581" y="19480"/>
                      <a:pt x="8294" y="17747"/>
                      <a:pt x="8538" y="17676"/>
                    </a:cubicBezTo>
                    <a:cubicBezTo>
                      <a:pt x="8558" y="17670"/>
                      <a:pt x="8577" y="17664"/>
                      <a:pt x="8590" y="17657"/>
                    </a:cubicBezTo>
                    <a:cubicBezTo>
                      <a:pt x="8988" y="17452"/>
                      <a:pt x="9456" y="17176"/>
                      <a:pt x="9996" y="16861"/>
                    </a:cubicBezTo>
                    <a:lnTo>
                      <a:pt x="10137" y="16784"/>
                    </a:lnTo>
                    <a:cubicBezTo>
                      <a:pt x="14739" y="14133"/>
                      <a:pt x="23713" y="8612"/>
                      <a:pt x="23803" y="8555"/>
                    </a:cubicBezTo>
                    <a:cubicBezTo>
                      <a:pt x="23919" y="8484"/>
                      <a:pt x="23977" y="8343"/>
                      <a:pt x="23945" y="8208"/>
                    </a:cubicBezTo>
                    <a:cubicBezTo>
                      <a:pt x="23746" y="7354"/>
                      <a:pt x="23469" y="6520"/>
                      <a:pt x="23123" y="5717"/>
                    </a:cubicBezTo>
                    <a:cubicBezTo>
                      <a:pt x="22905" y="5204"/>
                      <a:pt x="22648" y="4703"/>
                      <a:pt x="22365" y="4222"/>
                    </a:cubicBezTo>
                    <a:cubicBezTo>
                      <a:pt x="21974" y="3560"/>
                      <a:pt x="21524" y="2938"/>
                      <a:pt x="21024" y="2354"/>
                    </a:cubicBezTo>
                    <a:cubicBezTo>
                      <a:pt x="20266" y="1436"/>
                      <a:pt x="19355" y="653"/>
                      <a:pt x="18328" y="49"/>
                    </a:cubicBezTo>
                    <a:cubicBezTo>
                      <a:pt x="18278" y="16"/>
                      <a:pt x="18222" y="0"/>
                      <a:pt x="1816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42" name="Google Shape;3242;p22"/>
              <p:cNvSpPr/>
              <p:nvPr/>
            </p:nvSpPr>
            <p:spPr>
              <a:xfrm>
                <a:off x="3478568" y="922469"/>
                <a:ext cx="37989" cy="43159"/>
              </a:xfrm>
              <a:custGeom>
                <a:avLst/>
                <a:gdLst/>
                <a:ahLst/>
                <a:cxnLst/>
                <a:rect l="l" t="t" r="r" b="b"/>
                <a:pathLst>
                  <a:path w="1837" h="2087" extrusionOk="0">
                    <a:moveTo>
                      <a:pt x="1111" y="0"/>
                    </a:moveTo>
                    <a:lnTo>
                      <a:pt x="1" y="1753"/>
                    </a:lnTo>
                    <a:lnTo>
                      <a:pt x="296" y="2087"/>
                    </a:lnTo>
                    <a:lnTo>
                      <a:pt x="1837" y="970"/>
                    </a:lnTo>
                    <a:lnTo>
                      <a:pt x="111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43" name="Google Shape;3243;p22"/>
              <p:cNvSpPr/>
              <p:nvPr/>
            </p:nvSpPr>
            <p:spPr>
              <a:xfrm>
                <a:off x="3555994" y="593119"/>
                <a:ext cx="410725" cy="293801"/>
              </a:xfrm>
              <a:custGeom>
                <a:avLst/>
                <a:gdLst/>
                <a:ahLst/>
                <a:cxnLst/>
                <a:rect l="l" t="t" r="r" b="b"/>
                <a:pathLst>
                  <a:path w="19861" h="14207" extrusionOk="0">
                    <a:moveTo>
                      <a:pt x="17813" y="0"/>
                    </a:moveTo>
                    <a:cubicBezTo>
                      <a:pt x="12658" y="2581"/>
                      <a:pt x="3151" y="9680"/>
                      <a:pt x="3151" y="9680"/>
                    </a:cubicBezTo>
                    <a:cubicBezTo>
                      <a:pt x="0" y="12374"/>
                      <a:pt x="359" y="14206"/>
                      <a:pt x="2022" y="14206"/>
                    </a:cubicBezTo>
                    <a:cubicBezTo>
                      <a:pt x="2765" y="14206"/>
                      <a:pt x="3767" y="13841"/>
                      <a:pt x="4833" y="13025"/>
                    </a:cubicBezTo>
                    <a:cubicBezTo>
                      <a:pt x="8293" y="10387"/>
                      <a:pt x="19860" y="3287"/>
                      <a:pt x="19860" y="3287"/>
                    </a:cubicBezTo>
                    <a:cubicBezTo>
                      <a:pt x="19353" y="2093"/>
                      <a:pt x="18660" y="989"/>
                      <a:pt x="1781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44" name="Google Shape;3244;p22"/>
              <p:cNvSpPr/>
              <p:nvPr/>
            </p:nvSpPr>
            <p:spPr>
              <a:xfrm>
                <a:off x="3558351" y="586460"/>
                <a:ext cx="415792" cy="307077"/>
              </a:xfrm>
              <a:custGeom>
                <a:avLst/>
                <a:gdLst/>
                <a:ahLst/>
                <a:cxnLst/>
                <a:rect l="l" t="t" r="r" b="b"/>
                <a:pathLst>
                  <a:path w="20106" h="14849" extrusionOk="0">
                    <a:moveTo>
                      <a:pt x="17615" y="727"/>
                    </a:moveTo>
                    <a:lnTo>
                      <a:pt x="17615" y="733"/>
                    </a:lnTo>
                    <a:cubicBezTo>
                      <a:pt x="18309" y="1568"/>
                      <a:pt x="18886" y="2492"/>
                      <a:pt x="19342" y="3481"/>
                    </a:cubicBezTo>
                    <a:cubicBezTo>
                      <a:pt x="17660" y="4514"/>
                      <a:pt x="7678" y="10683"/>
                      <a:pt x="4526" y="13090"/>
                    </a:cubicBezTo>
                    <a:cubicBezTo>
                      <a:pt x="3513" y="13861"/>
                      <a:pt x="2560" y="14202"/>
                      <a:pt x="1898" y="14202"/>
                    </a:cubicBezTo>
                    <a:cubicBezTo>
                      <a:pt x="1541" y="14202"/>
                      <a:pt x="1269" y="14103"/>
                      <a:pt x="1118" y="13918"/>
                    </a:cubicBezTo>
                    <a:cubicBezTo>
                      <a:pt x="694" y="13385"/>
                      <a:pt x="1176" y="12012"/>
                      <a:pt x="3223" y="10253"/>
                    </a:cubicBezTo>
                    <a:cubicBezTo>
                      <a:pt x="3320" y="10189"/>
                      <a:pt x="12499" y="3352"/>
                      <a:pt x="17615" y="727"/>
                    </a:cubicBezTo>
                    <a:close/>
                    <a:moveTo>
                      <a:pt x="17694" y="1"/>
                    </a:moveTo>
                    <a:cubicBezTo>
                      <a:pt x="17646" y="1"/>
                      <a:pt x="17597" y="11"/>
                      <a:pt x="17551" y="33"/>
                    </a:cubicBezTo>
                    <a:cubicBezTo>
                      <a:pt x="12435" y="2601"/>
                      <a:pt x="2934" y="9669"/>
                      <a:pt x="2825" y="9752"/>
                    </a:cubicBezTo>
                    <a:cubicBezTo>
                      <a:pt x="251" y="11954"/>
                      <a:pt x="1" y="13559"/>
                      <a:pt x="617" y="14323"/>
                    </a:cubicBezTo>
                    <a:cubicBezTo>
                      <a:pt x="887" y="14656"/>
                      <a:pt x="1336" y="14849"/>
                      <a:pt x="1920" y="14849"/>
                    </a:cubicBezTo>
                    <a:cubicBezTo>
                      <a:pt x="2723" y="14849"/>
                      <a:pt x="3769" y="14483"/>
                      <a:pt x="4912" y="13604"/>
                    </a:cubicBezTo>
                    <a:cubicBezTo>
                      <a:pt x="8320" y="11004"/>
                      <a:pt x="19804" y="3962"/>
                      <a:pt x="19920" y="3885"/>
                    </a:cubicBezTo>
                    <a:cubicBezTo>
                      <a:pt x="20055" y="3801"/>
                      <a:pt x="20106" y="3635"/>
                      <a:pt x="20048" y="3487"/>
                    </a:cubicBezTo>
                    <a:cubicBezTo>
                      <a:pt x="19522" y="2261"/>
                      <a:pt x="18809" y="1125"/>
                      <a:pt x="17936" y="117"/>
                    </a:cubicBezTo>
                    <a:cubicBezTo>
                      <a:pt x="17877" y="41"/>
                      <a:pt x="17787" y="1"/>
                      <a:pt x="1769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45" name="Google Shape;3245;p22"/>
              <p:cNvSpPr/>
              <p:nvPr/>
            </p:nvSpPr>
            <p:spPr>
              <a:xfrm>
                <a:off x="3501398" y="547189"/>
                <a:ext cx="449790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1750" h="19117" extrusionOk="0">
                    <a:moveTo>
                      <a:pt x="17821" y="0"/>
                    </a:moveTo>
                    <a:cubicBezTo>
                      <a:pt x="12621" y="2857"/>
                      <a:pt x="2909" y="11048"/>
                      <a:pt x="2723" y="11645"/>
                    </a:cubicBezTo>
                    <a:cubicBezTo>
                      <a:pt x="2543" y="12248"/>
                      <a:pt x="1" y="18154"/>
                      <a:pt x="1" y="18154"/>
                    </a:cubicBezTo>
                    <a:lnTo>
                      <a:pt x="733" y="19117"/>
                    </a:lnTo>
                    <a:cubicBezTo>
                      <a:pt x="2177" y="18834"/>
                      <a:pt x="8102" y="17043"/>
                      <a:pt x="8102" y="17043"/>
                    </a:cubicBezTo>
                    <a:cubicBezTo>
                      <a:pt x="8526" y="16819"/>
                      <a:pt x="9039" y="16523"/>
                      <a:pt x="9630" y="16177"/>
                    </a:cubicBezTo>
                    <a:cubicBezTo>
                      <a:pt x="9232" y="15060"/>
                      <a:pt x="8949" y="13911"/>
                      <a:pt x="8789" y="12736"/>
                    </a:cubicBezTo>
                    <a:lnTo>
                      <a:pt x="6940" y="12678"/>
                    </a:lnTo>
                    <a:cubicBezTo>
                      <a:pt x="6600" y="12004"/>
                      <a:pt x="6645" y="11195"/>
                      <a:pt x="7062" y="10560"/>
                    </a:cubicBezTo>
                    <a:cubicBezTo>
                      <a:pt x="7479" y="9944"/>
                      <a:pt x="8006" y="9411"/>
                      <a:pt x="8616" y="8987"/>
                    </a:cubicBezTo>
                    <a:cubicBezTo>
                      <a:pt x="11504" y="6715"/>
                      <a:pt x="14451" y="4519"/>
                      <a:pt x="17461" y="2401"/>
                    </a:cubicBezTo>
                    <a:cubicBezTo>
                      <a:pt x="17718" y="2189"/>
                      <a:pt x="18026" y="2041"/>
                      <a:pt x="18354" y="1971"/>
                    </a:cubicBezTo>
                    <a:cubicBezTo>
                      <a:pt x="18382" y="1970"/>
                      <a:pt x="18411" y="1969"/>
                      <a:pt x="18439" y="1969"/>
                    </a:cubicBezTo>
                    <a:cubicBezTo>
                      <a:pt x="18828" y="1969"/>
                      <a:pt x="19211" y="2090"/>
                      <a:pt x="19528" y="2318"/>
                    </a:cubicBezTo>
                    <a:cubicBezTo>
                      <a:pt x="20324" y="2818"/>
                      <a:pt x="21069" y="3402"/>
                      <a:pt x="21749" y="4057"/>
                    </a:cubicBezTo>
                    <a:cubicBezTo>
                      <a:pt x="21364" y="3409"/>
                      <a:pt x="20928" y="2805"/>
                      <a:pt x="20433" y="2234"/>
                    </a:cubicBezTo>
                    <a:cubicBezTo>
                      <a:pt x="19702" y="1348"/>
                      <a:pt x="18816" y="591"/>
                      <a:pt x="1782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46" name="Google Shape;3246;p22"/>
              <p:cNvSpPr/>
              <p:nvPr/>
            </p:nvSpPr>
            <p:spPr>
              <a:xfrm>
                <a:off x="3501543" y="787987"/>
                <a:ext cx="16742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8096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3794" y="6690"/>
                      <a:pt x="8095" y="5399"/>
                      <a:pt x="8095" y="5399"/>
                    </a:cubicBezTo>
                    <a:cubicBezTo>
                      <a:pt x="8095" y="5399"/>
                      <a:pt x="7582" y="3114"/>
                      <a:pt x="7338" y="2915"/>
                    </a:cubicBezTo>
                    <a:cubicBezTo>
                      <a:pt x="7271" y="2859"/>
                      <a:pt x="7077" y="2843"/>
                      <a:pt x="6829" y="2843"/>
                    </a:cubicBezTo>
                    <a:cubicBezTo>
                      <a:pt x="6476" y="2843"/>
                      <a:pt x="6012" y="2876"/>
                      <a:pt x="5652" y="2876"/>
                    </a:cubicBezTo>
                    <a:cubicBezTo>
                      <a:pt x="5336" y="2876"/>
                      <a:pt x="5100" y="2850"/>
                      <a:pt x="5084" y="2755"/>
                    </a:cubicBezTo>
                    <a:cubicBezTo>
                      <a:pt x="5046" y="2549"/>
                      <a:pt x="5495" y="1381"/>
                      <a:pt x="5688" y="713"/>
                    </a:cubicBezTo>
                    <a:cubicBezTo>
                      <a:pt x="5746" y="566"/>
                      <a:pt x="5771" y="418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47" name="Google Shape;3247;p22"/>
              <p:cNvSpPr/>
              <p:nvPr/>
            </p:nvSpPr>
            <p:spPr>
              <a:xfrm>
                <a:off x="3493850" y="781225"/>
                <a:ext cx="182935" cy="168749"/>
              </a:xfrm>
              <a:custGeom>
                <a:avLst/>
                <a:gdLst/>
                <a:ahLst/>
                <a:cxnLst/>
                <a:rect l="l" t="t" r="r" b="b"/>
                <a:pathLst>
                  <a:path w="8846" h="8160" extrusionOk="0">
                    <a:moveTo>
                      <a:pt x="3312" y="655"/>
                    </a:moveTo>
                    <a:cubicBezTo>
                      <a:pt x="4295" y="674"/>
                      <a:pt x="5367" y="726"/>
                      <a:pt x="5790" y="803"/>
                    </a:cubicBezTo>
                    <a:cubicBezTo>
                      <a:pt x="5784" y="854"/>
                      <a:pt x="5765" y="899"/>
                      <a:pt x="5745" y="950"/>
                    </a:cubicBezTo>
                    <a:cubicBezTo>
                      <a:pt x="5681" y="1181"/>
                      <a:pt x="5585" y="1477"/>
                      <a:pt x="5482" y="1766"/>
                    </a:cubicBezTo>
                    <a:cubicBezTo>
                      <a:pt x="5193" y="2626"/>
                      <a:pt x="5097" y="2947"/>
                      <a:pt x="5135" y="3139"/>
                    </a:cubicBezTo>
                    <a:cubicBezTo>
                      <a:pt x="5187" y="3454"/>
                      <a:pt x="5490" y="3525"/>
                      <a:pt x="5995" y="3525"/>
                    </a:cubicBezTo>
                    <a:cubicBezTo>
                      <a:pt x="6179" y="3525"/>
                      <a:pt x="6390" y="3516"/>
                      <a:pt x="6625" y="3505"/>
                    </a:cubicBezTo>
                    <a:cubicBezTo>
                      <a:pt x="6809" y="3501"/>
                      <a:pt x="7042" y="3492"/>
                      <a:pt x="7233" y="3492"/>
                    </a:cubicBezTo>
                    <a:cubicBezTo>
                      <a:pt x="7348" y="3492"/>
                      <a:pt x="7448" y="3496"/>
                      <a:pt x="7511" y="3505"/>
                    </a:cubicBezTo>
                    <a:cubicBezTo>
                      <a:pt x="7639" y="3756"/>
                      <a:pt x="7889" y="4654"/>
                      <a:pt x="8088" y="5508"/>
                    </a:cubicBezTo>
                    <a:cubicBezTo>
                      <a:pt x="7087" y="5803"/>
                      <a:pt x="3730" y="6798"/>
                      <a:pt x="1919" y="7280"/>
                    </a:cubicBezTo>
                    <a:cubicBezTo>
                      <a:pt x="1663" y="7344"/>
                      <a:pt x="1425" y="7402"/>
                      <a:pt x="1233" y="7447"/>
                    </a:cubicBezTo>
                    <a:lnTo>
                      <a:pt x="738" y="6792"/>
                    </a:lnTo>
                    <a:cubicBezTo>
                      <a:pt x="1130" y="5880"/>
                      <a:pt x="2889" y="1778"/>
                      <a:pt x="3312" y="655"/>
                    </a:cubicBezTo>
                    <a:close/>
                    <a:moveTo>
                      <a:pt x="2857" y="0"/>
                    </a:moveTo>
                    <a:lnTo>
                      <a:pt x="2786" y="231"/>
                    </a:lnTo>
                    <a:cubicBezTo>
                      <a:pt x="2638" y="713"/>
                      <a:pt x="777" y="5072"/>
                      <a:pt x="71" y="6708"/>
                    </a:cubicBezTo>
                    <a:lnTo>
                      <a:pt x="0" y="6882"/>
                    </a:lnTo>
                    <a:lnTo>
                      <a:pt x="969" y="8159"/>
                    </a:lnTo>
                    <a:lnTo>
                      <a:pt x="1162" y="8114"/>
                    </a:lnTo>
                    <a:cubicBezTo>
                      <a:pt x="1393" y="8069"/>
                      <a:pt x="1720" y="7992"/>
                      <a:pt x="2080" y="7896"/>
                    </a:cubicBezTo>
                    <a:cubicBezTo>
                      <a:pt x="4224" y="7331"/>
                      <a:pt x="8518" y="6041"/>
                      <a:pt x="8557" y="6028"/>
                    </a:cubicBezTo>
                    <a:lnTo>
                      <a:pt x="8846" y="5945"/>
                    </a:lnTo>
                    <a:lnTo>
                      <a:pt x="8782" y="5649"/>
                    </a:lnTo>
                    <a:cubicBezTo>
                      <a:pt x="8249" y="3261"/>
                      <a:pt x="7998" y="3056"/>
                      <a:pt x="7915" y="2985"/>
                    </a:cubicBezTo>
                    <a:cubicBezTo>
                      <a:pt x="7782" y="2874"/>
                      <a:pt x="7588" y="2840"/>
                      <a:pt x="7215" y="2840"/>
                    </a:cubicBezTo>
                    <a:cubicBezTo>
                      <a:pt x="7049" y="2840"/>
                      <a:pt x="6847" y="2847"/>
                      <a:pt x="6599" y="2857"/>
                    </a:cubicBezTo>
                    <a:cubicBezTo>
                      <a:pt x="6440" y="2866"/>
                      <a:pt x="6217" y="2875"/>
                      <a:pt x="6025" y="2875"/>
                    </a:cubicBezTo>
                    <a:cubicBezTo>
                      <a:pt x="5946" y="2875"/>
                      <a:pt x="5872" y="2873"/>
                      <a:pt x="5809" y="2870"/>
                    </a:cubicBezTo>
                    <a:cubicBezTo>
                      <a:pt x="5874" y="2639"/>
                      <a:pt x="6002" y="2247"/>
                      <a:pt x="6098" y="1971"/>
                    </a:cubicBezTo>
                    <a:cubicBezTo>
                      <a:pt x="6201" y="1669"/>
                      <a:pt x="6304" y="1368"/>
                      <a:pt x="6362" y="1149"/>
                    </a:cubicBezTo>
                    <a:cubicBezTo>
                      <a:pt x="6432" y="963"/>
                      <a:pt x="6464" y="771"/>
                      <a:pt x="6458" y="578"/>
                    </a:cubicBezTo>
                    <a:lnTo>
                      <a:pt x="6458" y="520"/>
                    </a:lnTo>
                    <a:lnTo>
                      <a:pt x="6445" y="469"/>
                    </a:lnTo>
                    <a:cubicBezTo>
                      <a:pt x="6362" y="257"/>
                      <a:pt x="6278" y="39"/>
                      <a:pt x="309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48" name="Google Shape;3248;p22"/>
              <p:cNvSpPr/>
              <p:nvPr/>
            </p:nvSpPr>
            <p:spPr>
              <a:xfrm>
                <a:off x="3501543" y="787987"/>
                <a:ext cx="11936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5772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2209" y="5849"/>
                      <a:pt x="2703" y="4379"/>
                      <a:pt x="3300" y="2998"/>
                    </a:cubicBezTo>
                    <a:cubicBezTo>
                      <a:pt x="3942" y="1535"/>
                      <a:pt x="4763" y="964"/>
                      <a:pt x="5688" y="707"/>
                    </a:cubicBezTo>
                    <a:cubicBezTo>
                      <a:pt x="5746" y="566"/>
                      <a:pt x="5771" y="412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49" name="Google Shape;3249;p22"/>
              <p:cNvSpPr/>
              <p:nvPr/>
            </p:nvSpPr>
            <p:spPr>
              <a:xfrm>
                <a:off x="3694963" y="606768"/>
                <a:ext cx="140996" cy="86877"/>
              </a:xfrm>
              <a:custGeom>
                <a:avLst/>
                <a:gdLst/>
                <a:ahLst/>
                <a:cxnLst/>
                <a:rect l="l" t="t" r="r" b="b"/>
                <a:pathLst>
                  <a:path w="6818" h="4201" extrusionOk="0">
                    <a:moveTo>
                      <a:pt x="6764" y="1"/>
                    </a:moveTo>
                    <a:cubicBezTo>
                      <a:pt x="6734" y="1"/>
                      <a:pt x="6694" y="10"/>
                      <a:pt x="6651" y="27"/>
                    </a:cubicBezTo>
                    <a:cubicBezTo>
                      <a:pt x="6073" y="316"/>
                      <a:pt x="5502" y="598"/>
                      <a:pt x="4937" y="919"/>
                    </a:cubicBezTo>
                    <a:cubicBezTo>
                      <a:pt x="4378" y="1247"/>
                      <a:pt x="3807" y="1542"/>
                      <a:pt x="3274" y="1889"/>
                    </a:cubicBezTo>
                    <a:cubicBezTo>
                      <a:pt x="2735" y="2235"/>
                      <a:pt x="2189" y="2588"/>
                      <a:pt x="1656" y="2948"/>
                    </a:cubicBezTo>
                    <a:cubicBezTo>
                      <a:pt x="1124" y="3307"/>
                      <a:pt x="610" y="3686"/>
                      <a:pt x="90" y="4071"/>
                    </a:cubicBezTo>
                    <a:cubicBezTo>
                      <a:pt x="39" y="4110"/>
                      <a:pt x="0" y="4161"/>
                      <a:pt x="7" y="4187"/>
                    </a:cubicBezTo>
                    <a:cubicBezTo>
                      <a:pt x="11" y="4196"/>
                      <a:pt x="21" y="4200"/>
                      <a:pt x="35" y="4200"/>
                    </a:cubicBezTo>
                    <a:cubicBezTo>
                      <a:pt x="61" y="4200"/>
                      <a:pt x="100" y="4186"/>
                      <a:pt x="141" y="4161"/>
                    </a:cubicBezTo>
                    <a:lnTo>
                      <a:pt x="1785" y="3173"/>
                    </a:lnTo>
                    <a:lnTo>
                      <a:pt x="3435" y="2178"/>
                    </a:lnTo>
                    <a:lnTo>
                      <a:pt x="5078" y="1170"/>
                    </a:lnTo>
                    <a:lnTo>
                      <a:pt x="6715" y="155"/>
                    </a:lnTo>
                    <a:cubicBezTo>
                      <a:pt x="6779" y="117"/>
                      <a:pt x="6817" y="66"/>
                      <a:pt x="6811" y="27"/>
                    </a:cubicBezTo>
                    <a:cubicBezTo>
                      <a:pt x="6808" y="9"/>
                      <a:pt x="6790" y="1"/>
                      <a:pt x="676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50" name="Google Shape;3250;p22"/>
              <p:cNvSpPr/>
              <p:nvPr/>
            </p:nvSpPr>
            <p:spPr>
              <a:xfrm>
                <a:off x="3640802" y="756802"/>
                <a:ext cx="63860" cy="47316"/>
              </a:xfrm>
              <a:custGeom>
                <a:avLst/>
                <a:gdLst/>
                <a:ahLst/>
                <a:cxnLst/>
                <a:rect l="l" t="t" r="r" b="b"/>
                <a:pathLst>
                  <a:path w="3088" h="2288" extrusionOk="0">
                    <a:moveTo>
                      <a:pt x="3020" y="0"/>
                    </a:moveTo>
                    <a:cubicBezTo>
                      <a:pt x="3003" y="0"/>
                      <a:pt x="2985" y="7"/>
                      <a:pt x="2972" y="19"/>
                    </a:cubicBezTo>
                    <a:cubicBezTo>
                      <a:pt x="2709" y="180"/>
                      <a:pt x="2446" y="328"/>
                      <a:pt x="2189" y="501"/>
                    </a:cubicBezTo>
                    <a:cubicBezTo>
                      <a:pt x="1939" y="674"/>
                      <a:pt x="1688" y="848"/>
                      <a:pt x="1438" y="1027"/>
                    </a:cubicBezTo>
                    <a:lnTo>
                      <a:pt x="726" y="1599"/>
                    </a:lnTo>
                    <a:cubicBezTo>
                      <a:pt x="488" y="1798"/>
                      <a:pt x="257" y="1997"/>
                      <a:pt x="32" y="2202"/>
                    </a:cubicBezTo>
                    <a:cubicBezTo>
                      <a:pt x="7" y="2221"/>
                      <a:pt x="0" y="2247"/>
                      <a:pt x="7" y="2273"/>
                    </a:cubicBezTo>
                    <a:cubicBezTo>
                      <a:pt x="19" y="2282"/>
                      <a:pt x="34" y="2287"/>
                      <a:pt x="48" y="2287"/>
                    </a:cubicBezTo>
                    <a:cubicBezTo>
                      <a:pt x="63" y="2287"/>
                      <a:pt x="77" y="2282"/>
                      <a:pt x="90" y="2273"/>
                    </a:cubicBezTo>
                    <a:cubicBezTo>
                      <a:pt x="353" y="2112"/>
                      <a:pt x="616" y="1958"/>
                      <a:pt x="873" y="1791"/>
                    </a:cubicBezTo>
                    <a:lnTo>
                      <a:pt x="1631" y="1278"/>
                    </a:lnTo>
                    <a:cubicBezTo>
                      <a:pt x="1875" y="1091"/>
                      <a:pt x="2125" y="905"/>
                      <a:pt x="2356" y="713"/>
                    </a:cubicBezTo>
                    <a:cubicBezTo>
                      <a:pt x="2594" y="520"/>
                      <a:pt x="2825" y="315"/>
                      <a:pt x="3056" y="116"/>
                    </a:cubicBezTo>
                    <a:cubicBezTo>
                      <a:pt x="3081" y="90"/>
                      <a:pt x="3088" y="52"/>
                      <a:pt x="3069" y="19"/>
                    </a:cubicBezTo>
                    <a:cubicBezTo>
                      <a:pt x="3056" y="7"/>
                      <a:pt x="3038" y="0"/>
                      <a:pt x="302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51" name="Google Shape;3251;p22"/>
              <p:cNvSpPr/>
              <p:nvPr/>
            </p:nvSpPr>
            <p:spPr>
              <a:xfrm>
                <a:off x="3732125" y="639670"/>
                <a:ext cx="181757" cy="101187"/>
              </a:xfrm>
              <a:custGeom>
                <a:avLst/>
                <a:gdLst/>
                <a:ahLst/>
                <a:cxnLst/>
                <a:rect l="l" t="t" r="r" b="b"/>
                <a:pathLst>
                  <a:path w="8789" h="4893" extrusionOk="0">
                    <a:moveTo>
                      <a:pt x="8714" y="1"/>
                    </a:moveTo>
                    <a:cubicBezTo>
                      <a:pt x="8678" y="1"/>
                      <a:pt x="8631" y="12"/>
                      <a:pt x="8583" y="34"/>
                    </a:cubicBezTo>
                    <a:cubicBezTo>
                      <a:pt x="7839" y="349"/>
                      <a:pt x="7100" y="676"/>
                      <a:pt x="6375" y="1036"/>
                    </a:cubicBezTo>
                    <a:cubicBezTo>
                      <a:pt x="5643" y="1395"/>
                      <a:pt x="4924" y="1761"/>
                      <a:pt x="4218" y="2159"/>
                    </a:cubicBezTo>
                    <a:cubicBezTo>
                      <a:pt x="3518" y="2557"/>
                      <a:pt x="2819" y="2968"/>
                      <a:pt x="2132" y="3398"/>
                    </a:cubicBezTo>
                    <a:cubicBezTo>
                      <a:pt x="1451" y="3828"/>
                      <a:pt x="777" y="4278"/>
                      <a:pt x="116" y="4746"/>
                    </a:cubicBezTo>
                    <a:cubicBezTo>
                      <a:pt x="58" y="4791"/>
                      <a:pt x="1" y="4855"/>
                      <a:pt x="7" y="4881"/>
                    </a:cubicBezTo>
                    <a:cubicBezTo>
                      <a:pt x="11" y="4889"/>
                      <a:pt x="20" y="4893"/>
                      <a:pt x="34" y="4893"/>
                    </a:cubicBezTo>
                    <a:cubicBezTo>
                      <a:pt x="64" y="4893"/>
                      <a:pt x="114" y="4874"/>
                      <a:pt x="168" y="4843"/>
                    </a:cubicBezTo>
                    <a:cubicBezTo>
                      <a:pt x="861" y="4425"/>
                      <a:pt x="1567" y="4027"/>
                      <a:pt x="2267" y="3629"/>
                    </a:cubicBezTo>
                    <a:lnTo>
                      <a:pt x="4379" y="2455"/>
                    </a:lnTo>
                    <a:cubicBezTo>
                      <a:pt x="5078" y="2057"/>
                      <a:pt x="5791" y="1678"/>
                      <a:pt x="6503" y="1299"/>
                    </a:cubicBezTo>
                    <a:lnTo>
                      <a:pt x="8641" y="176"/>
                    </a:lnTo>
                    <a:cubicBezTo>
                      <a:pt x="8731" y="124"/>
                      <a:pt x="8789" y="79"/>
                      <a:pt x="8782" y="34"/>
                    </a:cubicBezTo>
                    <a:cubicBezTo>
                      <a:pt x="8776" y="12"/>
                      <a:pt x="8750" y="1"/>
                      <a:pt x="871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52" name="Google Shape;3252;p22"/>
              <p:cNvSpPr/>
              <p:nvPr/>
            </p:nvSpPr>
            <p:spPr>
              <a:xfrm>
                <a:off x="3684065" y="791151"/>
                <a:ext cx="123625" cy="75854"/>
              </a:xfrm>
              <a:custGeom>
                <a:avLst/>
                <a:gdLst/>
                <a:ahLst/>
                <a:cxnLst/>
                <a:rect l="l" t="t" r="r" b="b"/>
                <a:pathLst>
                  <a:path w="5978" h="3668" extrusionOk="0">
                    <a:moveTo>
                      <a:pt x="5900" y="0"/>
                    </a:moveTo>
                    <a:cubicBezTo>
                      <a:pt x="5873" y="0"/>
                      <a:pt x="5839" y="11"/>
                      <a:pt x="5804" y="34"/>
                    </a:cubicBezTo>
                    <a:lnTo>
                      <a:pt x="4385" y="926"/>
                    </a:lnTo>
                    <a:cubicBezTo>
                      <a:pt x="3929" y="1228"/>
                      <a:pt x="3429" y="1510"/>
                      <a:pt x="2960" y="1812"/>
                    </a:cubicBezTo>
                    <a:cubicBezTo>
                      <a:pt x="2492" y="2114"/>
                      <a:pt x="2004" y="2403"/>
                      <a:pt x="1529" y="2691"/>
                    </a:cubicBezTo>
                    <a:cubicBezTo>
                      <a:pt x="1054" y="2974"/>
                      <a:pt x="572" y="3263"/>
                      <a:pt x="84" y="3545"/>
                    </a:cubicBezTo>
                    <a:cubicBezTo>
                      <a:pt x="33" y="3577"/>
                      <a:pt x="1" y="3622"/>
                      <a:pt x="7" y="3648"/>
                    </a:cubicBezTo>
                    <a:cubicBezTo>
                      <a:pt x="10" y="3661"/>
                      <a:pt x="27" y="3667"/>
                      <a:pt x="49" y="3667"/>
                    </a:cubicBezTo>
                    <a:cubicBezTo>
                      <a:pt x="71" y="3667"/>
                      <a:pt x="100" y="3661"/>
                      <a:pt x="129" y="3648"/>
                    </a:cubicBezTo>
                    <a:cubicBezTo>
                      <a:pt x="643" y="3423"/>
                      <a:pt x="1143" y="3186"/>
                      <a:pt x="1651" y="2923"/>
                    </a:cubicBezTo>
                    <a:cubicBezTo>
                      <a:pt x="2158" y="2659"/>
                      <a:pt x="2646" y="2396"/>
                      <a:pt x="3127" y="2101"/>
                    </a:cubicBezTo>
                    <a:cubicBezTo>
                      <a:pt x="3608" y="1806"/>
                      <a:pt x="4083" y="1497"/>
                      <a:pt x="4546" y="1176"/>
                    </a:cubicBezTo>
                    <a:cubicBezTo>
                      <a:pt x="5008" y="856"/>
                      <a:pt x="5451" y="515"/>
                      <a:pt x="5887" y="156"/>
                    </a:cubicBezTo>
                    <a:cubicBezTo>
                      <a:pt x="5958" y="111"/>
                      <a:pt x="5977" y="79"/>
                      <a:pt x="5958" y="34"/>
                    </a:cubicBezTo>
                    <a:cubicBezTo>
                      <a:pt x="5948" y="11"/>
                      <a:pt x="5927" y="0"/>
                      <a:pt x="590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53" name="Google Shape;3253;p22"/>
              <p:cNvSpPr/>
              <p:nvPr/>
            </p:nvSpPr>
            <p:spPr>
              <a:xfrm>
                <a:off x="3906830" y="680947"/>
                <a:ext cx="66155" cy="40264"/>
              </a:xfrm>
              <a:custGeom>
                <a:avLst/>
                <a:gdLst/>
                <a:ahLst/>
                <a:cxnLst/>
                <a:rect l="l" t="t" r="r" b="b"/>
                <a:pathLst>
                  <a:path w="3199" h="1947" extrusionOk="0">
                    <a:moveTo>
                      <a:pt x="3093" y="1"/>
                    </a:moveTo>
                    <a:cubicBezTo>
                      <a:pt x="3077" y="1"/>
                      <a:pt x="3060" y="7"/>
                      <a:pt x="3043" y="22"/>
                    </a:cubicBezTo>
                    <a:cubicBezTo>
                      <a:pt x="2799" y="183"/>
                      <a:pt x="2549" y="343"/>
                      <a:pt x="2305" y="503"/>
                    </a:cubicBezTo>
                    <a:cubicBezTo>
                      <a:pt x="2061" y="670"/>
                      <a:pt x="1804" y="818"/>
                      <a:pt x="1560" y="972"/>
                    </a:cubicBezTo>
                    <a:cubicBezTo>
                      <a:pt x="1316" y="1126"/>
                      <a:pt x="1066" y="1274"/>
                      <a:pt x="809" y="1421"/>
                    </a:cubicBezTo>
                    <a:cubicBezTo>
                      <a:pt x="552" y="1569"/>
                      <a:pt x="302" y="1717"/>
                      <a:pt x="39" y="1852"/>
                    </a:cubicBezTo>
                    <a:cubicBezTo>
                      <a:pt x="0" y="1864"/>
                      <a:pt x="0" y="1890"/>
                      <a:pt x="7" y="1909"/>
                    </a:cubicBezTo>
                    <a:cubicBezTo>
                      <a:pt x="16" y="1933"/>
                      <a:pt x="36" y="1946"/>
                      <a:pt x="57" y="1946"/>
                    </a:cubicBezTo>
                    <a:cubicBezTo>
                      <a:pt x="64" y="1946"/>
                      <a:pt x="71" y="1945"/>
                      <a:pt x="77" y="1941"/>
                    </a:cubicBezTo>
                    <a:cubicBezTo>
                      <a:pt x="366" y="1858"/>
                      <a:pt x="649" y="1762"/>
                      <a:pt x="925" y="1646"/>
                    </a:cubicBezTo>
                    <a:cubicBezTo>
                      <a:pt x="1201" y="1524"/>
                      <a:pt x="1464" y="1389"/>
                      <a:pt x="1727" y="1242"/>
                    </a:cubicBezTo>
                    <a:cubicBezTo>
                      <a:pt x="1984" y="1088"/>
                      <a:pt x="2228" y="921"/>
                      <a:pt x="2472" y="735"/>
                    </a:cubicBezTo>
                    <a:cubicBezTo>
                      <a:pt x="2703" y="548"/>
                      <a:pt x="2928" y="349"/>
                      <a:pt x="3133" y="131"/>
                    </a:cubicBezTo>
                    <a:cubicBezTo>
                      <a:pt x="3199" y="86"/>
                      <a:pt x="3153" y="1"/>
                      <a:pt x="30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254" name="Google Shape;3254;p22"/>
              <p:cNvSpPr/>
              <p:nvPr/>
            </p:nvSpPr>
            <p:spPr>
              <a:xfrm>
                <a:off x="3844831" y="577982"/>
                <a:ext cx="23513" cy="11932"/>
              </a:xfrm>
              <a:custGeom>
                <a:avLst/>
                <a:gdLst/>
                <a:ahLst/>
                <a:cxnLst/>
                <a:rect l="l" t="t" r="r" b="b"/>
                <a:pathLst>
                  <a:path w="1137" h="577" extrusionOk="0">
                    <a:moveTo>
                      <a:pt x="1047" y="0"/>
                    </a:moveTo>
                    <a:cubicBezTo>
                      <a:pt x="951" y="33"/>
                      <a:pt x="854" y="58"/>
                      <a:pt x="777" y="97"/>
                    </a:cubicBezTo>
                    <a:lnTo>
                      <a:pt x="521" y="199"/>
                    </a:lnTo>
                    <a:lnTo>
                      <a:pt x="277" y="328"/>
                    </a:lnTo>
                    <a:lnTo>
                      <a:pt x="26" y="463"/>
                    </a:lnTo>
                    <a:cubicBezTo>
                      <a:pt x="7" y="475"/>
                      <a:pt x="1" y="495"/>
                      <a:pt x="1" y="520"/>
                    </a:cubicBezTo>
                    <a:cubicBezTo>
                      <a:pt x="7" y="540"/>
                      <a:pt x="20" y="552"/>
                      <a:pt x="33" y="572"/>
                    </a:cubicBezTo>
                    <a:cubicBezTo>
                      <a:pt x="84" y="575"/>
                      <a:pt x="137" y="577"/>
                      <a:pt x="191" y="577"/>
                    </a:cubicBezTo>
                    <a:cubicBezTo>
                      <a:pt x="244" y="577"/>
                      <a:pt x="299" y="575"/>
                      <a:pt x="354" y="572"/>
                    </a:cubicBezTo>
                    <a:cubicBezTo>
                      <a:pt x="456" y="552"/>
                      <a:pt x="553" y="533"/>
                      <a:pt x="655" y="501"/>
                    </a:cubicBezTo>
                    <a:cubicBezTo>
                      <a:pt x="745" y="450"/>
                      <a:pt x="835" y="398"/>
                      <a:pt x="918" y="341"/>
                    </a:cubicBezTo>
                    <a:cubicBezTo>
                      <a:pt x="996" y="270"/>
                      <a:pt x="1066" y="193"/>
                      <a:pt x="1130" y="110"/>
                    </a:cubicBezTo>
                    <a:cubicBezTo>
                      <a:pt x="1137" y="97"/>
                      <a:pt x="1130" y="71"/>
                      <a:pt x="1105" y="45"/>
                    </a:cubicBezTo>
                    <a:cubicBezTo>
                      <a:pt x="1092" y="26"/>
                      <a:pt x="1066" y="7"/>
                      <a:pt x="104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sp>
          <p:nvSpPr>
            <p:cNvPr id="3255" name="Google Shape;3255;p22"/>
            <p:cNvSpPr/>
            <p:nvPr/>
          </p:nvSpPr>
          <p:spPr>
            <a:xfrm flipH="1">
              <a:off x="8936460" y="4620284"/>
              <a:ext cx="108000" cy="108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3256" name="Google Shape;3256;p22"/>
          <p:cNvSpPr txBox="1">
            <a:spLocks noGrp="1"/>
          </p:cNvSpPr>
          <p:nvPr>
            <p:ph type="subTitle" idx="1"/>
          </p:nvPr>
        </p:nvSpPr>
        <p:spPr>
          <a:xfrm>
            <a:off x="953467" y="2426033"/>
            <a:ext cx="5142400" cy="334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257" name="Google Shape;3257;p22"/>
          <p:cNvSpPr txBox="1">
            <a:spLocks noGrp="1"/>
          </p:cNvSpPr>
          <p:nvPr>
            <p:ph type="title"/>
          </p:nvPr>
        </p:nvSpPr>
        <p:spPr>
          <a:xfrm>
            <a:off x="953467" y="1090384"/>
            <a:ext cx="4720400" cy="133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200211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Title and four columns">
    <p:spTree>
      <p:nvGrpSpPr>
        <p:cNvPr id="1" name="Shape 3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27" name="Google Shape;3427;p24"/>
          <p:cNvGrpSpPr/>
          <p:nvPr/>
        </p:nvGrpSpPr>
        <p:grpSpPr>
          <a:xfrm>
            <a:off x="-66100" y="6033"/>
            <a:ext cx="12338000" cy="6852000"/>
            <a:chOff x="-49575" y="4525"/>
            <a:chExt cx="9253500" cy="5139000"/>
          </a:xfrm>
        </p:grpSpPr>
        <p:grpSp>
          <p:nvGrpSpPr>
            <p:cNvPr id="3428" name="Google Shape;3428;p24"/>
            <p:cNvGrpSpPr/>
            <p:nvPr/>
          </p:nvGrpSpPr>
          <p:grpSpPr>
            <a:xfrm>
              <a:off x="-49575" y="4525"/>
              <a:ext cx="9253500" cy="5139000"/>
              <a:chOff x="-49575" y="4525"/>
              <a:chExt cx="9253500" cy="5139000"/>
            </a:xfrm>
          </p:grpSpPr>
          <p:cxnSp>
            <p:nvCxnSpPr>
              <p:cNvPr id="3429" name="Google Shape;3429;p24"/>
              <p:cNvCxnSpPr/>
              <p:nvPr/>
            </p:nvCxnSpPr>
            <p:spPr>
              <a:xfrm>
                <a:off x="13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30" name="Google Shape;3430;p24"/>
              <p:cNvCxnSpPr/>
              <p:nvPr/>
            </p:nvCxnSpPr>
            <p:spPr>
              <a:xfrm>
                <a:off x="29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31" name="Google Shape;3431;p24"/>
              <p:cNvCxnSpPr/>
              <p:nvPr/>
            </p:nvCxnSpPr>
            <p:spPr>
              <a:xfrm>
                <a:off x="45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32" name="Google Shape;3432;p24"/>
              <p:cNvCxnSpPr/>
              <p:nvPr/>
            </p:nvCxnSpPr>
            <p:spPr>
              <a:xfrm>
                <a:off x="61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33" name="Google Shape;3433;p24"/>
              <p:cNvCxnSpPr/>
              <p:nvPr/>
            </p:nvCxnSpPr>
            <p:spPr>
              <a:xfrm>
                <a:off x="77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34" name="Google Shape;3434;p24"/>
              <p:cNvCxnSpPr/>
              <p:nvPr/>
            </p:nvCxnSpPr>
            <p:spPr>
              <a:xfrm>
                <a:off x="92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35" name="Google Shape;3435;p24"/>
              <p:cNvCxnSpPr/>
              <p:nvPr/>
            </p:nvCxnSpPr>
            <p:spPr>
              <a:xfrm>
                <a:off x="108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36" name="Google Shape;3436;p24"/>
              <p:cNvCxnSpPr/>
              <p:nvPr/>
            </p:nvCxnSpPr>
            <p:spPr>
              <a:xfrm>
                <a:off x="1246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37" name="Google Shape;3437;p24"/>
              <p:cNvCxnSpPr/>
              <p:nvPr/>
            </p:nvCxnSpPr>
            <p:spPr>
              <a:xfrm>
                <a:off x="1404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38" name="Google Shape;3438;p24"/>
              <p:cNvCxnSpPr/>
              <p:nvPr/>
            </p:nvCxnSpPr>
            <p:spPr>
              <a:xfrm>
                <a:off x="1563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39" name="Google Shape;3439;p24"/>
              <p:cNvCxnSpPr/>
              <p:nvPr/>
            </p:nvCxnSpPr>
            <p:spPr>
              <a:xfrm>
                <a:off x="1721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40" name="Google Shape;3440;p24"/>
              <p:cNvCxnSpPr/>
              <p:nvPr/>
            </p:nvCxnSpPr>
            <p:spPr>
              <a:xfrm>
                <a:off x="1880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41" name="Google Shape;3441;p24"/>
              <p:cNvCxnSpPr/>
              <p:nvPr/>
            </p:nvCxnSpPr>
            <p:spPr>
              <a:xfrm>
                <a:off x="2039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42" name="Google Shape;3442;p24"/>
              <p:cNvCxnSpPr/>
              <p:nvPr/>
            </p:nvCxnSpPr>
            <p:spPr>
              <a:xfrm>
                <a:off x="2197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43" name="Google Shape;3443;p24"/>
              <p:cNvCxnSpPr/>
              <p:nvPr/>
            </p:nvCxnSpPr>
            <p:spPr>
              <a:xfrm>
                <a:off x="2356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44" name="Google Shape;3444;p24"/>
              <p:cNvCxnSpPr/>
              <p:nvPr/>
            </p:nvCxnSpPr>
            <p:spPr>
              <a:xfrm>
                <a:off x="2514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45" name="Google Shape;3445;p24"/>
              <p:cNvCxnSpPr/>
              <p:nvPr/>
            </p:nvCxnSpPr>
            <p:spPr>
              <a:xfrm>
                <a:off x="2673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46" name="Google Shape;3446;p24"/>
              <p:cNvCxnSpPr/>
              <p:nvPr/>
            </p:nvCxnSpPr>
            <p:spPr>
              <a:xfrm>
                <a:off x="2832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47" name="Google Shape;3447;p24"/>
              <p:cNvCxnSpPr/>
              <p:nvPr/>
            </p:nvCxnSpPr>
            <p:spPr>
              <a:xfrm>
                <a:off x="2990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48" name="Google Shape;3448;p24"/>
              <p:cNvCxnSpPr/>
              <p:nvPr/>
            </p:nvCxnSpPr>
            <p:spPr>
              <a:xfrm>
                <a:off x="3149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49" name="Google Shape;3449;p24"/>
              <p:cNvCxnSpPr/>
              <p:nvPr/>
            </p:nvCxnSpPr>
            <p:spPr>
              <a:xfrm>
                <a:off x="3307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50" name="Google Shape;3450;p24"/>
              <p:cNvCxnSpPr/>
              <p:nvPr/>
            </p:nvCxnSpPr>
            <p:spPr>
              <a:xfrm>
                <a:off x="3466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51" name="Google Shape;3451;p24"/>
              <p:cNvCxnSpPr/>
              <p:nvPr/>
            </p:nvCxnSpPr>
            <p:spPr>
              <a:xfrm>
                <a:off x="3625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52" name="Google Shape;3452;p24"/>
              <p:cNvCxnSpPr/>
              <p:nvPr/>
            </p:nvCxnSpPr>
            <p:spPr>
              <a:xfrm>
                <a:off x="3783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53" name="Google Shape;3453;p24"/>
              <p:cNvCxnSpPr/>
              <p:nvPr/>
            </p:nvCxnSpPr>
            <p:spPr>
              <a:xfrm>
                <a:off x="3942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54" name="Google Shape;3454;p24"/>
              <p:cNvCxnSpPr/>
              <p:nvPr/>
            </p:nvCxnSpPr>
            <p:spPr>
              <a:xfrm>
                <a:off x="4100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55" name="Google Shape;3455;p24"/>
              <p:cNvCxnSpPr/>
              <p:nvPr/>
            </p:nvCxnSpPr>
            <p:spPr>
              <a:xfrm>
                <a:off x="4259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56" name="Google Shape;3456;p24"/>
              <p:cNvCxnSpPr/>
              <p:nvPr/>
            </p:nvCxnSpPr>
            <p:spPr>
              <a:xfrm>
                <a:off x="4418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57" name="Google Shape;3457;p24"/>
              <p:cNvCxnSpPr/>
              <p:nvPr/>
            </p:nvCxnSpPr>
            <p:spPr>
              <a:xfrm>
                <a:off x="4576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58" name="Google Shape;3458;p24"/>
              <p:cNvCxnSpPr/>
              <p:nvPr/>
            </p:nvCxnSpPr>
            <p:spPr>
              <a:xfrm>
                <a:off x="4735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59" name="Google Shape;3459;p24"/>
              <p:cNvCxnSpPr/>
              <p:nvPr/>
            </p:nvCxnSpPr>
            <p:spPr>
              <a:xfrm>
                <a:off x="4893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60" name="Google Shape;3460;p24"/>
              <p:cNvCxnSpPr/>
              <p:nvPr/>
            </p:nvCxnSpPr>
            <p:spPr>
              <a:xfrm>
                <a:off x="5052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61" name="Google Shape;3461;p24"/>
              <p:cNvCxnSpPr/>
              <p:nvPr/>
            </p:nvCxnSpPr>
            <p:spPr>
              <a:xfrm>
                <a:off x="5211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62" name="Google Shape;3462;p24"/>
              <p:cNvCxnSpPr/>
              <p:nvPr/>
            </p:nvCxnSpPr>
            <p:spPr>
              <a:xfrm>
                <a:off x="5369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63" name="Google Shape;3463;p24"/>
              <p:cNvCxnSpPr/>
              <p:nvPr/>
            </p:nvCxnSpPr>
            <p:spPr>
              <a:xfrm>
                <a:off x="5528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64" name="Google Shape;3464;p24"/>
              <p:cNvCxnSpPr/>
              <p:nvPr/>
            </p:nvCxnSpPr>
            <p:spPr>
              <a:xfrm>
                <a:off x="5686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65" name="Google Shape;3465;p24"/>
              <p:cNvCxnSpPr/>
              <p:nvPr/>
            </p:nvCxnSpPr>
            <p:spPr>
              <a:xfrm>
                <a:off x="5845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66" name="Google Shape;3466;p24"/>
              <p:cNvCxnSpPr/>
              <p:nvPr/>
            </p:nvCxnSpPr>
            <p:spPr>
              <a:xfrm>
                <a:off x="6004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67" name="Google Shape;3467;p24"/>
              <p:cNvCxnSpPr/>
              <p:nvPr/>
            </p:nvCxnSpPr>
            <p:spPr>
              <a:xfrm>
                <a:off x="6162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68" name="Google Shape;3468;p24"/>
              <p:cNvCxnSpPr/>
              <p:nvPr/>
            </p:nvCxnSpPr>
            <p:spPr>
              <a:xfrm>
                <a:off x="6321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69" name="Google Shape;3469;p24"/>
              <p:cNvCxnSpPr/>
              <p:nvPr/>
            </p:nvCxnSpPr>
            <p:spPr>
              <a:xfrm>
                <a:off x="6479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70" name="Google Shape;3470;p24"/>
              <p:cNvCxnSpPr/>
              <p:nvPr/>
            </p:nvCxnSpPr>
            <p:spPr>
              <a:xfrm>
                <a:off x="6638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71" name="Google Shape;3471;p24"/>
              <p:cNvCxnSpPr/>
              <p:nvPr/>
            </p:nvCxnSpPr>
            <p:spPr>
              <a:xfrm>
                <a:off x="6797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72" name="Google Shape;3472;p24"/>
              <p:cNvCxnSpPr/>
              <p:nvPr/>
            </p:nvCxnSpPr>
            <p:spPr>
              <a:xfrm>
                <a:off x="6955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73" name="Google Shape;3473;p24"/>
              <p:cNvCxnSpPr/>
              <p:nvPr/>
            </p:nvCxnSpPr>
            <p:spPr>
              <a:xfrm>
                <a:off x="7114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74" name="Google Shape;3474;p24"/>
              <p:cNvCxnSpPr/>
              <p:nvPr/>
            </p:nvCxnSpPr>
            <p:spPr>
              <a:xfrm>
                <a:off x="7272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75" name="Google Shape;3475;p24"/>
              <p:cNvCxnSpPr/>
              <p:nvPr/>
            </p:nvCxnSpPr>
            <p:spPr>
              <a:xfrm>
                <a:off x="7431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76" name="Google Shape;3476;p24"/>
              <p:cNvCxnSpPr/>
              <p:nvPr/>
            </p:nvCxnSpPr>
            <p:spPr>
              <a:xfrm>
                <a:off x="7590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77" name="Google Shape;3477;p24"/>
              <p:cNvCxnSpPr/>
              <p:nvPr/>
            </p:nvCxnSpPr>
            <p:spPr>
              <a:xfrm>
                <a:off x="7748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78" name="Google Shape;3478;p24"/>
              <p:cNvCxnSpPr/>
              <p:nvPr/>
            </p:nvCxnSpPr>
            <p:spPr>
              <a:xfrm>
                <a:off x="7907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79" name="Google Shape;3479;p24"/>
              <p:cNvCxnSpPr/>
              <p:nvPr/>
            </p:nvCxnSpPr>
            <p:spPr>
              <a:xfrm>
                <a:off x="806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80" name="Google Shape;3480;p24"/>
              <p:cNvCxnSpPr/>
              <p:nvPr/>
            </p:nvCxnSpPr>
            <p:spPr>
              <a:xfrm>
                <a:off x="822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81" name="Google Shape;3481;p24"/>
              <p:cNvCxnSpPr/>
              <p:nvPr/>
            </p:nvCxnSpPr>
            <p:spPr>
              <a:xfrm>
                <a:off x="838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82" name="Google Shape;3482;p24"/>
              <p:cNvCxnSpPr/>
              <p:nvPr/>
            </p:nvCxnSpPr>
            <p:spPr>
              <a:xfrm>
                <a:off x="854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83" name="Google Shape;3483;p24"/>
              <p:cNvCxnSpPr/>
              <p:nvPr/>
            </p:nvCxnSpPr>
            <p:spPr>
              <a:xfrm>
                <a:off x="870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84" name="Google Shape;3484;p24"/>
              <p:cNvCxnSpPr/>
              <p:nvPr/>
            </p:nvCxnSpPr>
            <p:spPr>
              <a:xfrm>
                <a:off x="885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85" name="Google Shape;3485;p24"/>
              <p:cNvCxnSpPr/>
              <p:nvPr/>
            </p:nvCxnSpPr>
            <p:spPr>
              <a:xfrm>
                <a:off x="901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86" name="Google Shape;3486;p24"/>
              <p:cNvCxnSpPr/>
              <p:nvPr/>
            </p:nvCxnSpPr>
            <p:spPr>
              <a:xfrm rot="10800000">
                <a:off x="-49575" y="170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87" name="Google Shape;3487;p24"/>
              <p:cNvCxnSpPr/>
              <p:nvPr/>
            </p:nvCxnSpPr>
            <p:spPr>
              <a:xfrm rot="10800000">
                <a:off x="-49575" y="329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88" name="Google Shape;3488;p24"/>
              <p:cNvCxnSpPr/>
              <p:nvPr/>
            </p:nvCxnSpPr>
            <p:spPr>
              <a:xfrm rot="10800000">
                <a:off x="-49575" y="487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89" name="Google Shape;3489;p24"/>
              <p:cNvCxnSpPr/>
              <p:nvPr/>
            </p:nvCxnSpPr>
            <p:spPr>
              <a:xfrm rot="10800000">
                <a:off x="-49575" y="646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90" name="Google Shape;3490;p24"/>
              <p:cNvCxnSpPr/>
              <p:nvPr/>
            </p:nvCxnSpPr>
            <p:spPr>
              <a:xfrm rot="10800000">
                <a:off x="-49575" y="805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91" name="Google Shape;3491;p24"/>
              <p:cNvCxnSpPr/>
              <p:nvPr/>
            </p:nvCxnSpPr>
            <p:spPr>
              <a:xfrm rot="10800000">
                <a:off x="-49575" y="963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92" name="Google Shape;3492;p24"/>
              <p:cNvCxnSpPr/>
              <p:nvPr/>
            </p:nvCxnSpPr>
            <p:spPr>
              <a:xfrm rot="10800000">
                <a:off x="-49575" y="1122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93" name="Google Shape;3493;p24"/>
              <p:cNvCxnSpPr/>
              <p:nvPr/>
            </p:nvCxnSpPr>
            <p:spPr>
              <a:xfrm rot="10800000">
                <a:off x="-49575" y="1281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94" name="Google Shape;3494;p24"/>
              <p:cNvCxnSpPr/>
              <p:nvPr/>
            </p:nvCxnSpPr>
            <p:spPr>
              <a:xfrm rot="10800000">
                <a:off x="-49575" y="1439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95" name="Google Shape;3495;p24"/>
              <p:cNvCxnSpPr/>
              <p:nvPr/>
            </p:nvCxnSpPr>
            <p:spPr>
              <a:xfrm rot="10800000">
                <a:off x="-49575" y="1598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96" name="Google Shape;3496;p24"/>
              <p:cNvCxnSpPr/>
              <p:nvPr/>
            </p:nvCxnSpPr>
            <p:spPr>
              <a:xfrm rot="10800000">
                <a:off x="-49575" y="1756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97" name="Google Shape;3497;p24"/>
              <p:cNvCxnSpPr/>
              <p:nvPr/>
            </p:nvCxnSpPr>
            <p:spPr>
              <a:xfrm rot="10800000">
                <a:off x="-49575" y="1915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98" name="Google Shape;3498;p24"/>
              <p:cNvCxnSpPr/>
              <p:nvPr/>
            </p:nvCxnSpPr>
            <p:spPr>
              <a:xfrm rot="10800000">
                <a:off x="-49575" y="2074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99" name="Google Shape;3499;p24"/>
              <p:cNvCxnSpPr/>
              <p:nvPr/>
            </p:nvCxnSpPr>
            <p:spPr>
              <a:xfrm rot="10800000">
                <a:off x="-49575" y="2232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500" name="Google Shape;3500;p24"/>
              <p:cNvCxnSpPr/>
              <p:nvPr/>
            </p:nvCxnSpPr>
            <p:spPr>
              <a:xfrm rot="10800000">
                <a:off x="-49575" y="2391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501" name="Google Shape;3501;p24"/>
              <p:cNvCxnSpPr/>
              <p:nvPr/>
            </p:nvCxnSpPr>
            <p:spPr>
              <a:xfrm rot="10800000">
                <a:off x="-49575" y="2550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502" name="Google Shape;3502;p24"/>
              <p:cNvCxnSpPr/>
              <p:nvPr/>
            </p:nvCxnSpPr>
            <p:spPr>
              <a:xfrm rot="10800000">
                <a:off x="-49575" y="2708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503" name="Google Shape;3503;p24"/>
              <p:cNvCxnSpPr/>
              <p:nvPr/>
            </p:nvCxnSpPr>
            <p:spPr>
              <a:xfrm rot="10800000">
                <a:off x="-49575" y="2867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504" name="Google Shape;3504;p24"/>
              <p:cNvCxnSpPr/>
              <p:nvPr/>
            </p:nvCxnSpPr>
            <p:spPr>
              <a:xfrm rot="10800000">
                <a:off x="-49575" y="3025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505" name="Google Shape;3505;p24"/>
              <p:cNvCxnSpPr/>
              <p:nvPr/>
            </p:nvCxnSpPr>
            <p:spPr>
              <a:xfrm rot="10800000">
                <a:off x="-49575" y="3184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506" name="Google Shape;3506;p24"/>
              <p:cNvCxnSpPr/>
              <p:nvPr/>
            </p:nvCxnSpPr>
            <p:spPr>
              <a:xfrm rot="10800000">
                <a:off x="-49575" y="3343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507" name="Google Shape;3507;p24"/>
              <p:cNvCxnSpPr/>
              <p:nvPr/>
            </p:nvCxnSpPr>
            <p:spPr>
              <a:xfrm rot="10800000">
                <a:off x="-49575" y="3501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508" name="Google Shape;3508;p24"/>
              <p:cNvCxnSpPr/>
              <p:nvPr/>
            </p:nvCxnSpPr>
            <p:spPr>
              <a:xfrm rot="10800000">
                <a:off x="-49575" y="3660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509" name="Google Shape;3509;p24"/>
              <p:cNvCxnSpPr/>
              <p:nvPr/>
            </p:nvCxnSpPr>
            <p:spPr>
              <a:xfrm rot="10800000">
                <a:off x="-49575" y="3819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510" name="Google Shape;3510;p24"/>
              <p:cNvCxnSpPr/>
              <p:nvPr/>
            </p:nvCxnSpPr>
            <p:spPr>
              <a:xfrm rot="10800000">
                <a:off x="-49575" y="3977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511" name="Google Shape;3511;p24"/>
              <p:cNvCxnSpPr/>
              <p:nvPr/>
            </p:nvCxnSpPr>
            <p:spPr>
              <a:xfrm rot="10800000">
                <a:off x="-49575" y="4136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512" name="Google Shape;3512;p24"/>
              <p:cNvCxnSpPr/>
              <p:nvPr/>
            </p:nvCxnSpPr>
            <p:spPr>
              <a:xfrm rot="10800000">
                <a:off x="-49575" y="4294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3513" name="Google Shape;3513;p24"/>
            <p:cNvCxnSpPr/>
            <p:nvPr/>
          </p:nvCxnSpPr>
          <p:spPr>
            <a:xfrm rot="10800000">
              <a:off x="-49575" y="44535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14" name="Google Shape;3514;p24"/>
            <p:cNvCxnSpPr/>
            <p:nvPr/>
          </p:nvCxnSpPr>
          <p:spPr>
            <a:xfrm rot="10800000">
              <a:off x="-49575" y="461215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15" name="Google Shape;3515;p24"/>
            <p:cNvCxnSpPr/>
            <p:nvPr/>
          </p:nvCxnSpPr>
          <p:spPr>
            <a:xfrm rot="10800000">
              <a:off x="-49575" y="477077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16" name="Google Shape;3516;p24"/>
            <p:cNvCxnSpPr/>
            <p:nvPr/>
          </p:nvCxnSpPr>
          <p:spPr>
            <a:xfrm rot="10800000">
              <a:off x="-49575" y="492940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17" name="Google Shape;3517;p24"/>
            <p:cNvCxnSpPr/>
            <p:nvPr/>
          </p:nvCxnSpPr>
          <p:spPr>
            <a:xfrm rot="10800000">
              <a:off x="-49575" y="50880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3518" name="Google Shape;3518;p24"/>
          <p:cNvGrpSpPr/>
          <p:nvPr/>
        </p:nvGrpSpPr>
        <p:grpSpPr>
          <a:xfrm>
            <a:off x="94593" y="122634"/>
            <a:ext cx="11964689" cy="6577533"/>
            <a:chOff x="70944" y="91975"/>
            <a:chExt cx="8973517" cy="4933150"/>
          </a:xfrm>
        </p:grpSpPr>
        <p:sp>
          <p:nvSpPr>
            <p:cNvPr id="3519" name="Google Shape;3519;p24"/>
            <p:cNvSpPr/>
            <p:nvPr/>
          </p:nvSpPr>
          <p:spPr>
            <a:xfrm>
              <a:off x="172000" y="205075"/>
              <a:ext cx="8788120" cy="4664530"/>
            </a:xfrm>
            <a:custGeom>
              <a:avLst/>
              <a:gdLst/>
              <a:ahLst/>
              <a:cxnLst/>
              <a:rect l="l" t="t" r="r" b="b"/>
              <a:pathLst>
                <a:path w="40258" h="29674" extrusionOk="0">
                  <a:moveTo>
                    <a:pt x="36470" y="989"/>
                  </a:moveTo>
                  <a:cubicBezTo>
                    <a:pt x="36245" y="944"/>
                    <a:pt x="36017" y="903"/>
                    <a:pt x="35785" y="882"/>
                  </a:cubicBezTo>
                  <a:cubicBezTo>
                    <a:pt x="34672" y="778"/>
                    <a:pt x="33549" y="713"/>
                    <a:pt x="32429" y="685"/>
                  </a:cubicBezTo>
                  <a:cubicBezTo>
                    <a:pt x="30887" y="640"/>
                    <a:pt x="29346" y="654"/>
                    <a:pt x="27808" y="640"/>
                  </a:cubicBezTo>
                  <a:cubicBezTo>
                    <a:pt x="27210" y="636"/>
                    <a:pt x="26612" y="640"/>
                    <a:pt x="26014" y="630"/>
                  </a:cubicBezTo>
                  <a:cubicBezTo>
                    <a:pt x="25308" y="619"/>
                    <a:pt x="24607" y="598"/>
                    <a:pt x="23906" y="560"/>
                  </a:cubicBezTo>
                  <a:cubicBezTo>
                    <a:pt x="22416" y="477"/>
                    <a:pt x="20926" y="432"/>
                    <a:pt x="19447" y="260"/>
                  </a:cubicBezTo>
                  <a:cubicBezTo>
                    <a:pt x="17984" y="94"/>
                    <a:pt x="16529" y="18"/>
                    <a:pt x="15064" y="8"/>
                  </a:cubicBezTo>
                  <a:cubicBezTo>
                    <a:pt x="13765" y="0"/>
                    <a:pt x="12468" y="91"/>
                    <a:pt x="11172" y="198"/>
                  </a:cubicBezTo>
                  <a:cubicBezTo>
                    <a:pt x="10630" y="246"/>
                    <a:pt x="10080" y="177"/>
                    <a:pt x="9534" y="201"/>
                  </a:cubicBezTo>
                  <a:cubicBezTo>
                    <a:pt x="8593" y="239"/>
                    <a:pt x="7657" y="180"/>
                    <a:pt x="6720" y="94"/>
                  </a:cubicBezTo>
                  <a:cubicBezTo>
                    <a:pt x="6565" y="73"/>
                    <a:pt x="6406" y="73"/>
                    <a:pt x="6254" y="91"/>
                  </a:cubicBezTo>
                  <a:cubicBezTo>
                    <a:pt x="5286" y="270"/>
                    <a:pt x="4318" y="453"/>
                    <a:pt x="3347" y="640"/>
                  </a:cubicBezTo>
                  <a:cubicBezTo>
                    <a:pt x="2666" y="767"/>
                    <a:pt x="2078" y="1069"/>
                    <a:pt x="1674" y="1694"/>
                  </a:cubicBezTo>
                  <a:cubicBezTo>
                    <a:pt x="1339" y="2209"/>
                    <a:pt x="958" y="2720"/>
                    <a:pt x="810" y="3342"/>
                  </a:cubicBezTo>
                  <a:cubicBezTo>
                    <a:pt x="647" y="4010"/>
                    <a:pt x="499" y="4680"/>
                    <a:pt x="513" y="5400"/>
                  </a:cubicBezTo>
                  <a:cubicBezTo>
                    <a:pt x="516" y="5786"/>
                    <a:pt x="447" y="6170"/>
                    <a:pt x="412" y="6561"/>
                  </a:cubicBezTo>
                  <a:cubicBezTo>
                    <a:pt x="350" y="7283"/>
                    <a:pt x="277" y="8002"/>
                    <a:pt x="232" y="8731"/>
                  </a:cubicBezTo>
                  <a:cubicBezTo>
                    <a:pt x="184" y="9426"/>
                    <a:pt x="170" y="10128"/>
                    <a:pt x="149" y="10822"/>
                  </a:cubicBezTo>
                  <a:cubicBezTo>
                    <a:pt x="119" y="11915"/>
                    <a:pt x="74" y="13006"/>
                    <a:pt x="63" y="14096"/>
                  </a:cubicBezTo>
                  <a:cubicBezTo>
                    <a:pt x="57" y="15530"/>
                    <a:pt x="122" y="16961"/>
                    <a:pt x="63" y="18382"/>
                  </a:cubicBezTo>
                  <a:cubicBezTo>
                    <a:pt x="1" y="19844"/>
                    <a:pt x="12" y="21292"/>
                    <a:pt x="132" y="22750"/>
                  </a:cubicBezTo>
                  <a:cubicBezTo>
                    <a:pt x="212" y="23732"/>
                    <a:pt x="364" y="24700"/>
                    <a:pt x="706" y="25633"/>
                  </a:cubicBezTo>
                  <a:cubicBezTo>
                    <a:pt x="1194" y="26957"/>
                    <a:pt x="2027" y="27880"/>
                    <a:pt x="3250" y="28419"/>
                  </a:cubicBezTo>
                  <a:cubicBezTo>
                    <a:pt x="3855" y="28689"/>
                    <a:pt x="4477" y="28875"/>
                    <a:pt x="5106" y="29003"/>
                  </a:cubicBezTo>
                  <a:cubicBezTo>
                    <a:pt x="5787" y="29145"/>
                    <a:pt x="6478" y="29217"/>
                    <a:pt x="7167" y="29255"/>
                  </a:cubicBezTo>
                  <a:cubicBezTo>
                    <a:pt x="8963" y="29348"/>
                    <a:pt x="10764" y="29390"/>
                    <a:pt x="12565" y="29477"/>
                  </a:cubicBezTo>
                  <a:cubicBezTo>
                    <a:pt x="14234" y="29570"/>
                    <a:pt x="15897" y="29597"/>
                    <a:pt x="17566" y="29556"/>
                  </a:cubicBezTo>
                  <a:cubicBezTo>
                    <a:pt x="18635" y="29528"/>
                    <a:pt x="19702" y="29556"/>
                    <a:pt x="20771" y="29584"/>
                  </a:cubicBezTo>
                  <a:cubicBezTo>
                    <a:pt x="22388" y="29618"/>
                    <a:pt x="24006" y="29674"/>
                    <a:pt x="25616" y="29542"/>
                  </a:cubicBezTo>
                  <a:cubicBezTo>
                    <a:pt x="25979" y="29514"/>
                    <a:pt x="26345" y="29501"/>
                    <a:pt x="26709" y="29525"/>
                  </a:cubicBezTo>
                  <a:cubicBezTo>
                    <a:pt x="26768" y="29528"/>
                    <a:pt x="26830" y="29535"/>
                    <a:pt x="26889" y="29549"/>
                  </a:cubicBezTo>
                  <a:cubicBezTo>
                    <a:pt x="27130" y="29597"/>
                    <a:pt x="31195" y="28983"/>
                    <a:pt x="31319" y="28979"/>
                  </a:cubicBezTo>
                  <a:cubicBezTo>
                    <a:pt x="32332" y="28910"/>
                    <a:pt x="33348" y="28837"/>
                    <a:pt x="34361" y="28778"/>
                  </a:cubicBezTo>
                  <a:cubicBezTo>
                    <a:pt x="35371" y="28710"/>
                    <a:pt x="36379" y="28592"/>
                    <a:pt x="37396" y="28613"/>
                  </a:cubicBezTo>
                  <a:cubicBezTo>
                    <a:pt x="37942" y="28627"/>
                    <a:pt x="38353" y="28474"/>
                    <a:pt x="38710" y="28094"/>
                  </a:cubicBezTo>
                  <a:cubicBezTo>
                    <a:pt x="38871" y="27922"/>
                    <a:pt x="39024" y="27727"/>
                    <a:pt x="39148" y="27523"/>
                  </a:cubicBezTo>
                  <a:cubicBezTo>
                    <a:pt x="39556" y="26836"/>
                    <a:pt x="39805" y="26092"/>
                    <a:pt x="39857" y="25263"/>
                  </a:cubicBezTo>
                  <a:cubicBezTo>
                    <a:pt x="39978" y="23362"/>
                    <a:pt x="40109" y="21475"/>
                    <a:pt x="40223" y="19571"/>
                  </a:cubicBezTo>
                  <a:cubicBezTo>
                    <a:pt x="40257" y="19014"/>
                    <a:pt x="40254" y="18457"/>
                    <a:pt x="40251" y="17894"/>
                  </a:cubicBezTo>
                  <a:cubicBezTo>
                    <a:pt x="40251" y="16463"/>
                    <a:pt x="40223" y="15039"/>
                    <a:pt x="40219" y="13612"/>
                  </a:cubicBezTo>
                  <a:cubicBezTo>
                    <a:pt x="40216" y="12267"/>
                    <a:pt x="40144" y="10923"/>
                    <a:pt x="40029" y="9585"/>
                  </a:cubicBezTo>
                  <a:cubicBezTo>
                    <a:pt x="39943" y="8600"/>
                    <a:pt x="39912" y="7622"/>
                    <a:pt x="39839" y="6640"/>
                  </a:cubicBezTo>
                  <a:cubicBezTo>
                    <a:pt x="39791" y="6028"/>
                    <a:pt x="39742" y="5410"/>
                    <a:pt x="39653" y="4798"/>
                  </a:cubicBezTo>
                  <a:cubicBezTo>
                    <a:pt x="39493" y="3754"/>
                    <a:pt x="39134" y="2787"/>
                    <a:pt x="38530" y="1922"/>
                  </a:cubicBezTo>
                  <a:cubicBezTo>
                    <a:pt x="38287" y="1576"/>
                    <a:pt x="38011" y="1314"/>
                    <a:pt x="37606" y="1235"/>
                  </a:cubicBezTo>
                  <a:cubicBezTo>
                    <a:pt x="37596" y="1231"/>
                    <a:pt x="37582" y="1227"/>
                    <a:pt x="37569" y="1224"/>
                  </a:cubicBezTo>
                  <a:cubicBezTo>
                    <a:pt x="37499" y="1214"/>
                    <a:pt x="37430" y="1200"/>
                    <a:pt x="37362" y="1186"/>
                  </a:cubicBezTo>
                  <a:cubicBezTo>
                    <a:pt x="37064" y="1128"/>
                    <a:pt x="36767" y="1051"/>
                    <a:pt x="36470" y="989"/>
                  </a:cubicBez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20" name="Google Shape;3520;p24"/>
            <p:cNvSpPr/>
            <p:nvPr/>
          </p:nvSpPr>
          <p:spPr>
            <a:xfrm flipH="1">
              <a:off x="8347001" y="91975"/>
              <a:ext cx="113100" cy="113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21" name="Google Shape;3521;p24"/>
            <p:cNvSpPr/>
            <p:nvPr/>
          </p:nvSpPr>
          <p:spPr>
            <a:xfrm flipH="1">
              <a:off x="8957893" y="619875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22" name="Google Shape;3522;p24"/>
            <p:cNvSpPr/>
            <p:nvPr/>
          </p:nvSpPr>
          <p:spPr>
            <a:xfrm flipH="1">
              <a:off x="128793" y="4543400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23" name="Google Shape;3523;p24"/>
            <p:cNvSpPr/>
            <p:nvPr/>
          </p:nvSpPr>
          <p:spPr>
            <a:xfrm flipH="1">
              <a:off x="689751" y="4912025"/>
              <a:ext cx="113100" cy="113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24" name="Google Shape;3524;p24"/>
            <p:cNvSpPr/>
            <p:nvPr/>
          </p:nvSpPr>
          <p:spPr>
            <a:xfrm flipH="1">
              <a:off x="70944" y="535000"/>
              <a:ext cx="144000" cy="144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25" name="Google Shape;3525;p24"/>
            <p:cNvSpPr/>
            <p:nvPr/>
          </p:nvSpPr>
          <p:spPr>
            <a:xfrm flipH="1">
              <a:off x="250274" y="143325"/>
              <a:ext cx="434400" cy="4344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26" name="Google Shape;3526;p24"/>
            <p:cNvSpPr/>
            <p:nvPr/>
          </p:nvSpPr>
          <p:spPr>
            <a:xfrm flipH="1">
              <a:off x="8534155" y="4540175"/>
              <a:ext cx="439200" cy="4392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27" name="Google Shape;3527;p24"/>
            <p:cNvSpPr/>
            <p:nvPr/>
          </p:nvSpPr>
          <p:spPr>
            <a:xfrm flipH="1">
              <a:off x="8316010" y="4802484"/>
              <a:ext cx="108000" cy="108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3528" name="Google Shape;3528;p24"/>
            <p:cNvGrpSpPr/>
            <p:nvPr/>
          </p:nvGrpSpPr>
          <p:grpSpPr>
            <a:xfrm rot="-10057781" flipH="1">
              <a:off x="1125548" y="4641174"/>
              <a:ext cx="222099" cy="248389"/>
              <a:chOff x="4791500" y="4541438"/>
              <a:chExt cx="163225" cy="182575"/>
            </a:xfrm>
          </p:grpSpPr>
          <p:sp>
            <p:nvSpPr>
              <p:cNvPr id="3529" name="Google Shape;3529;p24"/>
              <p:cNvSpPr/>
              <p:nvPr/>
            </p:nvSpPr>
            <p:spPr>
              <a:xfrm>
                <a:off x="4795950" y="4545838"/>
                <a:ext cx="154425" cy="173825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6953" extrusionOk="0">
                    <a:moveTo>
                      <a:pt x="3438" y="1267"/>
                    </a:moveTo>
                    <a:cubicBezTo>
                      <a:pt x="3458" y="1271"/>
                      <a:pt x="3475" y="1275"/>
                      <a:pt x="3495" y="1275"/>
                    </a:cubicBezTo>
                    <a:cubicBezTo>
                      <a:pt x="3575" y="1288"/>
                      <a:pt x="3652" y="1301"/>
                      <a:pt x="3733" y="1315"/>
                    </a:cubicBezTo>
                    <a:cubicBezTo>
                      <a:pt x="3849" y="1338"/>
                      <a:pt x="3969" y="1358"/>
                      <a:pt x="4087" y="1381"/>
                    </a:cubicBezTo>
                    <a:cubicBezTo>
                      <a:pt x="4190" y="1408"/>
                      <a:pt x="4294" y="1442"/>
                      <a:pt x="4391" y="1482"/>
                    </a:cubicBezTo>
                    <a:cubicBezTo>
                      <a:pt x="4491" y="1545"/>
                      <a:pt x="4585" y="1619"/>
                      <a:pt x="4676" y="1699"/>
                    </a:cubicBezTo>
                    <a:cubicBezTo>
                      <a:pt x="4776" y="1796"/>
                      <a:pt x="4876" y="1897"/>
                      <a:pt x="4960" y="2007"/>
                    </a:cubicBezTo>
                    <a:cubicBezTo>
                      <a:pt x="4966" y="2027"/>
                      <a:pt x="4977" y="2044"/>
                      <a:pt x="4986" y="2064"/>
                    </a:cubicBezTo>
                    <a:cubicBezTo>
                      <a:pt x="4983" y="2124"/>
                      <a:pt x="4980" y="2184"/>
                      <a:pt x="4970" y="2244"/>
                    </a:cubicBezTo>
                    <a:lnTo>
                      <a:pt x="4963" y="2264"/>
                    </a:lnTo>
                    <a:cubicBezTo>
                      <a:pt x="4920" y="2338"/>
                      <a:pt x="4866" y="2408"/>
                      <a:pt x="4812" y="2479"/>
                    </a:cubicBezTo>
                    <a:lnTo>
                      <a:pt x="4792" y="2495"/>
                    </a:lnTo>
                    <a:cubicBezTo>
                      <a:pt x="4702" y="2542"/>
                      <a:pt x="4608" y="2582"/>
                      <a:pt x="4515" y="2615"/>
                    </a:cubicBezTo>
                    <a:cubicBezTo>
                      <a:pt x="4408" y="2642"/>
                      <a:pt x="4298" y="2652"/>
                      <a:pt x="4190" y="2666"/>
                    </a:cubicBezTo>
                    <a:cubicBezTo>
                      <a:pt x="4114" y="2675"/>
                      <a:pt x="4034" y="2686"/>
                      <a:pt x="3953" y="2692"/>
                    </a:cubicBezTo>
                    <a:cubicBezTo>
                      <a:pt x="3816" y="2692"/>
                      <a:pt x="3679" y="2679"/>
                      <a:pt x="3538" y="2666"/>
                    </a:cubicBezTo>
                    <a:cubicBezTo>
                      <a:pt x="3415" y="2652"/>
                      <a:pt x="3291" y="2639"/>
                      <a:pt x="3167" y="2615"/>
                    </a:cubicBezTo>
                    <a:cubicBezTo>
                      <a:pt x="3074" y="2589"/>
                      <a:pt x="2983" y="2562"/>
                      <a:pt x="2886" y="2552"/>
                    </a:cubicBezTo>
                    <a:cubicBezTo>
                      <a:pt x="2864" y="2549"/>
                      <a:pt x="2843" y="2548"/>
                      <a:pt x="2822" y="2548"/>
                    </a:cubicBezTo>
                    <a:cubicBezTo>
                      <a:pt x="2763" y="2548"/>
                      <a:pt x="2705" y="2557"/>
                      <a:pt x="2649" y="2572"/>
                    </a:cubicBezTo>
                    <a:cubicBezTo>
                      <a:pt x="2665" y="2539"/>
                      <a:pt x="2679" y="2508"/>
                      <a:pt x="2692" y="2475"/>
                    </a:cubicBezTo>
                    <a:cubicBezTo>
                      <a:pt x="2742" y="2385"/>
                      <a:pt x="2789" y="2294"/>
                      <a:pt x="2842" y="2204"/>
                    </a:cubicBezTo>
                    <a:cubicBezTo>
                      <a:pt x="2923" y="2070"/>
                      <a:pt x="3000" y="1940"/>
                      <a:pt x="3080" y="1809"/>
                    </a:cubicBezTo>
                    <a:cubicBezTo>
                      <a:pt x="3157" y="1689"/>
                      <a:pt x="3231" y="1572"/>
                      <a:pt x="3311" y="1459"/>
                    </a:cubicBezTo>
                    <a:cubicBezTo>
                      <a:pt x="3355" y="1395"/>
                      <a:pt x="3395" y="1331"/>
                      <a:pt x="3438" y="1267"/>
                    </a:cubicBezTo>
                    <a:close/>
                    <a:moveTo>
                      <a:pt x="2228" y="3492"/>
                    </a:moveTo>
                    <a:cubicBezTo>
                      <a:pt x="2284" y="3609"/>
                      <a:pt x="2358" y="3675"/>
                      <a:pt x="2458" y="3759"/>
                    </a:cubicBezTo>
                    <a:lnTo>
                      <a:pt x="2461" y="3763"/>
                    </a:lnTo>
                    <a:cubicBezTo>
                      <a:pt x="2509" y="3796"/>
                      <a:pt x="2562" y="3826"/>
                      <a:pt x="2612" y="3853"/>
                    </a:cubicBezTo>
                    <a:cubicBezTo>
                      <a:pt x="2659" y="3879"/>
                      <a:pt x="2702" y="3907"/>
                      <a:pt x="2749" y="3933"/>
                    </a:cubicBezTo>
                    <a:cubicBezTo>
                      <a:pt x="2839" y="3984"/>
                      <a:pt x="2936" y="4037"/>
                      <a:pt x="3023" y="4097"/>
                    </a:cubicBezTo>
                    <a:cubicBezTo>
                      <a:pt x="3100" y="4147"/>
                      <a:pt x="3171" y="4204"/>
                      <a:pt x="3237" y="4261"/>
                    </a:cubicBezTo>
                    <a:cubicBezTo>
                      <a:pt x="3298" y="4321"/>
                      <a:pt x="3358" y="4385"/>
                      <a:pt x="3408" y="4452"/>
                    </a:cubicBezTo>
                    <a:cubicBezTo>
                      <a:pt x="3438" y="4509"/>
                      <a:pt x="3465" y="4572"/>
                      <a:pt x="3488" y="4635"/>
                    </a:cubicBezTo>
                    <a:cubicBezTo>
                      <a:pt x="3508" y="4709"/>
                      <a:pt x="3522" y="4786"/>
                      <a:pt x="3528" y="4863"/>
                    </a:cubicBezTo>
                    <a:cubicBezTo>
                      <a:pt x="3528" y="4900"/>
                      <a:pt x="3522" y="4933"/>
                      <a:pt x="3518" y="4967"/>
                    </a:cubicBezTo>
                    <a:cubicBezTo>
                      <a:pt x="3501" y="5020"/>
                      <a:pt x="3485" y="5074"/>
                      <a:pt x="3461" y="5128"/>
                    </a:cubicBezTo>
                    <a:cubicBezTo>
                      <a:pt x="3438" y="5168"/>
                      <a:pt x="3412" y="5208"/>
                      <a:pt x="3384" y="5244"/>
                    </a:cubicBezTo>
                    <a:cubicBezTo>
                      <a:pt x="3321" y="5301"/>
                      <a:pt x="3251" y="5355"/>
                      <a:pt x="3180" y="5401"/>
                    </a:cubicBezTo>
                    <a:cubicBezTo>
                      <a:pt x="3060" y="5472"/>
                      <a:pt x="2930" y="5525"/>
                      <a:pt x="2796" y="5572"/>
                    </a:cubicBezTo>
                    <a:cubicBezTo>
                      <a:pt x="2759" y="5582"/>
                      <a:pt x="2719" y="5592"/>
                      <a:pt x="2679" y="5599"/>
                    </a:cubicBezTo>
                    <a:cubicBezTo>
                      <a:pt x="2669" y="5599"/>
                      <a:pt x="2662" y="5595"/>
                      <a:pt x="2655" y="5595"/>
                    </a:cubicBezTo>
                    <a:cubicBezTo>
                      <a:pt x="2585" y="5575"/>
                      <a:pt x="2518" y="5555"/>
                      <a:pt x="2452" y="5535"/>
                    </a:cubicBezTo>
                    <a:cubicBezTo>
                      <a:pt x="2324" y="5495"/>
                      <a:pt x="2197" y="5458"/>
                      <a:pt x="2077" y="5404"/>
                    </a:cubicBezTo>
                    <a:cubicBezTo>
                      <a:pt x="1963" y="5341"/>
                      <a:pt x="1850" y="5274"/>
                      <a:pt x="1739" y="5204"/>
                    </a:cubicBezTo>
                    <a:cubicBezTo>
                      <a:pt x="1679" y="5168"/>
                      <a:pt x="1618" y="5123"/>
                      <a:pt x="1558" y="5087"/>
                    </a:cubicBezTo>
                    <a:cubicBezTo>
                      <a:pt x="1538" y="5077"/>
                      <a:pt x="1515" y="5063"/>
                      <a:pt x="1495" y="5050"/>
                    </a:cubicBezTo>
                    <a:cubicBezTo>
                      <a:pt x="1572" y="4873"/>
                      <a:pt x="1649" y="4696"/>
                      <a:pt x="1729" y="4518"/>
                    </a:cubicBezTo>
                    <a:cubicBezTo>
                      <a:pt x="1882" y="4171"/>
                      <a:pt x="2057" y="3833"/>
                      <a:pt x="2228" y="3492"/>
                    </a:cubicBezTo>
                    <a:close/>
                    <a:moveTo>
                      <a:pt x="3314" y="0"/>
                    </a:moveTo>
                    <a:cubicBezTo>
                      <a:pt x="3231" y="3"/>
                      <a:pt x="3151" y="3"/>
                      <a:pt x="3070" y="23"/>
                    </a:cubicBezTo>
                    <a:cubicBezTo>
                      <a:pt x="2997" y="40"/>
                      <a:pt x="2926" y="63"/>
                      <a:pt x="2859" y="87"/>
                    </a:cubicBezTo>
                    <a:cubicBezTo>
                      <a:pt x="2719" y="134"/>
                      <a:pt x="2589" y="224"/>
                      <a:pt x="2488" y="332"/>
                    </a:cubicBezTo>
                    <a:cubicBezTo>
                      <a:pt x="2381" y="445"/>
                      <a:pt x="2284" y="552"/>
                      <a:pt x="2204" y="686"/>
                    </a:cubicBezTo>
                    <a:cubicBezTo>
                      <a:pt x="2110" y="849"/>
                      <a:pt x="2023" y="1014"/>
                      <a:pt x="1933" y="1181"/>
                    </a:cubicBezTo>
                    <a:cubicBezTo>
                      <a:pt x="1726" y="1568"/>
                      <a:pt x="1518" y="1963"/>
                      <a:pt x="1361" y="2378"/>
                    </a:cubicBezTo>
                    <a:cubicBezTo>
                      <a:pt x="1291" y="2569"/>
                      <a:pt x="1228" y="2766"/>
                      <a:pt x="1144" y="2953"/>
                    </a:cubicBezTo>
                    <a:cubicBezTo>
                      <a:pt x="1053" y="3154"/>
                      <a:pt x="963" y="3354"/>
                      <a:pt x="870" y="3555"/>
                    </a:cubicBezTo>
                    <a:cubicBezTo>
                      <a:pt x="585" y="4180"/>
                      <a:pt x="325" y="4816"/>
                      <a:pt x="56" y="5449"/>
                    </a:cubicBezTo>
                    <a:cubicBezTo>
                      <a:pt x="0" y="5585"/>
                      <a:pt x="16" y="5759"/>
                      <a:pt x="76" y="5890"/>
                    </a:cubicBezTo>
                    <a:cubicBezTo>
                      <a:pt x="141" y="6031"/>
                      <a:pt x="264" y="6144"/>
                      <a:pt x="411" y="6197"/>
                    </a:cubicBezTo>
                    <a:cubicBezTo>
                      <a:pt x="473" y="6220"/>
                      <a:pt x="539" y="6231"/>
                      <a:pt x="605" y="6231"/>
                    </a:cubicBezTo>
                    <a:cubicBezTo>
                      <a:pt x="657" y="6231"/>
                      <a:pt x="709" y="6224"/>
                      <a:pt x="759" y="6211"/>
                    </a:cubicBezTo>
                    <a:cubicBezTo>
                      <a:pt x="783" y="6227"/>
                      <a:pt x="809" y="6244"/>
                      <a:pt x="836" y="6264"/>
                    </a:cubicBezTo>
                    <a:cubicBezTo>
                      <a:pt x="916" y="6318"/>
                      <a:pt x="1000" y="6368"/>
                      <a:pt x="1084" y="6418"/>
                    </a:cubicBezTo>
                    <a:cubicBezTo>
                      <a:pt x="1164" y="6468"/>
                      <a:pt x="1248" y="6515"/>
                      <a:pt x="1331" y="6562"/>
                    </a:cubicBezTo>
                    <a:cubicBezTo>
                      <a:pt x="1465" y="6639"/>
                      <a:pt x="1602" y="6706"/>
                      <a:pt x="1749" y="6753"/>
                    </a:cubicBezTo>
                    <a:cubicBezTo>
                      <a:pt x="1799" y="6769"/>
                      <a:pt x="1846" y="6786"/>
                      <a:pt x="1896" y="6799"/>
                    </a:cubicBezTo>
                    <a:cubicBezTo>
                      <a:pt x="1990" y="6826"/>
                      <a:pt x="2083" y="6856"/>
                      <a:pt x="2180" y="6880"/>
                    </a:cubicBezTo>
                    <a:cubicBezTo>
                      <a:pt x="2274" y="6900"/>
                      <a:pt x="2368" y="6923"/>
                      <a:pt x="2464" y="6940"/>
                    </a:cubicBezTo>
                    <a:cubicBezTo>
                      <a:pt x="2517" y="6949"/>
                      <a:pt x="2569" y="6953"/>
                      <a:pt x="2620" y="6953"/>
                    </a:cubicBezTo>
                    <a:cubicBezTo>
                      <a:pt x="2678" y="6953"/>
                      <a:pt x="2736" y="6949"/>
                      <a:pt x="2796" y="6943"/>
                    </a:cubicBezTo>
                    <a:cubicBezTo>
                      <a:pt x="2940" y="6937"/>
                      <a:pt x="3070" y="6886"/>
                      <a:pt x="3207" y="6843"/>
                    </a:cubicBezTo>
                    <a:cubicBezTo>
                      <a:pt x="3291" y="6816"/>
                      <a:pt x="3375" y="6779"/>
                      <a:pt x="3455" y="6742"/>
                    </a:cubicBezTo>
                    <a:cubicBezTo>
                      <a:pt x="3679" y="6639"/>
                      <a:pt x="3889" y="6508"/>
                      <a:pt x="4083" y="6355"/>
                    </a:cubicBezTo>
                    <a:cubicBezTo>
                      <a:pt x="4124" y="6321"/>
                      <a:pt x="4160" y="6287"/>
                      <a:pt x="4197" y="6254"/>
                    </a:cubicBezTo>
                    <a:cubicBezTo>
                      <a:pt x="4324" y="6127"/>
                      <a:pt x="4438" y="5994"/>
                      <a:pt x="4522" y="5836"/>
                    </a:cubicBezTo>
                    <a:cubicBezTo>
                      <a:pt x="4585" y="5719"/>
                      <a:pt x="4639" y="5605"/>
                      <a:pt x="4682" y="5478"/>
                    </a:cubicBezTo>
                    <a:cubicBezTo>
                      <a:pt x="4716" y="5384"/>
                      <a:pt x="4732" y="5284"/>
                      <a:pt x="4749" y="5188"/>
                    </a:cubicBezTo>
                    <a:cubicBezTo>
                      <a:pt x="4786" y="5007"/>
                      <a:pt x="4789" y="4827"/>
                      <a:pt x="4762" y="4642"/>
                    </a:cubicBezTo>
                    <a:cubicBezTo>
                      <a:pt x="4749" y="4546"/>
                      <a:pt x="4732" y="4452"/>
                      <a:pt x="4709" y="4358"/>
                    </a:cubicBezTo>
                    <a:cubicBezTo>
                      <a:pt x="4669" y="4211"/>
                      <a:pt x="4616" y="4074"/>
                      <a:pt x="4551" y="3940"/>
                    </a:cubicBezTo>
                    <a:cubicBezTo>
                      <a:pt x="4535" y="3910"/>
                      <a:pt x="4518" y="3879"/>
                      <a:pt x="4502" y="3850"/>
                    </a:cubicBezTo>
                    <a:cubicBezTo>
                      <a:pt x="4565" y="3839"/>
                      <a:pt x="4628" y="3830"/>
                      <a:pt x="4692" y="3816"/>
                    </a:cubicBezTo>
                    <a:cubicBezTo>
                      <a:pt x="4883" y="3783"/>
                      <a:pt x="5060" y="3703"/>
                      <a:pt x="5234" y="3623"/>
                    </a:cubicBezTo>
                    <a:cubicBezTo>
                      <a:pt x="5378" y="3558"/>
                      <a:pt x="5522" y="3475"/>
                      <a:pt x="5632" y="3354"/>
                    </a:cubicBezTo>
                    <a:cubicBezTo>
                      <a:pt x="5699" y="3281"/>
                      <a:pt x="5766" y="3208"/>
                      <a:pt x="5826" y="3127"/>
                    </a:cubicBezTo>
                    <a:cubicBezTo>
                      <a:pt x="5936" y="2980"/>
                      <a:pt x="6040" y="2823"/>
                      <a:pt x="6100" y="2649"/>
                    </a:cubicBezTo>
                    <a:cubicBezTo>
                      <a:pt x="6137" y="2539"/>
                      <a:pt x="6161" y="2414"/>
                      <a:pt x="6167" y="2298"/>
                    </a:cubicBezTo>
                    <a:cubicBezTo>
                      <a:pt x="6177" y="2161"/>
                      <a:pt x="6174" y="2027"/>
                      <a:pt x="6164" y="1886"/>
                    </a:cubicBezTo>
                    <a:cubicBezTo>
                      <a:pt x="6161" y="1860"/>
                      <a:pt x="6157" y="1833"/>
                      <a:pt x="6150" y="1806"/>
                    </a:cubicBezTo>
                    <a:cubicBezTo>
                      <a:pt x="6133" y="1739"/>
                      <a:pt x="6110" y="1672"/>
                      <a:pt x="6087" y="1609"/>
                    </a:cubicBezTo>
                    <a:cubicBezTo>
                      <a:pt x="6067" y="1556"/>
                      <a:pt x="6040" y="1508"/>
                      <a:pt x="6013" y="1459"/>
                    </a:cubicBezTo>
                    <a:cubicBezTo>
                      <a:pt x="5940" y="1338"/>
                      <a:pt x="5860" y="1224"/>
                      <a:pt x="5769" y="1117"/>
                    </a:cubicBezTo>
                    <a:cubicBezTo>
                      <a:pt x="5709" y="1047"/>
                      <a:pt x="5642" y="987"/>
                      <a:pt x="5575" y="923"/>
                    </a:cubicBezTo>
                    <a:cubicBezTo>
                      <a:pt x="5474" y="823"/>
                      <a:pt x="5368" y="729"/>
                      <a:pt x="5258" y="639"/>
                    </a:cubicBezTo>
                    <a:cubicBezTo>
                      <a:pt x="5241" y="625"/>
                      <a:pt x="5224" y="613"/>
                      <a:pt x="5207" y="599"/>
                    </a:cubicBezTo>
                    <a:cubicBezTo>
                      <a:pt x="5153" y="556"/>
                      <a:pt x="5104" y="515"/>
                      <a:pt x="5047" y="482"/>
                    </a:cubicBezTo>
                    <a:cubicBezTo>
                      <a:pt x="4846" y="361"/>
                      <a:pt x="4636" y="275"/>
                      <a:pt x="4408" y="214"/>
                    </a:cubicBezTo>
                    <a:cubicBezTo>
                      <a:pt x="4170" y="154"/>
                      <a:pt x="3929" y="107"/>
                      <a:pt x="3692" y="57"/>
                    </a:cubicBezTo>
                    <a:cubicBezTo>
                      <a:pt x="3602" y="37"/>
                      <a:pt x="3515" y="23"/>
                      <a:pt x="3428" y="7"/>
                    </a:cubicBezTo>
                    <a:cubicBezTo>
                      <a:pt x="3387" y="0"/>
                      <a:pt x="3351" y="0"/>
                      <a:pt x="3314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30" name="Google Shape;3530;p24"/>
              <p:cNvSpPr/>
              <p:nvPr/>
            </p:nvSpPr>
            <p:spPr>
              <a:xfrm>
                <a:off x="4791500" y="4541438"/>
                <a:ext cx="163225" cy="182575"/>
              </a:xfrm>
              <a:custGeom>
                <a:avLst/>
                <a:gdLst/>
                <a:ahLst/>
                <a:cxnLst/>
                <a:rect l="l" t="t" r="r" b="b"/>
                <a:pathLst>
                  <a:path w="6529" h="7303" extrusionOk="0">
                    <a:moveTo>
                      <a:pt x="3700" y="1635"/>
                    </a:moveTo>
                    <a:lnTo>
                      <a:pt x="3880" y="1664"/>
                    </a:lnTo>
                    <a:cubicBezTo>
                      <a:pt x="3997" y="1684"/>
                      <a:pt x="4111" y="1708"/>
                      <a:pt x="4221" y="1728"/>
                    </a:cubicBezTo>
                    <a:cubicBezTo>
                      <a:pt x="4325" y="1755"/>
                      <a:pt x="4412" y="1781"/>
                      <a:pt x="4489" y="1815"/>
                    </a:cubicBezTo>
                    <a:cubicBezTo>
                      <a:pt x="4582" y="1875"/>
                      <a:pt x="4669" y="1945"/>
                      <a:pt x="4733" y="2005"/>
                    </a:cubicBezTo>
                    <a:cubicBezTo>
                      <a:pt x="4817" y="2082"/>
                      <a:pt x="4907" y="2173"/>
                      <a:pt x="4987" y="2277"/>
                    </a:cubicBezTo>
                    <a:cubicBezTo>
                      <a:pt x="4984" y="2310"/>
                      <a:pt x="4981" y="2340"/>
                      <a:pt x="4977" y="2374"/>
                    </a:cubicBezTo>
                    <a:cubicBezTo>
                      <a:pt x="4947" y="2424"/>
                      <a:pt x="4907" y="2474"/>
                      <a:pt x="4867" y="2527"/>
                    </a:cubicBezTo>
                    <a:cubicBezTo>
                      <a:pt x="4797" y="2561"/>
                      <a:pt x="4723" y="2595"/>
                      <a:pt x="4643" y="2624"/>
                    </a:cubicBezTo>
                    <a:cubicBezTo>
                      <a:pt x="4566" y="2641"/>
                      <a:pt x="4489" y="2651"/>
                      <a:pt x="4405" y="2661"/>
                    </a:cubicBezTo>
                    <a:lnTo>
                      <a:pt x="4348" y="2668"/>
                    </a:lnTo>
                    <a:cubicBezTo>
                      <a:pt x="4272" y="2678"/>
                      <a:pt x="4195" y="2684"/>
                      <a:pt x="4131" y="2691"/>
                    </a:cubicBezTo>
                    <a:cubicBezTo>
                      <a:pt x="3991" y="2691"/>
                      <a:pt x="3854" y="2678"/>
                      <a:pt x="3736" y="2668"/>
                    </a:cubicBezTo>
                    <a:cubicBezTo>
                      <a:pt x="3596" y="2655"/>
                      <a:pt x="3485" y="2638"/>
                      <a:pt x="3385" y="2621"/>
                    </a:cubicBezTo>
                    <a:lnTo>
                      <a:pt x="3375" y="2618"/>
                    </a:lnTo>
                    <a:cubicBezTo>
                      <a:pt x="3295" y="2595"/>
                      <a:pt x="3215" y="2570"/>
                      <a:pt x="3121" y="2558"/>
                    </a:cubicBezTo>
                    <a:cubicBezTo>
                      <a:pt x="3138" y="2527"/>
                      <a:pt x="3155" y="2497"/>
                      <a:pt x="3171" y="2470"/>
                    </a:cubicBezTo>
                    <a:cubicBezTo>
                      <a:pt x="3252" y="2337"/>
                      <a:pt x="3329" y="2206"/>
                      <a:pt x="3409" y="2079"/>
                    </a:cubicBezTo>
                    <a:cubicBezTo>
                      <a:pt x="3482" y="1962"/>
                      <a:pt x="3556" y="1845"/>
                      <a:pt x="3633" y="1735"/>
                    </a:cubicBezTo>
                    <a:lnTo>
                      <a:pt x="3700" y="1635"/>
                    </a:lnTo>
                    <a:close/>
                    <a:moveTo>
                      <a:pt x="3536" y="1253"/>
                    </a:moveTo>
                    <a:lnTo>
                      <a:pt x="3345" y="1534"/>
                    </a:lnTo>
                    <a:cubicBezTo>
                      <a:pt x="3261" y="1651"/>
                      <a:pt x="3184" y="1772"/>
                      <a:pt x="3111" y="1892"/>
                    </a:cubicBezTo>
                    <a:cubicBezTo>
                      <a:pt x="3028" y="2022"/>
                      <a:pt x="2951" y="2156"/>
                      <a:pt x="2870" y="2289"/>
                    </a:cubicBezTo>
                    <a:cubicBezTo>
                      <a:pt x="2817" y="2380"/>
                      <a:pt x="2770" y="2470"/>
                      <a:pt x="2719" y="2561"/>
                    </a:cubicBezTo>
                    <a:lnTo>
                      <a:pt x="2509" y="3019"/>
                    </a:lnTo>
                    <a:lnTo>
                      <a:pt x="2874" y="2919"/>
                    </a:lnTo>
                    <a:cubicBezTo>
                      <a:pt x="2916" y="2906"/>
                      <a:pt x="2960" y="2899"/>
                      <a:pt x="3003" y="2899"/>
                    </a:cubicBezTo>
                    <a:cubicBezTo>
                      <a:pt x="3018" y="2899"/>
                      <a:pt x="3033" y="2900"/>
                      <a:pt x="3048" y="2902"/>
                    </a:cubicBezTo>
                    <a:cubicBezTo>
                      <a:pt x="3121" y="2908"/>
                      <a:pt x="3195" y="2932"/>
                      <a:pt x="3275" y="2956"/>
                    </a:cubicBezTo>
                    <a:lnTo>
                      <a:pt x="3312" y="2965"/>
                    </a:lnTo>
                    <a:cubicBezTo>
                      <a:pt x="3425" y="2985"/>
                      <a:pt x="3549" y="3002"/>
                      <a:pt x="3700" y="3016"/>
                    </a:cubicBezTo>
                    <a:cubicBezTo>
                      <a:pt x="3823" y="3029"/>
                      <a:pt x="3967" y="3042"/>
                      <a:pt x="4131" y="3042"/>
                    </a:cubicBezTo>
                    <a:lnTo>
                      <a:pt x="4144" y="3042"/>
                    </a:lnTo>
                    <a:cubicBezTo>
                      <a:pt x="4228" y="3036"/>
                      <a:pt x="4308" y="3029"/>
                      <a:pt x="4392" y="3016"/>
                    </a:cubicBezTo>
                    <a:lnTo>
                      <a:pt x="4452" y="3009"/>
                    </a:lnTo>
                    <a:cubicBezTo>
                      <a:pt x="4542" y="2999"/>
                      <a:pt x="4636" y="2985"/>
                      <a:pt x="4729" y="2965"/>
                    </a:cubicBezTo>
                    <a:lnTo>
                      <a:pt x="4753" y="2959"/>
                    </a:lnTo>
                    <a:cubicBezTo>
                      <a:pt x="4860" y="2919"/>
                      <a:pt x="4961" y="2875"/>
                      <a:pt x="5050" y="2828"/>
                    </a:cubicBezTo>
                    <a:lnTo>
                      <a:pt x="5124" y="2765"/>
                    </a:lnTo>
                    <a:cubicBezTo>
                      <a:pt x="5188" y="2688"/>
                      <a:pt x="5245" y="2607"/>
                      <a:pt x="5291" y="2534"/>
                    </a:cubicBezTo>
                    <a:lnTo>
                      <a:pt x="5322" y="2447"/>
                    </a:lnTo>
                    <a:cubicBezTo>
                      <a:pt x="5331" y="2380"/>
                      <a:pt x="5339" y="2310"/>
                      <a:pt x="5339" y="2243"/>
                    </a:cubicBezTo>
                    <a:lnTo>
                      <a:pt x="5339" y="2226"/>
                    </a:lnTo>
                    <a:lnTo>
                      <a:pt x="5322" y="2166"/>
                    </a:lnTo>
                    <a:cubicBezTo>
                      <a:pt x="5311" y="2143"/>
                      <a:pt x="5302" y="2123"/>
                      <a:pt x="5291" y="2102"/>
                    </a:cubicBezTo>
                    <a:lnTo>
                      <a:pt x="5278" y="2079"/>
                    </a:lnTo>
                    <a:cubicBezTo>
                      <a:pt x="5181" y="1948"/>
                      <a:pt x="5070" y="1838"/>
                      <a:pt x="4974" y="1748"/>
                    </a:cubicBezTo>
                    <a:lnTo>
                      <a:pt x="4967" y="1741"/>
                    </a:lnTo>
                    <a:cubicBezTo>
                      <a:pt x="4890" y="1675"/>
                      <a:pt x="4783" y="1584"/>
                      <a:pt x="4663" y="1511"/>
                    </a:cubicBezTo>
                    <a:lnTo>
                      <a:pt x="4639" y="1497"/>
                    </a:lnTo>
                    <a:cubicBezTo>
                      <a:pt x="4539" y="1454"/>
                      <a:pt x="4436" y="1420"/>
                      <a:pt x="4298" y="1387"/>
                    </a:cubicBezTo>
                    <a:cubicBezTo>
                      <a:pt x="4181" y="1363"/>
                      <a:pt x="4061" y="1340"/>
                      <a:pt x="3944" y="1320"/>
                    </a:cubicBezTo>
                    <a:cubicBezTo>
                      <a:pt x="3860" y="1303"/>
                      <a:pt x="3780" y="1290"/>
                      <a:pt x="3696" y="1277"/>
                    </a:cubicBezTo>
                    <a:lnTo>
                      <a:pt x="3536" y="1253"/>
                    </a:lnTo>
                    <a:close/>
                    <a:moveTo>
                      <a:pt x="2439" y="3995"/>
                    </a:moveTo>
                    <a:cubicBezTo>
                      <a:pt x="2466" y="4022"/>
                      <a:pt x="2496" y="4046"/>
                      <a:pt x="2526" y="4069"/>
                    </a:cubicBezTo>
                    <a:lnTo>
                      <a:pt x="2529" y="4072"/>
                    </a:lnTo>
                    <a:cubicBezTo>
                      <a:pt x="2576" y="4109"/>
                      <a:pt x="2622" y="4136"/>
                      <a:pt x="2662" y="4160"/>
                    </a:cubicBezTo>
                    <a:lnTo>
                      <a:pt x="2703" y="4183"/>
                    </a:lnTo>
                    <a:cubicBezTo>
                      <a:pt x="2747" y="4209"/>
                      <a:pt x="2793" y="4236"/>
                      <a:pt x="2840" y="4260"/>
                    </a:cubicBezTo>
                    <a:lnTo>
                      <a:pt x="2880" y="4287"/>
                    </a:lnTo>
                    <a:cubicBezTo>
                      <a:pt x="2957" y="4327"/>
                      <a:pt x="3034" y="4370"/>
                      <a:pt x="3104" y="4417"/>
                    </a:cubicBezTo>
                    <a:cubicBezTo>
                      <a:pt x="3168" y="4461"/>
                      <a:pt x="3232" y="4510"/>
                      <a:pt x="3292" y="4564"/>
                    </a:cubicBezTo>
                    <a:cubicBezTo>
                      <a:pt x="3352" y="4621"/>
                      <a:pt x="3399" y="4671"/>
                      <a:pt x="3439" y="4722"/>
                    </a:cubicBezTo>
                    <a:cubicBezTo>
                      <a:pt x="3459" y="4765"/>
                      <a:pt x="3479" y="4808"/>
                      <a:pt x="3499" y="4862"/>
                    </a:cubicBezTo>
                    <a:cubicBezTo>
                      <a:pt x="3512" y="4925"/>
                      <a:pt x="3522" y="4986"/>
                      <a:pt x="3533" y="5043"/>
                    </a:cubicBezTo>
                    <a:cubicBezTo>
                      <a:pt x="3529" y="5063"/>
                      <a:pt x="3525" y="5083"/>
                      <a:pt x="3522" y="5106"/>
                    </a:cubicBezTo>
                    <a:cubicBezTo>
                      <a:pt x="3512" y="5146"/>
                      <a:pt x="3499" y="5186"/>
                      <a:pt x="3482" y="5223"/>
                    </a:cubicBezTo>
                    <a:cubicBezTo>
                      <a:pt x="3465" y="5250"/>
                      <a:pt x="3449" y="5276"/>
                      <a:pt x="3429" y="5299"/>
                    </a:cubicBezTo>
                    <a:cubicBezTo>
                      <a:pt x="3385" y="5344"/>
                      <a:pt x="3332" y="5384"/>
                      <a:pt x="3275" y="5424"/>
                    </a:cubicBezTo>
                    <a:cubicBezTo>
                      <a:pt x="3171" y="5480"/>
                      <a:pt x="3054" y="5534"/>
                      <a:pt x="2931" y="5577"/>
                    </a:cubicBezTo>
                    <a:cubicBezTo>
                      <a:pt x="2903" y="5584"/>
                      <a:pt x="2880" y="5591"/>
                      <a:pt x="2854" y="5594"/>
                    </a:cubicBezTo>
                    <a:cubicBezTo>
                      <a:pt x="2810" y="5580"/>
                      <a:pt x="2767" y="5568"/>
                      <a:pt x="2723" y="5554"/>
                    </a:cubicBezTo>
                    <a:lnTo>
                      <a:pt x="2642" y="5531"/>
                    </a:lnTo>
                    <a:cubicBezTo>
                      <a:pt x="2532" y="5497"/>
                      <a:pt x="2426" y="5464"/>
                      <a:pt x="2338" y="5427"/>
                    </a:cubicBezTo>
                    <a:cubicBezTo>
                      <a:pt x="2228" y="5364"/>
                      <a:pt x="2121" y="5296"/>
                      <a:pt x="2011" y="5230"/>
                    </a:cubicBezTo>
                    <a:lnTo>
                      <a:pt x="1944" y="5186"/>
                    </a:lnTo>
                    <a:cubicBezTo>
                      <a:pt x="1927" y="5176"/>
                      <a:pt x="1910" y="5166"/>
                      <a:pt x="1897" y="5156"/>
                    </a:cubicBezTo>
                    <a:cubicBezTo>
                      <a:pt x="1954" y="5026"/>
                      <a:pt x="2011" y="4895"/>
                      <a:pt x="2068" y="4768"/>
                    </a:cubicBezTo>
                    <a:cubicBezTo>
                      <a:pt x="2181" y="4507"/>
                      <a:pt x="2309" y="4250"/>
                      <a:pt x="2439" y="3995"/>
                    </a:cubicBezTo>
                    <a:close/>
                    <a:moveTo>
                      <a:pt x="2409" y="3273"/>
                    </a:moveTo>
                    <a:lnTo>
                      <a:pt x="2228" y="3631"/>
                    </a:lnTo>
                    <a:cubicBezTo>
                      <a:pt x="2064" y="3952"/>
                      <a:pt x="1894" y="4287"/>
                      <a:pt x="1747" y="4624"/>
                    </a:cubicBezTo>
                    <a:cubicBezTo>
                      <a:pt x="1666" y="4802"/>
                      <a:pt x="1589" y="4978"/>
                      <a:pt x="1512" y="5156"/>
                    </a:cubicBezTo>
                    <a:lnTo>
                      <a:pt x="1449" y="5299"/>
                    </a:lnTo>
                    <a:lnTo>
                      <a:pt x="1646" y="5417"/>
                    </a:lnTo>
                    <a:cubicBezTo>
                      <a:pt x="1683" y="5437"/>
                      <a:pt x="1716" y="5460"/>
                      <a:pt x="1753" y="5480"/>
                    </a:cubicBezTo>
                    <a:lnTo>
                      <a:pt x="1827" y="5531"/>
                    </a:lnTo>
                    <a:cubicBezTo>
                      <a:pt x="1937" y="5600"/>
                      <a:pt x="2051" y="5668"/>
                      <a:pt x="2181" y="5741"/>
                    </a:cubicBezTo>
                    <a:cubicBezTo>
                      <a:pt x="2301" y="5795"/>
                      <a:pt x="2422" y="5832"/>
                      <a:pt x="2542" y="5869"/>
                    </a:cubicBezTo>
                    <a:lnTo>
                      <a:pt x="2619" y="5892"/>
                    </a:lnTo>
                    <a:cubicBezTo>
                      <a:pt x="2673" y="5909"/>
                      <a:pt x="2730" y="5926"/>
                      <a:pt x="2787" y="5942"/>
                    </a:cubicBezTo>
                    <a:lnTo>
                      <a:pt x="2863" y="5952"/>
                    </a:lnTo>
                    <a:lnTo>
                      <a:pt x="2887" y="5946"/>
                    </a:lnTo>
                    <a:cubicBezTo>
                      <a:pt x="2931" y="5938"/>
                      <a:pt x="2977" y="5929"/>
                      <a:pt x="3034" y="5912"/>
                    </a:cubicBezTo>
                    <a:cubicBezTo>
                      <a:pt x="3188" y="5858"/>
                      <a:pt x="3325" y="5798"/>
                      <a:pt x="3459" y="5721"/>
                    </a:cubicBezTo>
                    <a:cubicBezTo>
                      <a:pt x="3549" y="5661"/>
                      <a:pt x="3619" y="5605"/>
                      <a:pt x="3679" y="5548"/>
                    </a:cubicBezTo>
                    <a:lnTo>
                      <a:pt x="3700" y="5527"/>
                    </a:lnTo>
                    <a:cubicBezTo>
                      <a:pt x="3733" y="5484"/>
                      <a:pt x="3763" y="5440"/>
                      <a:pt x="3790" y="5393"/>
                    </a:cubicBezTo>
                    <a:lnTo>
                      <a:pt x="3803" y="5370"/>
                    </a:lnTo>
                    <a:cubicBezTo>
                      <a:pt x="3826" y="5310"/>
                      <a:pt x="3846" y="5253"/>
                      <a:pt x="3863" y="5190"/>
                    </a:cubicBezTo>
                    <a:lnTo>
                      <a:pt x="3870" y="5169"/>
                    </a:lnTo>
                    <a:cubicBezTo>
                      <a:pt x="3874" y="5129"/>
                      <a:pt x="3880" y="5092"/>
                      <a:pt x="3883" y="5052"/>
                    </a:cubicBezTo>
                    <a:lnTo>
                      <a:pt x="3883" y="5035"/>
                    </a:lnTo>
                    <a:lnTo>
                      <a:pt x="3883" y="5019"/>
                    </a:lnTo>
                    <a:cubicBezTo>
                      <a:pt x="3874" y="4942"/>
                      <a:pt x="3860" y="4858"/>
                      <a:pt x="3840" y="4771"/>
                    </a:cubicBezTo>
                    <a:lnTo>
                      <a:pt x="3834" y="4748"/>
                    </a:lnTo>
                    <a:cubicBezTo>
                      <a:pt x="3803" y="4674"/>
                      <a:pt x="3773" y="4608"/>
                      <a:pt x="3743" y="4544"/>
                    </a:cubicBezTo>
                    <a:lnTo>
                      <a:pt x="3726" y="4517"/>
                    </a:lnTo>
                    <a:cubicBezTo>
                      <a:pt x="3673" y="4453"/>
                      <a:pt x="3616" y="4387"/>
                      <a:pt x="3529" y="4303"/>
                    </a:cubicBezTo>
                    <a:cubicBezTo>
                      <a:pt x="3465" y="4250"/>
                      <a:pt x="3389" y="4186"/>
                      <a:pt x="3301" y="4126"/>
                    </a:cubicBezTo>
                    <a:cubicBezTo>
                      <a:pt x="3221" y="4072"/>
                      <a:pt x="3138" y="4026"/>
                      <a:pt x="3054" y="3979"/>
                    </a:cubicBezTo>
                    <a:lnTo>
                      <a:pt x="3011" y="3955"/>
                    </a:lnTo>
                    <a:cubicBezTo>
                      <a:pt x="2967" y="3929"/>
                      <a:pt x="2923" y="3905"/>
                      <a:pt x="2880" y="3879"/>
                    </a:cubicBezTo>
                    <a:lnTo>
                      <a:pt x="2837" y="3855"/>
                    </a:lnTo>
                    <a:cubicBezTo>
                      <a:pt x="2807" y="3839"/>
                      <a:pt x="2776" y="3822"/>
                      <a:pt x="2750" y="3802"/>
                    </a:cubicBezTo>
                    <a:lnTo>
                      <a:pt x="2639" y="3939"/>
                    </a:lnTo>
                    <a:lnTo>
                      <a:pt x="2747" y="3799"/>
                    </a:lnTo>
                    <a:cubicBezTo>
                      <a:pt x="2650" y="3718"/>
                      <a:pt x="2602" y="3674"/>
                      <a:pt x="2566" y="3591"/>
                    </a:cubicBezTo>
                    <a:lnTo>
                      <a:pt x="2409" y="3273"/>
                    </a:lnTo>
                    <a:close/>
                    <a:moveTo>
                      <a:pt x="3525" y="352"/>
                    </a:moveTo>
                    <a:cubicBezTo>
                      <a:pt x="3544" y="352"/>
                      <a:pt x="3562" y="354"/>
                      <a:pt x="3576" y="357"/>
                    </a:cubicBezTo>
                    <a:cubicBezTo>
                      <a:pt x="3663" y="370"/>
                      <a:pt x="3746" y="387"/>
                      <a:pt x="3834" y="403"/>
                    </a:cubicBezTo>
                    <a:lnTo>
                      <a:pt x="3980" y="434"/>
                    </a:lnTo>
                    <a:cubicBezTo>
                      <a:pt x="4167" y="474"/>
                      <a:pt x="4359" y="514"/>
                      <a:pt x="4542" y="561"/>
                    </a:cubicBezTo>
                    <a:cubicBezTo>
                      <a:pt x="4753" y="614"/>
                      <a:pt x="4944" y="698"/>
                      <a:pt x="5135" y="812"/>
                    </a:cubicBezTo>
                    <a:cubicBezTo>
                      <a:pt x="5184" y="838"/>
                      <a:pt x="5231" y="875"/>
                      <a:pt x="5275" y="912"/>
                    </a:cubicBezTo>
                    <a:lnTo>
                      <a:pt x="5325" y="952"/>
                    </a:lnTo>
                    <a:cubicBezTo>
                      <a:pt x="5432" y="1042"/>
                      <a:pt x="5536" y="1133"/>
                      <a:pt x="5632" y="1226"/>
                    </a:cubicBezTo>
                    <a:lnTo>
                      <a:pt x="5666" y="1256"/>
                    </a:lnTo>
                    <a:cubicBezTo>
                      <a:pt x="5720" y="1310"/>
                      <a:pt x="5770" y="1357"/>
                      <a:pt x="5813" y="1407"/>
                    </a:cubicBezTo>
                    <a:cubicBezTo>
                      <a:pt x="5893" y="1504"/>
                      <a:pt x="5967" y="1607"/>
                      <a:pt x="6038" y="1724"/>
                    </a:cubicBezTo>
                    <a:cubicBezTo>
                      <a:pt x="6061" y="1765"/>
                      <a:pt x="6084" y="1805"/>
                      <a:pt x="6101" y="1845"/>
                    </a:cubicBezTo>
                    <a:cubicBezTo>
                      <a:pt x="6121" y="1905"/>
                      <a:pt x="6141" y="1962"/>
                      <a:pt x="6154" y="2025"/>
                    </a:cubicBezTo>
                    <a:cubicBezTo>
                      <a:pt x="6161" y="2042"/>
                      <a:pt x="6164" y="2059"/>
                      <a:pt x="6168" y="2076"/>
                    </a:cubicBezTo>
                    <a:cubicBezTo>
                      <a:pt x="6178" y="2213"/>
                      <a:pt x="6178" y="2340"/>
                      <a:pt x="6171" y="2464"/>
                    </a:cubicBezTo>
                    <a:cubicBezTo>
                      <a:pt x="6164" y="2570"/>
                      <a:pt x="6141" y="2678"/>
                      <a:pt x="6111" y="2768"/>
                    </a:cubicBezTo>
                    <a:cubicBezTo>
                      <a:pt x="6058" y="2925"/>
                      <a:pt x="5957" y="3072"/>
                      <a:pt x="5863" y="3200"/>
                    </a:cubicBezTo>
                    <a:cubicBezTo>
                      <a:pt x="5820" y="3257"/>
                      <a:pt x="5770" y="3313"/>
                      <a:pt x="5713" y="3373"/>
                    </a:cubicBezTo>
                    <a:lnTo>
                      <a:pt x="5680" y="3413"/>
                    </a:lnTo>
                    <a:cubicBezTo>
                      <a:pt x="5603" y="3498"/>
                      <a:pt x="5496" y="3567"/>
                      <a:pt x="5339" y="3638"/>
                    </a:cubicBezTo>
                    <a:cubicBezTo>
                      <a:pt x="5175" y="3711"/>
                      <a:pt x="5007" y="3788"/>
                      <a:pt x="4840" y="3819"/>
                    </a:cubicBezTo>
                    <a:cubicBezTo>
                      <a:pt x="4777" y="3831"/>
                      <a:pt x="4716" y="3842"/>
                      <a:pt x="4653" y="3851"/>
                    </a:cubicBezTo>
                    <a:lnTo>
                      <a:pt x="4402" y="3892"/>
                    </a:lnTo>
                    <a:lnTo>
                      <a:pt x="4529" y="4112"/>
                    </a:lnTo>
                    <a:cubicBezTo>
                      <a:pt x="4542" y="4140"/>
                      <a:pt x="4556" y="4166"/>
                      <a:pt x="4569" y="4193"/>
                    </a:cubicBezTo>
                    <a:cubicBezTo>
                      <a:pt x="4633" y="4323"/>
                      <a:pt x="4683" y="4450"/>
                      <a:pt x="4716" y="4577"/>
                    </a:cubicBezTo>
                    <a:cubicBezTo>
                      <a:pt x="4740" y="4671"/>
                      <a:pt x="4757" y="4771"/>
                      <a:pt x="4766" y="4845"/>
                    </a:cubicBezTo>
                    <a:cubicBezTo>
                      <a:pt x="4794" y="5006"/>
                      <a:pt x="4786" y="5169"/>
                      <a:pt x="4757" y="5330"/>
                    </a:cubicBezTo>
                    <a:lnTo>
                      <a:pt x="4743" y="5393"/>
                    </a:lnTo>
                    <a:cubicBezTo>
                      <a:pt x="4729" y="5467"/>
                      <a:pt x="4716" y="5537"/>
                      <a:pt x="4696" y="5597"/>
                    </a:cubicBezTo>
                    <a:cubicBezTo>
                      <a:pt x="4660" y="5701"/>
                      <a:pt x="4613" y="5805"/>
                      <a:pt x="4546" y="5929"/>
                    </a:cubicBezTo>
                    <a:cubicBezTo>
                      <a:pt x="4476" y="6056"/>
                      <a:pt x="4382" y="6176"/>
                      <a:pt x="4252" y="6303"/>
                    </a:cubicBezTo>
                    <a:cubicBezTo>
                      <a:pt x="4218" y="6333"/>
                      <a:pt x="4188" y="6363"/>
                      <a:pt x="4151" y="6394"/>
                    </a:cubicBezTo>
                    <a:cubicBezTo>
                      <a:pt x="3971" y="6537"/>
                      <a:pt x="3770" y="6661"/>
                      <a:pt x="3559" y="6758"/>
                    </a:cubicBezTo>
                    <a:cubicBezTo>
                      <a:pt x="3472" y="6798"/>
                      <a:pt x="3399" y="6829"/>
                      <a:pt x="3332" y="6852"/>
                    </a:cubicBezTo>
                    <a:lnTo>
                      <a:pt x="3261" y="6872"/>
                    </a:lnTo>
                    <a:cubicBezTo>
                      <a:pt x="3158" y="6905"/>
                      <a:pt x="3057" y="6939"/>
                      <a:pt x="2954" y="6945"/>
                    </a:cubicBezTo>
                    <a:cubicBezTo>
                      <a:pt x="2899" y="6949"/>
                      <a:pt x="2847" y="6952"/>
                      <a:pt x="2798" y="6952"/>
                    </a:cubicBezTo>
                    <a:cubicBezTo>
                      <a:pt x="2755" y="6952"/>
                      <a:pt x="2713" y="6950"/>
                      <a:pt x="2673" y="6942"/>
                    </a:cubicBezTo>
                    <a:cubicBezTo>
                      <a:pt x="2579" y="6925"/>
                      <a:pt x="2489" y="6905"/>
                      <a:pt x="2395" y="6882"/>
                    </a:cubicBezTo>
                    <a:cubicBezTo>
                      <a:pt x="2335" y="6869"/>
                      <a:pt x="2275" y="6852"/>
                      <a:pt x="2215" y="6832"/>
                    </a:cubicBezTo>
                    <a:lnTo>
                      <a:pt x="2121" y="6804"/>
                    </a:lnTo>
                    <a:cubicBezTo>
                      <a:pt x="2085" y="6795"/>
                      <a:pt x="2044" y="6781"/>
                      <a:pt x="2004" y="6768"/>
                    </a:cubicBezTo>
                    <a:lnTo>
                      <a:pt x="1980" y="6761"/>
                    </a:lnTo>
                    <a:cubicBezTo>
                      <a:pt x="1840" y="6718"/>
                      <a:pt x="1710" y="6648"/>
                      <a:pt x="1596" y="6584"/>
                    </a:cubicBezTo>
                    <a:cubicBezTo>
                      <a:pt x="1512" y="6540"/>
                      <a:pt x="1432" y="6494"/>
                      <a:pt x="1352" y="6443"/>
                    </a:cubicBezTo>
                    <a:cubicBezTo>
                      <a:pt x="1268" y="6397"/>
                      <a:pt x="1191" y="6343"/>
                      <a:pt x="1111" y="6293"/>
                    </a:cubicBezTo>
                    <a:cubicBezTo>
                      <a:pt x="1084" y="6276"/>
                      <a:pt x="1061" y="6259"/>
                      <a:pt x="1041" y="6243"/>
                    </a:cubicBezTo>
                    <a:lnTo>
                      <a:pt x="970" y="6193"/>
                    </a:lnTo>
                    <a:lnTo>
                      <a:pt x="890" y="6216"/>
                    </a:lnTo>
                    <a:cubicBezTo>
                      <a:pt x="856" y="6225"/>
                      <a:pt x="820" y="6229"/>
                      <a:pt x="784" y="6229"/>
                    </a:cubicBezTo>
                    <a:cubicBezTo>
                      <a:pt x="737" y="6229"/>
                      <a:pt x="690" y="6222"/>
                      <a:pt x="646" y="6207"/>
                    </a:cubicBezTo>
                    <a:cubicBezTo>
                      <a:pt x="546" y="6170"/>
                      <a:pt x="459" y="6093"/>
                      <a:pt x="412" y="5992"/>
                    </a:cubicBezTo>
                    <a:cubicBezTo>
                      <a:pt x="368" y="5895"/>
                      <a:pt x="362" y="5771"/>
                      <a:pt x="395" y="5694"/>
                    </a:cubicBezTo>
                    <a:lnTo>
                      <a:pt x="569" y="5279"/>
                    </a:lnTo>
                    <a:cubicBezTo>
                      <a:pt x="776" y="4795"/>
                      <a:pt x="987" y="4293"/>
                      <a:pt x="1208" y="3805"/>
                    </a:cubicBezTo>
                    <a:cubicBezTo>
                      <a:pt x="1302" y="3604"/>
                      <a:pt x="1392" y="3404"/>
                      <a:pt x="1483" y="3200"/>
                    </a:cubicBezTo>
                    <a:cubicBezTo>
                      <a:pt x="1546" y="3052"/>
                      <a:pt x="1603" y="2899"/>
                      <a:pt x="1656" y="2751"/>
                    </a:cubicBezTo>
                    <a:lnTo>
                      <a:pt x="1707" y="2615"/>
                    </a:lnTo>
                    <a:cubicBezTo>
                      <a:pt x="1857" y="2209"/>
                      <a:pt x="2064" y="1818"/>
                      <a:pt x="2268" y="1437"/>
                    </a:cubicBezTo>
                    <a:lnTo>
                      <a:pt x="2298" y="1383"/>
                    </a:lnTo>
                    <a:cubicBezTo>
                      <a:pt x="2375" y="1240"/>
                      <a:pt x="2452" y="1093"/>
                      <a:pt x="2536" y="952"/>
                    </a:cubicBezTo>
                    <a:cubicBezTo>
                      <a:pt x="2606" y="835"/>
                      <a:pt x="2693" y="735"/>
                      <a:pt x="2793" y="628"/>
                    </a:cubicBezTo>
                    <a:cubicBezTo>
                      <a:pt x="2877" y="537"/>
                      <a:pt x="2984" y="467"/>
                      <a:pt x="3094" y="431"/>
                    </a:cubicBezTo>
                    <a:cubicBezTo>
                      <a:pt x="3158" y="407"/>
                      <a:pt x="3221" y="383"/>
                      <a:pt x="3289" y="370"/>
                    </a:cubicBezTo>
                    <a:cubicBezTo>
                      <a:pt x="3335" y="357"/>
                      <a:pt x="3385" y="357"/>
                      <a:pt x="3445" y="353"/>
                    </a:cubicBezTo>
                    <a:lnTo>
                      <a:pt x="3499" y="353"/>
                    </a:lnTo>
                    <a:cubicBezTo>
                      <a:pt x="3508" y="353"/>
                      <a:pt x="3516" y="352"/>
                      <a:pt x="3525" y="352"/>
                    </a:cubicBezTo>
                    <a:close/>
                    <a:moveTo>
                      <a:pt x="3528" y="1"/>
                    </a:moveTo>
                    <a:cubicBezTo>
                      <a:pt x="3515" y="1"/>
                      <a:pt x="3500" y="1"/>
                      <a:pt x="3485" y="2"/>
                    </a:cubicBezTo>
                    <a:lnTo>
                      <a:pt x="3435" y="2"/>
                    </a:lnTo>
                    <a:cubicBezTo>
                      <a:pt x="3362" y="6"/>
                      <a:pt x="3289" y="9"/>
                      <a:pt x="3208" y="26"/>
                    </a:cubicBezTo>
                    <a:cubicBezTo>
                      <a:pt x="3128" y="46"/>
                      <a:pt x="3054" y="69"/>
                      <a:pt x="2980" y="96"/>
                    </a:cubicBezTo>
                    <a:cubicBezTo>
                      <a:pt x="2817" y="153"/>
                      <a:pt x="2659" y="256"/>
                      <a:pt x="2536" y="387"/>
                    </a:cubicBezTo>
                    <a:cubicBezTo>
                      <a:pt x="2426" y="508"/>
                      <a:pt x="2318" y="624"/>
                      <a:pt x="2231" y="775"/>
                    </a:cubicBezTo>
                    <a:cubicBezTo>
                      <a:pt x="2148" y="919"/>
                      <a:pt x="2068" y="1069"/>
                      <a:pt x="1987" y="1216"/>
                    </a:cubicBezTo>
                    <a:lnTo>
                      <a:pt x="1957" y="1273"/>
                    </a:lnTo>
                    <a:cubicBezTo>
                      <a:pt x="1750" y="1661"/>
                      <a:pt x="1536" y="2066"/>
                      <a:pt x="1375" y="2494"/>
                    </a:cubicBezTo>
                    <a:lnTo>
                      <a:pt x="1325" y="2635"/>
                    </a:lnTo>
                    <a:cubicBezTo>
                      <a:pt x="1275" y="2775"/>
                      <a:pt x="1222" y="2922"/>
                      <a:pt x="1161" y="3056"/>
                    </a:cubicBezTo>
                    <a:lnTo>
                      <a:pt x="890" y="3658"/>
                    </a:lnTo>
                    <a:cubicBezTo>
                      <a:pt x="666" y="4149"/>
                      <a:pt x="452" y="4654"/>
                      <a:pt x="248" y="5143"/>
                    </a:cubicBezTo>
                    <a:lnTo>
                      <a:pt x="71" y="5557"/>
                    </a:lnTo>
                    <a:cubicBezTo>
                      <a:pt x="1" y="5728"/>
                      <a:pt x="7" y="5952"/>
                      <a:pt x="94" y="6139"/>
                    </a:cubicBezTo>
                    <a:cubicBezTo>
                      <a:pt x="178" y="6323"/>
                      <a:pt x="339" y="6471"/>
                      <a:pt x="529" y="6537"/>
                    </a:cubicBezTo>
                    <a:cubicBezTo>
                      <a:pt x="611" y="6568"/>
                      <a:pt x="698" y="6582"/>
                      <a:pt x="785" y="6582"/>
                    </a:cubicBezTo>
                    <a:cubicBezTo>
                      <a:pt x="822" y="6582"/>
                      <a:pt x="860" y="6579"/>
                      <a:pt x="897" y="6574"/>
                    </a:cubicBezTo>
                    <a:cubicBezTo>
                      <a:pt x="904" y="6577"/>
                      <a:pt x="910" y="6584"/>
                      <a:pt x="917" y="6588"/>
                    </a:cubicBezTo>
                    <a:cubicBezTo>
                      <a:pt x="1001" y="6641"/>
                      <a:pt x="1084" y="6695"/>
                      <a:pt x="1168" y="6744"/>
                    </a:cubicBezTo>
                    <a:cubicBezTo>
                      <a:pt x="1255" y="6795"/>
                      <a:pt x="1338" y="6845"/>
                      <a:pt x="1426" y="6892"/>
                    </a:cubicBezTo>
                    <a:cubicBezTo>
                      <a:pt x="1552" y="6962"/>
                      <a:pt x="1707" y="7042"/>
                      <a:pt x="1873" y="7096"/>
                    </a:cubicBezTo>
                    <a:lnTo>
                      <a:pt x="1897" y="7105"/>
                    </a:lnTo>
                    <a:cubicBezTo>
                      <a:pt x="1940" y="7119"/>
                      <a:pt x="1984" y="7133"/>
                      <a:pt x="2028" y="7142"/>
                    </a:cubicBezTo>
                    <a:lnTo>
                      <a:pt x="2114" y="7170"/>
                    </a:lnTo>
                    <a:cubicBezTo>
                      <a:pt x="2181" y="7190"/>
                      <a:pt x="2252" y="7210"/>
                      <a:pt x="2318" y="7226"/>
                    </a:cubicBezTo>
                    <a:cubicBezTo>
                      <a:pt x="2415" y="7250"/>
                      <a:pt x="2512" y="7270"/>
                      <a:pt x="2609" y="7286"/>
                    </a:cubicBezTo>
                    <a:cubicBezTo>
                      <a:pt x="2676" y="7300"/>
                      <a:pt x="2736" y="7303"/>
                      <a:pt x="2800" y="7303"/>
                    </a:cubicBezTo>
                    <a:cubicBezTo>
                      <a:pt x="2863" y="7303"/>
                      <a:pt x="2923" y="7300"/>
                      <a:pt x="2988" y="7297"/>
                    </a:cubicBezTo>
                    <a:cubicBezTo>
                      <a:pt x="3124" y="7286"/>
                      <a:pt x="3252" y="7246"/>
                      <a:pt x="3372" y="7206"/>
                    </a:cubicBezTo>
                    <a:lnTo>
                      <a:pt x="3435" y="7186"/>
                    </a:lnTo>
                    <a:cubicBezTo>
                      <a:pt x="3519" y="7159"/>
                      <a:pt x="3606" y="7126"/>
                      <a:pt x="3706" y="7079"/>
                    </a:cubicBezTo>
                    <a:cubicBezTo>
                      <a:pt x="3944" y="6969"/>
                      <a:pt x="4167" y="6832"/>
                      <a:pt x="4372" y="6668"/>
                    </a:cubicBezTo>
                    <a:cubicBezTo>
                      <a:pt x="4415" y="6634"/>
                      <a:pt x="4456" y="6594"/>
                      <a:pt x="4496" y="6557"/>
                    </a:cubicBezTo>
                    <a:cubicBezTo>
                      <a:pt x="4653" y="6403"/>
                      <a:pt x="4769" y="6253"/>
                      <a:pt x="4857" y="6096"/>
                    </a:cubicBezTo>
                    <a:cubicBezTo>
                      <a:pt x="4930" y="5955"/>
                      <a:pt x="4984" y="5835"/>
                      <a:pt x="5027" y="5714"/>
                    </a:cubicBezTo>
                    <a:cubicBezTo>
                      <a:pt x="5058" y="5628"/>
                      <a:pt x="5074" y="5540"/>
                      <a:pt x="5087" y="5460"/>
                    </a:cubicBezTo>
                    <a:lnTo>
                      <a:pt x="5101" y="5397"/>
                    </a:lnTo>
                    <a:cubicBezTo>
                      <a:pt x="5141" y="5199"/>
                      <a:pt x="5144" y="4995"/>
                      <a:pt x="5115" y="4791"/>
                    </a:cubicBezTo>
                    <a:cubicBezTo>
                      <a:pt x="5104" y="4708"/>
                      <a:pt x="5084" y="4601"/>
                      <a:pt x="5054" y="4487"/>
                    </a:cubicBezTo>
                    <a:cubicBezTo>
                      <a:pt x="5027" y="4376"/>
                      <a:pt x="4987" y="4270"/>
                      <a:pt x="4940" y="4156"/>
                    </a:cubicBezTo>
                    <a:cubicBezTo>
                      <a:pt x="5138" y="4116"/>
                      <a:pt x="5322" y="4032"/>
                      <a:pt x="5482" y="3959"/>
                    </a:cubicBezTo>
                    <a:cubicBezTo>
                      <a:pt x="5686" y="3868"/>
                      <a:pt x="5830" y="3768"/>
                      <a:pt x="5941" y="3648"/>
                    </a:cubicBezTo>
                    <a:lnTo>
                      <a:pt x="5973" y="3611"/>
                    </a:lnTo>
                    <a:cubicBezTo>
                      <a:pt x="6030" y="3547"/>
                      <a:pt x="6091" y="3481"/>
                      <a:pt x="6148" y="3407"/>
                    </a:cubicBezTo>
                    <a:cubicBezTo>
                      <a:pt x="6254" y="3260"/>
                      <a:pt x="6375" y="3089"/>
                      <a:pt x="6445" y="2882"/>
                    </a:cubicBezTo>
                    <a:cubicBezTo>
                      <a:pt x="6486" y="2761"/>
                      <a:pt x="6512" y="2624"/>
                      <a:pt x="6522" y="2484"/>
                    </a:cubicBezTo>
                    <a:cubicBezTo>
                      <a:pt x="6529" y="2346"/>
                      <a:pt x="6529" y="2203"/>
                      <a:pt x="6515" y="2053"/>
                    </a:cubicBezTo>
                    <a:cubicBezTo>
                      <a:pt x="6515" y="2013"/>
                      <a:pt x="6506" y="1976"/>
                      <a:pt x="6499" y="1939"/>
                    </a:cubicBezTo>
                    <a:cubicBezTo>
                      <a:pt x="6482" y="1875"/>
                      <a:pt x="6459" y="1805"/>
                      <a:pt x="6429" y="1724"/>
                    </a:cubicBezTo>
                    <a:cubicBezTo>
                      <a:pt x="6405" y="1658"/>
                      <a:pt x="6372" y="1601"/>
                      <a:pt x="6342" y="1547"/>
                    </a:cubicBezTo>
                    <a:cubicBezTo>
                      <a:pt x="6262" y="1411"/>
                      <a:pt x="6174" y="1290"/>
                      <a:pt x="6081" y="1179"/>
                    </a:cubicBezTo>
                    <a:cubicBezTo>
                      <a:pt x="6024" y="1116"/>
                      <a:pt x="5967" y="1059"/>
                      <a:pt x="5907" y="1002"/>
                    </a:cubicBezTo>
                    <a:lnTo>
                      <a:pt x="5877" y="972"/>
                    </a:lnTo>
                    <a:cubicBezTo>
                      <a:pt x="5773" y="875"/>
                      <a:pt x="5663" y="775"/>
                      <a:pt x="5546" y="681"/>
                    </a:cubicBezTo>
                    <a:lnTo>
                      <a:pt x="5496" y="638"/>
                    </a:lnTo>
                    <a:cubicBezTo>
                      <a:pt x="5442" y="594"/>
                      <a:pt x="5382" y="548"/>
                      <a:pt x="5315" y="508"/>
                    </a:cubicBezTo>
                    <a:cubicBezTo>
                      <a:pt x="5098" y="377"/>
                      <a:pt x="4874" y="283"/>
                      <a:pt x="4629" y="223"/>
                    </a:cubicBezTo>
                    <a:cubicBezTo>
                      <a:pt x="4439" y="173"/>
                      <a:pt x="4241" y="130"/>
                      <a:pt x="4054" y="93"/>
                    </a:cubicBezTo>
                    <a:lnTo>
                      <a:pt x="3907" y="59"/>
                    </a:lnTo>
                    <a:cubicBezTo>
                      <a:pt x="3817" y="42"/>
                      <a:pt x="3726" y="26"/>
                      <a:pt x="3633" y="9"/>
                    </a:cubicBezTo>
                    <a:cubicBezTo>
                      <a:pt x="3601" y="4"/>
                      <a:pt x="3567" y="1"/>
                      <a:pt x="352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3531" name="Google Shape;3531;p24"/>
            <p:cNvGrpSpPr/>
            <p:nvPr/>
          </p:nvGrpSpPr>
          <p:grpSpPr>
            <a:xfrm rot="-8643391" flipH="1">
              <a:off x="8751128" y="953776"/>
              <a:ext cx="222097" cy="248400"/>
              <a:chOff x="4791500" y="4541438"/>
              <a:chExt cx="163225" cy="182575"/>
            </a:xfrm>
          </p:grpSpPr>
          <p:sp>
            <p:nvSpPr>
              <p:cNvPr id="3532" name="Google Shape;3532;p24"/>
              <p:cNvSpPr/>
              <p:nvPr/>
            </p:nvSpPr>
            <p:spPr>
              <a:xfrm>
                <a:off x="4795950" y="4545838"/>
                <a:ext cx="154425" cy="173825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6953" extrusionOk="0">
                    <a:moveTo>
                      <a:pt x="3438" y="1267"/>
                    </a:moveTo>
                    <a:cubicBezTo>
                      <a:pt x="3458" y="1271"/>
                      <a:pt x="3475" y="1275"/>
                      <a:pt x="3495" y="1275"/>
                    </a:cubicBezTo>
                    <a:cubicBezTo>
                      <a:pt x="3575" y="1288"/>
                      <a:pt x="3652" y="1301"/>
                      <a:pt x="3733" y="1315"/>
                    </a:cubicBezTo>
                    <a:cubicBezTo>
                      <a:pt x="3849" y="1338"/>
                      <a:pt x="3969" y="1358"/>
                      <a:pt x="4087" y="1381"/>
                    </a:cubicBezTo>
                    <a:cubicBezTo>
                      <a:pt x="4190" y="1408"/>
                      <a:pt x="4294" y="1442"/>
                      <a:pt x="4391" y="1482"/>
                    </a:cubicBezTo>
                    <a:cubicBezTo>
                      <a:pt x="4491" y="1545"/>
                      <a:pt x="4585" y="1619"/>
                      <a:pt x="4676" y="1699"/>
                    </a:cubicBezTo>
                    <a:cubicBezTo>
                      <a:pt x="4776" y="1796"/>
                      <a:pt x="4876" y="1897"/>
                      <a:pt x="4960" y="2007"/>
                    </a:cubicBezTo>
                    <a:cubicBezTo>
                      <a:pt x="4966" y="2027"/>
                      <a:pt x="4977" y="2044"/>
                      <a:pt x="4986" y="2064"/>
                    </a:cubicBezTo>
                    <a:cubicBezTo>
                      <a:pt x="4983" y="2124"/>
                      <a:pt x="4980" y="2184"/>
                      <a:pt x="4970" y="2244"/>
                    </a:cubicBezTo>
                    <a:lnTo>
                      <a:pt x="4963" y="2264"/>
                    </a:lnTo>
                    <a:cubicBezTo>
                      <a:pt x="4920" y="2338"/>
                      <a:pt x="4866" y="2408"/>
                      <a:pt x="4812" y="2479"/>
                    </a:cubicBezTo>
                    <a:lnTo>
                      <a:pt x="4792" y="2495"/>
                    </a:lnTo>
                    <a:cubicBezTo>
                      <a:pt x="4702" y="2542"/>
                      <a:pt x="4608" y="2582"/>
                      <a:pt x="4515" y="2615"/>
                    </a:cubicBezTo>
                    <a:cubicBezTo>
                      <a:pt x="4408" y="2642"/>
                      <a:pt x="4298" y="2652"/>
                      <a:pt x="4190" y="2666"/>
                    </a:cubicBezTo>
                    <a:cubicBezTo>
                      <a:pt x="4114" y="2675"/>
                      <a:pt x="4034" y="2686"/>
                      <a:pt x="3953" y="2692"/>
                    </a:cubicBezTo>
                    <a:cubicBezTo>
                      <a:pt x="3816" y="2692"/>
                      <a:pt x="3679" y="2679"/>
                      <a:pt x="3538" y="2666"/>
                    </a:cubicBezTo>
                    <a:cubicBezTo>
                      <a:pt x="3415" y="2652"/>
                      <a:pt x="3291" y="2639"/>
                      <a:pt x="3167" y="2615"/>
                    </a:cubicBezTo>
                    <a:cubicBezTo>
                      <a:pt x="3074" y="2589"/>
                      <a:pt x="2983" y="2562"/>
                      <a:pt x="2886" y="2552"/>
                    </a:cubicBezTo>
                    <a:cubicBezTo>
                      <a:pt x="2864" y="2549"/>
                      <a:pt x="2843" y="2548"/>
                      <a:pt x="2822" y="2548"/>
                    </a:cubicBezTo>
                    <a:cubicBezTo>
                      <a:pt x="2763" y="2548"/>
                      <a:pt x="2705" y="2557"/>
                      <a:pt x="2649" y="2572"/>
                    </a:cubicBezTo>
                    <a:cubicBezTo>
                      <a:pt x="2665" y="2539"/>
                      <a:pt x="2679" y="2508"/>
                      <a:pt x="2692" y="2475"/>
                    </a:cubicBezTo>
                    <a:cubicBezTo>
                      <a:pt x="2742" y="2385"/>
                      <a:pt x="2789" y="2294"/>
                      <a:pt x="2842" y="2204"/>
                    </a:cubicBezTo>
                    <a:cubicBezTo>
                      <a:pt x="2923" y="2070"/>
                      <a:pt x="3000" y="1940"/>
                      <a:pt x="3080" y="1809"/>
                    </a:cubicBezTo>
                    <a:cubicBezTo>
                      <a:pt x="3157" y="1689"/>
                      <a:pt x="3231" y="1572"/>
                      <a:pt x="3311" y="1459"/>
                    </a:cubicBezTo>
                    <a:cubicBezTo>
                      <a:pt x="3355" y="1395"/>
                      <a:pt x="3395" y="1331"/>
                      <a:pt x="3438" y="1267"/>
                    </a:cubicBezTo>
                    <a:close/>
                    <a:moveTo>
                      <a:pt x="2228" y="3492"/>
                    </a:moveTo>
                    <a:cubicBezTo>
                      <a:pt x="2284" y="3609"/>
                      <a:pt x="2358" y="3675"/>
                      <a:pt x="2458" y="3759"/>
                    </a:cubicBezTo>
                    <a:lnTo>
                      <a:pt x="2461" y="3763"/>
                    </a:lnTo>
                    <a:cubicBezTo>
                      <a:pt x="2509" y="3796"/>
                      <a:pt x="2562" y="3826"/>
                      <a:pt x="2612" y="3853"/>
                    </a:cubicBezTo>
                    <a:cubicBezTo>
                      <a:pt x="2659" y="3879"/>
                      <a:pt x="2702" y="3907"/>
                      <a:pt x="2749" y="3933"/>
                    </a:cubicBezTo>
                    <a:cubicBezTo>
                      <a:pt x="2839" y="3984"/>
                      <a:pt x="2936" y="4037"/>
                      <a:pt x="3023" y="4097"/>
                    </a:cubicBezTo>
                    <a:cubicBezTo>
                      <a:pt x="3100" y="4147"/>
                      <a:pt x="3171" y="4204"/>
                      <a:pt x="3237" y="4261"/>
                    </a:cubicBezTo>
                    <a:cubicBezTo>
                      <a:pt x="3298" y="4321"/>
                      <a:pt x="3358" y="4385"/>
                      <a:pt x="3408" y="4452"/>
                    </a:cubicBezTo>
                    <a:cubicBezTo>
                      <a:pt x="3438" y="4509"/>
                      <a:pt x="3465" y="4572"/>
                      <a:pt x="3488" y="4635"/>
                    </a:cubicBezTo>
                    <a:cubicBezTo>
                      <a:pt x="3508" y="4709"/>
                      <a:pt x="3522" y="4786"/>
                      <a:pt x="3528" y="4863"/>
                    </a:cubicBezTo>
                    <a:cubicBezTo>
                      <a:pt x="3528" y="4900"/>
                      <a:pt x="3522" y="4933"/>
                      <a:pt x="3518" y="4967"/>
                    </a:cubicBezTo>
                    <a:cubicBezTo>
                      <a:pt x="3501" y="5020"/>
                      <a:pt x="3485" y="5074"/>
                      <a:pt x="3461" y="5128"/>
                    </a:cubicBezTo>
                    <a:cubicBezTo>
                      <a:pt x="3438" y="5168"/>
                      <a:pt x="3412" y="5208"/>
                      <a:pt x="3384" y="5244"/>
                    </a:cubicBezTo>
                    <a:cubicBezTo>
                      <a:pt x="3321" y="5301"/>
                      <a:pt x="3251" y="5355"/>
                      <a:pt x="3180" y="5401"/>
                    </a:cubicBezTo>
                    <a:cubicBezTo>
                      <a:pt x="3060" y="5472"/>
                      <a:pt x="2930" y="5525"/>
                      <a:pt x="2796" y="5572"/>
                    </a:cubicBezTo>
                    <a:cubicBezTo>
                      <a:pt x="2759" y="5582"/>
                      <a:pt x="2719" y="5592"/>
                      <a:pt x="2679" y="5599"/>
                    </a:cubicBezTo>
                    <a:cubicBezTo>
                      <a:pt x="2669" y="5599"/>
                      <a:pt x="2662" y="5595"/>
                      <a:pt x="2655" y="5595"/>
                    </a:cubicBezTo>
                    <a:cubicBezTo>
                      <a:pt x="2585" y="5575"/>
                      <a:pt x="2518" y="5555"/>
                      <a:pt x="2452" y="5535"/>
                    </a:cubicBezTo>
                    <a:cubicBezTo>
                      <a:pt x="2324" y="5495"/>
                      <a:pt x="2197" y="5458"/>
                      <a:pt x="2077" y="5404"/>
                    </a:cubicBezTo>
                    <a:cubicBezTo>
                      <a:pt x="1963" y="5341"/>
                      <a:pt x="1850" y="5274"/>
                      <a:pt x="1739" y="5204"/>
                    </a:cubicBezTo>
                    <a:cubicBezTo>
                      <a:pt x="1679" y="5168"/>
                      <a:pt x="1618" y="5123"/>
                      <a:pt x="1558" y="5087"/>
                    </a:cubicBezTo>
                    <a:cubicBezTo>
                      <a:pt x="1538" y="5077"/>
                      <a:pt x="1515" y="5063"/>
                      <a:pt x="1495" y="5050"/>
                    </a:cubicBezTo>
                    <a:cubicBezTo>
                      <a:pt x="1572" y="4873"/>
                      <a:pt x="1649" y="4696"/>
                      <a:pt x="1729" y="4518"/>
                    </a:cubicBezTo>
                    <a:cubicBezTo>
                      <a:pt x="1882" y="4171"/>
                      <a:pt x="2057" y="3833"/>
                      <a:pt x="2228" y="3492"/>
                    </a:cubicBezTo>
                    <a:close/>
                    <a:moveTo>
                      <a:pt x="3314" y="0"/>
                    </a:moveTo>
                    <a:cubicBezTo>
                      <a:pt x="3231" y="3"/>
                      <a:pt x="3151" y="3"/>
                      <a:pt x="3070" y="23"/>
                    </a:cubicBezTo>
                    <a:cubicBezTo>
                      <a:pt x="2997" y="40"/>
                      <a:pt x="2926" y="63"/>
                      <a:pt x="2859" y="87"/>
                    </a:cubicBezTo>
                    <a:cubicBezTo>
                      <a:pt x="2719" y="134"/>
                      <a:pt x="2589" y="224"/>
                      <a:pt x="2488" y="332"/>
                    </a:cubicBezTo>
                    <a:cubicBezTo>
                      <a:pt x="2381" y="445"/>
                      <a:pt x="2284" y="552"/>
                      <a:pt x="2204" y="686"/>
                    </a:cubicBezTo>
                    <a:cubicBezTo>
                      <a:pt x="2110" y="849"/>
                      <a:pt x="2023" y="1014"/>
                      <a:pt x="1933" y="1181"/>
                    </a:cubicBezTo>
                    <a:cubicBezTo>
                      <a:pt x="1726" y="1568"/>
                      <a:pt x="1518" y="1963"/>
                      <a:pt x="1361" y="2378"/>
                    </a:cubicBezTo>
                    <a:cubicBezTo>
                      <a:pt x="1291" y="2569"/>
                      <a:pt x="1228" y="2766"/>
                      <a:pt x="1144" y="2953"/>
                    </a:cubicBezTo>
                    <a:cubicBezTo>
                      <a:pt x="1053" y="3154"/>
                      <a:pt x="963" y="3354"/>
                      <a:pt x="870" y="3555"/>
                    </a:cubicBezTo>
                    <a:cubicBezTo>
                      <a:pt x="585" y="4180"/>
                      <a:pt x="325" y="4816"/>
                      <a:pt x="56" y="5449"/>
                    </a:cubicBezTo>
                    <a:cubicBezTo>
                      <a:pt x="0" y="5585"/>
                      <a:pt x="16" y="5759"/>
                      <a:pt x="76" y="5890"/>
                    </a:cubicBezTo>
                    <a:cubicBezTo>
                      <a:pt x="141" y="6031"/>
                      <a:pt x="264" y="6144"/>
                      <a:pt x="411" y="6197"/>
                    </a:cubicBezTo>
                    <a:cubicBezTo>
                      <a:pt x="473" y="6220"/>
                      <a:pt x="539" y="6231"/>
                      <a:pt x="605" y="6231"/>
                    </a:cubicBezTo>
                    <a:cubicBezTo>
                      <a:pt x="657" y="6231"/>
                      <a:pt x="709" y="6224"/>
                      <a:pt x="759" y="6211"/>
                    </a:cubicBezTo>
                    <a:cubicBezTo>
                      <a:pt x="783" y="6227"/>
                      <a:pt x="809" y="6244"/>
                      <a:pt x="836" y="6264"/>
                    </a:cubicBezTo>
                    <a:cubicBezTo>
                      <a:pt x="916" y="6318"/>
                      <a:pt x="1000" y="6368"/>
                      <a:pt x="1084" y="6418"/>
                    </a:cubicBezTo>
                    <a:cubicBezTo>
                      <a:pt x="1164" y="6468"/>
                      <a:pt x="1248" y="6515"/>
                      <a:pt x="1331" y="6562"/>
                    </a:cubicBezTo>
                    <a:cubicBezTo>
                      <a:pt x="1465" y="6639"/>
                      <a:pt x="1602" y="6706"/>
                      <a:pt x="1749" y="6753"/>
                    </a:cubicBezTo>
                    <a:cubicBezTo>
                      <a:pt x="1799" y="6769"/>
                      <a:pt x="1846" y="6786"/>
                      <a:pt x="1896" y="6799"/>
                    </a:cubicBezTo>
                    <a:cubicBezTo>
                      <a:pt x="1990" y="6826"/>
                      <a:pt x="2083" y="6856"/>
                      <a:pt x="2180" y="6880"/>
                    </a:cubicBezTo>
                    <a:cubicBezTo>
                      <a:pt x="2274" y="6900"/>
                      <a:pt x="2368" y="6923"/>
                      <a:pt x="2464" y="6940"/>
                    </a:cubicBezTo>
                    <a:cubicBezTo>
                      <a:pt x="2517" y="6949"/>
                      <a:pt x="2569" y="6953"/>
                      <a:pt x="2620" y="6953"/>
                    </a:cubicBezTo>
                    <a:cubicBezTo>
                      <a:pt x="2678" y="6953"/>
                      <a:pt x="2736" y="6949"/>
                      <a:pt x="2796" y="6943"/>
                    </a:cubicBezTo>
                    <a:cubicBezTo>
                      <a:pt x="2940" y="6937"/>
                      <a:pt x="3070" y="6886"/>
                      <a:pt x="3207" y="6843"/>
                    </a:cubicBezTo>
                    <a:cubicBezTo>
                      <a:pt x="3291" y="6816"/>
                      <a:pt x="3375" y="6779"/>
                      <a:pt x="3455" y="6742"/>
                    </a:cubicBezTo>
                    <a:cubicBezTo>
                      <a:pt x="3679" y="6639"/>
                      <a:pt x="3889" y="6508"/>
                      <a:pt x="4083" y="6355"/>
                    </a:cubicBezTo>
                    <a:cubicBezTo>
                      <a:pt x="4124" y="6321"/>
                      <a:pt x="4160" y="6287"/>
                      <a:pt x="4197" y="6254"/>
                    </a:cubicBezTo>
                    <a:cubicBezTo>
                      <a:pt x="4324" y="6127"/>
                      <a:pt x="4438" y="5994"/>
                      <a:pt x="4522" y="5836"/>
                    </a:cubicBezTo>
                    <a:cubicBezTo>
                      <a:pt x="4585" y="5719"/>
                      <a:pt x="4639" y="5605"/>
                      <a:pt x="4682" y="5478"/>
                    </a:cubicBezTo>
                    <a:cubicBezTo>
                      <a:pt x="4716" y="5384"/>
                      <a:pt x="4732" y="5284"/>
                      <a:pt x="4749" y="5188"/>
                    </a:cubicBezTo>
                    <a:cubicBezTo>
                      <a:pt x="4786" y="5007"/>
                      <a:pt x="4789" y="4827"/>
                      <a:pt x="4762" y="4642"/>
                    </a:cubicBezTo>
                    <a:cubicBezTo>
                      <a:pt x="4749" y="4546"/>
                      <a:pt x="4732" y="4452"/>
                      <a:pt x="4709" y="4358"/>
                    </a:cubicBezTo>
                    <a:cubicBezTo>
                      <a:pt x="4669" y="4211"/>
                      <a:pt x="4616" y="4074"/>
                      <a:pt x="4551" y="3940"/>
                    </a:cubicBezTo>
                    <a:cubicBezTo>
                      <a:pt x="4535" y="3910"/>
                      <a:pt x="4518" y="3879"/>
                      <a:pt x="4502" y="3850"/>
                    </a:cubicBezTo>
                    <a:cubicBezTo>
                      <a:pt x="4565" y="3839"/>
                      <a:pt x="4628" y="3830"/>
                      <a:pt x="4692" y="3816"/>
                    </a:cubicBezTo>
                    <a:cubicBezTo>
                      <a:pt x="4883" y="3783"/>
                      <a:pt x="5060" y="3703"/>
                      <a:pt x="5234" y="3623"/>
                    </a:cubicBezTo>
                    <a:cubicBezTo>
                      <a:pt x="5378" y="3558"/>
                      <a:pt x="5522" y="3475"/>
                      <a:pt x="5632" y="3354"/>
                    </a:cubicBezTo>
                    <a:cubicBezTo>
                      <a:pt x="5699" y="3281"/>
                      <a:pt x="5766" y="3208"/>
                      <a:pt x="5826" y="3127"/>
                    </a:cubicBezTo>
                    <a:cubicBezTo>
                      <a:pt x="5936" y="2980"/>
                      <a:pt x="6040" y="2823"/>
                      <a:pt x="6100" y="2649"/>
                    </a:cubicBezTo>
                    <a:cubicBezTo>
                      <a:pt x="6137" y="2539"/>
                      <a:pt x="6161" y="2414"/>
                      <a:pt x="6167" y="2298"/>
                    </a:cubicBezTo>
                    <a:cubicBezTo>
                      <a:pt x="6177" y="2161"/>
                      <a:pt x="6174" y="2027"/>
                      <a:pt x="6164" y="1886"/>
                    </a:cubicBezTo>
                    <a:cubicBezTo>
                      <a:pt x="6161" y="1860"/>
                      <a:pt x="6157" y="1833"/>
                      <a:pt x="6150" y="1806"/>
                    </a:cubicBezTo>
                    <a:cubicBezTo>
                      <a:pt x="6133" y="1739"/>
                      <a:pt x="6110" y="1672"/>
                      <a:pt x="6087" y="1609"/>
                    </a:cubicBezTo>
                    <a:cubicBezTo>
                      <a:pt x="6067" y="1556"/>
                      <a:pt x="6040" y="1508"/>
                      <a:pt x="6013" y="1459"/>
                    </a:cubicBezTo>
                    <a:cubicBezTo>
                      <a:pt x="5940" y="1338"/>
                      <a:pt x="5860" y="1224"/>
                      <a:pt x="5769" y="1117"/>
                    </a:cubicBezTo>
                    <a:cubicBezTo>
                      <a:pt x="5709" y="1047"/>
                      <a:pt x="5642" y="987"/>
                      <a:pt x="5575" y="923"/>
                    </a:cubicBezTo>
                    <a:cubicBezTo>
                      <a:pt x="5474" y="823"/>
                      <a:pt x="5368" y="729"/>
                      <a:pt x="5258" y="639"/>
                    </a:cubicBezTo>
                    <a:cubicBezTo>
                      <a:pt x="5241" y="625"/>
                      <a:pt x="5224" y="613"/>
                      <a:pt x="5207" y="599"/>
                    </a:cubicBezTo>
                    <a:cubicBezTo>
                      <a:pt x="5153" y="556"/>
                      <a:pt x="5104" y="515"/>
                      <a:pt x="5047" y="482"/>
                    </a:cubicBezTo>
                    <a:cubicBezTo>
                      <a:pt x="4846" y="361"/>
                      <a:pt x="4636" y="275"/>
                      <a:pt x="4408" y="214"/>
                    </a:cubicBezTo>
                    <a:cubicBezTo>
                      <a:pt x="4170" y="154"/>
                      <a:pt x="3929" y="107"/>
                      <a:pt x="3692" y="57"/>
                    </a:cubicBezTo>
                    <a:cubicBezTo>
                      <a:pt x="3602" y="37"/>
                      <a:pt x="3515" y="23"/>
                      <a:pt x="3428" y="7"/>
                    </a:cubicBezTo>
                    <a:cubicBezTo>
                      <a:pt x="3387" y="0"/>
                      <a:pt x="3351" y="0"/>
                      <a:pt x="331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33" name="Google Shape;3533;p24"/>
              <p:cNvSpPr/>
              <p:nvPr/>
            </p:nvSpPr>
            <p:spPr>
              <a:xfrm>
                <a:off x="4791500" y="4541438"/>
                <a:ext cx="163225" cy="182575"/>
              </a:xfrm>
              <a:custGeom>
                <a:avLst/>
                <a:gdLst/>
                <a:ahLst/>
                <a:cxnLst/>
                <a:rect l="l" t="t" r="r" b="b"/>
                <a:pathLst>
                  <a:path w="6529" h="7303" extrusionOk="0">
                    <a:moveTo>
                      <a:pt x="3700" y="1635"/>
                    </a:moveTo>
                    <a:lnTo>
                      <a:pt x="3880" y="1664"/>
                    </a:lnTo>
                    <a:cubicBezTo>
                      <a:pt x="3997" y="1684"/>
                      <a:pt x="4111" y="1708"/>
                      <a:pt x="4221" y="1728"/>
                    </a:cubicBezTo>
                    <a:cubicBezTo>
                      <a:pt x="4325" y="1755"/>
                      <a:pt x="4412" y="1781"/>
                      <a:pt x="4489" y="1815"/>
                    </a:cubicBezTo>
                    <a:cubicBezTo>
                      <a:pt x="4582" y="1875"/>
                      <a:pt x="4669" y="1945"/>
                      <a:pt x="4733" y="2005"/>
                    </a:cubicBezTo>
                    <a:cubicBezTo>
                      <a:pt x="4817" y="2082"/>
                      <a:pt x="4907" y="2173"/>
                      <a:pt x="4987" y="2277"/>
                    </a:cubicBezTo>
                    <a:cubicBezTo>
                      <a:pt x="4984" y="2310"/>
                      <a:pt x="4981" y="2340"/>
                      <a:pt x="4977" y="2374"/>
                    </a:cubicBezTo>
                    <a:cubicBezTo>
                      <a:pt x="4947" y="2424"/>
                      <a:pt x="4907" y="2474"/>
                      <a:pt x="4867" y="2527"/>
                    </a:cubicBezTo>
                    <a:cubicBezTo>
                      <a:pt x="4797" y="2561"/>
                      <a:pt x="4723" y="2595"/>
                      <a:pt x="4643" y="2624"/>
                    </a:cubicBezTo>
                    <a:cubicBezTo>
                      <a:pt x="4566" y="2641"/>
                      <a:pt x="4489" y="2651"/>
                      <a:pt x="4405" y="2661"/>
                    </a:cubicBezTo>
                    <a:lnTo>
                      <a:pt x="4348" y="2668"/>
                    </a:lnTo>
                    <a:cubicBezTo>
                      <a:pt x="4272" y="2678"/>
                      <a:pt x="4195" y="2684"/>
                      <a:pt x="4131" y="2691"/>
                    </a:cubicBezTo>
                    <a:cubicBezTo>
                      <a:pt x="3991" y="2691"/>
                      <a:pt x="3854" y="2678"/>
                      <a:pt x="3736" y="2668"/>
                    </a:cubicBezTo>
                    <a:cubicBezTo>
                      <a:pt x="3596" y="2655"/>
                      <a:pt x="3485" y="2638"/>
                      <a:pt x="3385" y="2621"/>
                    </a:cubicBezTo>
                    <a:lnTo>
                      <a:pt x="3375" y="2618"/>
                    </a:lnTo>
                    <a:cubicBezTo>
                      <a:pt x="3295" y="2595"/>
                      <a:pt x="3215" y="2570"/>
                      <a:pt x="3121" y="2558"/>
                    </a:cubicBezTo>
                    <a:cubicBezTo>
                      <a:pt x="3138" y="2527"/>
                      <a:pt x="3155" y="2497"/>
                      <a:pt x="3171" y="2470"/>
                    </a:cubicBezTo>
                    <a:cubicBezTo>
                      <a:pt x="3252" y="2337"/>
                      <a:pt x="3329" y="2206"/>
                      <a:pt x="3409" y="2079"/>
                    </a:cubicBezTo>
                    <a:cubicBezTo>
                      <a:pt x="3482" y="1962"/>
                      <a:pt x="3556" y="1845"/>
                      <a:pt x="3633" y="1735"/>
                    </a:cubicBezTo>
                    <a:lnTo>
                      <a:pt x="3700" y="1635"/>
                    </a:lnTo>
                    <a:close/>
                    <a:moveTo>
                      <a:pt x="3536" y="1253"/>
                    </a:moveTo>
                    <a:lnTo>
                      <a:pt x="3345" y="1534"/>
                    </a:lnTo>
                    <a:cubicBezTo>
                      <a:pt x="3261" y="1651"/>
                      <a:pt x="3184" y="1772"/>
                      <a:pt x="3111" y="1892"/>
                    </a:cubicBezTo>
                    <a:cubicBezTo>
                      <a:pt x="3028" y="2022"/>
                      <a:pt x="2951" y="2156"/>
                      <a:pt x="2870" y="2289"/>
                    </a:cubicBezTo>
                    <a:cubicBezTo>
                      <a:pt x="2817" y="2380"/>
                      <a:pt x="2770" y="2470"/>
                      <a:pt x="2719" y="2561"/>
                    </a:cubicBezTo>
                    <a:lnTo>
                      <a:pt x="2509" y="3019"/>
                    </a:lnTo>
                    <a:lnTo>
                      <a:pt x="2874" y="2919"/>
                    </a:lnTo>
                    <a:cubicBezTo>
                      <a:pt x="2916" y="2906"/>
                      <a:pt x="2960" y="2899"/>
                      <a:pt x="3003" y="2899"/>
                    </a:cubicBezTo>
                    <a:cubicBezTo>
                      <a:pt x="3018" y="2899"/>
                      <a:pt x="3033" y="2900"/>
                      <a:pt x="3048" y="2902"/>
                    </a:cubicBezTo>
                    <a:cubicBezTo>
                      <a:pt x="3121" y="2908"/>
                      <a:pt x="3195" y="2932"/>
                      <a:pt x="3275" y="2956"/>
                    </a:cubicBezTo>
                    <a:lnTo>
                      <a:pt x="3312" y="2965"/>
                    </a:lnTo>
                    <a:cubicBezTo>
                      <a:pt x="3425" y="2985"/>
                      <a:pt x="3549" y="3002"/>
                      <a:pt x="3700" y="3016"/>
                    </a:cubicBezTo>
                    <a:cubicBezTo>
                      <a:pt x="3823" y="3029"/>
                      <a:pt x="3967" y="3042"/>
                      <a:pt x="4131" y="3042"/>
                    </a:cubicBezTo>
                    <a:lnTo>
                      <a:pt x="4144" y="3042"/>
                    </a:lnTo>
                    <a:cubicBezTo>
                      <a:pt x="4228" y="3036"/>
                      <a:pt x="4308" y="3029"/>
                      <a:pt x="4392" y="3016"/>
                    </a:cubicBezTo>
                    <a:lnTo>
                      <a:pt x="4452" y="3009"/>
                    </a:lnTo>
                    <a:cubicBezTo>
                      <a:pt x="4542" y="2999"/>
                      <a:pt x="4636" y="2985"/>
                      <a:pt x="4729" y="2965"/>
                    </a:cubicBezTo>
                    <a:lnTo>
                      <a:pt x="4753" y="2959"/>
                    </a:lnTo>
                    <a:cubicBezTo>
                      <a:pt x="4860" y="2919"/>
                      <a:pt x="4961" y="2875"/>
                      <a:pt x="5050" y="2828"/>
                    </a:cubicBezTo>
                    <a:lnTo>
                      <a:pt x="5124" y="2765"/>
                    </a:lnTo>
                    <a:cubicBezTo>
                      <a:pt x="5188" y="2688"/>
                      <a:pt x="5245" y="2607"/>
                      <a:pt x="5291" y="2534"/>
                    </a:cubicBezTo>
                    <a:lnTo>
                      <a:pt x="5322" y="2447"/>
                    </a:lnTo>
                    <a:cubicBezTo>
                      <a:pt x="5331" y="2380"/>
                      <a:pt x="5339" y="2310"/>
                      <a:pt x="5339" y="2243"/>
                    </a:cubicBezTo>
                    <a:lnTo>
                      <a:pt x="5339" y="2226"/>
                    </a:lnTo>
                    <a:lnTo>
                      <a:pt x="5322" y="2166"/>
                    </a:lnTo>
                    <a:cubicBezTo>
                      <a:pt x="5311" y="2143"/>
                      <a:pt x="5302" y="2123"/>
                      <a:pt x="5291" y="2102"/>
                    </a:cubicBezTo>
                    <a:lnTo>
                      <a:pt x="5278" y="2079"/>
                    </a:lnTo>
                    <a:cubicBezTo>
                      <a:pt x="5181" y="1948"/>
                      <a:pt x="5070" y="1838"/>
                      <a:pt x="4974" y="1748"/>
                    </a:cubicBezTo>
                    <a:lnTo>
                      <a:pt x="4967" y="1741"/>
                    </a:lnTo>
                    <a:cubicBezTo>
                      <a:pt x="4890" y="1675"/>
                      <a:pt x="4783" y="1584"/>
                      <a:pt x="4663" y="1511"/>
                    </a:cubicBezTo>
                    <a:lnTo>
                      <a:pt x="4639" y="1497"/>
                    </a:lnTo>
                    <a:cubicBezTo>
                      <a:pt x="4539" y="1454"/>
                      <a:pt x="4436" y="1420"/>
                      <a:pt x="4298" y="1387"/>
                    </a:cubicBezTo>
                    <a:cubicBezTo>
                      <a:pt x="4181" y="1363"/>
                      <a:pt x="4061" y="1340"/>
                      <a:pt x="3944" y="1320"/>
                    </a:cubicBezTo>
                    <a:cubicBezTo>
                      <a:pt x="3860" y="1303"/>
                      <a:pt x="3780" y="1290"/>
                      <a:pt x="3696" y="1277"/>
                    </a:cubicBezTo>
                    <a:lnTo>
                      <a:pt x="3536" y="1253"/>
                    </a:lnTo>
                    <a:close/>
                    <a:moveTo>
                      <a:pt x="2439" y="3995"/>
                    </a:moveTo>
                    <a:cubicBezTo>
                      <a:pt x="2466" y="4022"/>
                      <a:pt x="2496" y="4046"/>
                      <a:pt x="2526" y="4069"/>
                    </a:cubicBezTo>
                    <a:lnTo>
                      <a:pt x="2529" y="4072"/>
                    </a:lnTo>
                    <a:cubicBezTo>
                      <a:pt x="2576" y="4109"/>
                      <a:pt x="2622" y="4136"/>
                      <a:pt x="2662" y="4160"/>
                    </a:cubicBezTo>
                    <a:lnTo>
                      <a:pt x="2703" y="4183"/>
                    </a:lnTo>
                    <a:cubicBezTo>
                      <a:pt x="2747" y="4209"/>
                      <a:pt x="2793" y="4236"/>
                      <a:pt x="2840" y="4260"/>
                    </a:cubicBezTo>
                    <a:lnTo>
                      <a:pt x="2880" y="4287"/>
                    </a:lnTo>
                    <a:cubicBezTo>
                      <a:pt x="2957" y="4327"/>
                      <a:pt x="3034" y="4370"/>
                      <a:pt x="3104" y="4417"/>
                    </a:cubicBezTo>
                    <a:cubicBezTo>
                      <a:pt x="3168" y="4461"/>
                      <a:pt x="3232" y="4510"/>
                      <a:pt x="3292" y="4564"/>
                    </a:cubicBezTo>
                    <a:cubicBezTo>
                      <a:pt x="3352" y="4621"/>
                      <a:pt x="3399" y="4671"/>
                      <a:pt x="3439" y="4722"/>
                    </a:cubicBezTo>
                    <a:cubicBezTo>
                      <a:pt x="3459" y="4765"/>
                      <a:pt x="3479" y="4808"/>
                      <a:pt x="3499" y="4862"/>
                    </a:cubicBezTo>
                    <a:cubicBezTo>
                      <a:pt x="3512" y="4925"/>
                      <a:pt x="3522" y="4986"/>
                      <a:pt x="3533" y="5043"/>
                    </a:cubicBezTo>
                    <a:cubicBezTo>
                      <a:pt x="3529" y="5063"/>
                      <a:pt x="3525" y="5083"/>
                      <a:pt x="3522" y="5106"/>
                    </a:cubicBezTo>
                    <a:cubicBezTo>
                      <a:pt x="3512" y="5146"/>
                      <a:pt x="3499" y="5186"/>
                      <a:pt x="3482" y="5223"/>
                    </a:cubicBezTo>
                    <a:cubicBezTo>
                      <a:pt x="3465" y="5250"/>
                      <a:pt x="3449" y="5276"/>
                      <a:pt x="3429" y="5299"/>
                    </a:cubicBezTo>
                    <a:cubicBezTo>
                      <a:pt x="3385" y="5344"/>
                      <a:pt x="3332" y="5384"/>
                      <a:pt x="3275" y="5424"/>
                    </a:cubicBezTo>
                    <a:cubicBezTo>
                      <a:pt x="3171" y="5480"/>
                      <a:pt x="3054" y="5534"/>
                      <a:pt x="2931" y="5577"/>
                    </a:cubicBezTo>
                    <a:cubicBezTo>
                      <a:pt x="2903" y="5584"/>
                      <a:pt x="2880" y="5591"/>
                      <a:pt x="2854" y="5594"/>
                    </a:cubicBezTo>
                    <a:cubicBezTo>
                      <a:pt x="2810" y="5580"/>
                      <a:pt x="2767" y="5568"/>
                      <a:pt x="2723" y="5554"/>
                    </a:cubicBezTo>
                    <a:lnTo>
                      <a:pt x="2642" y="5531"/>
                    </a:lnTo>
                    <a:cubicBezTo>
                      <a:pt x="2532" y="5497"/>
                      <a:pt x="2426" y="5464"/>
                      <a:pt x="2338" y="5427"/>
                    </a:cubicBezTo>
                    <a:cubicBezTo>
                      <a:pt x="2228" y="5364"/>
                      <a:pt x="2121" y="5296"/>
                      <a:pt x="2011" y="5230"/>
                    </a:cubicBezTo>
                    <a:lnTo>
                      <a:pt x="1944" y="5186"/>
                    </a:lnTo>
                    <a:cubicBezTo>
                      <a:pt x="1927" y="5176"/>
                      <a:pt x="1910" y="5166"/>
                      <a:pt x="1897" y="5156"/>
                    </a:cubicBezTo>
                    <a:cubicBezTo>
                      <a:pt x="1954" y="5026"/>
                      <a:pt x="2011" y="4895"/>
                      <a:pt x="2068" y="4768"/>
                    </a:cubicBezTo>
                    <a:cubicBezTo>
                      <a:pt x="2181" y="4507"/>
                      <a:pt x="2309" y="4250"/>
                      <a:pt x="2439" y="3995"/>
                    </a:cubicBezTo>
                    <a:close/>
                    <a:moveTo>
                      <a:pt x="2409" y="3273"/>
                    </a:moveTo>
                    <a:lnTo>
                      <a:pt x="2228" y="3631"/>
                    </a:lnTo>
                    <a:cubicBezTo>
                      <a:pt x="2064" y="3952"/>
                      <a:pt x="1894" y="4287"/>
                      <a:pt x="1747" y="4624"/>
                    </a:cubicBezTo>
                    <a:cubicBezTo>
                      <a:pt x="1666" y="4802"/>
                      <a:pt x="1589" y="4978"/>
                      <a:pt x="1512" y="5156"/>
                    </a:cubicBezTo>
                    <a:lnTo>
                      <a:pt x="1449" y="5299"/>
                    </a:lnTo>
                    <a:lnTo>
                      <a:pt x="1646" y="5417"/>
                    </a:lnTo>
                    <a:cubicBezTo>
                      <a:pt x="1683" y="5437"/>
                      <a:pt x="1716" y="5460"/>
                      <a:pt x="1753" y="5480"/>
                    </a:cubicBezTo>
                    <a:lnTo>
                      <a:pt x="1827" y="5531"/>
                    </a:lnTo>
                    <a:cubicBezTo>
                      <a:pt x="1937" y="5600"/>
                      <a:pt x="2051" y="5668"/>
                      <a:pt x="2181" y="5741"/>
                    </a:cubicBezTo>
                    <a:cubicBezTo>
                      <a:pt x="2301" y="5795"/>
                      <a:pt x="2422" y="5832"/>
                      <a:pt x="2542" y="5869"/>
                    </a:cubicBezTo>
                    <a:lnTo>
                      <a:pt x="2619" y="5892"/>
                    </a:lnTo>
                    <a:cubicBezTo>
                      <a:pt x="2673" y="5909"/>
                      <a:pt x="2730" y="5926"/>
                      <a:pt x="2787" y="5942"/>
                    </a:cubicBezTo>
                    <a:lnTo>
                      <a:pt x="2863" y="5952"/>
                    </a:lnTo>
                    <a:lnTo>
                      <a:pt x="2887" y="5946"/>
                    </a:lnTo>
                    <a:cubicBezTo>
                      <a:pt x="2931" y="5938"/>
                      <a:pt x="2977" y="5929"/>
                      <a:pt x="3034" y="5912"/>
                    </a:cubicBezTo>
                    <a:cubicBezTo>
                      <a:pt x="3188" y="5858"/>
                      <a:pt x="3325" y="5798"/>
                      <a:pt x="3459" y="5721"/>
                    </a:cubicBezTo>
                    <a:cubicBezTo>
                      <a:pt x="3549" y="5661"/>
                      <a:pt x="3619" y="5605"/>
                      <a:pt x="3679" y="5548"/>
                    </a:cubicBezTo>
                    <a:lnTo>
                      <a:pt x="3700" y="5527"/>
                    </a:lnTo>
                    <a:cubicBezTo>
                      <a:pt x="3733" y="5484"/>
                      <a:pt x="3763" y="5440"/>
                      <a:pt x="3790" y="5393"/>
                    </a:cubicBezTo>
                    <a:lnTo>
                      <a:pt x="3803" y="5370"/>
                    </a:lnTo>
                    <a:cubicBezTo>
                      <a:pt x="3826" y="5310"/>
                      <a:pt x="3846" y="5253"/>
                      <a:pt x="3863" y="5190"/>
                    </a:cubicBezTo>
                    <a:lnTo>
                      <a:pt x="3870" y="5169"/>
                    </a:lnTo>
                    <a:cubicBezTo>
                      <a:pt x="3874" y="5129"/>
                      <a:pt x="3880" y="5092"/>
                      <a:pt x="3883" y="5052"/>
                    </a:cubicBezTo>
                    <a:lnTo>
                      <a:pt x="3883" y="5035"/>
                    </a:lnTo>
                    <a:lnTo>
                      <a:pt x="3883" y="5019"/>
                    </a:lnTo>
                    <a:cubicBezTo>
                      <a:pt x="3874" y="4942"/>
                      <a:pt x="3860" y="4858"/>
                      <a:pt x="3840" y="4771"/>
                    </a:cubicBezTo>
                    <a:lnTo>
                      <a:pt x="3834" y="4748"/>
                    </a:lnTo>
                    <a:cubicBezTo>
                      <a:pt x="3803" y="4674"/>
                      <a:pt x="3773" y="4608"/>
                      <a:pt x="3743" y="4544"/>
                    </a:cubicBezTo>
                    <a:lnTo>
                      <a:pt x="3726" y="4517"/>
                    </a:lnTo>
                    <a:cubicBezTo>
                      <a:pt x="3673" y="4453"/>
                      <a:pt x="3616" y="4387"/>
                      <a:pt x="3529" y="4303"/>
                    </a:cubicBezTo>
                    <a:cubicBezTo>
                      <a:pt x="3465" y="4250"/>
                      <a:pt x="3389" y="4186"/>
                      <a:pt x="3301" y="4126"/>
                    </a:cubicBezTo>
                    <a:cubicBezTo>
                      <a:pt x="3221" y="4072"/>
                      <a:pt x="3138" y="4026"/>
                      <a:pt x="3054" y="3979"/>
                    </a:cubicBezTo>
                    <a:lnTo>
                      <a:pt x="3011" y="3955"/>
                    </a:lnTo>
                    <a:cubicBezTo>
                      <a:pt x="2967" y="3929"/>
                      <a:pt x="2923" y="3905"/>
                      <a:pt x="2880" y="3879"/>
                    </a:cubicBezTo>
                    <a:lnTo>
                      <a:pt x="2837" y="3855"/>
                    </a:lnTo>
                    <a:cubicBezTo>
                      <a:pt x="2807" y="3839"/>
                      <a:pt x="2776" y="3822"/>
                      <a:pt x="2750" y="3802"/>
                    </a:cubicBezTo>
                    <a:lnTo>
                      <a:pt x="2639" y="3939"/>
                    </a:lnTo>
                    <a:lnTo>
                      <a:pt x="2747" y="3799"/>
                    </a:lnTo>
                    <a:cubicBezTo>
                      <a:pt x="2650" y="3718"/>
                      <a:pt x="2602" y="3674"/>
                      <a:pt x="2566" y="3591"/>
                    </a:cubicBezTo>
                    <a:lnTo>
                      <a:pt x="2409" y="3273"/>
                    </a:lnTo>
                    <a:close/>
                    <a:moveTo>
                      <a:pt x="3525" y="352"/>
                    </a:moveTo>
                    <a:cubicBezTo>
                      <a:pt x="3544" y="352"/>
                      <a:pt x="3562" y="354"/>
                      <a:pt x="3576" y="357"/>
                    </a:cubicBezTo>
                    <a:cubicBezTo>
                      <a:pt x="3663" y="370"/>
                      <a:pt x="3746" y="387"/>
                      <a:pt x="3834" y="403"/>
                    </a:cubicBezTo>
                    <a:lnTo>
                      <a:pt x="3980" y="434"/>
                    </a:lnTo>
                    <a:cubicBezTo>
                      <a:pt x="4167" y="474"/>
                      <a:pt x="4359" y="514"/>
                      <a:pt x="4542" y="561"/>
                    </a:cubicBezTo>
                    <a:cubicBezTo>
                      <a:pt x="4753" y="614"/>
                      <a:pt x="4944" y="698"/>
                      <a:pt x="5135" y="812"/>
                    </a:cubicBezTo>
                    <a:cubicBezTo>
                      <a:pt x="5184" y="838"/>
                      <a:pt x="5231" y="875"/>
                      <a:pt x="5275" y="912"/>
                    </a:cubicBezTo>
                    <a:lnTo>
                      <a:pt x="5325" y="952"/>
                    </a:lnTo>
                    <a:cubicBezTo>
                      <a:pt x="5432" y="1042"/>
                      <a:pt x="5536" y="1133"/>
                      <a:pt x="5632" y="1226"/>
                    </a:cubicBezTo>
                    <a:lnTo>
                      <a:pt x="5666" y="1256"/>
                    </a:lnTo>
                    <a:cubicBezTo>
                      <a:pt x="5720" y="1310"/>
                      <a:pt x="5770" y="1357"/>
                      <a:pt x="5813" y="1407"/>
                    </a:cubicBezTo>
                    <a:cubicBezTo>
                      <a:pt x="5893" y="1504"/>
                      <a:pt x="5967" y="1607"/>
                      <a:pt x="6038" y="1724"/>
                    </a:cubicBezTo>
                    <a:cubicBezTo>
                      <a:pt x="6061" y="1765"/>
                      <a:pt x="6084" y="1805"/>
                      <a:pt x="6101" y="1845"/>
                    </a:cubicBezTo>
                    <a:cubicBezTo>
                      <a:pt x="6121" y="1905"/>
                      <a:pt x="6141" y="1962"/>
                      <a:pt x="6154" y="2025"/>
                    </a:cubicBezTo>
                    <a:cubicBezTo>
                      <a:pt x="6161" y="2042"/>
                      <a:pt x="6164" y="2059"/>
                      <a:pt x="6168" y="2076"/>
                    </a:cubicBezTo>
                    <a:cubicBezTo>
                      <a:pt x="6178" y="2213"/>
                      <a:pt x="6178" y="2340"/>
                      <a:pt x="6171" y="2464"/>
                    </a:cubicBezTo>
                    <a:cubicBezTo>
                      <a:pt x="6164" y="2570"/>
                      <a:pt x="6141" y="2678"/>
                      <a:pt x="6111" y="2768"/>
                    </a:cubicBezTo>
                    <a:cubicBezTo>
                      <a:pt x="6058" y="2925"/>
                      <a:pt x="5957" y="3072"/>
                      <a:pt x="5863" y="3200"/>
                    </a:cubicBezTo>
                    <a:cubicBezTo>
                      <a:pt x="5820" y="3257"/>
                      <a:pt x="5770" y="3313"/>
                      <a:pt x="5713" y="3373"/>
                    </a:cubicBezTo>
                    <a:lnTo>
                      <a:pt x="5680" y="3413"/>
                    </a:lnTo>
                    <a:cubicBezTo>
                      <a:pt x="5603" y="3498"/>
                      <a:pt x="5496" y="3567"/>
                      <a:pt x="5339" y="3638"/>
                    </a:cubicBezTo>
                    <a:cubicBezTo>
                      <a:pt x="5175" y="3711"/>
                      <a:pt x="5007" y="3788"/>
                      <a:pt x="4840" y="3819"/>
                    </a:cubicBezTo>
                    <a:cubicBezTo>
                      <a:pt x="4777" y="3831"/>
                      <a:pt x="4716" y="3842"/>
                      <a:pt x="4653" y="3851"/>
                    </a:cubicBezTo>
                    <a:lnTo>
                      <a:pt x="4402" y="3892"/>
                    </a:lnTo>
                    <a:lnTo>
                      <a:pt x="4529" y="4112"/>
                    </a:lnTo>
                    <a:cubicBezTo>
                      <a:pt x="4542" y="4140"/>
                      <a:pt x="4556" y="4166"/>
                      <a:pt x="4569" y="4193"/>
                    </a:cubicBezTo>
                    <a:cubicBezTo>
                      <a:pt x="4633" y="4323"/>
                      <a:pt x="4683" y="4450"/>
                      <a:pt x="4716" y="4577"/>
                    </a:cubicBezTo>
                    <a:cubicBezTo>
                      <a:pt x="4740" y="4671"/>
                      <a:pt x="4757" y="4771"/>
                      <a:pt x="4766" y="4845"/>
                    </a:cubicBezTo>
                    <a:cubicBezTo>
                      <a:pt x="4794" y="5006"/>
                      <a:pt x="4786" y="5169"/>
                      <a:pt x="4757" y="5330"/>
                    </a:cubicBezTo>
                    <a:lnTo>
                      <a:pt x="4743" y="5393"/>
                    </a:lnTo>
                    <a:cubicBezTo>
                      <a:pt x="4729" y="5467"/>
                      <a:pt x="4716" y="5537"/>
                      <a:pt x="4696" y="5597"/>
                    </a:cubicBezTo>
                    <a:cubicBezTo>
                      <a:pt x="4660" y="5701"/>
                      <a:pt x="4613" y="5805"/>
                      <a:pt x="4546" y="5929"/>
                    </a:cubicBezTo>
                    <a:cubicBezTo>
                      <a:pt x="4476" y="6056"/>
                      <a:pt x="4382" y="6176"/>
                      <a:pt x="4252" y="6303"/>
                    </a:cubicBezTo>
                    <a:cubicBezTo>
                      <a:pt x="4218" y="6333"/>
                      <a:pt x="4188" y="6363"/>
                      <a:pt x="4151" y="6394"/>
                    </a:cubicBezTo>
                    <a:cubicBezTo>
                      <a:pt x="3971" y="6537"/>
                      <a:pt x="3770" y="6661"/>
                      <a:pt x="3559" y="6758"/>
                    </a:cubicBezTo>
                    <a:cubicBezTo>
                      <a:pt x="3472" y="6798"/>
                      <a:pt x="3399" y="6829"/>
                      <a:pt x="3332" y="6852"/>
                    </a:cubicBezTo>
                    <a:lnTo>
                      <a:pt x="3261" y="6872"/>
                    </a:lnTo>
                    <a:cubicBezTo>
                      <a:pt x="3158" y="6905"/>
                      <a:pt x="3057" y="6939"/>
                      <a:pt x="2954" y="6945"/>
                    </a:cubicBezTo>
                    <a:cubicBezTo>
                      <a:pt x="2899" y="6949"/>
                      <a:pt x="2847" y="6952"/>
                      <a:pt x="2798" y="6952"/>
                    </a:cubicBezTo>
                    <a:cubicBezTo>
                      <a:pt x="2755" y="6952"/>
                      <a:pt x="2713" y="6950"/>
                      <a:pt x="2673" y="6942"/>
                    </a:cubicBezTo>
                    <a:cubicBezTo>
                      <a:pt x="2579" y="6925"/>
                      <a:pt x="2489" y="6905"/>
                      <a:pt x="2395" y="6882"/>
                    </a:cubicBezTo>
                    <a:cubicBezTo>
                      <a:pt x="2335" y="6869"/>
                      <a:pt x="2275" y="6852"/>
                      <a:pt x="2215" y="6832"/>
                    </a:cubicBezTo>
                    <a:lnTo>
                      <a:pt x="2121" y="6804"/>
                    </a:lnTo>
                    <a:cubicBezTo>
                      <a:pt x="2085" y="6795"/>
                      <a:pt x="2044" y="6781"/>
                      <a:pt x="2004" y="6768"/>
                    </a:cubicBezTo>
                    <a:lnTo>
                      <a:pt x="1980" y="6761"/>
                    </a:lnTo>
                    <a:cubicBezTo>
                      <a:pt x="1840" y="6718"/>
                      <a:pt x="1710" y="6648"/>
                      <a:pt x="1596" y="6584"/>
                    </a:cubicBezTo>
                    <a:cubicBezTo>
                      <a:pt x="1512" y="6540"/>
                      <a:pt x="1432" y="6494"/>
                      <a:pt x="1352" y="6443"/>
                    </a:cubicBezTo>
                    <a:cubicBezTo>
                      <a:pt x="1268" y="6397"/>
                      <a:pt x="1191" y="6343"/>
                      <a:pt x="1111" y="6293"/>
                    </a:cubicBezTo>
                    <a:cubicBezTo>
                      <a:pt x="1084" y="6276"/>
                      <a:pt x="1061" y="6259"/>
                      <a:pt x="1041" y="6243"/>
                    </a:cubicBezTo>
                    <a:lnTo>
                      <a:pt x="970" y="6193"/>
                    </a:lnTo>
                    <a:lnTo>
                      <a:pt x="890" y="6216"/>
                    </a:lnTo>
                    <a:cubicBezTo>
                      <a:pt x="856" y="6225"/>
                      <a:pt x="820" y="6229"/>
                      <a:pt x="784" y="6229"/>
                    </a:cubicBezTo>
                    <a:cubicBezTo>
                      <a:pt x="737" y="6229"/>
                      <a:pt x="690" y="6222"/>
                      <a:pt x="646" y="6207"/>
                    </a:cubicBezTo>
                    <a:cubicBezTo>
                      <a:pt x="546" y="6170"/>
                      <a:pt x="459" y="6093"/>
                      <a:pt x="412" y="5992"/>
                    </a:cubicBezTo>
                    <a:cubicBezTo>
                      <a:pt x="368" y="5895"/>
                      <a:pt x="362" y="5771"/>
                      <a:pt x="395" y="5694"/>
                    </a:cubicBezTo>
                    <a:lnTo>
                      <a:pt x="569" y="5279"/>
                    </a:lnTo>
                    <a:cubicBezTo>
                      <a:pt x="776" y="4795"/>
                      <a:pt x="987" y="4293"/>
                      <a:pt x="1208" y="3805"/>
                    </a:cubicBezTo>
                    <a:cubicBezTo>
                      <a:pt x="1302" y="3604"/>
                      <a:pt x="1392" y="3404"/>
                      <a:pt x="1483" y="3200"/>
                    </a:cubicBezTo>
                    <a:cubicBezTo>
                      <a:pt x="1546" y="3052"/>
                      <a:pt x="1603" y="2899"/>
                      <a:pt x="1656" y="2751"/>
                    </a:cubicBezTo>
                    <a:lnTo>
                      <a:pt x="1707" y="2615"/>
                    </a:lnTo>
                    <a:cubicBezTo>
                      <a:pt x="1857" y="2209"/>
                      <a:pt x="2064" y="1818"/>
                      <a:pt x="2268" y="1437"/>
                    </a:cubicBezTo>
                    <a:lnTo>
                      <a:pt x="2298" y="1383"/>
                    </a:lnTo>
                    <a:cubicBezTo>
                      <a:pt x="2375" y="1240"/>
                      <a:pt x="2452" y="1093"/>
                      <a:pt x="2536" y="952"/>
                    </a:cubicBezTo>
                    <a:cubicBezTo>
                      <a:pt x="2606" y="835"/>
                      <a:pt x="2693" y="735"/>
                      <a:pt x="2793" y="628"/>
                    </a:cubicBezTo>
                    <a:cubicBezTo>
                      <a:pt x="2877" y="537"/>
                      <a:pt x="2984" y="467"/>
                      <a:pt x="3094" y="431"/>
                    </a:cubicBezTo>
                    <a:cubicBezTo>
                      <a:pt x="3158" y="407"/>
                      <a:pt x="3221" y="383"/>
                      <a:pt x="3289" y="370"/>
                    </a:cubicBezTo>
                    <a:cubicBezTo>
                      <a:pt x="3335" y="357"/>
                      <a:pt x="3385" y="357"/>
                      <a:pt x="3445" y="353"/>
                    </a:cubicBezTo>
                    <a:lnTo>
                      <a:pt x="3499" y="353"/>
                    </a:lnTo>
                    <a:cubicBezTo>
                      <a:pt x="3508" y="353"/>
                      <a:pt x="3516" y="352"/>
                      <a:pt x="3525" y="352"/>
                    </a:cubicBezTo>
                    <a:close/>
                    <a:moveTo>
                      <a:pt x="3528" y="1"/>
                    </a:moveTo>
                    <a:cubicBezTo>
                      <a:pt x="3515" y="1"/>
                      <a:pt x="3500" y="1"/>
                      <a:pt x="3485" y="2"/>
                    </a:cubicBezTo>
                    <a:lnTo>
                      <a:pt x="3435" y="2"/>
                    </a:lnTo>
                    <a:cubicBezTo>
                      <a:pt x="3362" y="6"/>
                      <a:pt x="3289" y="9"/>
                      <a:pt x="3208" y="26"/>
                    </a:cubicBezTo>
                    <a:cubicBezTo>
                      <a:pt x="3128" y="46"/>
                      <a:pt x="3054" y="69"/>
                      <a:pt x="2980" y="96"/>
                    </a:cubicBezTo>
                    <a:cubicBezTo>
                      <a:pt x="2817" y="153"/>
                      <a:pt x="2659" y="256"/>
                      <a:pt x="2536" y="387"/>
                    </a:cubicBezTo>
                    <a:cubicBezTo>
                      <a:pt x="2426" y="508"/>
                      <a:pt x="2318" y="624"/>
                      <a:pt x="2231" y="775"/>
                    </a:cubicBezTo>
                    <a:cubicBezTo>
                      <a:pt x="2148" y="919"/>
                      <a:pt x="2068" y="1069"/>
                      <a:pt x="1987" y="1216"/>
                    </a:cubicBezTo>
                    <a:lnTo>
                      <a:pt x="1957" y="1273"/>
                    </a:lnTo>
                    <a:cubicBezTo>
                      <a:pt x="1750" y="1661"/>
                      <a:pt x="1536" y="2066"/>
                      <a:pt x="1375" y="2494"/>
                    </a:cubicBezTo>
                    <a:lnTo>
                      <a:pt x="1325" y="2635"/>
                    </a:lnTo>
                    <a:cubicBezTo>
                      <a:pt x="1275" y="2775"/>
                      <a:pt x="1222" y="2922"/>
                      <a:pt x="1161" y="3056"/>
                    </a:cubicBezTo>
                    <a:lnTo>
                      <a:pt x="890" y="3658"/>
                    </a:lnTo>
                    <a:cubicBezTo>
                      <a:pt x="666" y="4149"/>
                      <a:pt x="452" y="4654"/>
                      <a:pt x="248" y="5143"/>
                    </a:cubicBezTo>
                    <a:lnTo>
                      <a:pt x="71" y="5557"/>
                    </a:lnTo>
                    <a:cubicBezTo>
                      <a:pt x="1" y="5728"/>
                      <a:pt x="7" y="5952"/>
                      <a:pt x="94" y="6139"/>
                    </a:cubicBezTo>
                    <a:cubicBezTo>
                      <a:pt x="178" y="6323"/>
                      <a:pt x="339" y="6471"/>
                      <a:pt x="529" y="6537"/>
                    </a:cubicBezTo>
                    <a:cubicBezTo>
                      <a:pt x="611" y="6568"/>
                      <a:pt x="698" y="6582"/>
                      <a:pt x="785" y="6582"/>
                    </a:cubicBezTo>
                    <a:cubicBezTo>
                      <a:pt x="822" y="6582"/>
                      <a:pt x="860" y="6579"/>
                      <a:pt x="897" y="6574"/>
                    </a:cubicBezTo>
                    <a:cubicBezTo>
                      <a:pt x="904" y="6577"/>
                      <a:pt x="910" y="6584"/>
                      <a:pt x="917" y="6588"/>
                    </a:cubicBezTo>
                    <a:cubicBezTo>
                      <a:pt x="1001" y="6641"/>
                      <a:pt x="1084" y="6695"/>
                      <a:pt x="1168" y="6744"/>
                    </a:cubicBezTo>
                    <a:cubicBezTo>
                      <a:pt x="1255" y="6795"/>
                      <a:pt x="1338" y="6845"/>
                      <a:pt x="1426" y="6892"/>
                    </a:cubicBezTo>
                    <a:cubicBezTo>
                      <a:pt x="1552" y="6962"/>
                      <a:pt x="1707" y="7042"/>
                      <a:pt x="1873" y="7096"/>
                    </a:cubicBezTo>
                    <a:lnTo>
                      <a:pt x="1897" y="7105"/>
                    </a:lnTo>
                    <a:cubicBezTo>
                      <a:pt x="1940" y="7119"/>
                      <a:pt x="1984" y="7133"/>
                      <a:pt x="2028" y="7142"/>
                    </a:cubicBezTo>
                    <a:lnTo>
                      <a:pt x="2114" y="7170"/>
                    </a:lnTo>
                    <a:cubicBezTo>
                      <a:pt x="2181" y="7190"/>
                      <a:pt x="2252" y="7210"/>
                      <a:pt x="2318" y="7226"/>
                    </a:cubicBezTo>
                    <a:cubicBezTo>
                      <a:pt x="2415" y="7250"/>
                      <a:pt x="2512" y="7270"/>
                      <a:pt x="2609" y="7286"/>
                    </a:cubicBezTo>
                    <a:cubicBezTo>
                      <a:pt x="2676" y="7300"/>
                      <a:pt x="2736" y="7303"/>
                      <a:pt x="2800" y="7303"/>
                    </a:cubicBezTo>
                    <a:cubicBezTo>
                      <a:pt x="2863" y="7303"/>
                      <a:pt x="2923" y="7300"/>
                      <a:pt x="2988" y="7297"/>
                    </a:cubicBezTo>
                    <a:cubicBezTo>
                      <a:pt x="3124" y="7286"/>
                      <a:pt x="3252" y="7246"/>
                      <a:pt x="3372" y="7206"/>
                    </a:cubicBezTo>
                    <a:lnTo>
                      <a:pt x="3435" y="7186"/>
                    </a:lnTo>
                    <a:cubicBezTo>
                      <a:pt x="3519" y="7159"/>
                      <a:pt x="3606" y="7126"/>
                      <a:pt x="3706" y="7079"/>
                    </a:cubicBezTo>
                    <a:cubicBezTo>
                      <a:pt x="3944" y="6969"/>
                      <a:pt x="4167" y="6832"/>
                      <a:pt x="4372" y="6668"/>
                    </a:cubicBezTo>
                    <a:cubicBezTo>
                      <a:pt x="4415" y="6634"/>
                      <a:pt x="4456" y="6594"/>
                      <a:pt x="4496" y="6557"/>
                    </a:cubicBezTo>
                    <a:cubicBezTo>
                      <a:pt x="4653" y="6403"/>
                      <a:pt x="4769" y="6253"/>
                      <a:pt x="4857" y="6096"/>
                    </a:cubicBezTo>
                    <a:cubicBezTo>
                      <a:pt x="4930" y="5955"/>
                      <a:pt x="4984" y="5835"/>
                      <a:pt x="5027" y="5714"/>
                    </a:cubicBezTo>
                    <a:cubicBezTo>
                      <a:pt x="5058" y="5628"/>
                      <a:pt x="5074" y="5540"/>
                      <a:pt x="5087" y="5460"/>
                    </a:cubicBezTo>
                    <a:lnTo>
                      <a:pt x="5101" y="5397"/>
                    </a:lnTo>
                    <a:cubicBezTo>
                      <a:pt x="5141" y="5199"/>
                      <a:pt x="5144" y="4995"/>
                      <a:pt x="5115" y="4791"/>
                    </a:cubicBezTo>
                    <a:cubicBezTo>
                      <a:pt x="5104" y="4708"/>
                      <a:pt x="5084" y="4601"/>
                      <a:pt x="5054" y="4487"/>
                    </a:cubicBezTo>
                    <a:cubicBezTo>
                      <a:pt x="5027" y="4376"/>
                      <a:pt x="4987" y="4270"/>
                      <a:pt x="4940" y="4156"/>
                    </a:cubicBezTo>
                    <a:cubicBezTo>
                      <a:pt x="5138" y="4116"/>
                      <a:pt x="5322" y="4032"/>
                      <a:pt x="5482" y="3959"/>
                    </a:cubicBezTo>
                    <a:cubicBezTo>
                      <a:pt x="5686" y="3868"/>
                      <a:pt x="5830" y="3768"/>
                      <a:pt x="5941" y="3648"/>
                    </a:cubicBezTo>
                    <a:lnTo>
                      <a:pt x="5973" y="3611"/>
                    </a:lnTo>
                    <a:cubicBezTo>
                      <a:pt x="6030" y="3547"/>
                      <a:pt x="6091" y="3481"/>
                      <a:pt x="6148" y="3407"/>
                    </a:cubicBezTo>
                    <a:cubicBezTo>
                      <a:pt x="6254" y="3260"/>
                      <a:pt x="6375" y="3089"/>
                      <a:pt x="6445" y="2882"/>
                    </a:cubicBezTo>
                    <a:cubicBezTo>
                      <a:pt x="6486" y="2761"/>
                      <a:pt x="6512" y="2624"/>
                      <a:pt x="6522" y="2484"/>
                    </a:cubicBezTo>
                    <a:cubicBezTo>
                      <a:pt x="6529" y="2346"/>
                      <a:pt x="6529" y="2203"/>
                      <a:pt x="6515" y="2053"/>
                    </a:cubicBezTo>
                    <a:cubicBezTo>
                      <a:pt x="6515" y="2013"/>
                      <a:pt x="6506" y="1976"/>
                      <a:pt x="6499" y="1939"/>
                    </a:cubicBezTo>
                    <a:cubicBezTo>
                      <a:pt x="6482" y="1875"/>
                      <a:pt x="6459" y="1805"/>
                      <a:pt x="6429" y="1724"/>
                    </a:cubicBezTo>
                    <a:cubicBezTo>
                      <a:pt x="6405" y="1658"/>
                      <a:pt x="6372" y="1601"/>
                      <a:pt x="6342" y="1547"/>
                    </a:cubicBezTo>
                    <a:cubicBezTo>
                      <a:pt x="6262" y="1411"/>
                      <a:pt x="6174" y="1290"/>
                      <a:pt x="6081" y="1179"/>
                    </a:cubicBezTo>
                    <a:cubicBezTo>
                      <a:pt x="6024" y="1116"/>
                      <a:pt x="5967" y="1059"/>
                      <a:pt x="5907" y="1002"/>
                    </a:cubicBezTo>
                    <a:lnTo>
                      <a:pt x="5877" y="972"/>
                    </a:lnTo>
                    <a:cubicBezTo>
                      <a:pt x="5773" y="875"/>
                      <a:pt x="5663" y="775"/>
                      <a:pt x="5546" y="681"/>
                    </a:cubicBezTo>
                    <a:lnTo>
                      <a:pt x="5496" y="638"/>
                    </a:lnTo>
                    <a:cubicBezTo>
                      <a:pt x="5442" y="594"/>
                      <a:pt x="5382" y="548"/>
                      <a:pt x="5315" y="508"/>
                    </a:cubicBezTo>
                    <a:cubicBezTo>
                      <a:pt x="5098" y="377"/>
                      <a:pt x="4874" y="283"/>
                      <a:pt x="4629" y="223"/>
                    </a:cubicBezTo>
                    <a:cubicBezTo>
                      <a:pt x="4439" y="173"/>
                      <a:pt x="4241" y="130"/>
                      <a:pt x="4054" y="93"/>
                    </a:cubicBezTo>
                    <a:lnTo>
                      <a:pt x="3907" y="59"/>
                    </a:lnTo>
                    <a:cubicBezTo>
                      <a:pt x="3817" y="42"/>
                      <a:pt x="3726" y="26"/>
                      <a:pt x="3633" y="9"/>
                    </a:cubicBezTo>
                    <a:cubicBezTo>
                      <a:pt x="3601" y="4"/>
                      <a:pt x="3567" y="1"/>
                      <a:pt x="352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3534" name="Google Shape;3534;p24"/>
            <p:cNvGrpSpPr/>
            <p:nvPr/>
          </p:nvGrpSpPr>
          <p:grpSpPr>
            <a:xfrm rot="8100000" flipH="1">
              <a:off x="155445" y="3964423"/>
              <a:ext cx="192515" cy="227715"/>
              <a:chOff x="1824250" y="1008625"/>
              <a:chExt cx="144250" cy="170625"/>
            </a:xfrm>
          </p:grpSpPr>
          <p:sp>
            <p:nvSpPr>
              <p:cNvPr id="3535" name="Google Shape;3535;p24"/>
              <p:cNvSpPr/>
              <p:nvPr/>
            </p:nvSpPr>
            <p:spPr>
              <a:xfrm>
                <a:off x="1828675" y="1013025"/>
                <a:ext cx="135400" cy="161850"/>
              </a:xfrm>
              <a:custGeom>
                <a:avLst/>
                <a:gdLst/>
                <a:ahLst/>
                <a:cxnLst/>
                <a:rect l="l" t="t" r="r" b="b"/>
                <a:pathLst>
                  <a:path w="5416" h="6474" extrusionOk="0">
                    <a:moveTo>
                      <a:pt x="2356" y="0"/>
                    </a:moveTo>
                    <a:cubicBezTo>
                      <a:pt x="2252" y="0"/>
                      <a:pt x="2150" y="4"/>
                      <a:pt x="2047" y="21"/>
                    </a:cubicBezTo>
                    <a:cubicBezTo>
                      <a:pt x="1947" y="37"/>
                      <a:pt x="1847" y="67"/>
                      <a:pt x="1750" y="94"/>
                    </a:cubicBezTo>
                    <a:cubicBezTo>
                      <a:pt x="1690" y="107"/>
                      <a:pt x="1636" y="138"/>
                      <a:pt x="1579" y="161"/>
                    </a:cubicBezTo>
                    <a:cubicBezTo>
                      <a:pt x="1469" y="211"/>
                      <a:pt x="1362" y="274"/>
                      <a:pt x="1258" y="342"/>
                    </a:cubicBezTo>
                    <a:cubicBezTo>
                      <a:pt x="1164" y="402"/>
                      <a:pt x="1074" y="472"/>
                      <a:pt x="988" y="539"/>
                    </a:cubicBezTo>
                    <a:cubicBezTo>
                      <a:pt x="871" y="629"/>
                      <a:pt x="760" y="743"/>
                      <a:pt x="659" y="850"/>
                    </a:cubicBezTo>
                    <a:cubicBezTo>
                      <a:pt x="647" y="863"/>
                      <a:pt x="636" y="876"/>
                      <a:pt x="623" y="890"/>
                    </a:cubicBezTo>
                    <a:cubicBezTo>
                      <a:pt x="562" y="960"/>
                      <a:pt x="506" y="1034"/>
                      <a:pt x="456" y="1111"/>
                    </a:cubicBezTo>
                    <a:cubicBezTo>
                      <a:pt x="358" y="1265"/>
                      <a:pt x="272" y="1428"/>
                      <a:pt x="208" y="1599"/>
                    </a:cubicBezTo>
                    <a:cubicBezTo>
                      <a:pt x="141" y="1783"/>
                      <a:pt x="98" y="1973"/>
                      <a:pt x="65" y="2164"/>
                    </a:cubicBezTo>
                    <a:cubicBezTo>
                      <a:pt x="45" y="2291"/>
                      <a:pt x="28" y="2418"/>
                      <a:pt x="17" y="2546"/>
                    </a:cubicBezTo>
                    <a:cubicBezTo>
                      <a:pt x="1" y="2696"/>
                      <a:pt x="1" y="2850"/>
                      <a:pt x="5" y="3003"/>
                    </a:cubicBezTo>
                    <a:cubicBezTo>
                      <a:pt x="11" y="3144"/>
                      <a:pt x="51" y="3295"/>
                      <a:pt x="91" y="3429"/>
                    </a:cubicBezTo>
                    <a:cubicBezTo>
                      <a:pt x="151" y="3619"/>
                      <a:pt x="228" y="3803"/>
                      <a:pt x="306" y="3987"/>
                    </a:cubicBezTo>
                    <a:cubicBezTo>
                      <a:pt x="342" y="4077"/>
                      <a:pt x="382" y="4167"/>
                      <a:pt x="422" y="4258"/>
                    </a:cubicBezTo>
                    <a:cubicBezTo>
                      <a:pt x="489" y="4402"/>
                      <a:pt x="573" y="4539"/>
                      <a:pt x="656" y="4676"/>
                    </a:cubicBezTo>
                    <a:cubicBezTo>
                      <a:pt x="757" y="4846"/>
                      <a:pt x="867" y="5007"/>
                      <a:pt x="997" y="5150"/>
                    </a:cubicBezTo>
                    <a:cubicBezTo>
                      <a:pt x="1161" y="5331"/>
                      <a:pt x="1339" y="5505"/>
                      <a:pt x="1522" y="5666"/>
                    </a:cubicBezTo>
                    <a:cubicBezTo>
                      <a:pt x="1666" y="5793"/>
                      <a:pt x="1817" y="5917"/>
                      <a:pt x="1977" y="6024"/>
                    </a:cubicBezTo>
                    <a:cubicBezTo>
                      <a:pt x="2175" y="6161"/>
                      <a:pt x="2385" y="6285"/>
                      <a:pt x="2613" y="6362"/>
                    </a:cubicBezTo>
                    <a:cubicBezTo>
                      <a:pt x="2743" y="6405"/>
                      <a:pt x="2877" y="6442"/>
                      <a:pt x="3014" y="6459"/>
                    </a:cubicBezTo>
                    <a:cubicBezTo>
                      <a:pt x="3084" y="6469"/>
                      <a:pt x="3155" y="6473"/>
                      <a:pt x="3227" y="6473"/>
                    </a:cubicBezTo>
                    <a:cubicBezTo>
                      <a:pt x="3293" y="6473"/>
                      <a:pt x="3360" y="6470"/>
                      <a:pt x="3425" y="6465"/>
                    </a:cubicBezTo>
                    <a:cubicBezTo>
                      <a:pt x="3509" y="6459"/>
                      <a:pt x="3589" y="6445"/>
                      <a:pt x="3669" y="6428"/>
                    </a:cubicBezTo>
                    <a:cubicBezTo>
                      <a:pt x="3813" y="6395"/>
                      <a:pt x="3958" y="6362"/>
                      <a:pt x="4098" y="6311"/>
                    </a:cubicBezTo>
                    <a:cubicBezTo>
                      <a:pt x="4248" y="6261"/>
                      <a:pt x="4389" y="6184"/>
                      <a:pt x="4519" y="6094"/>
                    </a:cubicBezTo>
                    <a:cubicBezTo>
                      <a:pt x="4646" y="6007"/>
                      <a:pt x="4750" y="5886"/>
                      <a:pt x="4853" y="5769"/>
                    </a:cubicBezTo>
                    <a:cubicBezTo>
                      <a:pt x="4957" y="5652"/>
                      <a:pt x="5031" y="5528"/>
                      <a:pt x="5108" y="5391"/>
                    </a:cubicBezTo>
                    <a:cubicBezTo>
                      <a:pt x="5185" y="5251"/>
                      <a:pt x="5228" y="5097"/>
                      <a:pt x="5268" y="4943"/>
                    </a:cubicBezTo>
                    <a:cubicBezTo>
                      <a:pt x="5332" y="4706"/>
                      <a:pt x="5402" y="4465"/>
                      <a:pt x="5409" y="4218"/>
                    </a:cubicBezTo>
                    <a:cubicBezTo>
                      <a:pt x="5415" y="4054"/>
                      <a:pt x="5415" y="3886"/>
                      <a:pt x="5392" y="3722"/>
                    </a:cubicBezTo>
                    <a:cubicBezTo>
                      <a:pt x="5389" y="3699"/>
                      <a:pt x="5386" y="3676"/>
                      <a:pt x="5382" y="3649"/>
                    </a:cubicBezTo>
                    <a:cubicBezTo>
                      <a:pt x="5365" y="3579"/>
                      <a:pt x="5345" y="3512"/>
                      <a:pt x="5329" y="3442"/>
                    </a:cubicBezTo>
                    <a:cubicBezTo>
                      <a:pt x="5325" y="3429"/>
                      <a:pt x="5322" y="3415"/>
                      <a:pt x="5315" y="3401"/>
                    </a:cubicBezTo>
                    <a:cubicBezTo>
                      <a:pt x="5272" y="3324"/>
                      <a:pt x="5238" y="3244"/>
                      <a:pt x="5178" y="3181"/>
                    </a:cubicBezTo>
                    <a:cubicBezTo>
                      <a:pt x="5128" y="3128"/>
                      <a:pt x="5077" y="3071"/>
                      <a:pt x="5017" y="3027"/>
                    </a:cubicBezTo>
                    <a:cubicBezTo>
                      <a:pt x="4997" y="3014"/>
                      <a:pt x="4981" y="2997"/>
                      <a:pt x="4961" y="2983"/>
                    </a:cubicBezTo>
                    <a:cubicBezTo>
                      <a:pt x="4852" y="2900"/>
                      <a:pt x="4718" y="2857"/>
                      <a:pt x="4583" y="2857"/>
                    </a:cubicBezTo>
                    <a:cubicBezTo>
                      <a:pt x="4503" y="2857"/>
                      <a:pt x="4423" y="2872"/>
                      <a:pt x="4349" y="2903"/>
                    </a:cubicBezTo>
                    <a:cubicBezTo>
                      <a:pt x="4108" y="3000"/>
                      <a:pt x="3944" y="3251"/>
                      <a:pt x="3958" y="3512"/>
                    </a:cubicBezTo>
                    <a:lnTo>
                      <a:pt x="3958" y="3525"/>
                    </a:lnTo>
                    <a:cubicBezTo>
                      <a:pt x="3944" y="3602"/>
                      <a:pt x="3950" y="3682"/>
                      <a:pt x="3954" y="3759"/>
                    </a:cubicBezTo>
                    <a:cubicBezTo>
                      <a:pt x="3954" y="3803"/>
                      <a:pt x="3967" y="3850"/>
                      <a:pt x="3974" y="3890"/>
                    </a:cubicBezTo>
                    <a:cubicBezTo>
                      <a:pt x="3984" y="3950"/>
                      <a:pt x="3991" y="4011"/>
                      <a:pt x="3994" y="4067"/>
                    </a:cubicBezTo>
                    <a:cubicBezTo>
                      <a:pt x="3984" y="4207"/>
                      <a:pt x="3958" y="4345"/>
                      <a:pt x="3927" y="4482"/>
                    </a:cubicBezTo>
                    <a:cubicBezTo>
                      <a:pt x="3901" y="4576"/>
                      <a:pt x="3870" y="4669"/>
                      <a:pt x="3830" y="4759"/>
                    </a:cubicBezTo>
                    <a:cubicBezTo>
                      <a:pt x="3793" y="4813"/>
                      <a:pt x="3753" y="4863"/>
                      <a:pt x="3710" y="4914"/>
                    </a:cubicBezTo>
                    <a:cubicBezTo>
                      <a:pt x="3697" y="4923"/>
                      <a:pt x="3683" y="4934"/>
                      <a:pt x="3669" y="4943"/>
                    </a:cubicBezTo>
                    <a:cubicBezTo>
                      <a:pt x="3620" y="4967"/>
                      <a:pt x="3563" y="4987"/>
                      <a:pt x="3509" y="5004"/>
                    </a:cubicBezTo>
                    <a:cubicBezTo>
                      <a:pt x="3419" y="5024"/>
                      <a:pt x="3325" y="5040"/>
                      <a:pt x="3231" y="5047"/>
                    </a:cubicBezTo>
                    <a:cubicBezTo>
                      <a:pt x="3202" y="5044"/>
                      <a:pt x="3168" y="5037"/>
                      <a:pt x="3135" y="5034"/>
                    </a:cubicBezTo>
                    <a:cubicBezTo>
                      <a:pt x="3061" y="5007"/>
                      <a:pt x="2987" y="4977"/>
                      <a:pt x="2917" y="4940"/>
                    </a:cubicBezTo>
                    <a:cubicBezTo>
                      <a:pt x="2649" y="4773"/>
                      <a:pt x="2408" y="4562"/>
                      <a:pt x="2181" y="4345"/>
                    </a:cubicBezTo>
                    <a:cubicBezTo>
                      <a:pt x="2101" y="4261"/>
                      <a:pt x="2027" y="4174"/>
                      <a:pt x="1957" y="4084"/>
                    </a:cubicBezTo>
                    <a:cubicBezTo>
                      <a:pt x="1894" y="4000"/>
                      <a:pt x="1837" y="3910"/>
                      <a:pt x="1780" y="3820"/>
                    </a:cubicBezTo>
                    <a:cubicBezTo>
                      <a:pt x="1706" y="3679"/>
                      <a:pt x="1643" y="3532"/>
                      <a:pt x="1579" y="3385"/>
                    </a:cubicBezTo>
                    <a:cubicBezTo>
                      <a:pt x="1519" y="3241"/>
                      <a:pt x="1453" y="3094"/>
                      <a:pt x="1405" y="2947"/>
                    </a:cubicBezTo>
                    <a:cubicBezTo>
                      <a:pt x="1396" y="2883"/>
                      <a:pt x="1389" y="2823"/>
                      <a:pt x="1385" y="2759"/>
                    </a:cubicBezTo>
                    <a:cubicBezTo>
                      <a:pt x="1392" y="2552"/>
                      <a:pt x="1416" y="2345"/>
                      <a:pt x="1459" y="2140"/>
                    </a:cubicBezTo>
                    <a:cubicBezTo>
                      <a:pt x="1489" y="2047"/>
                      <a:pt x="1522" y="1957"/>
                      <a:pt x="1566" y="1867"/>
                    </a:cubicBezTo>
                    <a:cubicBezTo>
                      <a:pt x="1636" y="1759"/>
                      <a:pt x="1713" y="1659"/>
                      <a:pt x="1800" y="1562"/>
                    </a:cubicBezTo>
                    <a:cubicBezTo>
                      <a:pt x="1904" y="1462"/>
                      <a:pt x="2014" y="1368"/>
                      <a:pt x="2135" y="1291"/>
                    </a:cubicBezTo>
                    <a:cubicBezTo>
                      <a:pt x="2212" y="1251"/>
                      <a:pt x="2285" y="1217"/>
                      <a:pt x="2365" y="1188"/>
                    </a:cubicBezTo>
                    <a:cubicBezTo>
                      <a:pt x="2476" y="1171"/>
                      <a:pt x="2589" y="1168"/>
                      <a:pt x="2700" y="1168"/>
                    </a:cubicBezTo>
                    <a:lnTo>
                      <a:pt x="2914" y="1168"/>
                    </a:lnTo>
                    <a:cubicBezTo>
                      <a:pt x="3021" y="1154"/>
                      <a:pt x="3115" y="1117"/>
                      <a:pt x="3198" y="1050"/>
                    </a:cubicBezTo>
                    <a:cubicBezTo>
                      <a:pt x="3319" y="956"/>
                      <a:pt x="3399" y="816"/>
                      <a:pt x="3419" y="666"/>
                    </a:cubicBezTo>
                    <a:cubicBezTo>
                      <a:pt x="3439" y="512"/>
                      <a:pt x="3396" y="354"/>
                      <a:pt x="3302" y="234"/>
                    </a:cubicBezTo>
                    <a:cubicBezTo>
                      <a:pt x="3218" y="121"/>
                      <a:pt x="3064" y="13"/>
                      <a:pt x="2917" y="10"/>
                    </a:cubicBezTo>
                    <a:cubicBezTo>
                      <a:pt x="2803" y="7"/>
                      <a:pt x="2686" y="4"/>
                      <a:pt x="2573" y="4"/>
                    </a:cubicBezTo>
                    <a:cubicBezTo>
                      <a:pt x="2500" y="2"/>
                      <a:pt x="2428" y="0"/>
                      <a:pt x="23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36" name="Google Shape;3536;p24"/>
              <p:cNvSpPr/>
              <p:nvPr/>
            </p:nvSpPr>
            <p:spPr>
              <a:xfrm>
                <a:off x="1824250" y="1008625"/>
                <a:ext cx="144250" cy="170625"/>
              </a:xfrm>
              <a:custGeom>
                <a:avLst/>
                <a:gdLst/>
                <a:ahLst/>
                <a:cxnLst/>
                <a:rect l="l" t="t" r="r" b="b"/>
                <a:pathLst>
                  <a:path w="5770" h="6825" extrusionOk="0">
                    <a:moveTo>
                      <a:pt x="5328" y="3645"/>
                    </a:moveTo>
                    <a:lnTo>
                      <a:pt x="5328" y="3645"/>
                    </a:lnTo>
                    <a:cubicBezTo>
                      <a:pt x="5328" y="3645"/>
                      <a:pt x="5331" y="3651"/>
                      <a:pt x="5339" y="3661"/>
                    </a:cubicBezTo>
                    <a:cubicBezTo>
                      <a:pt x="5335" y="3655"/>
                      <a:pt x="5332" y="3650"/>
                      <a:pt x="5328" y="3645"/>
                    </a:cubicBezTo>
                    <a:close/>
                    <a:moveTo>
                      <a:pt x="2545" y="352"/>
                    </a:moveTo>
                    <a:cubicBezTo>
                      <a:pt x="2590" y="352"/>
                      <a:pt x="2636" y="353"/>
                      <a:pt x="2683" y="354"/>
                    </a:cubicBezTo>
                    <a:lnTo>
                      <a:pt x="2750" y="354"/>
                    </a:lnTo>
                    <a:cubicBezTo>
                      <a:pt x="2863" y="357"/>
                      <a:pt x="2977" y="357"/>
                      <a:pt x="3091" y="360"/>
                    </a:cubicBezTo>
                    <a:cubicBezTo>
                      <a:pt x="3164" y="364"/>
                      <a:pt x="3275" y="430"/>
                      <a:pt x="3342" y="518"/>
                    </a:cubicBezTo>
                    <a:cubicBezTo>
                      <a:pt x="3405" y="601"/>
                      <a:pt x="3436" y="711"/>
                      <a:pt x="3422" y="819"/>
                    </a:cubicBezTo>
                    <a:cubicBezTo>
                      <a:pt x="3408" y="925"/>
                      <a:pt x="3352" y="1023"/>
                      <a:pt x="3268" y="1089"/>
                    </a:cubicBezTo>
                    <a:cubicBezTo>
                      <a:pt x="3212" y="1129"/>
                      <a:pt x="3147" y="1157"/>
                      <a:pt x="3081" y="1169"/>
                    </a:cubicBezTo>
                    <a:lnTo>
                      <a:pt x="2877" y="1166"/>
                    </a:lnTo>
                    <a:cubicBezTo>
                      <a:pt x="2763" y="1166"/>
                      <a:pt x="2639" y="1169"/>
                      <a:pt x="2516" y="1189"/>
                    </a:cubicBezTo>
                    <a:lnTo>
                      <a:pt x="2482" y="1200"/>
                    </a:lnTo>
                    <a:cubicBezTo>
                      <a:pt x="2405" y="1226"/>
                      <a:pt x="2321" y="1263"/>
                      <a:pt x="2218" y="1320"/>
                    </a:cubicBezTo>
                    <a:cubicBezTo>
                      <a:pt x="2101" y="1393"/>
                      <a:pt x="1988" y="1487"/>
                      <a:pt x="1847" y="1621"/>
                    </a:cubicBezTo>
                    <a:cubicBezTo>
                      <a:pt x="1750" y="1728"/>
                      <a:pt x="1666" y="1839"/>
                      <a:pt x="1596" y="1949"/>
                    </a:cubicBezTo>
                    <a:lnTo>
                      <a:pt x="1586" y="1966"/>
                    </a:lnTo>
                    <a:cubicBezTo>
                      <a:pt x="1539" y="2060"/>
                      <a:pt x="1499" y="2160"/>
                      <a:pt x="1462" y="2280"/>
                    </a:cubicBezTo>
                    <a:cubicBezTo>
                      <a:pt x="1422" y="2474"/>
                      <a:pt x="1395" y="2685"/>
                      <a:pt x="1386" y="2946"/>
                    </a:cubicBezTo>
                    <a:cubicBezTo>
                      <a:pt x="1389" y="3016"/>
                      <a:pt x="1395" y="3083"/>
                      <a:pt x="1409" y="3150"/>
                    </a:cubicBezTo>
                    <a:lnTo>
                      <a:pt x="1415" y="3176"/>
                    </a:lnTo>
                    <a:cubicBezTo>
                      <a:pt x="1459" y="3313"/>
                      <a:pt x="1516" y="3444"/>
                      <a:pt x="1569" y="3571"/>
                    </a:cubicBezTo>
                    <a:lnTo>
                      <a:pt x="1596" y="3631"/>
                    </a:lnTo>
                    <a:cubicBezTo>
                      <a:pt x="1650" y="3755"/>
                      <a:pt x="1719" y="3919"/>
                      <a:pt x="1810" y="4089"/>
                    </a:cubicBezTo>
                    <a:cubicBezTo>
                      <a:pt x="1860" y="4173"/>
                      <a:pt x="1920" y="4273"/>
                      <a:pt x="1994" y="4367"/>
                    </a:cubicBezTo>
                    <a:cubicBezTo>
                      <a:pt x="2061" y="4457"/>
                      <a:pt x="2141" y="4548"/>
                      <a:pt x="2235" y="4648"/>
                    </a:cubicBezTo>
                    <a:cubicBezTo>
                      <a:pt x="2519" y="4919"/>
                      <a:pt x="2760" y="5113"/>
                      <a:pt x="3000" y="5266"/>
                    </a:cubicBezTo>
                    <a:lnTo>
                      <a:pt x="3017" y="5277"/>
                    </a:lnTo>
                    <a:cubicBezTo>
                      <a:pt x="3104" y="5317"/>
                      <a:pt x="3181" y="5350"/>
                      <a:pt x="3255" y="5374"/>
                    </a:cubicBezTo>
                    <a:lnTo>
                      <a:pt x="3278" y="5380"/>
                    </a:lnTo>
                    <a:cubicBezTo>
                      <a:pt x="3318" y="5387"/>
                      <a:pt x="3355" y="5394"/>
                      <a:pt x="3392" y="5397"/>
                    </a:cubicBezTo>
                    <a:lnTo>
                      <a:pt x="3408" y="5400"/>
                    </a:lnTo>
                    <a:lnTo>
                      <a:pt x="3425" y="5397"/>
                    </a:lnTo>
                    <a:cubicBezTo>
                      <a:pt x="3516" y="5391"/>
                      <a:pt x="3613" y="5377"/>
                      <a:pt x="3740" y="5346"/>
                    </a:cubicBezTo>
                    <a:cubicBezTo>
                      <a:pt x="3800" y="5330"/>
                      <a:pt x="3860" y="5306"/>
                      <a:pt x="3917" y="5283"/>
                    </a:cubicBezTo>
                    <a:lnTo>
                      <a:pt x="3950" y="5263"/>
                    </a:lnTo>
                    <a:cubicBezTo>
                      <a:pt x="3967" y="5250"/>
                      <a:pt x="3984" y="5240"/>
                      <a:pt x="3997" y="5226"/>
                    </a:cubicBezTo>
                    <a:lnTo>
                      <a:pt x="4017" y="5206"/>
                    </a:lnTo>
                    <a:cubicBezTo>
                      <a:pt x="4070" y="5146"/>
                      <a:pt x="4115" y="5090"/>
                      <a:pt x="4155" y="5036"/>
                    </a:cubicBezTo>
                    <a:lnTo>
                      <a:pt x="4168" y="5005"/>
                    </a:lnTo>
                    <a:cubicBezTo>
                      <a:pt x="4218" y="4899"/>
                      <a:pt x="4251" y="4789"/>
                      <a:pt x="4275" y="4698"/>
                    </a:cubicBezTo>
                    <a:cubicBezTo>
                      <a:pt x="4302" y="4581"/>
                      <a:pt x="4335" y="4423"/>
                      <a:pt x="4345" y="4256"/>
                    </a:cubicBezTo>
                    <a:lnTo>
                      <a:pt x="4345" y="4247"/>
                    </a:lnTo>
                    <a:lnTo>
                      <a:pt x="4345" y="4236"/>
                    </a:lnTo>
                    <a:cubicBezTo>
                      <a:pt x="4342" y="4170"/>
                      <a:pt x="4335" y="4102"/>
                      <a:pt x="4325" y="4039"/>
                    </a:cubicBezTo>
                    <a:cubicBezTo>
                      <a:pt x="4322" y="4019"/>
                      <a:pt x="4318" y="4002"/>
                      <a:pt x="4315" y="3982"/>
                    </a:cubicBezTo>
                    <a:cubicBezTo>
                      <a:pt x="4311" y="3966"/>
                      <a:pt x="4305" y="3942"/>
                      <a:pt x="4305" y="3935"/>
                    </a:cubicBezTo>
                    <a:lnTo>
                      <a:pt x="4305" y="3862"/>
                    </a:lnTo>
                    <a:cubicBezTo>
                      <a:pt x="4302" y="3815"/>
                      <a:pt x="4302" y="3768"/>
                      <a:pt x="4308" y="3715"/>
                    </a:cubicBezTo>
                    <a:lnTo>
                      <a:pt x="4311" y="3698"/>
                    </a:lnTo>
                    <a:lnTo>
                      <a:pt x="4311" y="3678"/>
                    </a:lnTo>
                    <a:cubicBezTo>
                      <a:pt x="4302" y="3494"/>
                      <a:pt x="4419" y="3310"/>
                      <a:pt x="4592" y="3243"/>
                    </a:cubicBezTo>
                    <a:cubicBezTo>
                      <a:pt x="4647" y="3221"/>
                      <a:pt x="4706" y="3209"/>
                      <a:pt x="4765" y="3209"/>
                    </a:cubicBezTo>
                    <a:cubicBezTo>
                      <a:pt x="4860" y="3209"/>
                      <a:pt x="4954" y="3239"/>
                      <a:pt x="5030" y="3296"/>
                    </a:cubicBezTo>
                    <a:lnTo>
                      <a:pt x="5091" y="3344"/>
                    </a:lnTo>
                    <a:cubicBezTo>
                      <a:pt x="5124" y="3370"/>
                      <a:pt x="5161" y="3407"/>
                      <a:pt x="5198" y="3444"/>
                    </a:cubicBezTo>
                    <a:lnTo>
                      <a:pt x="5231" y="3480"/>
                    </a:lnTo>
                    <a:cubicBezTo>
                      <a:pt x="5258" y="3508"/>
                      <a:pt x="5278" y="3551"/>
                      <a:pt x="5305" y="3601"/>
                    </a:cubicBezTo>
                    <a:cubicBezTo>
                      <a:pt x="5312" y="3615"/>
                      <a:pt x="5319" y="3630"/>
                      <a:pt x="5328" y="3645"/>
                    </a:cubicBezTo>
                    <a:lnTo>
                      <a:pt x="5328" y="3645"/>
                    </a:lnTo>
                    <a:lnTo>
                      <a:pt x="5499" y="3597"/>
                    </a:lnTo>
                    <a:lnTo>
                      <a:pt x="5499" y="3597"/>
                    </a:lnTo>
                    <a:lnTo>
                      <a:pt x="5335" y="3665"/>
                    </a:lnTo>
                    <a:lnTo>
                      <a:pt x="5342" y="3691"/>
                    </a:lnTo>
                    <a:cubicBezTo>
                      <a:pt x="5359" y="3748"/>
                      <a:pt x="5375" y="3801"/>
                      <a:pt x="5385" y="3858"/>
                    </a:cubicBezTo>
                    <a:cubicBezTo>
                      <a:pt x="5388" y="3882"/>
                      <a:pt x="5392" y="3902"/>
                      <a:pt x="5395" y="3926"/>
                    </a:cubicBezTo>
                    <a:cubicBezTo>
                      <a:pt x="5419" y="4073"/>
                      <a:pt x="5415" y="4230"/>
                      <a:pt x="5412" y="4390"/>
                    </a:cubicBezTo>
                    <a:cubicBezTo>
                      <a:pt x="5405" y="4591"/>
                      <a:pt x="5351" y="4792"/>
                      <a:pt x="5294" y="5005"/>
                    </a:cubicBezTo>
                    <a:lnTo>
                      <a:pt x="5274" y="5076"/>
                    </a:lnTo>
                    <a:cubicBezTo>
                      <a:pt x="5238" y="5220"/>
                      <a:pt x="5198" y="5360"/>
                      <a:pt x="5131" y="5481"/>
                    </a:cubicBezTo>
                    <a:cubicBezTo>
                      <a:pt x="5061" y="5607"/>
                      <a:pt x="4993" y="5725"/>
                      <a:pt x="4900" y="5828"/>
                    </a:cubicBezTo>
                    <a:lnTo>
                      <a:pt x="4873" y="5859"/>
                    </a:lnTo>
                    <a:cubicBezTo>
                      <a:pt x="4783" y="5959"/>
                      <a:pt x="4696" y="6059"/>
                      <a:pt x="4596" y="6126"/>
                    </a:cubicBezTo>
                    <a:cubicBezTo>
                      <a:pt x="4462" y="6217"/>
                      <a:pt x="4339" y="6283"/>
                      <a:pt x="4218" y="6323"/>
                    </a:cubicBezTo>
                    <a:cubicBezTo>
                      <a:pt x="4094" y="6363"/>
                      <a:pt x="3964" y="6397"/>
                      <a:pt x="3806" y="6434"/>
                    </a:cubicBezTo>
                    <a:cubicBezTo>
                      <a:pt x="3726" y="6450"/>
                      <a:pt x="3656" y="6461"/>
                      <a:pt x="3593" y="6467"/>
                    </a:cubicBezTo>
                    <a:cubicBezTo>
                      <a:pt x="3539" y="6471"/>
                      <a:pt x="3477" y="6474"/>
                      <a:pt x="3412" y="6474"/>
                    </a:cubicBezTo>
                    <a:cubicBezTo>
                      <a:pt x="3347" y="6474"/>
                      <a:pt x="3280" y="6471"/>
                      <a:pt x="3215" y="6461"/>
                    </a:cubicBezTo>
                    <a:cubicBezTo>
                      <a:pt x="3104" y="6447"/>
                      <a:pt x="2984" y="6417"/>
                      <a:pt x="2846" y="6370"/>
                    </a:cubicBezTo>
                    <a:cubicBezTo>
                      <a:pt x="2663" y="6310"/>
                      <a:pt x="2476" y="6209"/>
                      <a:pt x="2255" y="6056"/>
                    </a:cubicBezTo>
                    <a:cubicBezTo>
                      <a:pt x="2114" y="5962"/>
                      <a:pt x="1974" y="5848"/>
                      <a:pt x="1817" y="5712"/>
                    </a:cubicBezTo>
                    <a:cubicBezTo>
                      <a:pt x="1636" y="5551"/>
                      <a:pt x="1466" y="5383"/>
                      <a:pt x="1305" y="5210"/>
                    </a:cubicBezTo>
                    <a:cubicBezTo>
                      <a:pt x="1198" y="5090"/>
                      <a:pt x="1094" y="4949"/>
                      <a:pt x="984" y="4761"/>
                    </a:cubicBezTo>
                    <a:lnTo>
                      <a:pt x="964" y="4732"/>
                    </a:lnTo>
                    <a:cubicBezTo>
                      <a:pt x="890" y="4604"/>
                      <a:pt x="816" y="4488"/>
                      <a:pt x="759" y="4360"/>
                    </a:cubicBezTo>
                    <a:lnTo>
                      <a:pt x="739" y="4317"/>
                    </a:lnTo>
                    <a:cubicBezTo>
                      <a:pt x="710" y="4243"/>
                      <a:pt x="676" y="4170"/>
                      <a:pt x="646" y="4096"/>
                    </a:cubicBezTo>
                    <a:lnTo>
                      <a:pt x="616" y="4022"/>
                    </a:lnTo>
                    <a:cubicBezTo>
                      <a:pt x="549" y="3862"/>
                      <a:pt x="486" y="3708"/>
                      <a:pt x="435" y="3551"/>
                    </a:cubicBezTo>
                    <a:cubicBezTo>
                      <a:pt x="398" y="3427"/>
                      <a:pt x="362" y="3293"/>
                      <a:pt x="358" y="3173"/>
                    </a:cubicBezTo>
                    <a:cubicBezTo>
                      <a:pt x="355" y="3036"/>
                      <a:pt x="355" y="2885"/>
                      <a:pt x="369" y="2738"/>
                    </a:cubicBezTo>
                    <a:cubicBezTo>
                      <a:pt x="378" y="2637"/>
                      <a:pt x="392" y="2504"/>
                      <a:pt x="415" y="2370"/>
                    </a:cubicBezTo>
                    <a:cubicBezTo>
                      <a:pt x="452" y="2163"/>
                      <a:pt x="495" y="1989"/>
                      <a:pt x="549" y="1835"/>
                    </a:cubicBezTo>
                    <a:cubicBezTo>
                      <a:pt x="603" y="1688"/>
                      <a:pt x="683" y="1538"/>
                      <a:pt x="779" y="1380"/>
                    </a:cubicBezTo>
                    <a:cubicBezTo>
                      <a:pt x="824" y="1313"/>
                      <a:pt x="873" y="1250"/>
                      <a:pt x="934" y="1183"/>
                    </a:cubicBezTo>
                    <a:lnTo>
                      <a:pt x="967" y="1146"/>
                    </a:lnTo>
                    <a:cubicBezTo>
                      <a:pt x="1060" y="1043"/>
                      <a:pt x="1161" y="936"/>
                      <a:pt x="1272" y="856"/>
                    </a:cubicBezTo>
                    <a:lnTo>
                      <a:pt x="1312" y="825"/>
                    </a:lnTo>
                    <a:cubicBezTo>
                      <a:pt x="1386" y="765"/>
                      <a:pt x="1455" y="711"/>
                      <a:pt x="1529" y="665"/>
                    </a:cubicBezTo>
                    <a:cubicBezTo>
                      <a:pt x="1622" y="608"/>
                      <a:pt x="1727" y="544"/>
                      <a:pt x="1830" y="498"/>
                    </a:cubicBezTo>
                    <a:lnTo>
                      <a:pt x="1860" y="484"/>
                    </a:lnTo>
                    <a:cubicBezTo>
                      <a:pt x="1900" y="464"/>
                      <a:pt x="1940" y="447"/>
                      <a:pt x="1974" y="437"/>
                    </a:cubicBezTo>
                    <a:lnTo>
                      <a:pt x="2008" y="430"/>
                    </a:lnTo>
                    <a:cubicBezTo>
                      <a:pt x="2091" y="407"/>
                      <a:pt x="2171" y="384"/>
                      <a:pt x="2252" y="370"/>
                    </a:cubicBezTo>
                    <a:cubicBezTo>
                      <a:pt x="2346" y="356"/>
                      <a:pt x="2444" y="352"/>
                      <a:pt x="2545" y="352"/>
                    </a:cubicBezTo>
                    <a:close/>
                    <a:moveTo>
                      <a:pt x="2529" y="0"/>
                    </a:moveTo>
                    <a:cubicBezTo>
                      <a:pt x="2420" y="0"/>
                      <a:pt x="2309" y="5"/>
                      <a:pt x="2195" y="22"/>
                    </a:cubicBezTo>
                    <a:cubicBezTo>
                      <a:pt x="2097" y="39"/>
                      <a:pt x="2004" y="66"/>
                      <a:pt x="1914" y="89"/>
                    </a:cubicBezTo>
                    <a:lnTo>
                      <a:pt x="1880" y="99"/>
                    </a:lnTo>
                    <a:cubicBezTo>
                      <a:pt x="1817" y="116"/>
                      <a:pt x="1763" y="143"/>
                      <a:pt x="1713" y="166"/>
                    </a:cubicBezTo>
                    <a:lnTo>
                      <a:pt x="1687" y="176"/>
                    </a:lnTo>
                    <a:cubicBezTo>
                      <a:pt x="1562" y="233"/>
                      <a:pt x="1449" y="303"/>
                      <a:pt x="1341" y="367"/>
                    </a:cubicBezTo>
                    <a:cubicBezTo>
                      <a:pt x="1255" y="424"/>
                      <a:pt x="1174" y="484"/>
                      <a:pt x="1097" y="544"/>
                    </a:cubicBezTo>
                    <a:lnTo>
                      <a:pt x="1057" y="575"/>
                    </a:lnTo>
                    <a:cubicBezTo>
                      <a:pt x="927" y="675"/>
                      <a:pt x="813" y="791"/>
                      <a:pt x="706" y="909"/>
                    </a:cubicBezTo>
                    <a:lnTo>
                      <a:pt x="670" y="949"/>
                    </a:lnTo>
                    <a:cubicBezTo>
                      <a:pt x="596" y="1032"/>
                      <a:pt x="539" y="1109"/>
                      <a:pt x="486" y="1193"/>
                    </a:cubicBezTo>
                    <a:cubicBezTo>
                      <a:pt x="372" y="1367"/>
                      <a:pt x="282" y="1544"/>
                      <a:pt x="222" y="1714"/>
                    </a:cubicBezTo>
                    <a:cubicBezTo>
                      <a:pt x="157" y="1889"/>
                      <a:pt x="108" y="2083"/>
                      <a:pt x="68" y="2310"/>
                    </a:cubicBezTo>
                    <a:cubicBezTo>
                      <a:pt x="44" y="2454"/>
                      <a:pt x="27" y="2597"/>
                      <a:pt x="17" y="2705"/>
                    </a:cubicBezTo>
                    <a:cubicBezTo>
                      <a:pt x="1" y="2869"/>
                      <a:pt x="4" y="3032"/>
                      <a:pt x="7" y="3183"/>
                    </a:cubicBezTo>
                    <a:cubicBezTo>
                      <a:pt x="11" y="3347"/>
                      <a:pt x="54" y="3508"/>
                      <a:pt x="101" y="3654"/>
                    </a:cubicBezTo>
                    <a:cubicBezTo>
                      <a:pt x="154" y="3829"/>
                      <a:pt x="222" y="3996"/>
                      <a:pt x="288" y="4156"/>
                    </a:cubicBezTo>
                    <a:lnTo>
                      <a:pt x="322" y="4230"/>
                    </a:lnTo>
                    <a:cubicBezTo>
                      <a:pt x="352" y="4307"/>
                      <a:pt x="385" y="4383"/>
                      <a:pt x="418" y="4460"/>
                    </a:cubicBezTo>
                    <a:lnTo>
                      <a:pt x="438" y="4504"/>
                    </a:lnTo>
                    <a:cubicBezTo>
                      <a:pt x="506" y="4651"/>
                      <a:pt x="586" y="4785"/>
                      <a:pt x="663" y="4915"/>
                    </a:cubicBezTo>
                    <a:lnTo>
                      <a:pt x="683" y="4942"/>
                    </a:lnTo>
                    <a:cubicBezTo>
                      <a:pt x="807" y="5150"/>
                      <a:pt x="920" y="5306"/>
                      <a:pt x="1044" y="5444"/>
                    </a:cubicBezTo>
                    <a:cubicBezTo>
                      <a:pt x="1211" y="5627"/>
                      <a:pt x="1395" y="5808"/>
                      <a:pt x="1586" y="5976"/>
                    </a:cubicBezTo>
                    <a:cubicBezTo>
                      <a:pt x="1750" y="6119"/>
                      <a:pt x="1903" y="6243"/>
                      <a:pt x="2054" y="6347"/>
                    </a:cubicBezTo>
                    <a:cubicBezTo>
                      <a:pt x="2301" y="6518"/>
                      <a:pt x="2519" y="6635"/>
                      <a:pt x="2736" y="6705"/>
                    </a:cubicBezTo>
                    <a:cubicBezTo>
                      <a:pt x="2894" y="6758"/>
                      <a:pt x="3034" y="6791"/>
                      <a:pt x="3167" y="6811"/>
                    </a:cubicBezTo>
                    <a:cubicBezTo>
                      <a:pt x="3248" y="6822"/>
                      <a:pt x="3328" y="6825"/>
                      <a:pt x="3405" y="6825"/>
                    </a:cubicBezTo>
                    <a:cubicBezTo>
                      <a:pt x="3482" y="6825"/>
                      <a:pt x="3553" y="6822"/>
                      <a:pt x="3616" y="6819"/>
                    </a:cubicBezTo>
                    <a:cubicBezTo>
                      <a:pt x="3696" y="6811"/>
                      <a:pt x="3786" y="6798"/>
                      <a:pt x="3883" y="6775"/>
                    </a:cubicBezTo>
                    <a:cubicBezTo>
                      <a:pt x="4050" y="6738"/>
                      <a:pt x="4191" y="6701"/>
                      <a:pt x="4331" y="6655"/>
                    </a:cubicBezTo>
                    <a:cubicBezTo>
                      <a:pt x="4482" y="6604"/>
                      <a:pt x="4632" y="6527"/>
                      <a:pt x="4797" y="6417"/>
                    </a:cubicBezTo>
                    <a:cubicBezTo>
                      <a:pt x="4930" y="6323"/>
                      <a:pt x="5038" y="6206"/>
                      <a:pt x="5138" y="6089"/>
                    </a:cubicBezTo>
                    <a:lnTo>
                      <a:pt x="5161" y="6062"/>
                    </a:lnTo>
                    <a:cubicBezTo>
                      <a:pt x="5282" y="5932"/>
                      <a:pt x="5359" y="5788"/>
                      <a:pt x="5435" y="5651"/>
                    </a:cubicBezTo>
                    <a:cubicBezTo>
                      <a:pt x="5526" y="5494"/>
                      <a:pt x="5572" y="5326"/>
                      <a:pt x="5616" y="5166"/>
                    </a:cubicBezTo>
                    <a:lnTo>
                      <a:pt x="5636" y="5096"/>
                    </a:lnTo>
                    <a:cubicBezTo>
                      <a:pt x="5696" y="4872"/>
                      <a:pt x="5756" y="4644"/>
                      <a:pt x="5763" y="4397"/>
                    </a:cubicBezTo>
                    <a:cubicBezTo>
                      <a:pt x="5766" y="4230"/>
                      <a:pt x="5770" y="4049"/>
                      <a:pt x="5743" y="3875"/>
                    </a:cubicBezTo>
                    <a:cubicBezTo>
                      <a:pt x="5740" y="3849"/>
                      <a:pt x="5736" y="3821"/>
                      <a:pt x="5730" y="3795"/>
                    </a:cubicBezTo>
                    <a:cubicBezTo>
                      <a:pt x="5716" y="3728"/>
                      <a:pt x="5700" y="3661"/>
                      <a:pt x="5683" y="3597"/>
                    </a:cubicBezTo>
                    <a:lnTo>
                      <a:pt x="5673" y="3565"/>
                    </a:lnTo>
                    <a:cubicBezTo>
                      <a:pt x="5669" y="3548"/>
                      <a:pt x="5663" y="3520"/>
                      <a:pt x="5646" y="3491"/>
                    </a:cubicBezTo>
                    <a:cubicBezTo>
                      <a:pt x="5636" y="3474"/>
                      <a:pt x="5626" y="3457"/>
                      <a:pt x="5616" y="3437"/>
                    </a:cubicBezTo>
                    <a:cubicBezTo>
                      <a:pt x="5583" y="3374"/>
                      <a:pt x="5546" y="3300"/>
                      <a:pt x="5482" y="3236"/>
                    </a:cubicBezTo>
                    <a:lnTo>
                      <a:pt x="5452" y="3203"/>
                    </a:lnTo>
                    <a:cubicBezTo>
                      <a:pt x="5405" y="3156"/>
                      <a:pt x="5359" y="3106"/>
                      <a:pt x="5302" y="3063"/>
                    </a:cubicBezTo>
                    <a:lnTo>
                      <a:pt x="5245" y="3019"/>
                    </a:lnTo>
                    <a:cubicBezTo>
                      <a:pt x="5107" y="2913"/>
                      <a:pt x="4932" y="2857"/>
                      <a:pt x="4757" y="2857"/>
                    </a:cubicBezTo>
                    <a:cubicBezTo>
                      <a:pt x="4655" y="2857"/>
                      <a:pt x="4554" y="2876"/>
                      <a:pt x="4459" y="2915"/>
                    </a:cubicBezTo>
                    <a:cubicBezTo>
                      <a:pt x="4155" y="3039"/>
                      <a:pt x="3950" y="3350"/>
                      <a:pt x="3960" y="3675"/>
                    </a:cubicBezTo>
                    <a:cubicBezTo>
                      <a:pt x="3947" y="3748"/>
                      <a:pt x="3950" y="3815"/>
                      <a:pt x="3954" y="3875"/>
                    </a:cubicBezTo>
                    <a:lnTo>
                      <a:pt x="3954" y="3939"/>
                    </a:lnTo>
                    <a:cubicBezTo>
                      <a:pt x="3954" y="3982"/>
                      <a:pt x="3964" y="4026"/>
                      <a:pt x="3970" y="4059"/>
                    </a:cubicBezTo>
                    <a:cubicBezTo>
                      <a:pt x="3974" y="4073"/>
                      <a:pt x="3977" y="4082"/>
                      <a:pt x="3977" y="4096"/>
                    </a:cubicBezTo>
                    <a:cubicBezTo>
                      <a:pt x="3987" y="4142"/>
                      <a:pt x="3990" y="4193"/>
                      <a:pt x="3994" y="4243"/>
                    </a:cubicBezTo>
                    <a:cubicBezTo>
                      <a:pt x="3984" y="4380"/>
                      <a:pt x="3957" y="4517"/>
                      <a:pt x="3934" y="4611"/>
                    </a:cubicBezTo>
                    <a:cubicBezTo>
                      <a:pt x="3917" y="4678"/>
                      <a:pt x="3890" y="4765"/>
                      <a:pt x="3854" y="4849"/>
                    </a:cubicBezTo>
                    <a:cubicBezTo>
                      <a:pt x="3826" y="4889"/>
                      <a:pt x="3797" y="4925"/>
                      <a:pt x="3763" y="4962"/>
                    </a:cubicBezTo>
                    <a:cubicBezTo>
                      <a:pt x="3760" y="4965"/>
                      <a:pt x="3760" y="4965"/>
                      <a:pt x="3760" y="4969"/>
                    </a:cubicBezTo>
                    <a:cubicBezTo>
                      <a:pt x="3716" y="4985"/>
                      <a:pt x="3680" y="4999"/>
                      <a:pt x="3649" y="5009"/>
                    </a:cubicBezTo>
                    <a:cubicBezTo>
                      <a:pt x="3559" y="5025"/>
                      <a:pt x="3485" y="5039"/>
                      <a:pt x="3412" y="5045"/>
                    </a:cubicBezTo>
                    <a:cubicBezTo>
                      <a:pt x="3395" y="5042"/>
                      <a:pt x="3375" y="5039"/>
                      <a:pt x="3355" y="5039"/>
                    </a:cubicBezTo>
                    <a:cubicBezTo>
                      <a:pt x="3301" y="5019"/>
                      <a:pt x="3244" y="4992"/>
                      <a:pt x="3181" y="4962"/>
                    </a:cubicBezTo>
                    <a:cubicBezTo>
                      <a:pt x="2964" y="4825"/>
                      <a:pt x="2740" y="4644"/>
                      <a:pt x="2485" y="4397"/>
                    </a:cubicBezTo>
                    <a:cubicBezTo>
                      <a:pt x="2402" y="4313"/>
                      <a:pt x="2335" y="4233"/>
                      <a:pt x="2275" y="4153"/>
                    </a:cubicBezTo>
                    <a:cubicBezTo>
                      <a:pt x="2218" y="4079"/>
                      <a:pt x="2168" y="4002"/>
                      <a:pt x="2114" y="3915"/>
                    </a:cubicBezTo>
                    <a:cubicBezTo>
                      <a:pt x="2037" y="3765"/>
                      <a:pt x="1971" y="3611"/>
                      <a:pt x="1920" y="3494"/>
                    </a:cubicBezTo>
                    <a:lnTo>
                      <a:pt x="1894" y="3430"/>
                    </a:lnTo>
                    <a:cubicBezTo>
                      <a:pt x="1840" y="3310"/>
                      <a:pt x="1793" y="3196"/>
                      <a:pt x="1753" y="3079"/>
                    </a:cubicBezTo>
                    <a:cubicBezTo>
                      <a:pt x="1743" y="3029"/>
                      <a:pt x="1739" y="2979"/>
                      <a:pt x="1736" y="2946"/>
                    </a:cubicBezTo>
                    <a:cubicBezTo>
                      <a:pt x="1747" y="2722"/>
                      <a:pt x="1770" y="2527"/>
                      <a:pt x="1803" y="2370"/>
                    </a:cubicBezTo>
                    <a:cubicBezTo>
                      <a:pt x="1830" y="2287"/>
                      <a:pt x="1860" y="2206"/>
                      <a:pt x="1897" y="2129"/>
                    </a:cubicBezTo>
                    <a:cubicBezTo>
                      <a:pt x="1957" y="2035"/>
                      <a:pt x="2028" y="1946"/>
                      <a:pt x="2097" y="1865"/>
                    </a:cubicBezTo>
                    <a:cubicBezTo>
                      <a:pt x="2211" y="1759"/>
                      <a:pt x="2309" y="1678"/>
                      <a:pt x="2395" y="1625"/>
                    </a:cubicBezTo>
                    <a:cubicBezTo>
                      <a:pt x="2465" y="1584"/>
                      <a:pt x="2525" y="1558"/>
                      <a:pt x="2585" y="1538"/>
                    </a:cubicBezTo>
                    <a:cubicBezTo>
                      <a:pt x="2683" y="1521"/>
                      <a:pt x="2783" y="1518"/>
                      <a:pt x="2874" y="1518"/>
                    </a:cubicBezTo>
                    <a:lnTo>
                      <a:pt x="3091" y="1521"/>
                    </a:lnTo>
                    <a:lnTo>
                      <a:pt x="3114" y="1518"/>
                    </a:lnTo>
                    <a:cubicBezTo>
                      <a:pt x="3252" y="1501"/>
                      <a:pt x="3372" y="1450"/>
                      <a:pt x="3482" y="1367"/>
                    </a:cubicBezTo>
                    <a:cubicBezTo>
                      <a:pt x="3639" y="1246"/>
                      <a:pt x="3743" y="1063"/>
                      <a:pt x="3769" y="862"/>
                    </a:cubicBezTo>
                    <a:cubicBezTo>
                      <a:pt x="3797" y="665"/>
                      <a:pt x="3740" y="461"/>
                      <a:pt x="3619" y="303"/>
                    </a:cubicBezTo>
                    <a:cubicBezTo>
                      <a:pt x="3519" y="169"/>
                      <a:pt x="3322" y="16"/>
                      <a:pt x="3098" y="9"/>
                    </a:cubicBezTo>
                    <a:cubicBezTo>
                      <a:pt x="2984" y="6"/>
                      <a:pt x="2866" y="2"/>
                      <a:pt x="2753" y="2"/>
                    </a:cubicBezTo>
                    <a:lnTo>
                      <a:pt x="2686" y="2"/>
                    </a:lnTo>
                    <a:cubicBezTo>
                      <a:pt x="2634" y="1"/>
                      <a:pt x="2582" y="0"/>
                      <a:pt x="252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3537" name="Google Shape;3537;p24"/>
            <p:cNvGrpSpPr/>
            <p:nvPr/>
          </p:nvGrpSpPr>
          <p:grpSpPr>
            <a:xfrm rot="-564885">
              <a:off x="7968334" y="216108"/>
              <a:ext cx="153769" cy="230340"/>
              <a:chOff x="1459800" y="1512500"/>
              <a:chExt cx="131625" cy="197100"/>
            </a:xfrm>
          </p:grpSpPr>
          <p:sp>
            <p:nvSpPr>
              <p:cNvPr id="3538" name="Google Shape;3538;p24"/>
              <p:cNvSpPr/>
              <p:nvPr/>
            </p:nvSpPr>
            <p:spPr>
              <a:xfrm>
                <a:off x="1533625" y="1599050"/>
                <a:ext cx="600" cy="2450"/>
              </a:xfrm>
              <a:custGeom>
                <a:avLst/>
                <a:gdLst/>
                <a:ahLst/>
                <a:cxnLst/>
                <a:rect l="l" t="t" r="r" b="b"/>
                <a:pathLst>
                  <a:path w="24" h="98" extrusionOk="0">
                    <a:moveTo>
                      <a:pt x="0" y="1"/>
                    </a:moveTo>
                    <a:cubicBezTo>
                      <a:pt x="2" y="11"/>
                      <a:pt x="5" y="21"/>
                      <a:pt x="7" y="30"/>
                    </a:cubicBezTo>
                    <a:lnTo>
                      <a:pt x="7" y="30"/>
                    </a:lnTo>
                    <a:cubicBezTo>
                      <a:pt x="7" y="19"/>
                      <a:pt x="3" y="9"/>
                      <a:pt x="0" y="1"/>
                    </a:cubicBezTo>
                    <a:close/>
                    <a:moveTo>
                      <a:pt x="7" y="30"/>
                    </a:moveTo>
                    <a:lnTo>
                      <a:pt x="7" y="30"/>
                    </a:lnTo>
                    <a:cubicBezTo>
                      <a:pt x="7" y="32"/>
                      <a:pt x="7" y="33"/>
                      <a:pt x="7" y="34"/>
                    </a:cubicBezTo>
                    <a:cubicBezTo>
                      <a:pt x="11" y="47"/>
                      <a:pt x="14" y="64"/>
                      <a:pt x="17" y="81"/>
                    </a:cubicBezTo>
                    <a:lnTo>
                      <a:pt x="23" y="98"/>
                    </a:lnTo>
                    <a:cubicBezTo>
                      <a:pt x="19" y="74"/>
                      <a:pt x="13" y="53"/>
                      <a:pt x="7" y="30"/>
                    </a:cubicBezTo>
                    <a:close/>
                  </a:path>
                </a:pathLst>
              </a:custGeom>
              <a:solidFill>
                <a:srgbClr val="FB67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39" name="Google Shape;3539;p24"/>
              <p:cNvSpPr/>
              <p:nvPr/>
            </p:nvSpPr>
            <p:spPr>
              <a:xfrm>
                <a:off x="1529350" y="1598125"/>
                <a:ext cx="9150" cy="4300"/>
              </a:xfrm>
              <a:custGeom>
                <a:avLst/>
                <a:gdLst/>
                <a:ahLst/>
                <a:cxnLst/>
                <a:rect l="l" t="t" r="r" b="b"/>
                <a:pathLst>
                  <a:path w="366" h="172" extrusionOk="0">
                    <a:moveTo>
                      <a:pt x="345" y="1"/>
                    </a:moveTo>
                    <a:lnTo>
                      <a:pt x="1" y="74"/>
                    </a:lnTo>
                    <a:lnTo>
                      <a:pt x="21" y="172"/>
                    </a:lnTo>
                    <a:lnTo>
                      <a:pt x="365" y="98"/>
                    </a:lnTo>
                    <a:lnTo>
                      <a:pt x="345" y="1"/>
                    </a:lnTo>
                    <a:close/>
                  </a:path>
                </a:pathLst>
              </a:custGeom>
              <a:solidFill>
                <a:srgbClr val="524A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40" name="Google Shape;3540;p24"/>
              <p:cNvSpPr/>
              <p:nvPr/>
            </p:nvSpPr>
            <p:spPr>
              <a:xfrm>
                <a:off x="1463575" y="1516850"/>
                <a:ext cx="123425" cy="188350"/>
              </a:xfrm>
              <a:custGeom>
                <a:avLst/>
                <a:gdLst/>
                <a:ahLst/>
                <a:cxnLst/>
                <a:rect l="l" t="t" r="r" b="b"/>
                <a:pathLst>
                  <a:path w="4937" h="7534" extrusionOk="0">
                    <a:moveTo>
                      <a:pt x="2585" y="2359"/>
                    </a:moveTo>
                    <a:cubicBezTo>
                      <a:pt x="2601" y="2419"/>
                      <a:pt x="2618" y="2479"/>
                      <a:pt x="2635" y="2543"/>
                    </a:cubicBezTo>
                    <a:cubicBezTo>
                      <a:pt x="2682" y="2743"/>
                      <a:pt x="2729" y="2947"/>
                      <a:pt x="2772" y="3148"/>
                    </a:cubicBezTo>
                    <a:cubicBezTo>
                      <a:pt x="2782" y="3188"/>
                      <a:pt x="2793" y="3225"/>
                      <a:pt x="2799" y="3265"/>
                    </a:cubicBezTo>
                    <a:lnTo>
                      <a:pt x="2796" y="3245"/>
                    </a:lnTo>
                    <a:lnTo>
                      <a:pt x="2796" y="3245"/>
                    </a:lnTo>
                    <a:cubicBezTo>
                      <a:pt x="2799" y="3258"/>
                      <a:pt x="2802" y="3275"/>
                      <a:pt x="2805" y="3292"/>
                    </a:cubicBezTo>
                    <a:cubicBezTo>
                      <a:pt x="2805" y="3302"/>
                      <a:pt x="2809" y="3312"/>
                      <a:pt x="2809" y="3322"/>
                    </a:cubicBezTo>
                    <a:lnTo>
                      <a:pt x="2816" y="3338"/>
                    </a:lnTo>
                    <a:lnTo>
                      <a:pt x="2816" y="3352"/>
                    </a:lnTo>
                    <a:cubicBezTo>
                      <a:pt x="2859" y="3543"/>
                      <a:pt x="2902" y="3733"/>
                      <a:pt x="2946" y="3924"/>
                    </a:cubicBezTo>
                    <a:cubicBezTo>
                      <a:pt x="2856" y="3934"/>
                      <a:pt x="2762" y="3937"/>
                      <a:pt x="2672" y="3951"/>
                    </a:cubicBezTo>
                    <a:cubicBezTo>
                      <a:pt x="2558" y="3968"/>
                      <a:pt x="2444" y="3984"/>
                      <a:pt x="2328" y="4000"/>
                    </a:cubicBezTo>
                    <a:cubicBezTo>
                      <a:pt x="2197" y="4017"/>
                      <a:pt x="2067" y="4034"/>
                      <a:pt x="1939" y="4051"/>
                    </a:cubicBezTo>
                    <a:cubicBezTo>
                      <a:pt x="1979" y="3944"/>
                      <a:pt x="2020" y="3840"/>
                      <a:pt x="2060" y="3736"/>
                    </a:cubicBezTo>
                    <a:cubicBezTo>
                      <a:pt x="2227" y="3325"/>
                      <a:pt x="2401" y="2914"/>
                      <a:pt x="2541" y="2492"/>
                    </a:cubicBezTo>
                    <a:cubicBezTo>
                      <a:pt x="2555" y="2449"/>
                      <a:pt x="2572" y="2402"/>
                      <a:pt x="2585" y="2359"/>
                    </a:cubicBezTo>
                    <a:close/>
                    <a:moveTo>
                      <a:pt x="2705" y="1"/>
                    </a:moveTo>
                    <a:cubicBezTo>
                      <a:pt x="2595" y="1"/>
                      <a:pt x="2495" y="35"/>
                      <a:pt x="2391" y="95"/>
                    </a:cubicBezTo>
                    <a:cubicBezTo>
                      <a:pt x="2294" y="152"/>
                      <a:pt x="2240" y="235"/>
                      <a:pt x="2183" y="328"/>
                    </a:cubicBezTo>
                    <a:cubicBezTo>
                      <a:pt x="2130" y="416"/>
                      <a:pt x="2097" y="516"/>
                      <a:pt x="2063" y="609"/>
                    </a:cubicBezTo>
                    <a:cubicBezTo>
                      <a:pt x="1916" y="1024"/>
                      <a:pt x="1806" y="1449"/>
                      <a:pt x="1682" y="1870"/>
                    </a:cubicBezTo>
                    <a:cubicBezTo>
                      <a:pt x="1641" y="2011"/>
                      <a:pt x="1601" y="2148"/>
                      <a:pt x="1558" y="2285"/>
                    </a:cubicBezTo>
                    <a:cubicBezTo>
                      <a:pt x="1508" y="2435"/>
                      <a:pt x="1454" y="2586"/>
                      <a:pt x="1397" y="2736"/>
                    </a:cubicBezTo>
                    <a:cubicBezTo>
                      <a:pt x="1317" y="2944"/>
                      <a:pt x="1240" y="3151"/>
                      <a:pt x="1160" y="3358"/>
                    </a:cubicBezTo>
                    <a:cubicBezTo>
                      <a:pt x="1090" y="3543"/>
                      <a:pt x="1023" y="3727"/>
                      <a:pt x="956" y="3914"/>
                    </a:cubicBezTo>
                    <a:cubicBezTo>
                      <a:pt x="909" y="4034"/>
                      <a:pt x="873" y="4158"/>
                      <a:pt x="832" y="4278"/>
                    </a:cubicBezTo>
                    <a:cubicBezTo>
                      <a:pt x="806" y="4366"/>
                      <a:pt x="772" y="4452"/>
                      <a:pt x="749" y="4542"/>
                    </a:cubicBezTo>
                    <a:cubicBezTo>
                      <a:pt x="632" y="4937"/>
                      <a:pt x="522" y="5332"/>
                      <a:pt x="401" y="5726"/>
                    </a:cubicBezTo>
                    <a:cubicBezTo>
                      <a:pt x="334" y="5924"/>
                      <a:pt x="267" y="6118"/>
                      <a:pt x="210" y="6319"/>
                    </a:cubicBezTo>
                    <a:cubicBezTo>
                      <a:pt x="147" y="6529"/>
                      <a:pt x="107" y="6750"/>
                      <a:pt x="56" y="6964"/>
                    </a:cubicBezTo>
                    <a:cubicBezTo>
                      <a:pt x="0" y="7211"/>
                      <a:pt x="184" y="7466"/>
                      <a:pt x="425" y="7512"/>
                    </a:cubicBezTo>
                    <a:cubicBezTo>
                      <a:pt x="454" y="7518"/>
                      <a:pt x="483" y="7521"/>
                      <a:pt x="512" y="7521"/>
                    </a:cubicBezTo>
                    <a:cubicBezTo>
                      <a:pt x="605" y="7521"/>
                      <a:pt x="697" y="7493"/>
                      <a:pt x="775" y="7442"/>
                    </a:cubicBezTo>
                    <a:cubicBezTo>
                      <a:pt x="879" y="7368"/>
                      <a:pt x="943" y="7265"/>
                      <a:pt x="973" y="7141"/>
                    </a:cubicBezTo>
                    <a:cubicBezTo>
                      <a:pt x="1007" y="6990"/>
                      <a:pt x="1036" y="6837"/>
                      <a:pt x="1076" y="6689"/>
                    </a:cubicBezTo>
                    <a:cubicBezTo>
                      <a:pt x="1107" y="6576"/>
                      <a:pt x="1144" y="6469"/>
                      <a:pt x="1177" y="6359"/>
                    </a:cubicBezTo>
                    <a:cubicBezTo>
                      <a:pt x="1271" y="6091"/>
                      <a:pt x="1365" y="5827"/>
                      <a:pt x="1445" y="5556"/>
                    </a:cubicBezTo>
                    <a:lnTo>
                      <a:pt x="1535" y="5255"/>
                    </a:lnTo>
                    <a:cubicBezTo>
                      <a:pt x="1554" y="5257"/>
                      <a:pt x="1573" y="5259"/>
                      <a:pt x="1593" y="5259"/>
                    </a:cubicBezTo>
                    <a:cubicBezTo>
                      <a:pt x="1607" y="5259"/>
                      <a:pt x="1621" y="5258"/>
                      <a:pt x="1635" y="5255"/>
                    </a:cubicBezTo>
                    <a:cubicBezTo>
                      <a:pt x="1896" y="5221"/>
                      <a:pt x="2157" y="5188"/>
                      <a:pt x="2418" y="5151"/>
                    </a:cubicBezTo>
                    <a:cubicBezTo>
                      <a:pt x="2532" y="5138"/>
                      <a:pt x="2649" y="5118"/>
                      <a:pt x="2762" y="5098"/>
                    </a:cubicBezTo>
                    <a:cubicBezTo>
                      <a:pt x="2873" y="5078"/>
                      <a:pt x="2986" y="5078"/>
                      <a:pt x="3100" y="5061"/>
                    </a:cubicBezTo>
                    <a:cubicBezTo>
                      <a:pt x="3110" y="5058"/>
                      <a:pt x="3120" y="5054"/>
                      <a:pt x="3130" y="5054"/>
                    </a:cubicBezTo>
                    <a:cubicBezTo>
                      <a:pt x="3137" y="5081"/>
                      <a:pt x="3140" y="5111"/>
                      <a:pt x="3146" y="5138"/>
                    </a:cubicBezTo>
                    <a:cubicBezTo>
                      <a:pt x="3171" y="5285"/>
                      <a:pt x="3197" y="5436"/>
                      <a:pt x="3237" y="5579"/>
                    </a:cubicBezTo>
                    <a:cubicBezTo>
                      <a:pt x="3264" y="5673"/>
                      <a:pt x="3291" y="5766"/>
                      <a:pt x="3321" y="5860"/>
                    </a:cubicBezTo>
                    <a:cubicBezTo>
                      <a:pt x="3371" y="6031"/>
                      <a:pt x="3418" y="6201"/>
                      <a:pt x="3461" y="6372"/>
                    </a:cubicBezTo>
                    <a:cubicBezTo>
                      <a:pt x="3475" y="6439"/>
                      <a:pt x="3488" y="6509"/>
                      <a:pt x="3498" y="6576"/>
                    </a:cubicBezTo>
                    <a:cubicBezTo>
                      <a:pt x="3508" y="6626"/>
                      <a:pt x="3518" y="6677"/>
                      <a:pt x="3525" y="6730"/>
                    </a:cubicBezTo>
                    <a:cubicBezTo>
                      <a:pt x="3538" y="6817"/>
                      <a:pt x="3558" y="6904"/>
                      <a:pt x="3578" y="6987"/>
                    </a:cubicBezTo>
                    <a:cubicBezTo>
                      <a:pt x="3592" y="7041"/>
                      <a:pt x="3618" y="7091"/>
                      <a:pt x="3645" y="7138"/>
                    </a:cubicBezTo>
                    <a:cubicBezTo>
                      <a:pt x="3682" y="7228"/>
                      <a:pt x="3739" y="7305"/>
                      <a:pt x="3813" y="7372"/>
                    </a:cubicBezTo>
                    <a:cubicBezTo>
                      <a:pt x="3903" y="7449"/>
                      <a:pt x="4003" y="7499"/>
                      <a:pt x="4120" y="7523"/>
                    </a:cubicBezTo>
                    <a:cubicBezTo>
                      <a:pt x="4161" y="7530"/>
                      <a:pt x="4202" y="7534"/>
                      <a:pt x="4243" y="7534"/>
                    </a:cubicBezTo>
                    <a:cubicBezTo>
                      <a:pt x="4316" y="7534"/>
                      <a:pt x="4387" y="7522"/>
                      <a:pt x="4458" y="7496"/>
                    </a:cubicBezTo>
                    <a:cubicBezTo>
                      <a:pt x="4565" y="7459"/>
                      <a:pt x="4655" y="7396"/>
                      <a:pt x="4732" y="7311"/>
                    </a:cubicBezTo>
                    <a:cubicBezTo>
                      <a:pt x="4816" y="7185"/>
                      <a:pt x="4889" y="7095"/>
                      <a:pt x="4916" y="6937"/>
                    </a:cubicBezTo>
                    <a:cubicBezTo>
                      <a:pt x="4929" y="6860"/>
                      <a:pt x="4936" y="6783"/>
                      <a:pt x="4932" y="6700"/>
                    </a:cubicBezTo>
                    <a:cubicBezTo>
                      <a:pt x="4932" y="6660"/>
                      <a:pt x="4929" y="6620"/>
                      <a:pt x="4920" y="6579"/>
                    </a:cubicBezTo>
                    <a:cubicBezTo>
                      <a:pt x="4896" y="6445"/>
                      <a:pt x="4866" y="6308"/>
                      <a:pt x="4836" y="6175"/>
                    </a:cubicBezTo>
                    <a:cubicBezTo>
                      <a:pt x="4802" y="6018"/>
                      <a:pt x="4765" y="5860"/>
                      <a:pt x="4719" y="5706"/>
                    </a:cubicBezTo>
                    <a:cubicBezTo>
                      <a:pt x="4665" y="5539"/>
                      <a:pt x="4611" y="5372"/>
                      <a:pt x="4558" y="5208"/>
                    </a:cubicBezTo>
                    <a:cubicBezTo>
                      <a:pt x="4511" y="5071"/>
                      <a:pt x="4481" y="4934"/>
                      <a:pt x="4448" y="4794"/>
                    </a:cubicBezTo>
                    <a:cubicBezTo>
                      <a:pt x="4364" y="4375"/>
                      <a:pt x="4290" y="3957"/>
                      <a:pt x="4184" y="3546"/>
                    </a:cubicBezTo>
                    <a:cubicBezTo>
                      <a:pt x="4080" y="3162"/>
                      <a:pt x="3949" y="2787"/>
                      <a:pt x="3836" y="2406"/>
                    </a:cubicBezTo>
                    <a:cubicBezTo>
                      <a:pt x="3773" y="2191"/>
                      <a:pt x="3702" y="1984"/>
                      <a:pt x="3625" y="1777"/>
                    </a:cubicBezTo>
                    <a:cubicBezTo>
                      <a:pt x="3538" y="1549"/>
                      <a:pt x="3464" y="1325"/>
                      <a:pt x="3401" y="1091"/>
                    </a:cubicBezTo>
                    <a:cubicBezTo>
                      <a:pt x="3364" y="904"/>
                      <a:pt x="3331" y="714"/>
                      <a:pt x="3287" y="526"/>
                    </a:cubicBezTo>
                    <a:cubicBezTo>
                      <a:pt x="3281" y="502"/>
                      <a:pt x="3277" y="479"/>
                      <a:pt x="3271" y="456"/>
                    </a:cubicBezTo>
                    <a:cubicBezTo>
                      <a:pt x="3251" y="388"/>
                      <a:pt x="3220" y="336"/>
                      <a:pt x="3187" y="272"/>
                    </a:cubicBezTo>
                    <a:cubicBezTo>
                      <a:pt x="3120" y="135"/>
                      <a:pt x="2950" y="31"/>
                      <a:pt x="2805" y="11"/>
                    </a:cubicBezTo>
                    <a:cubicBezTo>
                      <a:pt x="2772" y="4"/>
                      <a:pt x="2739" y="1"/>
                      <a:pt x="270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41" name="Google Shape;3541;p24"/>
              <p:cNvSpPr/>
              <p:nvPr/>
            </p:nvSpPr>
            <p:spPr>
              <a:xfrm>
                <a:off x="1459800" y="1512500"/>
                <a:ext cx="131625" cy="197100"/>
              </a:xfrm>
              <a:custGeom>
                <a:avLst/>
                <a:gdLst/>
                <a:ahLst/>
                <a:cxnLst/>
                <a:rect l="l" t="t" r="r" b="b"/>
                <a:pathLst>
                  <a:path w="5265" h="7884" extrusionOk="0">
                    <a:moveTo>
                      <a:pt x="2706" y="3151"/>
                    </a:moveTo>
                    <a:cubicBezTo>
                      <a:pt x="2723" y="3222"/>
                      <a:pt x="2736" y="3292"/>
                      <a:pt x="2752" y="3362"/>
                    </a:cubicBezTo>
                    <a:lnTo>
                      <a:pt x="2796" y="3563"/>
                    </a:lnTo>
                    <a:cubicBezTo>
                      <a:pt x="2823" y="3690"/>
                      <a:pt x="2853" y="3813"/>
                      <a:pt x="2880" y="3941"/>
                    </a:cubicBezTo>
                    <a:cubicBezTo>
                      <a:pt x="2853" y="3944"/>
                      <a:pt x="2826" y="3947"/>
                      <a:pt x="2800" y="3951"/>
                    </a:cubicBezTo>
                    <a:lnTo>
                      <a:pt x="2669" y="3971"/>
                    </a:lnTo>
                    <a:cubicBezTo>
                      <a:pt x="2599" y="3981"/>
                      <a:pt x="2529" y="3991"/>
                      <a:pt x="2455" y="4001"/>
                    </a:cubicBezTo>
                    <a:lnTo>
                      <a:pt x="2362" y="4011"/>
                    </a:lnTo>
                    <a:cubicBezTo>
                      <a:pt x="2365" y="4001"/>
                      <a:pt x="2368" y="3987"/>
                      <a:pt x="2374" y="3974"/>
                    </a:cubicBezTo>
                    <a:lnTo>
                      <a:pt x="2462" y="3760"/>
                    </a:lnTo>
                    <a:cubicBezTo>
                      <a:pt x="2545" y="3560"/>
                      <a:pt x="2629" y="3359"/>
                      <a:pt x="2706" y="3151"/>
                    </a:cubicBezTo>
                    <a:close/>
                    <a:moveTo>
                      <a:pt x="2749" y="1934"/>
                    </a:moveTo>
                    <a:lnTo>
                      <a:pt x="2525" y="2613"/>
                    </a:lnTo>
                    <a:cubicBezTo>
                      <a:pt x="2411" y="2954"/>
                      <a:pt x="2271" y="3296"/>
                      <a:pt x="2138" y="3626"/>
                    </a:cubicBezTo>
                    <a:lnTo>
                      <a:pt x="2050" y="3844"/>
                    </a:lnTo>
                    <a:cubicBezTo>
                      <a:pt x="2017" y="3924"/>
                      <a:pt x="1984" y="4008"/>
                      <a:pt x="1953" y="4091"/>
                    </a:cubicBezTo>
                    <a:lnTo>
                      <a:pt x="1820" y="4435"/>
                    </a:lnTo>
                    <a:lnTo>
                      <a:pt x="2502" y="4349"/>
                    </a:lnTo>
                    <a:cubicBezTo>
                      <a:pt x="2575" y="4339"/>
                      <a:pt x="2649" y="4329"/>
                      <a:pt x="2723" y="4319"/>
                    </a:cubicBezTo>
                    <a:lnTo>
                      <a:pt x="2850" y="4299"/>
                    </a:lnTo>
                    <a:cubicBezTo>
                      <a:pt x="2896" y="4292"/>
                      <a:pt x="2947" y="4288"/>
                      <a:pt x="2993" y="4282"/>
                    </a:cubicBezTo>
                    <a:cubicBezTo>
                      <a:pt x="3033" y="4279"/>
                      <a:pt x="3077" y="4275"/>
                      <a:pt x="3117" y="4272"/>
                    </a:cubicBezTo>
                    <a:lnTo>
                      <a:pt x="3311" y="4248"/>
                    </a:lnTo>
                    <a:lnTo>
                      <a:pt x="3228" y="3887"/>
                    </a:lnTo>
                    <a:cubicBezTo>
                      <a:pt x="3197" y="3753"/>
                      <a:pt x="3167" y="3623"/>
                      <a:pt x="3137" y="3476"/>
                    </a:cubicBezTo>
                    <a:lnTo>
                      <a:pt x="3134" y="3456"/>
                    </a:lnTo>
                    <a:lnTo>
                      <a:pt x="2960" y="3496"/>
                    </a:lnTo>
                    <a:lnTo>
                      <a:pt x="3127" y="3429"/>
                    </a:lnTo>
                    <a:lnTo>
                      <a:pt x="3117" y="3382"/>
                    </a:lnTo>
                    <a:lnTo>
                      <a:pt x="3097" y="3285"/>
                    </a:lnTo>
                    <a:cubicBezTo>
                      <a:pt x="3050" y="3081"/>
                      <a:pt x="3004" y="2877"/>
                      <a:pt x="2956" y="2673"/>
                    </a:cubicBezTo>
                    <a:cubicBezTo>
                      <a:pt x="2940" y="2609"/>
                      <a:pt x="2923" y="2546"/>
                      <a:pt x="2907" y="2486"/>
                    </a:cubicBezTo>
                    <a:lnTo>
                      <a:pt x="2749" y="1934"/>
                    </a:lnTo>
                    <a:close/>
                    <a:moveTo>
                      <a:pt x="2855" y="352"/>
                    </a:moveTo>
                    <a:cubicBezTo>
                      <a:pt x="2879" y="352"/>
                      <a:pt x="2904" y="355"/>
                      <a:pt x="2930" y="359"/>
                    </a:cubicBezTo>
                    <a:cubicBezTo>
                      <a:pt x="3030" y="372"/>
                      <a:pt x="3144" y="449"/>
                      <a:pt x="3181" y="526"/>
                    </a:cubicBezTo>
                    <a:lnTo>
                      <a:pt x="3201" y="566"/>
                    </a:lnTo>
                    <a:cubicBezTo>
                      <a:pt x="3224" y="607"/>
                      <a:pt x="3241" y="640"/>
                      <a:pt x="3251" y="673"/>
                    </a:cubicBezTo>
                    <a:cubicBezTo>
                      <a:pt x="3257" y="697"/>
                      <a:pt x="3261" y="717"/>
                      <a:pt x="3268" y="740"/>
                    </a:cubicBezTo>
                    <a:cubicBezTo>
                      <a:pt x="3294" y="871"/>
                      <a:pt x="3322" y="1001"/>
                      <a:pt x="3345" y="1132"/>
                    </a:cubicBezTo>
                    <a:lnTo>
                      <a:pt x="3382" y="1315"/>
                    </a:lnTo>
                    <a:cubicBezTo>
                      <a:pt x="3448" y="1553"/>
                      <a:pt x="3522" y="1780"/>
                      <a:pt x="3609" y="2011"/>
                    </a:cubicBezTo>
                    <a:cubicBezTo>
                      <a:pt x="3686" y="2212"/>
                      <a:pt x="3753" y="2416"/>
                      <a:pt x="3819" y="2629"/>
                    </a:cubicBezTo>
                    <a:cubicBezTo>
                      <a:pt x="3856" y="2760"/>
                      <a:pt x="3899" y="2890"/>
                      <a:pt x="3940" y="3021"/>
                    </a:cubicBezTo>
                    <a:cubicBezTo>
                      <a:pt x="4017" y="3265"/>
                      <a:pt x="4097" y="3516"/>
                      <a:pt x="4164" y="3767"/>
                    </a:cubicBezTo>
                    <a:cubicBezTo>
                      <a:pt x="4248" y="4081"/>
                      <a:pt x="4311" y="4409"/>
                      <a:pt x="4371" y="4723"/>
                    </a:cubicBezTo>
                    <a:lnTo>
                      <a:pt x="4428" y="5004"/>
                    </a:lnTo>
                    <a:cubicBezTo>
                      <a:pt x="4461" y="5151"/>
                      <a:pt x="4495" y="5295"/>
                      <a:pt x="4542" y="5439"/>
                    </a:cubicBezTo>
                    <a:cubicBezTo>
                      <a:pt x="4595" y="5603"/>
                      <a:pt x="4649" y="5767"/>
                      <a:pt x="4699" y="5931"/>
                    </a:cubicBezTo>
                    <a:cubicBezTo>
                      <a:pt x="4739" y="6061"/>
                      <a:pt x="4776" y="6201"/>
                      <a:pt x="4816" y="6386"/>
                    </a:cubicBezTo>
                    <a:lnTo>
                      <a:pt x="4836" y="6476"/>
                    </a:lnTo>
                    <a:cubicBezTo>
                      <a:pt x="4856" y="6579"/>
                      <a:pt x="4880" y="6683"/>
                      <a:pt x="4900" y="6787"/>
                    </a:cubicBezTo>
                    <a:cubicBezTo>
                      <a:pt x="4907" y="6817"/>
                      <a:pt x="4907" y="6847"/>
                      <a:pt x="4910" y="6880"/>
                    </a:cubicBezTo>
                    <a:cubicBezTo>
                      <a:pt x="4910" y="6948"/>
                      <a:pt x="4907" y="7011"/>
                      <a:pt x="4893" y="7081"/>
                    </a:cubicBezTo>
                    <a:cubicBezTo>
                      <a:pt x="4876" y="7181"/>
                      <a:pt x="4833" y="7245"/>
                      <a:pt x="4766" y="7345"/>
                    </a:cubicBezTo>
                    <a:lnTo>
                      <a:pt x="4742" y="7375"/>
                    </a:lnTo>
                    <a:cubicBezTo>
                      <a:pt x="4689" y="7436"/>
                      <a:pt x="4626" y="7479"/>
                      <a:pt x="4552" y="7506"/>
                    </a:cubicBezTo>
                    <a:cubicBezTo>
                      <a:pt x="4499" y="7523"/>
                      <a:pt x="4448" y="7532"/>
                      <a:pt x="4396" y="7532"/>
                    </a:cubicBezTo>
                    <a:cubicBezTo>
                      <a:pt x="4366" y="7532"/>
                      <a:pt x="4336" y="7529"/>
                      <a:pt x="4305" y="7522"/>
                    </a:cubicBezTo>
                    <a:cubicBezTo>
                      <a:pt x="4217" y="7506"/>
                      <a:pt x="4144" y="7469"/>
                      <a:pt x="4080" y="7416"/>
                    </a:cubicBezTo>
                    <a:cubicBezTo>
                      <a:pt x="4027" y="7365"/>
                      <a:pt x="3987" y="7309"/>
                      <a:pt x="3956" y="7245"/>
                    </a:cubicBezTo>
                    <a:lnTo>
                      <a:pt x="3947" y="7225"/>
                    </a:lnTo>
                    <a:cubicBezTo>
                      <a:pt x="3927" y="7188"/>
                      <a:pt x="3907" y="7152"/>
                      <a:pt x="3896" y="7104"/>
                    </a:cubicBezTo>
                    <a:cubicBezTo>
                      <a:pt x="3879" y="7031"/>
                      <a:pt x="3859" y="6954"/>
                      <a:pt x="3850" y="6877"/>
                    </a:cubicBezTo>
                    <a:cubicBezTo>
                      <a:pt x="3843" y="6823"/>
                      <a:pt x="3833" y="6770"/>
                      <a:pt x="3823" y="6717"/>
                    </a:cubicBezTo>
                    <a:cubicBezTo>
                      <a:pt x="3810" y="6650"/>
                      <a:pt x="3796" y="6579"/>
                      <a:pt x="3783" y="6506"/>
                    </a:cubicBezTo>
                    <a:cubicBezTo>
                      <a:pt x="3746" y="6352"/>
                      <a:pt x="3699" y="6192"/>
                      <a:pt x="3639" y="5984"/>
                    </a:cubicBezTo>
                    <a:lnTo>
                      <a:pt x="3632" y="5968"/>
                    </a:lnTo>
                    <a:cubicBezTo>
                      <a:pt x="3609" y="5880"/>
                      <a:pt x="3582" y="5793"/>
                      <a:pt x="3558" y="5707"/>
                    </a:cubicBezTo>
                    <a:cubicBezTo>
                      <a:pt x="3518" y="5563"/>
                      <a:pt x="3492" y="5412"/>
                      <a:pt x="3468" y="5285"/>
                    </a:cubicBezTo>
                    <a:lnTo>
                      <a:pt x="3425" y="5017"/>
                    </a:lnTo>
                    <a:lnTo>
                      <a:pt x="3221" y="5061"/>
                    </a:lnTo>
                    <a:cubicBezTo>
                      <a:pt x="3174" y="5068"/>
                      <a:pt x="3124" y="5071"/>
                      <a:pt x="3074" y="5077"/>
                    </a:cubicBezTo>
                    <a:cubicBezTo>
                      <a:pt x="3010" y="5081"/>
                      <a:pt x="2947" y="5088"/>
                      <a:pt x="2883" y="5102"/>
                    </a:cubicBezTo>
                    <a:cubicBezTo>
                      <a:pt x="2769" y="5122"/>
                      <a:pt x="2655" y="5138"/>
                      <a:pt x="2545" y="5151"/>
                    </a:cubicBezTo>
                    <a:cubicBezTo>
                      <a:pt x="2374" y="5178"/>
                      <a:pt x="2204" y="5198"/>
                      <a:pt x="2033" y="5222"/>
                    </a:cubicBezTo>
                    <a:lnTo>
                      <a:pt x="1763" y="5255"/>
                    </a:lnTo>
                    <a:cubicBezTo>
                      <a:pt x="1756" y="5256"/>
                      <a:pt x="1748" y="5257"/>
                      <a:pt x="1738" y="5257"/>
                    </a:cubicBezTo>
                    <a:cubicBezTo>
                      <a:pt x="1727" y="5257"/>
                      <a:pt x="1716" y="5256"/>
                      <a:pt x="1703" y="5255"/>
                    </a:cubicBezTo>
                    <a:lnTo>
                      <a:pt x="1559" y="5242"/>
                    </a:lnTo>
                    <a:lnTo>
                      <a:pt x="1428" y="5679"/>
                    </a:lnTo>
                    <a:cubicBezTo>
                      <a:pt x="1358" y="5917"/>
                      <a:pt x="1275" y="6155"/>
                      <a:pt x="1195" y="6386"/>
                    </a:cubicBezTo>
                    <a:lnTo>
                      <a:pt x="1161" y="6479"/>
                    </a:lnTo>
                    <a:cubicBezTo>
                      <a:pt x="1124" y="6590"/>
                      <a:pt x="1090" y="6703"/>
                      <a:pt x="1060" y="6817"/>
                    </a:cubicBezTo>
                    <a:cubicBezTo>
                      <a:pt x="1030" y="6924"/>
                      <a:pt x="1007" y="7031"/>
                      <a:pt x="983" y="7141"/>
                    </a:cubicBezTo>
                    <a:lnTo>
                      <a:pt x="950" y="7275"/>
                    </a:lnTo>
                    <a:cubicBezTo>
                      <a:pt x="934" y="7362"/>
                      <a:pt x="890" y="7425"/>
                      <a:pt x="826" y="7469"/>
                    </a:cubicBezTo>
                    <a:cubicBezTo>
                      <a:pt x="779" y="7502"/>
                      <a:pt x="724" y="7519"/>
                      <a:pt x="668" y="7519"/>
                    </a:cubicBezTo>
                    <a:cubicBezTo>
                      <a:pt x="648" y="7519"/>
                      <a:pt x="628" y="7517"/>
                      <a:pt x="609" y="7513"/>
                    </a:cubicBezTo>
                    <a:cubicBezTo>
                      <a:pt x="536" y="7499"/>
                      <a:pt x="465" y="7449"/>
                      <a:pt x="418" y="7382"/>
                    </a:cubicBezTo>
                    <a:cubicBezTo>
                      <a:pt x="378" y="7315"/>
                      <a:pt x="365" y="7245"/>
                      <a:pt x="378" y="7178"/>
                    </a:cubicBezTo>
                    <a:cubicBezTo>
                      <a:pt x="392" y="7115"/>
                      <a:pt x="408" y="7054"/>
                      <a:pt x="422" y="6991"/>
                    </a:cubicBezTo>
                    <a:cubicBezTo>
                      <a:pt x="452" y="6840"/>
                      <a:pt x="485" y="6687"/>
                      <a:pt x="528" y="6542"/>
                    </a:cubicBezTo>
                    <a:cubicBezTo>
                      <a:pt x="589" y="6342"/>
                      <a:pt x="656" y="6141"/>
                      <a:pt x="719" y="5951"/>
                    </a:cubicBezTo>
                    <a:cubicBezTo>
                      <a:pt x="806" y="5663"/>
                      <a:pt x="894" y="5369"/>
                      <a:pt x="977" y="5077"/>
                    </a:cubicBezTo>
                    <a:lnTo>
                      <a:pt x="1067" y="4764"/>
                    </a:lnTo>
                    <a:cubicBezTo>
                      <a:pt x="1084" y="4707"/>
                      <a:pt x="1104" y="4653"/>
                      <a:pt x="1121" y="4596"/>
                    </a:cubicBezTo>
                    <a:lnTo>
                      <a:pt x="1187" y="4395"/>
                    </a:lnTo>
                    <a:cubicBezTo>
                      <a:pt x="1215" y="4312"/>
                      <a:pt x="1241" y="4228"/>
                      <a:pt x="1271" y="4148"/>
                    </a:cubicBezTo>
                    <a:lnTo>
                      <a:pt x="1325" y="4001"/>
                    </a:lnTo>
                    <a:cubicBezTo>
                      <a:pt x="1375" y="3867"/>
                      <a:pt x="1425" y="3730"/>
                      <a:pt x="1475" y="3597"/>
                    </a:cubicBezTo>
                    <a:lnTo>
                      <a:pt x="1485" y="3569"/>
                    </a:lnTo>
                    <a:cubicBezTo>
                      <a:pt x="1562" y="3372"/>
                      <a:pt x="1636" y="3171"/>
                      <a:pt x="1712" y="2974"/>
                    </a:cubicBezTo>
                    <a:cubicBezTo>
                      <a:pt x="1769" y="2824"/>
                      <a:pt x="1823" y="2669"/>
                      <a:pt x="1880" y="2509"/>
                    </a:cubicBezTo>
                    <a:lnTo>
                      <a:pt x="1900" y="2433"/>
                    </a:lnTo>
                    <a:cubicBezTo>
                      <a:pt x="1937" y="2322"/>
                      <a:pt x="1970" y="2208"/>
                      <a:pt x="2004" y="2095"/>
                    </a:cubicBezTo>
                    <a:cubicBezTo>
                      <a:pt x="2033" y="1994"/>
                      <a:pt x="2061" y="1891"/>
                      <a:pt x="2090" y="1791"/>
                    </a:cubicBezTo>
                    <a:cubicBezTo>
                      <a:pt x="2178" y="1476"/>
                      <a:pt x="2271" y="1152"/>
                      <a:pt x="2382" y="843"/>
                    </a:cubicBezTo>
                    <a:lnTo>
                      <a:pt x="2391" y="817"/>
                    </a:lnTo>
                    <a:cubicBezTo>
                      <a:pt x="2419" y="737"/>
                      <a:pt x="2448" y="656"/>
                      <a:pt x="2485" y="593"/>
                    </a:cubicBezTo>
                    <a:cubicBezTo>
                      <a:pt x="2539" y="506"/>
                      <a:pt x="2575" y="456"/>
                      <a:pt x="2632" y="419"/>
                    </a:cubicBezTo>
                    <a:cubicBezTo>
                      <a:pt x="2711" y="373"/>
                      <a:pt x="2780" y="352"/>
                      <a:pt x="2855" y="352"/>
                    </a:cubicBezTo>
                    <a:close/>
                    <a:moveTo>
                      <a:pt x="2851" y="0"/>
                    </a:moveTo>
                    <a:cubicBezTo>
                      <a:pt x="2711" y="0"/>
                      <a:pt x="2582" y="39"/>
                      <a:pt x="2451" y="118"/>
                    </a:cubicBezTo>
                    <a:cubicBezTo>
                      <a:pt x="2321" y="198"/>
                      <a:pt x="2248" y="309"/>
                      <a:pt x="2184" y="412"/>
                    </a:cubicBezTo>
                    <a:cubicBezTo>
                      <a:pt x="2127" y="506"/>
                      <a:pt x="2090" y="610"/>
                      <a:pt x="2061" y="700"/>
                    </a:cubicBezTo>
                    <a:lnTo>
                      <a:pt x="2050" y="727"/>
                    </a:lnTo>
                    <a:cubicBezTo>
                      <a:pt x="1937" y="1044"/>
                      <a:pt x="1843" y="1376"/>
                      <a:pt x="1752" y="1693"/>
                    </a:cubicBezTo>
                    <a:cubicBezTo>
                      <a:pt x="1723" y="1794"/>
                      <a:pt x="1696" y="1894"/>
                      <a:pt x="1666" y="1998"/>
                    </a:cubicBezTo>
                    <a:cubicBezTo>
                      <a:pt x="1632" y="2108"/>
                      <a:pt x="1599" y="2222"/>
                      <a:pt x="1565" y="2332"/>
                    </a:cubicBezTo>
                    <a:lnTo>
                      <a:pt x="1545" y="2402"/>
                    </a:lnTo>
                    <a:cubicBezTo>
                      <a:pt x="1491" y="2553"/>
                      <a:pt x="1442" y="2700"/>
                      <a:pt x="1385" y="2850"/>
                    </a:cubicBezTo>
                    <a:cubicBezTo>
                      <a:pt x="1308" y="3048"/>
                      <a:pt x="1235" y="3245"/>
                      <a:pt x="1158" y="3442"/>
                    </a:cubicBezTo>
                    <a:lnTo>
                      <a:pt x="1147" y="3469"/>
                    </a:lnTo>
                    <a:cubicBezTo>
                      <a:pt x="1094" y="3606"/>
                      <a:pt x="1044" y="3743"/>
                      <a:pt x="994" y="3881"/>
                    </a:cubicBezTo>
                    <a:lnTo>
                      <a:pt x="940" y="4024"/>
                    </a:lnTo>
                    <a:cubicBezTo>
                      <a:pt x="910" y="4111"/>
                      <a:pt x="880" y="4202"/>
                      <a:pt x="853" y="4288"/>
                    </a:cubicBezTo>
                    <a:lnTo>
                      <a:pt x="789" y="4483"/>
                    </a:lnTo>
                    <a:cubicBezTo>
                      <a:pt x="769" y="4543"/>
                      <a:pt x="749" y="4603"/>
                      <a:pt x="729" y="4667"/>
                    </a:cubicBezTo>
                    <a:lnTo>
                      <a:pt x="639" y="4981"/>
                    </a:lnTo>
                    <a:cubicBezTo>
                      <a:pt x="556" y="5272"/>
                      <a:pt x="472" y="5559"/>
                      <a:pt x="385" y="5844"/>
                    </a:cubicBezTo>
                    <a:cubicBezTo>
                      <a:pt x="321" y="6034"/>
                      <a:pt x="251" y="6235"/>
                      <a:pt x="191" y="6442"/>
                    </a:cubicBezTo>
                    <a:cubicBezTo>
                      <a:pt x="147" y="6599"/>
                      <a:pt x="111" y="6760"/>
                      <a:pt x="77" y="6914"/>
                    </a:cubicBezTo>
                    <a:cubicBezTo>
                      <a:pt x="64" y="6977"/>
                      <a:pt x="51" y="7038"/>
                      <a:pt x="37" y="7098"/>
                    </a:cubicBezTo>
                    <a:cubicBezTo>
                      <a:pt x="0" y="7258"/>
                      <a:pt x="31" y="7429"/>
                      <a:pt x="124" y="7573"/>
                    </a:cubicBezTo>
                    <a:cubicBezTo>
                      <a:pt x="221" y="7723"/>
                      <a:pt x="375" y="7827"/>
                      <a:pt x="542" y="7860"/>
                    </a:cubicBezTo>
                    <a:cubicBezTo>
                      <a:pt x="580" y="7867"/>
                      <a:pt x="619" y="7871"/>
                      <a:pt x="658" y="7871"/>
                    </a:cubicBezTo>
                    <a:cubicBezTo>
                      <a:pt x="787" y="7871"/>
                      <a:pt x="915" y="7832"/>
                      <a:pt x="1024" y="7760"/>
                    </a:cubicBezTo>
                    <a:cubicBezTo>
                      <a:pt x="1161" y="7666"/>
                      <a:pt x="1255" y="7526"/>
                      <a:pt x="1295" y="7355"/>
                    </a:cubicBezTo>
                    <a:lnTo>
                      <a:pt x="1325" y="7215"/>
                    </a:lnTo>
                    <a:cubicBezTo>
                      <a:pt x="1348" y="7115"/>
                      <a:pt x="1371" y="7011"/>
                      <a:pt x="1398" y="6911"/>
                    </a:cubicBezTo>
                    <a:cubicBezTo>
                      <a:pt x="1428" y="6800"/>
                      <a:pt x="1462" y="6693"/>
                      <a:pt x="1496" y="6590"/>
                    </a:cubicBezTo>
                    <a:lnTo>
                      <a:pt x="1525" y="6502"/>
                    </a:lnTo>
                    <a:cubicBezTo>
                      <a:pt x="1609" y="6269"/>
                      <a:pt x="1692" y="6025"/>
                      <a:pt x="1766" y="5780"/>
                    </a:cubicBezTo>
                    <a:lnTo>
                      <a:pt x="1817" y="5603"/>
                    </a:lnTo>
                    <a:lnTo>
                      <a:pt x="2081" y="5570"/>
                    </a:lnTo>
                    <a:cubicBezTo>
                      <a:pt x="2251" y="5546"/>
                      <a:pt x="2422" y="5526"/>
                      <a:pt x="2592" y="5499"/>
                    </a:cubicBezTo>
                    <a:cubicBezTo>
                      <a:pt x="2709" y="5486"/>
                      <a:pt x="2830" y="5466"/>
                      <a:pt x="2944" y="5446"/>
                    </a:cubicBezTo>
                    <a:cubicBezTo>
                      <a:pt x="2996" y="5435"/>
                      <a:pt x="3050" y="5432"/>
                      <a:pt x="3107" y="5426"/>
                    </a:cubicBezTo>
                    <a:lnTo>
                      <a:pt x="3137" y="5426"/>
                    </a:lnTo>
                    <a:cubicBezTo>
                      <a:pt x="3157" y="5543"/>
                      <a:pt x="3184" y="5670"/>
                      <a:pt x="3217" y="5800"/>
                    </a:cubicBezTo>
                    <a:cubicBezTo>
                      <a:pt x="3245" y="5891"/>
                      <a:pt x="3271" y="5977"/>
                      <a:pt x="3297" y="6068"/>
                    </a:cubicBezTo>
                    <a:lnTo>
                      <a:pt x="3302" y="6085"/>
                    </a:lnTo>
                    <a:cubicBezTo>
                      <a:pt x="3362" y="6285"/>
                      <a:pt x="3405" y="6442"/>
                      <a:pt x="3438" y="6582"/>
                    </a:cubicBezTo>
                    <a:cubicBezTo>
                      <a:pt x="3452" y="6650"/>
                      <a:pt x="3465" y="6713"/>
                      <a:pt x="3478" y="6780"/>
                    </a:cubicBezTo>
                    <a:cubicBezTo>
                      <a:pt x="3485" y="6830"/>
                      <a:pt x="3495" y="6880"/>
                      <a:pt x="3502" y="6931"/>
                    </a:cubicBezTo>
                    <a:cubicBezTo>
                      <a:pt x="3515" y="7014"/>
                      <a:pt x="3535" y="7101"/>
                      <a:pt x="3558" y="7201"/>
                    </a:cubicBezTo>
                    <a:cubicBezTo>
                      <a:pt x="3575" y="7275"/>
                      <a:pt x="3609" y="7339"/>
                      <a:pt x="3639" y="7392"/>
                    </a:cubicBezTo>
                    <a:cubicBezTo>
                      <a:pt x="3686" y="7499"/>
                      <a:pt x="3756" y="7596"/>
                      <a:pt x="3850" y="7680"/>
                    </a:cubicBezTo>
                    <a:cubicBezTo>
                      <a:pt x="3960" y="7777"/>
                      <a:pt x="4091" y="7840"/>
                      <a:pt x="4237" y="7867"/>
                    </a:cubicBezTo>
                    <a:cubicBezTo>
                      <a:pt x="4288" y="7877"/>
                      <a:pt x="4341" y="7884"/>
                      <a:pt x="4395" y="7884"/>
                    </a:cubicBezTo>
                    <a:cubicBezTo>
                      <a:pt x="4485" y="7884"/>
                      <a:pt x="4579" y="7867"/>
                      <a:pt x="4669" y="7837"/>
                    </a:cubicBezTo>
                    <a:cubicBezTo>
                      <a:pt x="4802" y="7786"/>
                      <a:pt x="4920" y="7710"/>
                      <a:pt x="5014" y="7603"/>
                    </a:cubicBezTo>
                    <a:lnTo>
                      <a:pt x="5057" y="7542"/>
                    </a:lnTo>
                    <a:cubicBezTo>
                      <a:pt x="5134" y="7425"/>
                      <a:pt x="5208" y="7319"/>
                      <a:pt x="5241" y="7141"/>
                    </a:cubicBezTo>
                    <a:cubicBezTo>
                      <a:pt x="5258" y="7048"/>
                      <a:pt x="5264" y="6961"/>
                      <a:pt x="5261" y="6871"/>
                    </a:cubicBezTo>
                    <a:cubicBezTo>
                      <a:pt x="5258" y="6820"/>
                      <a:pt x="5254" y="6770"/>
                      <a:pt x="5244" y="6720"/>
                    </a:cubicBezTo>
                    <a:cubicBezTo>
                      <a:pt x="5224" y="6613"/>
                      <a:pt x="5201" y="6509"/>
                      <a:pt x="5177" y="6402"/>
                    </a:cubicBezTo>
                    <a:lnTo>
                      <a:pt x="5157" y="6312"/>
                    </a:lnTo>
                    <a:cubicBezTo>
                      <a:pt x="5117" y="6121"/>
                      <a:pt x="5077" y="5968"/>
                      <a:pt x="5037" y="5827"/>
                    </a:cubicBezTo>
                    <a:cubicBezTo>
                      <a:pt x="4987" y="5659"/>
                      <a:pt x="4930" y="5492"/>
                      <a:pt x="4876" y="5325"/>
                    </a:cubicBezTo>
                    <a:cubicBezTo>
                      <a:pt x="4833" y="5202"/>
                      <a:pt x="4802" y="5071"/>
                      <a:pt x="4773" y="4934"/>
                    </a:cubicBezTo>
                    <a:lnTo>
                      <a:pt x="4719" y="4656"/>
                    </a:lnTo>
                    <a:cubicBezTo>
                      <a:pt x="4656" y="4335"/>
                      <a:pt x="4589" y="4001"/>
                      <a:pt x="4501" y="3677"/>
                    </a:cubicBezTo>
                    <a:cubicBezTo>
                      <a:pt x="4435" y="3419"/>
                      <a:pt x="4355" y="3165"/>
                      <a:pt x="4274" y="2917"/>
                    </a:cubicBezTo>
                    <a:lnTo>
                      <a:pt x="4154" y="2526"/>
                    </a:lnTo>
                    <a:cubicBezTo>
                      <a:pt x="4087" y="2308"/>
                      <a:pt x="4017" y="2095"/>
                      <a:pt x="3940" y="1887"/>
                    </a:cubicBezTo>
                    <a:cubicBezTo>
                      <a:pt x="3856" y="1666"/>
                      <a:pt x="3786" y="1445"/>
                      <a:pt x="3723" y="1232"/>
                    </a:cubicBezTo>
                    <a:lnTo>
                      <a:pt x="3692" y="1068"/>
                    </a:lnTo>
                    <a:cubicBezTo>
                      <a:pt x="3666" y="931"/>
                      <a:pt x="3639" y="797"/>
                      <a:pt x="3609" y="663"/>
                    </a:cubicBezTo>
                    <a:cubicBezTo>
                      <a:pt x="3606" y="636"/>
                      <a:pt x="3598" y="610"/>
                      <a:pt x="3592" y="583"/>
                    </a:cubicBezTo>
                    <a:cubicBezTo>
                      <a:pt x="3572" y="513"/>
                      <a:pt x="3542" y="456"/>
                      <a:pt x="3515" y="402"/>
                    </a:cubicBezTo>
                    <a:lnTo>
                      <a:pt x="3495" y="366"/>
                    </a:lnTo>
                    <a:cubicBezTo>
                      <a:pt x="3405" y="188"/>
                      <a:pt x="3194" y="41"/>
                      <a:pt x="2984" y="11"/>
                    </a:cubicBezTo>
                    <a:cubicBezTo>
                      <a:pt x="2938" y="4"/>
                      <a:pt x="2894" y="0"/>
                      <a:pt x="28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3542" name="Google Shape;3542;p24"/>
            <p:cNvGrpSpPr/>
            <p:nvPr/>
          </p:nvGrpSpPr>
          <p:grpSpPr>
            <a:xfrm flipH="1">
              <a:off x="8459334" y="233126"/>
              <a:ext cx="530524" cy="504705"/>
              <a:chOff x="435062" y="187598"/>
              <a:chExt cx="730347" cy="694803"/>
            </a:xfrm>
          </p:grpSpPr>
          <p:sp>
            <p:nvSpPr>
              <p:cNvPr id="3543" name="Google Shape;3543;p24"/>
              <p:cNvSpPr/>
              <p:nvPr/>
            </p:nvSpPr>
            <p:spPr>
              <a:xfrm rot="9076706">
                <a:off x="676192" y="272498"/>
                <a:ext cx="354711" cy="548269"/>
              </a:xfrm>
              <a:custGeom>
                <a:avLst/>
                <a:gdLst/>
                <a:ahLst/>
                <a:cxnLst/>
                <a:rect l="l" t="t" r="r" b="b"/>
                <a:pathLst>
                  <a:path w="17153" h="26513" extrusionOk="0">
                    <a:moveTo>
                      <a:pt x="1136" y="1"/>
                    </a:moveTo>
                    <a:lnTo>
                      <a:pt x="0" y="611"/>
                    </a:lnTo>
                    <a:cubicBezTo>
                      <a:pt x="77" y="2177"/>
                      <a:pt x="706" y="9129"/>
                      <a:pt x="706" y="9129"/>
                    </a:cubicBezTo>
                    <a:cubicBezTo>
                      <a:pt x="905" y="9668"/>
                      <a:pt x="1162" y="10342"/>
                      <a:pt x="1470" y="11113"/>
                    </a:cubicBezTo>
                    <a:cubicBezTo>
                      <a:pt x="2837" y="14534"/>
                      <a:pt x="5078" y="19843"/>
                      <a:pt x="6528" y="23245"/>
                    </a:cubicBezTo>
                    <a:lnTo>
                      <a:pt x="7928" y="26512"/>
                    </a:lnTo>
                    <a:cubicBezTo>
                      <a:pt x="8839" y="26435"/>
                      <a:pt x="9745" y="26281"/>
                      <a:pt x="10624" y="26050"/>
                    </a:cubicBezTo>
                    <a:cubicBezTo>
                      <a:pt x="11959" y="25691"/>
                      <a:pt x="13230" y="25132"/>
                      <a:pt x="14398" y="24394"/>
                    </a:cubicBezTo>
                    <a:cubicBezTo>
                      <a:pt x="15150" y="23919"/>
                      <a:pt x="15849" y="23367"/>
                      <a:pt x="16478" y="22744"/>
                    </a:cubicBezTo>
                    <a:cubicBezTo>
                      <a:pt x="16722" y="22513"/>
                      <a:pt x="16947" y="22256"/>
                      <a:pt x="17152" y="21993"/>
                    </a:cubicBezTo>
                    <a:cubicBezTo>
                      <a:pt x="16754" y="20915"/>
                      <a:pt x="16196" y="19657"/>
                      <a:pt x="15535" y="18321"/>
                    </a:cubicBezTo>
                    <a:cubicBezTo>
                      <a:pt x="12575" y="12281"/>
                      <a:pt x="7716" y="4539"/>
                      <a:pt x="7222" y="4308"/>
                    </a:cubicBezTo>
                    <a:cubicBezTo>
                      <a:pt x="6618" y="4019"/>
                      <a:pt x="1136" y="1"/>
                      <a:pt x="113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44" name="Google Shape;3544;p24"/>
              <p:cNvSpPr/>
              <p:nvPr/>
            </p:nvSpPr>
            <p:spPr>
              <a:xfrm rot="9076706">
                <a:off x="668378" y="265331"/>
                <a:ext cx="369849" cy="562828"/>
              </a:xfrm>
              <a:custGeom>
                <a:avLst/>
                <a:gdLst/>
                <a:ahLst/>
                <a:cxnLst/>
                <a:rect l="l" t="t" r="r" b="b"/>
                <a:pathLst>
                  <a:path w="17885" h="27217" extrusionOk="0">
                    <a:moveTo>
                      <a:pt x="1464" y="756"/>
                    </a:moveTo>
                    <a:cubicBezTo>
                      <a:pt x="2504" y="1520"/>
                      <a:pt x="6740" y="4614"/>
                      <a:pt x="7401" y="4954"/>
                    </a:cubicBezTo>
                    <a:cubicBezTo>
                      <a:pt x="8024" y="5487"/>
                      <a:pt x="12684" y="12921"/>
                      <a:pt x="15573" y="18820"/>
                    </a:cubicBezTo>
                    <a:cubicBezTo>
                      <a:pt x="16196" y="20072"/>
                      <a:pt x="16722" y="21259"/>
                      <a:pt x="17114" y="22274"/>
                    </a:cubicBezTo>
                    <a:cubicBezTo>
                      <a:pt x="16947" y="22473"/>
                      <a:pt x="16774" y="22665"/>
                      <a:pt x="16587" y="22838"/>
                    </a:cubicBezTo>
                    <a:cubicBezTo>
                      <a:pt x="15971" y="23448"/>
                      <a:pt x="15297" y="23987"/>
                      <a:pt x="14565" y="24443"/>
                    </a:cubicBezTo>
                    <a:cubicBezTo>
                      <a:pt x="13429" y="25169"/>
                      <a:pt x="12190" y="25714"/>
                      <a:pt x="10893" y="26061"/>
                    </a:cubicBezTo>
                    <a:cubicBezTo>
                      <a:pt x="10110" y="26266"/>
                      <a:pt x="9314" y="26408"/>
                      <a:pt x="8512" y="26491"/>
                    </a:cubicBezTo>
                    <a:lnTo>
                      <a:pt x="7209" y="23455"/>
                    </a:lnTo>
                    <a:cubicBezTo>
                      <a:pt x="6182" y="21067"/>
                      <a:pt x="3653" y="15110"/>
                      <a:pt x="2150" y="11335"/>
                    </a:cubicBezTo>
                    <a:cubicBezTo>
                      <a:pt x="1881" y="10674"/>
                      <a:pt x="1624" y="10006"/>
                      <a:pt x="1399" y="9403"/>
                    </a:cubicBezTo>
                    <a:cubicBezTo>
                      <a:pt x="1348" y="8819"/>
                      <a:pt x="822" y="2964"/>
                      <a:pt x="719" y="1161"/>
                    </a:cubicBezTo>
                    <a:lnTo>
                      <a:pt x="1464" y="756"/>
                    </a:lnTo>
                    <a:close/>
                    <a:moveTo>
                      <a:pt x="1495" y="0"/>
                    </a:moveTo>
                    <a:cubicBezTo>
                      <a:pt x="1436" y="0"/>
                      <a:pt x="1377" y="15"/>
                      <a:pt x="1322" y="44"/>
                    </a:cubicBezTo>
                    <a:lnTo>
                      <a:pt x="193" y="660"/>
                    </a:lnTo>
                    <a:cubicBezTo>
                      <a:pt x="71" y="724"/>
                      <a:pt x="0" y="852"/>
                      <a:pt x="6" y="981"/>
                    </a:cubicBezTo>
                    <a:cubicBezTo>
                      <a:pt x="83" y="2534"/>
                      <a:pt x="687" y="9230"/>
                      <a:pt x="713" y="9512"/>
                    </a:cubicBezTo>
                    <a:cubicBezTo>
                      <a:pt x="713" y="9544"/>
                      <a:pt x="719" y="9576"/>
                      <a:pt x="732" y="9602"/>
                    </a:cubicBezTo>
                    <a:cubicBezTo>
                      <a:pt x="963" y="10225"/>
                      <a:pt x="1233" y="10918"/>
                      <a:pt x="1502" y="11598"/>
                    </a:cubicBezTo>
                    <a:cubicBezTo>
                      <a:pt x="3004" y="15379"/>
                      <a:pt x="5540" y="21343"/>
                      <a:pt x="6561" y="23737"/>
                    </a:cubicBezTo>
                    <a:lnTo>
                      <a:pt x="7960" y="27005"/>
                    </a:lnTo>
                    <a:cubicBezTo>
                      <a:pt x="8018" y="27133"/>
                      <a:pt x="8146" y="27216"/>
                      <a:pt x="8281" y="27216"/>
                    </a:cubicBezTo>
                    <a:lnTo>
                      <a:pt x="8313" y="27216"/>
                    </a:lnTo>
                    <a:cubicBezTo>
                      <a:pt x="9250" y="27139"/>
                      <a:pt x="10168" y="26985"/>
                      <a:pt x="11073" y="26741"/>
                    </a:cubicBezTo>
                    <a:cubicBezTo>
                      <a:pt x="12441" y="26382"/>
                      <a:pt x="13744" y="25804"/>
                      <a:pt x="14938" y="25047"/>
                    </a:cubicBezTo>
                    <a:cubicBezTo>
                      <a:pt x="15714" y="24559"/>
                      <a:pt x="16427" y="23994"/>
                      <a:pt x="17075" y="23352"/>
                    </a:cubicBezTo>
                    <a:cubicBezTo>
                      <a:pt x="17332" y="23108"/>
                      <a:pt x="17570" y="22838"/>
                      <a:pt x="17788" y="22562"/>
                    </a:cubicBezTo>
                    <a:cubicBezTo>
                      <a:pt x="17865" y="22460"/>
                      <a:pt x="17884" y="22338"/>
                      <a:pt x="17839" y="22222"/>
                    </a:cubicBezTo>
                    <a:cubicBezTo>
                      <a:pt x="17435" y="21150"/>
                      <a:pt x="16870" y="19866"/>
                      <a:pt x="16209" y="18525"/>
                    </a:cubicBezTo>
                    <a:cubicBezTo>
                      <a:pt x="13532" y="13075"/>
                      <a:pt x="8429" y="4678"/>
                      <a:pt x="7729" y="4345"/>
                    </a:cubicBezTo>
                    <a:cubicBezTo>
                      <a:pt x="7305" y="4146"/>
                      <a:pt x="3890" y="1674"/>
                      <a:pt x="1701" y="69"/>
                    </a:cubicBezTo>
                    <a:cubicBezTo>
                      <a:pt x="1641" y="23"/>
                      <a:pt x="1568" y="0"/>
                      <a:pt x="149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45" name="Google Shape;3545;p24"/>
              <p:cNvSpPr/>
              <p:nvPr/>
            </p:nvSpPr>
            <p:spPr>
              <a:xfrm rot="9076706">
                <a:off x="1122277" y="690921"/>
                <a:ext cx="34803" cy="43571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2107" extrusionOk="0">
                    <a:moveTo>
                      <a:pt x="399" y="1"/>
                    </a:moveTo>
                    <a:lnTo>
                      <a:pt x="1" y="257"/>
                    </a:lnTo>
                    <a:lnTo>
                      <a:pt x="547" y="2106"/>
                    </a:lnTo>
                    <a:lnTo>
                      <a:pt x="1683" y="1490"/>
                    </a:lnTo>
                    <a:lnTo>
                      <a:pt x="399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46" name="Google Shape;3546;p24"/>
              <p:cNvSpPr/>
              <p:nvPr/>
            </p:nvSpPr>
            <p:spPr>
              <a:xfrm rot="9076706">
                <a:off x="711767" y="280197"/>
                <a:ext cx="269410" cy="447520"/>
              </a:xfrm>
              <a:custGeom>
                <a:avLst/>
                <a:gdLst/>
                <a:ahLst/>
                <a:cxnLst/>
                <a:rect l="l" t="t" r="r" b="b"/>
                <a:pathLst>
                  <a:path w="13028" h="21641" extrusionOk="0">
                    <a:moveTo>
                      <a:pt x="1643" y="1"/>
                    </a:moveTo>
                    <a:cubicBezTo>
                      <a:pt x="390" y="1"/>
                      <a:pt x="0" y="1905"/>
                      <a:pt x="1332" y="4315"/>
                    </a:cubicBezTo>
                    <a:cubicBezTo>
                      <a:pt x="3559" y="8365"/>
                      <a:pt x="9253" y="21640"/>
                      <a:pt x="9253" y="21640"/>
                    </a:cubicBezTo>
                    <a:cubicBezTo>
                      <a:pt x="10588" y="21281"/>
                      <a:pt x="11859" y="20722"/>
                      <a:pt x="13027" y="19984"/>
                    </a:cubicBezTo>
                    <a:cubicBezTo>
                      <a:pt x="11121" y="14168"/>
                      <a:pt x="5113" y="3063"/>
                      <a:pt x="5113" y="3063"/>
                    </a:cubicBezTo>
                    <a:cubicBezTo>
                      <a:pt x="3738" y="876"/>
                      <a:pt x="2492" y="1"/>
                      <a:pt x="164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47" name="Google Shape;3547;p24"/>
              <p:cNvSpPr/>
              <p:nvPr/>
            </p:nvSpPr>
            <p:spPr>
              <a:xfrm rot="9076706">
                <a:off x="703999" y="273650"/>
                <a:ext cx="282768" cy="461975"/>
              </a:xfrm>
              <a:custGeom>
                <a:avLst/>
                <a:gdLst/>
                <a:ahLst/>
                <a:cxnLst/>
                <a:rect l="l" t="t" r="r" b="b"/>
                <a:pathLst>
                  <a:path w="13674" h="22340" extrusionOk="0">
                    <a:moveTo>
                      <a:pt x="1876" y="706"/>
                    </a:moveTo>
                    <a:cubicBezTo>
                      <a:pt x="1887" y="706"/>
                      <a:pt x="1897" y="706"/>
                      <a:pt x="1907" y="707"/>
                    </a:cubicBezTo>
                    <a:cubicBezTo>
                      <a:pt x="2613" y="707"/>
                      <a:pt x="3782" y="1541"/>
                      <a:pt x="5065" y="3583"/>
                    </a:cubicBezTo>
                    <a:cubicBezTo>
                      <a:pt x="5123" y="3692"/>
                      <a:pt x="10900" y="14399"/>
                      <a:pt x="12865" y="20183"/>
                    </a:cubicBezTo>
                    <a:cubicBezTo>
                      <a:pt x="11883" y="20786"/>
                      <a:pt x="10823" y="21248"/>
                      <a:pt x="9719" y="21569"/>
                    </a:cubicBezTo>
                    <a:cubicBezTo>
                      <a:pt x="8878" y="19624"/>
                      <a:pt x="3929" y="8185"/>
                      <a:pt x="1894" y="4501"/>
                    </a:cubicBezTo>
                    <a:cubicBezTo>
                      <a:pt x="893" y="2684"/>
                      <a:pt x="938" y="1156"/>
                      <a:pt x="1560" y="790"/>
                    </a:cubicBezTo>
                    <a:cubicBezTo>
                      <a:pt x="1655" y="737"/>
                      <a:pt x="1765" y="706"/>
                      <a:pt x="1876" y="706"/>
                    </a:cubicBezTo>
                    <a:close/>
                    <a:moveTo>
                      <a:pt x="1893" y="1"/>
                    </a:moveTo>
                    <a:cubicBezTo>
                      <a:pt x="1631" y="1"/>
                      <a:pt x="1398" y="66"/>
                      <a:pt x="1201" y="180"/>
                    </a:cubicBezTo>
                    <a:cubicBezTo>
                      <a:pt x="270" y="733"/>
                      <a:pt x="1" y="2511"/>
                      <a:pt x="1284" y="4834"/>
                    </a:cubicBezTo>
                    <a:cubicBezTo>
                      <a:pt x="3480" y="8821"/>
                      <a:pt x="9135" y="21993"/>
                      <a:pt x="9193" y="22128"/>
                    </a:cubicBezTo>
                    <a:cubicBezTo>
                      <a:pt x="9251" y="22256"/>
                      <a:pt x="9373" y="22340"/>
                      <a:pt x="9514" y="22340"/>
                    </a:cubicBezTo>
                    <a:cubicBezTo>
                      <a:pt x="9546" y="22340"/>
                      <a:pt x="9578" y="22333"/>
                      <a:pt x="9610" y="22327"/>
                    </a:cubicBezTo>
                    <a:cubicBezTo>
                      <a:pt x="10978" y="21961"/>
                      <a:pt x="12281" y="21390"/>
                      <a:pt x="13475" y="20626"/>
                    </a:cubicBezTo>
                    <a:cubicBezTo>
                      <a:pt x="13609" y="20542"/>
                      <a:pt x="13674" y="20375"/>
                      <a:pt x="13622" y="20221"/>
                    </a:cubicBezTo>
                    <a:cubicBezTo>
                      <a:pt x="11722" y="14444"/>
                      <a:pt x="5739" y="3352"/>
                      <a:pt x="5669" y="3223"/>
                    </a:cubicBezTo>
                    <a:cubicBezTo>
                      <a:pt x="4168" y="838"/>
                      <a:pt x="2835" y="1"/>
                      <a:pt x="18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48" name="Google Shape;3548;p24"/>
              <p:cNvSpPr/>
              <p:nvPr/>
            </p:nvSpPr>
            <p:spPr>
              <a:xfrm rot="9076706">
                <a:off x="694999" y="345565"/>
                <a:ext cx="354856" cy="470743"/>
              </a:xfrm>
              <a:custGeom>
                <a:avLst/>
                <a:gdLst/>
                <a:ahLst/>
                <a:cxnLst/>
                <a:rect l="l" t="t" r="r" b="b"/>
                <a:pathLst>
                  <a:path w="17160" h="22764" extrusionOk="0">
                    <a:moveTo>
                      <a:pt x="1130" y="1"/>
                    </a:moveTo>
                    <a:lnTo>
                      <a:pt x="1" y="623"/>
                    </a:lnTo>
                    <a:cubicBezTo>
                      <a:pt x="71" y="2183"/>
                      <a:pt x="700" y="9135"/>
                      <a:pt x="700" y="9135"/>
                    </a:cubicBezTo>
                    <a:cubicBezTo>
                      <a:pt x="899" y="9674"/>
                      <a:pt x="1163" y="10348"/>
                      <a:pt x="1471" y="11119"/>
                    </a:cubicBezTo>
                    <a:cubicBezTo>
                      <a:pt x="3114" y="11003"/>
                      <a:pt x="4494" y="10329"/>
                      <a:pt x="4443" y="8577"/>
                    </a:cubicBezTo>
                    <a:lnTo>
                      <a:pt x="4443" y="8577"/>
                    </a:lnTo>
                    <a:cubicBezTo>
                      <a:pt x="5354" y="8737"/>
                      <a:pt x="6266" y="9032"/>
                      <a:pt x="7158" y="9276"/>
                    </a:cubicBezTo>
                    <a:cubicBezTo>
                      <a:pt x="7401" y="8954"/>
                      <a:pt x="7663" y="8816"/>
                      <a:pt x="7934" y="8816"/>
                    </a:cubicBezTo>
                    <a:cubicBezTo>
                      <a:pt x="9253" y="8816"/>
                      <a:pt x="10774" y="12077"/>
                      <a:pt x="11222" y="13089"/>
                    </a:cubicBezTo>
                    <a:cubicBezTo>
                      <a:pt x="12704" y="16453"/>
                      <a:pt x="14470" y="19688"/>
                      <a:pt x="16485" y="22763"/>
                    </a:cubicBezTo>
                    <a:cubicBezTo>
                      <a:pt x="16729" y="22532"/>
                      <a:pt x="16954" y="22275"/>
                      <a:pt x="17159" y="22012"/>
                    </a:cubicBezTo>
                    <a:cubicBezTo>
                      <a:pt x="16761" y="20934"/>
                      <a:pt x="16203" y="19676"/>
                      <a:pt x="15535" y="18327"/>
                    </a:cubicBezTo>
                    <a:cubicBezTo>
                      <a:pt x="12570" y="12287"/>
                      <a:pt x="7710" y="4545"/>
                      <a:pt x="7216" y="4314"/>
                    </a:cubicBezTo>
                    <a:cubicBezTo>
                      <a:pt x="6612" y="4025"/>
                      <a:pt x="1130" y="1"/>
                      <a:pt x="1130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49" name="Google Shape;3549;p24"/>
              <p:cNvSpPr/>
              <p:nvPr/>
            </p:nvSpPr>
            <p:spPr>
              <a:xfrm rot="9076706">
                <a:off x="955267" y="560692"/>
                <a:ext cx="149366" cy="188926"/>
              </a:xfrm>
              <a:custGeom>
                <a:avLst/>
                <a:gdLst/>
                <a:ahLst/>
                <a:cxnLst/>
                <a:rect l="l" t="t" r="r" b="b"/>
                <a:pathLst>
                  <a:path w="7223" h="9136" extrusionOk="0">
                    <a:moveTo>
                      <a:pt x="1137" y="1"/>
                    </a:moveTo>
                    <a:lnTo>
                      <a:pt x="219" y="502"/>
                    </a:lnTo>
                    <a:lnTo>
                      <a:pt x="1" y="624"/>
                    </a:lnTo>
                    <a:cubicBezTo>
                      <a:pt x="71" y="2183"/>
                      <a:pt x="700" y="9136"/>
                      <a:pt x="700" y="9136"/>
                    </a:cubicBezTo>
                    <a:cubicBezTo>
                      <a:pt x="700" y="9136"/>
                      <a:pt x="1875" y="9039"/>
                      <a:pt x="2690" y="8911"/>
                    </a:cubicBezTo>
                    <a:cubicBezTo>
                      <a:pt x="2953" y="8892"/>
                      <a:pt x="3210" y="8827"/>
                      <a:pt x="3448" y="8718"/>
                    </a:cubicBezTo>
                    <a:cubicBezTo>
                      <a:pt x="3692" y="8500"/>
                      <a:pt x="3653" y="6375"/>
                      <a:pt x="3955" y="6369"/>
                    </a:cubicBezTo>
                    <a:cubicBezTo>
                      <a:pt x="3956" y="6369"/>
                      <a:pt x="3956" y="6369"/>
                      <a:pt x="3957" y="6369"/>
                    </a:cubicBezTo>
                    <a:cubicBezTo>
                      <a:pt x="4261" y="6369"/>
                      <a:pt x="6154" y="7481"/>
                      <a:pt x="6461" y="7481"/>
                    </a:cubicBezTo>
                    <a:cubicBezTo>
                      <a:pt x="6467" y="7481"/>
                      <a:pt x="6473" y="7480"/>
                      <a:pt x="6478" y="7479"/>
                    </a:cubicBezTo>
                    <a:cubicBezTo>
                      <a:pt x="6728" y="7434"/>
                      <a:pt x="7222" y="4321"/>
                      <a:pt x="7222" y="4321"/>
                    </a:cubicBezTo>
                    <a:cubicBezTo>
                      <a:pt x="6619" y="4032"/>
                      <a:pt x="1137" y="1"/>
                      <a:pt x="113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50" name="Google Shape;3550;p24"/>
              <p:cNvSpPr/>
              <p:nvPr/>
            </p:nvSpPr>
            <p:spPr>
              <a:xfrm rot="9076706">
                <a:off x="947493" y="552945"/>
                <a:ext cx="164752" cy="205242"/>
              </a:xfrm>
              <a:custGeom>
                <a:avLst/>
                <a:gdLst/>
                <a:ahLst/>
                <a:cxnLst/>
                <a:rect l="l" t="t" r="r" b="b"/>
                <a:pathLst>
                  <a:path w="7967" h="9925" extrusionOk="0">
                    <a:moveTo>
                      <a:pt x="1464" y="828"/>
                    </a:moveTo>
                    <a:cubicBezTo>
                      <a:pt x="2433" y="1534"/>
                      <a:pt x="6118" y="4230"/>
                      <a:pt x="7196" y="4904"/>
                    </a:cubicBezTo>
                    <a:cubicBezTo>
                      <a:pt x="7029" y="5925"/>
                      <a:pt x="6804" y="7029"/>
                      <a:pt x="6663" y="7472"/>
                    </a:cubicBezTo>
                    <a:cubicBezTo>
                      <a:pt x="6419" y="7369"/>
                      <a:pt x="6008" y="7164"/>
                      <a:pt x="5713" y="7016"/>
                    </a:cubicBezTo>
                    <a:cubicBezTo>
                      <a:pt x="4895" y="6607"/>
                      <a:pt x="4550" y="6432"/>
                      <a:pt x="4324" y="6432"/>
                    </a:cubicBezTo>
                    <a:cubicBezTo>
                      <a:pt x="4316" y="6432"/>
                      <a:pt x="4309" y="6432"/>
                      <a:pt x="4301" y="6432"/>
                    </a:cubicBezTo>
                    <a:cubicBezTo>
                      <a:pt x="3832" y="6439"/>
                      <a:pt x="3775" y="7016"/>
                      <a:pt x="3678" y="7966"/>
                    </a:cubicBezTo>
                    <a:cubicBezTo>
                      <a:pt x="3653" y="8262"/>
                      <a:pt x="3614" y="8557"/>
                      <a:pt x="3556" y="8852"/>
                    </a:cubicBezTo>
                    <a:cubicBezTo>
                      <a:pt x="3377" y="8923"/>
                      <a:pt x="3184" y="8961"/>
                      <a:pt x="2991" y="8974"/>
                    </a:cubicBezTo>
                    <a:cubicBezTo>
                      <a:pt x="2471" y="9058"/>
                      <a:pt x="1785" y="9128"/>
                      <a:pt x="1380" y="9167"/>
                    </a:cubicBezTo>
                    <a:cubicBezTo>
                      <a:pt x="1258" y="7806"/>
                      <a:pt x="815" y="2857"/>
                      <a:pt x="719" y="1233"/>
                    </a:cubicBezTo>
                    <a:lnTo>
                      <a:pt x="1464" y="828"/>
                    </a:lnTo>
                    <a:close/>
                    <a:moveTo>
                      <a:pt x="1521" y="0"/>
                    </a:moveTo>
                    <a:lnTo>
                      <a:pt x="0" y="835"/>
                    </a:lnTo>
                    <a:lnTo>
                      <a:pt x="6" y="1053"/>
                    </a:lnTo>
                    <a:cubicBezTo>
                      <a:pt x="77" y="2600"/>
                      <a:pt x="680" y="9295"/>
                      <a:pt x="713" y="9578"/>
                    </a:cubicBezTo>
                    <a:lnTo>
                      <a:pt x="738" y="9924"/>
                    </a:lnTo>
                    <a:lnTo>
                      <a:pt x="1085" y="9899"/>
                    </a:lnTo>
                    <a:cubicBezTo>
                      <a:pt x="1136" y="9892"/>
                      <a:pt x="2285" y="9802"/>
                      <a:pt x="3075" y="9674"/>
                    </a:cubicBezTo>
                    <a:cubicBezTo>
                      <a:pt x="3377" y="9648"/>
                      <a:pt x="3672" y="9578"/>
                      <a:pt x="3948" y="9449"/>
                    </a:cubicBezTo>
                    <a:lnTo>
                      <a:pt x="4038" y="9391"/>
                    </a:lnTo>
                    <a:cubicBezTo>
                      <a:pt x="4237" y="9212"/>
                      <a:pt x="4288" y="8878"/>
                      <a:pt x="4372" y="8037"/>
                    </a:cubicBezTo>
                    <a:cubicBezTo>
                      <a:pt x="4404" y="7793"/>
                      <a:pt x="4436" y="7427"/>
                      <a:pt x="4481" y="7203"/>
                    </a:cubicBezTo>
                    <a:cubicBezTo>
                      <a:pt x="4725" y="7305"/>
                      <a:pt x="5116" y="7504"/>
                      <a:pt x="5399" y="7645"/>
                    </a:cubicBezTo>
                    <a:cubicBezTo>
                      <a:pt x="6289" y="8096"/>
                      <a:pt x="6606" y="8243"/>
                      <a:pt x="6818" y="8243"/>
                    </a:cubicBezTo>
                    <a:cubicBezTo>
                      <a:pt x="6845" y="8243"/>
                      <a:pt x="6870" y="8240"/>
                      <a:pt x="6894" y="8236"/>
                    </a:cubicBezTo>
                    <a:cubicBezTo>
                      <a:pt x="7138" y="8191"/>
                      <a:pt x="7395" y="8140"/>
                      <a:pt x="7921" y="4782"/>
                    </a:cubicBezTo>
                    <a:lnTo>
                      <a:pt x="7966" y="4526"/>
                    </a:lnTo>
                    <a:lnTo>
                      <a:pt x="7729" y="4410"/>
                    </a:lnTo>
                    <a:cubicBezTo>
                      <a:pt x="7305" y="4211"/>
                      <a:pt x="3897" y="1740"/>
                      <a:pt x="1701" y="129"/>
                    </a:cubicBezTo>
                    <a:lnTo>
                      <a:pt x="152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51" name="Google Shape;3551;p24"/>
              <p:cNvSpPr/>
              <p:nvPr/>
            </p:nvSpPr>
            <p:spPr>
              <a:xfrm rot="9076706">
                <a:off x="956662" y="566141"/>
                <a:ext cx="144858" cy="184273"/>
              </a:xfrm>
              <a:custGeom>
                <a:avLst/>
                <a:gdLst/>
                <a:ahLst/>
                <a:cxnLst/>
                <a:rect l="l" t="t" r="r" b="b"/>
                <a:pathLst>
                  <a:path w="7005" h="8911" extrusionOk="0">
                    <a:moveTo>
                      <a:pt x="919" y="1"/>
                    </a:moveTo>
                    <a:lnTo>
                      <a:pt x="1" y="502"/>
                    </a:lnTo>
                    <a:cubicBezTo>
                      <a:pt x="1400" y="2331"/>
                      <a:pt x="2934" y="4045"/>
                      <a:pt x="4597" y="5637"/>
                    </a:cubicBezTo>
                    <a:cubicBezTo>
                      <a:pt x="4340" y="5717"/>
                      <a:pt x="4077" y="5757"/>
                      <a:pt x="3814" y="5757"/>
                    </a:cubicBezTo>
                    <a:cubicBezTo>
                      <a:pt x="3426" y="5757"/>
                      <a:pt x="3040" y="5671"/>
                      <a:pt x="2684" y="5502"/>
                    </a:cubicBezTo>
                    <a:cubicBezTo>
                      <a:pt x="2549" y="6638"/>
                      <a:pt x="2479" y="7775"/>
                      <a:pt x="2472" y="8911"/>
                    </a:cubicBezTo>
                    <a:cubicBezTo>
                      <a:pt x="2735" y="8892"/>
                      <a:pt x="2992" y="8827"/>
                      <a:pt x="3230" y="8718"/>
                    </a:cubicBezTo>
                    <a:cubicBezTo>
                      <a:pt x="3474" y="8500"/>
                      <a:pt x="3435" y="6375"/>
                      <a:pt x="3737" y="6369"/>
                    </a:cubicBezTo>
                    <a:cubicBezTo>
                      <a:pt x="3738" y="6369"/>
                      <a:pt x="3738" y="6369"/>
                      <a:pt x="3739" y="6369"/>
                    </a:cubicBezTo>
                    <a:cubicBezTo>
                      <a:pt x="4043" y="6369"/>
                      <a:pt x="5936" y="7481"/>
                      <a:pt x="6243" y="7481"/>
                    </a:cubicBezTo>
                    <a:cubicBezTo>
                      <a:pt x="6249" y="7481"/>
                      <a:pt x="6255" y="7480"/>
                      <a:pt x="6260" y="7479"/>
                    </a:cubicBezTo>
                    <a:cubicBezTo>
                      <a:pt x="6510" y="7434"/>
                      <a:pt x="7004" y="4321"/>
                      <a:pt x="7004" y="4321"/>
                    </a:cubicBezTo>
                    <a:cubicBezTo>
                      <a:pt x="6401" y="4032"/>
                      <a:pt x="919" y="1"/>
                      <a:pt x="919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52" name="Google Shape;3552;p24"/>
              <p:cNvSpPr/>
              <p:nvPr/>
            </p:nvSpPr>
            <p:spPr>
              <a:xfrm rot="9076706">
                <a:off x="468389" y="251653"/>
                <a:ext cx="276378" cy="209440"/>
              </a:xfrm>
              <a:custGeom>
                <a:avLst/>
                <a:gdLst/>
                <a:ahLst/>
                <a:cxnLst/>
                <a:rect l="l" t="t" r="r" b="b"/>
                <a:pathLst>
                  <a:path w="13365" h="10128" extrusionOk="0">
                    <a:moveTo>
                      <a:pt x="9218" y="1"/>
                    </a:moveTo>
                    <a:cubicBezTo>
                      <a:pt x="9218" y="1"/>
                      <a:pt x="8377" y="623"/>
                      <a:pt x="7235" y="1361"/>
                    </a:cubicBezTo>
                    <a:cubicBezTo>
                      <a:pt x="6439" y="1875"/>
                      <a:pt x="5617" y="2344"/>
                      <a:pt x="4776" y="2767"/>
                    </a:cubicBezTo>
                    <a:cubicBezTo>
                      <a:pt x="1554" y="4334"/>
                      <a:pt x="39" y="4520"/>
                      <a:pt x="0" y="4520"/>
                    </a:cubicBezTo>
                    <a:cubicBezTo>
                      <a:pt x="1239" y="7601"/>
                      <a:pt x="2638" y="9905"/>
                      <a:pt x="5065" y="10111"/>
                    </a:cubicBezTo>
                    <a:cubicBezTo>
                      <a:pt x="5186" y="10122"/>
                      <a:pt x="5311" y="10128"/>
                      <a:pt x="5439" y="10128"/>
                    </a:cubicBezTo>
                    <a:cubicBezTo>
                      <a:pt x="6329" y="10128"/>
                      <a:pt x="7369" y="9850"/>
                      <a:pt x="8576" y="9238"/>
                    </a:cubicBezTo>
                    <a:cubicBezTo>
                      <a:pt x="13365" y="6818"/>
                      <a:pt x="9218" y="1"/>
                      <a:pt x="921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53" name="Google Shape;3553;p24"/>
              <p:cNvSpPr/>
              <p:nvPr/>
            </p:nvSpPr>
            <p:spPr>
              <a:xfrm rot="9076706">
                <a:off x="496152" y="235089"/>
                <a:ext cx="254996" cy="223977"/>
              </a:xfrm>
              <a:custGeom>
                <a:avLst/>
                <a:gdLst/>
                <a:ahLst/>
                <a:cxnLst/>
                <a:rect l="l" t="t" r="r" b="b"/>
                <a:pathLst>
                  <a:path w="12331" h="10831" extrusionOk="0">
                    <a:moveTo>
                      <a:pt x="9526" y="868"/>
                    </a:moveTo>
                    <a:cubicBezTo>
                      <a:pt x="10046" y="1837"/>
                      <a:pt x="11432" y="4745"/>
                      <a:pt x="10784" y="7011"/>
                    </a:cubicBezTo>
                    <a:cubicBezTo>
                      <a:pt x="10501" y="8006"/>
                      <a:pt x="9847" y="8770"/>
                      <a:pt x="8839" y="9277"/>
                    </a:cubicBezTo>
                    <a:cubicBezTo>
                      <a:pt x="7727" y="9842"/>
                      <a:pt x="6734" y="10128"/>
                      <a:pt x="5865" y="10128"/>
                    </a:cubicBezTo>
                    <a:cubicBezTo>
                      <a:pt x="5746" y="10128"/>
                      <a:pt x="5628" y="10123"/>
                      <a:pt x="5514" y="10112"/>
                    </a:cubicBezTo>
                    <a:cubicBezTo>
                      <a:pt x="3254" y="9926"/>
                      <a:pt x="1951" y="7660"/>
                      <a:pt x="905" y="5137"/>
                    </a:cubicBezTo>
                    <a:cubicBezTo>
                      <a:pt x="1598" y="4983"/>
                      <a:pt x="3036" y="4559"/>
                      <a:pt x="5353" y="3436"/>
                    </a:cubicBezTo>
                    <a:cubicBezTo>
                      <a:pt x="6207" y="3006"/>
                      <a:pt x="7035" y="2531"/>
                      <a:pt x="7837" y="2011"/>
                    </a:cubicBezTo>
                    <a:cubicBezTo>
                      <a:pt x="8563" y="1549"/>
                      <a:pt x="9173" y="1118"/>
                      <a:pt x="9526" y="868"/>
                    </a:cubicBezTo>
                    <a:close/>
                    <a:moveTo>
                      <a:pt x="9637" y="0"/>
                    </a:moveTo>
                    <a:cubicBezTo>
                      <a:pt x="9566" y="0"/>
                      <a:pt x="9493" y="23"/>
                      <a:pt x="9429" y="72"/>
                    </a:cubicBezTo>
                    <a:cubicBezTo>
                      <a:pt x="9423" y="79"/>
                      <a:pt x="8588" y="701"/>
                      <a:pt x="7465" y="1420"/>
                    </a:cubicBezTo>
                    <a:cubicBezTo>
                      <a:pt x="6682" y="1927"/>
                      <a:pt x="5873" y="2389"/>
                      <a:pt x="5045" y="2807"/>
                    </a:cubicBezTo>
                    <a:cubicBezTo>
                      <a:pt x="1891" y="4332"/>
                      <a:pt x="414" y="4527"/>
                      <a:pt x="423" y="4527"/>
                    </a:cubicBezTo>
                    <a:lnTo>
                      <a:pt x="423" y="4527"/>
                    </a:lnTo>
                    <a:cubicBezTo>
                      <a:pt x="420" y="4527"/>
                      <a:pt x="417" y="4527"/>
                      <a:pt x="414" y="4527"/>
                    </a:cubicBezTo>
                    <a:cubicBezTo>
                      <a:pt x="169" y="4527"/>
                      <a:pt x="1" y="4780"/>
                      <a:pt x="96" y="5009"/>
                    </a:cubicBezTo>
                    <a:cubicBezTo>
                      <a:pt x="1251" y="7884"/>
                      <a:pt x="2702" y="10580"/>
                      <a:pt x="5456" y="10812"/>
                    </a:cubicBezTo>
                    <a:cubicBezTo>
                      <a:pt x="5584" y="10824"/>
                      <a:pt x="5719" y="10831"/>
                      <a:pt x="5854" y="10831"/>
                    </a:cubicBezTo>
                    <a:cubicBezTo>
                      <a:pt x="6836" y="10831"/>
                      <a:pt x="7940" y="10523"/>
                      <a:pt x="9153" y="9906"/>
                    </a:cubicBezTo>
                    <a:cubicBezTo>
                      <a:pt x="10347" y="9303"/>
                      <a:pt x="11124" y="8391"/>
                      <a:pt x="11464" y="7204"/>
                    </a:cubicBezTo>
                    <a:cubicBezTo>
                      <a:pt x="12331" y="4155"/>
                      <a:pt x="10039" y="329"/>
                      <a:pt x="9936" y="168"/>
                    </a:cubicBezTo>
                    <a:cubicBezTo>
                      <a:pt x="9869" y="61"/>
                      <a:pt x="9754" y="0"/>
                      <a:pt x="963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54" name="Google Shape;3554;p24"/>
              <p:cNvSpPr/>
              <p:nvPr/>
            </p:nvSpPr>
            <p:spPr>
              <a:xfrm rot="9076706">
                <a:off x="474920" y="276788"/>
                <a:ext cx="171659" cy="209833"/>
              </a:xfrm>
              <a:custGeom>
                <a:avLst/>
                <a:gdLst/>
                <a:ahLst/>
                <a:cxnLst/>
                <a:rect l="l" t="t" r="r" b="b"/>
                <a:pathLst>
                  <a:path w="8301" h="10147" extrusionOk="0">
                    <a:moveTo>
                      <a:pt x="4161" y="0"/>
                    </a:moveTo>
                    <a:cubicBezTo>
                      <a:pt x="4160" y="0"/>
                      <a:pt x="3326" y="623"/>
                      <a:pt x="2177" y="1361"/>
                    </a:cubicBezTo>
                    <a:cubicBezTo>
                      <a:pt x="2813" y="2594"/>
                      <a:pt x="3230" y="3922"/>
                      <a:pt x="3422" y="5296"/>
                    </a:cubicBezTo>
                    <a:cubicBezTo>
                      <a:pt x="3570" y="6490"/>
                      <a:pt x="3525" y="7819"/>
                      <a:pt x="2742" y="8724"/>
                    </a:cubicBezTo>
                    <a:cubicBezTo>
                      <a:pt x="2061" y="9520"/>
                      <a:pt x="1009" y="9802"/>
                      <a:pt x="1" y="10130"/>
                    </a:cubicBezTo>
                    <a:cubicBezTo>
                      <a:pt x="122" y="10141"/>
                      <a:pt x="247" y="10147"/>
                      <a:pt x="375" y="10147"/>
                    </a:cubicBezTo>
                    <a:cubicBezTo>
                      <a:pt x="1265" y="10147"/>
                      <a:pt x="2305" y="9869"/>
                      <a:pt x="3512" y="9257"/>
                    </a:cubicBezTo>
                    <a:cubicBezTo>
                      <a:pt x="8301" y="6837"/>
                      <a:pt x="4161" y="1"/>
                      <a:pt x="416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55" name="Google Shape;3555;p24"/>
              <p:cNvSpPr/>
              <p:nvPr/>
            </p:nvSpPr>
            <p:spPr>
              <a:xfrm rot="9076706">
                <a:off x="593475" y="328245"/>
                <a:ext cx="219593" cy="169405"/>
              </a:xfrm>
              <a:custGeom>
                <a:avLst/>
                <a:gdLst/>
                <a:ahLst/>
                <a:cxnLst/>
                <a:rect l="l" t="t" r="r" b="b"/>
                <a:pathLst>
                  <a:path w="10619" h="8192" extrusionOk="0">
                    <a:moveTo>
                      <a:pt x="9007" y="0"/>
                    </a:moveTo>
                    <a:cubicBezTo>
                      <a:pt x="8378" y="610"/>
                      <a:pt x="7685" y="1156"/>
                      <a:pt x="6940" y="1612"/>
                    </a:cubicBezTo>
                    <a:cubicBezTo>
                      <a:pt x="3962" y="3518"/>
                      <a:pt x="1" y="4924"/>
                      <a:pt x="1" y="4924"/>
                    </a:cubicBezTo>
                    <a:cubicBezTo>
                      <a:pt x="219" y="5412"/>
                      <a:pt x="418" y="5906"/>
                      <a:pt x="566" y="6259"/>
                    </a:cubicBezTo>
                    <a:cubicBezTo>
                      <a:pt x="720" y="6606"/>
                      <a:pt x="848" y="6914"/>
                      <a:pt x="957" y="7177"/>
                    </a:cubicBezTo>
                    <a:lnTo>
                      <a:pt x="1400" y="8191"/>
                    </a:lnTo>
                    <a:cubicBezTo>
                      <a:pt x="3846" y="7601"/>
                      <a:pt x="6189" y="6625"/>
                      <a:pt x="8339" y="5303"/>
                    </a:cubicBezTo>
                    <a:cubicBezTo>
                      <a:pt x="9142" y="4815"/>
                      <a:pt x="9899" y="4269"/>
                      <a:pt x="10618" y="3672"/>
                    </a:cubicBezTo>
                    <a:cubicBezTo>
                      <a:pt x="10458" y="3229"/>
                      <a:pt x="10265" y="2754"/>
                      <a:pt x="10047" y="2260"/>
                    </a:cubicBezTo>
                    <a:cubicBezTo>
                      <a:pt x="9919" y="1945"/>
                      <a:pt x="9771" y="1631"/>
                      <a:pt x="9623" y="1297"/>
                    </a:cubicBezTo>
                    <a:cubicBezTo>
                      <a:pt x="9424" y="880"/>
                      <a:pt x="9219" y="443"/>
                      <a:pt x="90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56" name="Google Shape;3556;p24"/>
              <p:cNvSpPr/>
              <p:nvPr/>
            </p:nvSpPr>
            <p:spPr>
              <a:xfrm rot="9076706">
                <a:off x="585484" y="320853"/>
                <a:ext cx="235909" cy="183983"/>
              </a:xfrm>
              <a:custGeom>
                <a:avLst/>
                <a:gdLst/>
                <a:ahLst/>
                <a:cxnLst/>
                <a:rect l="l" t="t" r="r" b="b"/>
                <a:pathLst>
                  <a:path w="11408" h="8897" extrusionOk="0">
                    <a:moveTo>
                      <a:pt x="9302" y="936"/>
                    </a:moveTo>
                    <a:cubicBezTo>
                      <a:pt x="9437" y="1232"/>
                      <a:pt x="9572" y="1514"/>
                      <a:pt x="9700" y="1797"/>
                    </a:cubicBezTo>
                    <a:lnTo>
                      <a:pt x="9726" y="1848"/>
                    </a:lnTo>
                    <a:cubicBezTo>
                      <a:pt x="9867" y="2156"/>
                      <a:pt x="10008" y="2451"/>
                      <a:pt x="10130" y="2753"/>
                    </a:cubicBezTo>
                    <a:cubicBezTo>
                      <a:pt x="10303" y="3145"/>
                      <a:pt x="10464" y="3536"/>
                      <a:pt x="10611" y="3909"/>
                    </a:cubicBezTo>
                    <a:cubicBezTo>
                      <a:pt x="9963" y="4435"/>
                      <a:pt x="9276" y="4923"/>
                      <a:pt x="8557" y="5353"/>
                    </a:cubicBezTo>
                    <a:cubicBezTo>
                      <a:pt x="6529" y="6611"/>
                      <a:pt x="4321" y="7548"/>
                      <a:pt x="2010" y="8132"/>
                    </a:cubicBezTo>
                    <a:lnTo>
                      <a:pt x="1689" y="7394"/>
                    </a:lnTo>
                    <a:cubicBezTo>
                      <a:pt x="1580" y="7131"/>
                      <a:pt x="1445" y="6817"/>
                      <a:pt x="1297" y="6470"/>
                    </a:cubicBezTo>
                    <a:cubicBezTo>
                      <a:pt x="1233" y="6335"/>
                      <a:pt x="1162" y="6162"/>
                      <a:pt x="1098" y="6001"/>
                    </a:cubicBezTo>
                    <a:cubicBezTo>
                      <a:pt x="1028" y="5834"/>
                      <a:pt x="957" y="5655"/>
                      <a:pt x="873" y="5475"/>
                    </a:cubicBezTo>
                    <a:cubicBezTo>
                      <a:pt x="1920" y="5083"/>
                      <a:pt x="5072" y="3838"/>
                      <a:pt x="7530" y="2265"/>
                    </a:cubicBezTo>
                    <a:cubicBezTo>
                      <a:pt x="8159" y="1880"/>
                      <a:pt x="8750" y="1437"/>
                      <a:pt x="9302" y="936"/>
                    </a:cubicBezTo>
                    <a:close/>
                    <a:moveTo>
                      <a:pt x="9416" y="1"/>
                    </a:moveTo>
                    <a:cubicBezTo>
                      <a:pt x="9323" y="1"/>
                      <a:pt x="9236" y="38"/>
                      <a:pt x="9167" y="102"/>
                    </a:cubicBezTo>
                    <a:cubicBezTo>
                      <a:pt x="8557" y="699"/>
                      <a:pt x="7883" y="1225"/>
                      <a:pt x="7158" y="1668"/>
                    </a:cubicBezTo>
                    <a:cubicBezTo>
                      <a:pt x="4250" y="3530"/>
                      <a:pt x="328" y="4929"/>
                      <a:pt x="289" y="4942"/>
                    </a:cubicBezTo>
                    <a:cubicBezTo>
                      <a:pt x="97" y="5013"/>
                      <a:pt x="0" y="5231"/>
                      <a:pt x="84" y="5417"/>
                    </a:cubicBezTo>
                    <a:cubicBezTo>
                      <a:pt x="212" y="5706"/>
                      <a:pt x="341" y="6008"/>
                      <a:pt x="450" y="6271"/>
                    </a:cubicBezTo>
                    <a:cubicBezTo>
                      <a:pt x="520" y="6451"/>
                      <a:pt x="591" y="6611"/>
                      <a:pt x="655" y="6752"/>
                    </a:cubicBezTo>
                    <a:cubicBezTo>
                      <a:pt x="803" y="7093"/>
                      <a:pt x="931" y="7401"/>
                      <a:pt x="1040" y="7670"/>
                    </a:cubicBezTo>
                    <a:lnTo>
                      <a:pt x="1483" y="8685"/>
                    </a:lnTo>
                    <a:cubicBezTo>
                      <a:pt x="1535" y="8813"/>
                      <a:pt x="1663" y="8896"/>
                      <a:pt x="1804" y="8896"/>
                    </a:cubicBezTo>
                    <a:cubicBezTo>
                      <a:pt x="1830" y="8896"/>
                      <a:pt x="1856" y="8890"/>
                      <a:pt x="1888" y="8884"/>
                    </a:cubicBezTo>
                    <a:cubicBezTo>
                      <a:pt x="4372" y="8287"/>
                      <a:pt x="6747" y="7298"/>
                      <a:pt x="8923" y="5950"/>
                    </a:cubicBezTo>
                    <a:cubicBezTo>
                      <a:pt x="9745" y="5456"/>
                      <a:pt x="10522" y="4904"/>
                      <a:pt x="11253" y="4287"/>
                    </a:cubicBezTo>
                    <a:cubicBezTo>
                      <a:pt x="11369" y="4191"/>
                      <a:pt x="11407" y="4037"/>
                      <a:pt x="11356" y="3896"/>
                    </a:cubicBezTo>
                    <a:cubicBezTo>
                      <a:pt x="11176" y="3440"/>
                      <a:pt x="10984" y="2959"/>
                      <a:pt x="10778" y="2484"/>
                    </a:cubicBezTo>
                    <a:cubicBezTo>
                      <a:pt x="10656" y="2182"/>
                      <a:pt x="10515" y="1874"/>
                      <a:pt x="10368" y="1559"/>
                    </a:cubicBezTo>
                    <a:lnTo>
                      <a:pt x="10342" y="1501"/>
                    </a:lnTo>
                    <a:cubicBezTo>
                      <a:pt x="10149" y="1084"/>
                      <a:pt x="9944" y="648"/>
                      <a:pt x="9726" y="198"/>
                    </a:cubicBezTo>
                    <a:cubicBezTo>
                      <a:pt x="9681" y="96"/>
                      <a:pt x="9584" y="25"/>
                      <a:pt x="9475" y="6"/>
                    </a:cubicBezTo>
                    <a:cubicBezTo>
                      <a:pt x="9455" y="2"/>
                      <a:pt x="9436" y="1"/>
                      <a:pt x="941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57" name="Google Shape;3557;p24"/>
              <p:cNvSpPr/>
              <p:nvPr/>
            </p:nvSpPr>
            <p:spPr>
              <a:xfrm rot="9076706">
                <a:off x="603967" y="349699"/>
                <a:ext cx="195936" cy="121615"/>
              </a:xfrm>
              <a:custGeom>
                <a:avLst/>
                <a:gdLst/>
                <a:ahLst/>
                <a:cxnLst/>
                <a:rect l="l" t="t" r="r" b="b"/>
                <a:pathLst>
                  <a:path w="9475" h="5881" extrusionOk="0">
                    <a:moveTo>
                      <a:pt x="9051" y="1"/>
                    </a:moveTo>
                    <a:cubicBezTo>
                      <a:pt x="6419" y="2632"/>
                      <a:pt x="2497" y="4186"/>
                      <a:pt x="0" y="4963"/>
                    </a:cubicBezTo>
                    <a:cubicBezTo>
                      <a:pt x="148" y="5309"/>
                      <a:pt x="276" y="5617"/>
                      <a:pt x="385" y="5881"/>
                    </a:cubicBezTo>
                    <a:cubicBezTo>
                      <a:pt x="2908" y="5104"/>
                      <a:pt x="6728" y="3583"/>
                      <a:pt x="9475" y="970"/>
                    </a:cubicBezTo>
                    <a:cubicBezTo>
                      <a:pt x="9347" y="662"/>
                      <a:pt x="9199" y="341"/>
                      <a:pt x="90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58" name="Google Shape;3558;p24"/>
              <p:cNvSpPr/>
              <p:nvPr/>
            </p:nvSpPr>
            <p:spPr>
              <a:xfrm rot="9076706">
                <a:off x="600114" y="345042"/>
                <a:ext cx="205118" cy="132244"/>
              </a:xfrm>
              <a:custGeom>
                <a:avLst/>
                <a:gdLst/>
                <a:ahLst/>
                <a:cxnLst/>
                <a:rect l="l" t="t" r="r" b="b"/>
                <a:pathLst>
                  <a:path w="9919" h="6395" extrusionOk="0">
                    <a:moveTo>
                      <a:pt x="9232" y="611"/>
                    </a:moveTo>
                    <a:cubicBezTo>
                      <a:pt x="9328" y="823"/>
                      <a:pt x="9418" y="1028"/>
                      <a:pt x="9508" y="1233"/>
                    </a:cubicBezTo>
                    <a:cubicBezTo>
                      <a:pt x="6876" y="3686"/>
                      <a:pt x="3319" y="5156"/>
                      <a:pt x="726" y="5971"/>
                    </a:cubicBezTo>
                    <a:cubicBezTo>
                      <a:pt x="668" y="5836"/>
                      <a:pt x="604" y="5688"/>
                      <a:pt x="540" y="5534"/>
                    </a:cubicBezTo>
                    <a:lnTo>
                      <a:pt x="469" y="5374"/>
                    </a:lnTo>
                    <a:cubicBezTo>
                      <a:pt x="3127" y="4533"/>
                      <a:pt x="6702" y="3044"/>
                      <a:pt x="9232" y="611"/>
                    </a:cubicBezTo>
                    <a:close/>
                    <a:moveTo>
                      <a:pt x="9341" y="1"/>
                    </a:moveTo>
                    <a:lnTo>
                      <a:pt x="9161" y="181"/>
                    </a:lnTo>
                    <a:cubicBezTo>
                      <a:pt x="6619" y="2729"/>
                      <a:pt x="2877" y="4263"/>
                      <a:pt x="180" y="5098"/>
                    </a:cubicBezTo>
                    <a:lnTo>
                      <a:pt x="1" y="5156"/>
                    </a:lnTo>
                    <a:lnTo>
                      <a:pt x="219" y="5669"/>
                    </a:lnTo>
                    <a:cubicBezTo>
                      <a:pt x="309" y="5881"/>
                      <a:pt x="392" y="6074"/>
                      <a:pt x="463" y="6247"/>
                    </a:cubicBezTo>
                    <a:lnTo>
                      <a:pt x="521" y="6394"/>
                    </a:lnTo>
                    <a:lnTo>
                      <a:pt x="675" y="6350"/>
                    </a:lnTo>
                    <a:cubicBezTo>
                      <a:pt x="3339" y="5528"/>
                      <a:pt x="7094" y="4000"/>
                      <a:pt x="9835" y="1394"/>
                    </a:cubicBezTo>
                    <a:lnTo>
                      <a:pt x="9918" y="1310"/>
                    </a:lnTo>
                    <a:lnTo>
                      <a:pt x="9873" y="1201"/>
                    </a:lnTo>
                    <a:cubicBezTo>
                      <a:pt x="9752" y="906"/>
                      <a:pt x="9617" y="604"/>
                      <a:pt x="9469" y="283"/>
                    </a:cubicBezTo>
                    <a:lnTo>
                      <a:pt x="934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59" name="Google Shape;3559;p24"/>
              <p:cNvSpPr/>
              <p:nvPr/>
            </p:nvSpPr>
            <p:spPr>
              <a:xfrm rot="9076706">
                <a:off x="616641" y="418757"/>
                <a:ext cx="76224" cy="109662"/>
              </a:xfrm>
              <a:custGeom>
                <a:avLst/>
                <a:gdLst/>
                <a:ahLst/>
                <a:cxnLst/>
                <a:rect l="l" t="t" r="r" b="b"/>
                <a:pathLst>
                  <a:path w="3686" h="5303" extrusionOk="0">
                    <a:moveTo>
                      <a:pt x="2068" y="0"/>
                    </a:moveTo>
                    <a:cubicBezTo>
                      <a:pt x="1439" y="617"/>
                      <a:pt x="745" y="1156"/>
                      <a:pt x="1" y="1618"/>
                    </a:cubicBezTo>
                    <a:cubicBezTo>
                      <a:pt x="604" y="2793"/>
                      <a:pt x="1073" y="4025"/>
                      <a:pt x="1406" y="5303"/>
                    </a:cubicBezTo>
                    <a:cubicBezTo>
                      <a:pt x="2209" y="4815"/>
                      <a:pt x="2966" y="4269"/>
                      <a:pt x="3685" y="3672"/>
                    </a:cubicBezTo>
                    <a:cubicBezTo>
                      <a:pt x="3525" y="3229"/>
                      <a:pt x="3332" y="2754"/>
                      <a:pt x="3108" y="2266"/>
                    </a:cubicBezTo>
                    <a:cubicBezTo>
                      <a:pt x="2979" y="1952"/>
                      <a:pt x="2832" y="1631"/>
                      <a:pt x="2684" y="1303"/>
                    </a:cubicBezTo>
                    <a:cubicBezTo>
                      <a:pt x="2485" y="880"/>
                      <a:pt x="2279" y="450"/>
                      <a:pt x="2068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60" name="Google Shape;3560;p24"/>
              <p:cNvSpPr/>
              <p:nvPr/>
            </p:nvSpPr>
            <p:spPr>
              <a:xfrm rot="9076706">
                <a:off x="980133" y="633967"/>
                <a:ext cx="93077" cy="80153"/>
              </a:xfrm>
              <a:custGeom>
                <a:avLst/>
                <a:gdLst/>
                <a:ahLst/>
                <a:cxnLst/>
                <a:rect l="l" t="t" r="r" b="b"/>
                <a:pathLst>
                  <a:path w="4501" h="3876" extrusionOk="0">
                    <a:moveTo>
                      <a:pt x="57" y="0"/>
                    </a:moveTo>
                    <a:cubicBezTo>
                      <a:pt x="41" y="0"/>
                      <a:pt x="27" y="4"/>
                      <a:pt x="19" y="9"/>
                    </a:cubicBezTo>
                    <a:cubicBezTo>
                      <a:pt x="0" y="28"/>
                      <a:pt x="19" y="80"/>
                      <a:pt x="58" y="112"/>
                    </a:cubicBezTo>
                    <a:cubicBezTo>
                      <a:pt x="449" y="407"/>
                      <a:pt x="783" y="721"/>
                      <a:pt x="1149" y="1023"/>
                    </a:cubicBezTo>
                    <a:cubicBezTo>
                      <a:pt x="1521" y="1325"/>
                      <a:pt x="1868" y="1639"/>
                      <a:pt x="2221" y="1948"/>
                    </a:cubicBezTo>
                    <a:cubicBezTo>
                      <a:pt x="2574" y="2249"/>
                      <a:pt x="2921" y="2564"/>
                      <a:pt x="3274" y="2885"/>
                    </a:cubicBezTo>
                    <a:lnTo>
                      <a:pt x="4327" y="3841"/>
                    </a:lnTo>
                    <a:cubicBezTo>
                      <a:pt x="4349" y="3863"/>
                      <a:pt x="4379" y="3876"/>
                      <a:pt x="4411" y="3876"/>
                    </a:cubicBezTo>
                    <a:cubicBezTo>
                      <a:pt x="4426" y="3876"/>
                      <a:pt x="4441" y="3873"/>
                      <a:pt x="4455" y="3867"/>
                    </a:cubicBezTo>
                    <a:cubicBezTo>
                      <a:pt x="4500" y="3848"/>
                      <a:pt x="4494" y="3783"/>
                      <a:pt x="4455" y="3738"/>
                    </a:cubicBezTo>
                    <a:cubicBezTo>
                      <a:pt x="4160" y="3360"/>
                      <a:pt x="3845" y="3000"/>
                      <a:pt x="3511" y="2666"/>
                    </a:cubicBezTo>
                    <a:cubicBezTo>
                      <a:pt x="3158" y="2320"/>
                      <a:pt x="2825" y="1986"/>
                      <a:pt x="2459" y="1678"/>
                    </a:cubicBezTo>
                    <a:cubicBezTo>
                      <a:pt x="2093" y="1376"/>
                      <a:pt x="1714" y="1087"/>
                      <a:pt x="1329" y="805"/>
                    </a:cubicBezTo>
                    <a:cubicBezTo>
                      <a:pt x="944" y="522"/>
                      <a:pt x="539" y="266"/>
                      <a:pt x="129" y="22"/>
                    </a:cubicBezTo>
                    <a:cubicBezTo>
                      <a:pt x="106" y="7"/>
                      <a:pt x="79" y="0"/>
                      <a:pt x="5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61" name="Google Shape;3561;p24"/>
              <p:cNvSpPr/>
              <p:nvPr/>
            </p:nvSpPr>
            <p:spPr>
              <a:xfrm rot="9076706">
                <a:off x="993512" y="633291"/>
                <a:ext cx="40635" cy="38153"/>
              </a:xfrm>
              <a:custGeom>
                <a:avLst/>
                <a:gdLst/>
                <a:ahLst/>
                <a:cxnLst/>
                <a:rect l="l" t="t" r="r" b="b"/>
                <a:pathLst>
                  <a:path w="1965" h="1845" extrusionOk="0">
                    <a:moveTo>
                      <a:pt x="53" y="0"/>
                    </a:moveTo>
                    <a:cubicBezTo>
                      <a:pt x="41" y="0"/>
                      <a:pt x="30" y="3"/>
                      <a:pt x="20" y="10"/>
                    </a:cubicBezTo>
                    <a:cubicBezTo>
                      <a:pt x="1" y="29"/>
                      <a:pt x="1" y="61"/>
                      <a:pt x="20" y="74"/>
                    </a:cubicBezTo>
                    <a:cubicBezTo>
                      <a:pt x="135" y="260"/>
                      <a:pt x="257" y="433"/>
                      <a:pt x="392" y="600"/>
                    </a:cubicBezTo>
                    <a:cubicBezTo>
                      <a:pt x="527" y="767"/>
                      <a:pt x="662" y="934"/>
                      <a:pt x="822" y="1075"/>
                    </a:cubicBezTo>
                    <a:cubicBezTo>
                      <a:pt x="983" y="1217"/>
                      <a:pt x="1150" y="1358"/>
                      <a:pt x="1317" y="1486"/>
                    </a:cubicBezTo>
                    <a:cubicBezTo>
                      <a:pt x="1490" y="1615"/>
                      <a:pt x="1676" y="1730"/>
                      <a:pt x="1862" y="1839"/>
                    </a:cubicBezTo>
                    <a:cubicBezTo>
                      <a:pt x="1871" y="1843"/>
                      <a:pt x="1879" y="1844"/>
                      <a:pt x="1888" y="1844"/>
                    </a:cubicBezTo>
                    <a:cubicBezTo>
                      <a:pt x="1911" y="1844"/>
                      <a:pt x="1932" y="1832"/>
                      <a:pt x="1946" y="1814"/>
                    </a:cubicBezTo>
                    <a:cubicBezTo>
                      <a:pt x="1946" y="1782"/>
                      <a:pt x="1965" y="1743"/>
                      <a:pt x="1946" y="1717"/>
                    </a:cubicBezTo>
                    <a:cubicBezTo>
                      <a:pt x="1798" y="1563"/>
                      <a:pt x="1657" y="1409"/>
                      <a:pt x="1509" y="1262"/>
                    </a:cubicBezTo>
                    <a:lnTo>
                      <a:pt x="1053" y="825"/>
                    </a:lnTo>
                    <a:lnTo>
                      <a:pt x="578" y="414"/>
                    </a:lnTo>
                    <a:lnTo>
                      <a:pt x="91" y="10"/>
                    </a:lnTo>
                    <a:cubicBezTo>
                      <a:pt x="78" y="3"/>
                      <a:pt x="65" y="0"/>
                      <a:pt x="5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62" name="Google Shape;3562;p24"/>
              <p:cNvSpPr/>
              <p:nvPr/>
            </p:nvSpPr>
            <p:spPr>
              <a:xfrm rot="9076706">
                <a:off x="782456" y="505934"/>
                <a:ext cx="99984" cy="170397"/>
              </a:xfrm>
              <a:custGeom>
                <a:avLst/>
                <a:gdLst/>
                <a:ahLst/>
                <a:cxnLst/>
                <a:rect l="l" t="t" r="r" b="b"/>
                <a:pathLst>
                  <a:path w="4835" h="8240" extrusionOk="0">
                    <a:moveTo>
                      <a:pt x="37" y="1"/>
                    </a:moveTo>
                    <a:cubicBezTo>
                      <a:pt x="33" y="1"/>
                      <a:pt x="29" y="2"/>
                      <a:pt x="26" y="3"/>
                    </a:cubicBezTo>
                    <a:cubicBezTo>
                      <a:pt x="0" y="16"/>
                      <a:pt x="20" y="80"/>
                      <a:pt x="65" y="157"/>
                    </a:cubicBezTo>
                    <a:cubicBezTo>
                      <a:pt x="488" y="799"/>
                      <a:pt x="886" y="1448"/>
                      <a:pt x="1291" y="2103"/>
                    </a:cubicBezTo>
                    <a:cubicBezTo>
                      <a:pt x="1689" y="2757"/>
                      <a:pt x="2074" y="3418"/>
                      <a:pt x="2452" y="4080"/>
                    </a:cubicBezTo>
                    <a:cubicBezTo>
                      <a:pt x="2838" y="4741"/>
                      <a:pt x="3197" y="5408"/>
                      <a:pt x="3576" y="6082"/>
                    </a:cubicBezTo>
                    <a:cubicBezTo>
                      <a:pt x="3961" y="6750"/>
                      <a:pt x="4308" y="7424"/>
                      <a:pt x="4661" y="8105"/>
                    </a:cubicBezTo>
                    <a:cubicBezTo>
                      <a:pt x="4703" y="8189"/>
                      <a:pt x="4751" y="8240"/>
                      <a:pt x="4789" y="8240"/>
                    </a:cubicBezTo>
                    <a:cubicBezTo>
                      <a:pt x="4791" y="8240"/>
                      <a:pt x="4793" y="8240"/>
                      <a:pt x="4796" y="8239"/>
                    </a:cubicBezTo>
                    <a:cubicBezTo>
                      <a:pt x="4834" y="8226"/>
                      <a:pt x="4834" y="8143"/>
                      <a:pt x="4796" y="8047"/>
                    </a:cubicBezTo>
                    <a:cubicBezTo>
                      <a:pt x="4507" y="7347"/>
                      <a:pt x="4192" y="6628"/>
                      <a:pt x="3845" y="5941"/>
                    </a:cubicBezTo>
                    <a:cubicBezTo>
                      <a:pt x="3505" y="5254"/>
                      <a:pt x="3152" y="4567"/>
                      <a:pt x="2754" y="3906"/>
                    </a:cubicBezTo>
                    <a:cubicBezTo>
                      <a:pt x="2356" y="3239"/>
                      <a:pt x="1945" y="2584"/>
                      <a:pt x="1515" y="1955"/>
                    </a:cubicBezTo>
                    <a:cubicBezTo>
                      <a:pt x="1079" y="1319"/>
                      <a:pt x="623" y="703"/>
                      <a:pt x="148" y="93"/>
                    </a:cubicBezTo>
                    <a:cubicBezTo>
                      <a:pt x="109" y="37"/>
                      <a:pt x="65" y="1"/>
                      <a:pt x="3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63" name="Google Shape;3563;p24"/>
              <p:cNvSpPr/>
              <p:nvPr/>
            </p:nvSpPr>
            <p:spPr>
              <a:xfrm rot="9076706">
                <a:off x="754451" y="439031"/>
                <a:ext cx="30150" cy="58460"/>
              </a:xfrm>
              <a:custGeom>
                <a:avLst/>
                <a:gdLst/>
                <a:ahLst/>
                <a:cxnLst/>
                <a:rect l="l" t="t" r="r" b="b"/>
                <a:pathLst>
                  <a:path w="1458" h="2827" extrusionOk="0">
                    <a:moveTo>
                      <a:pt x="73" y="1"/>
                    </a:moveTo>
                    <a:cubicBezTo>
                      <a:pt x="61" y="1"/>
                      <a:pt x="50" y="4"/>
                      <a:pt x="39" y="9"/>
                    </a:cubicBezTo>
                    <a:cubicBezTo>
                      <a:pt x="13" y="22"/>
                      <a:pt x="0" y="54"/>
                      <a:pt x="13" y="80"/>
                    </a:cubicBezTo>
                    <a:cubicBezTo>
                      <a:pt x="97" y="305"/>
                      <a:pt x="167" y="542"/>
                      <a:pt x="270" y="786"/>
                    </a:cubicBezTo>
                    <a:cubicBezTo>
                      <a:pt x="366" y="1024"/>
                      <a:pt x="456" y="1261"/>
                      <a:pt x="565" y="1486"/>
                    </a:cubicBezTo>
                    <a:cubicBezTo>
                      <a:pt x="681" y="1710"/>
                      <a:pt x="796" y="1942"/>
                      <a:pt x="918" y="2153"/>
                    </a:cubicBezTo>
                    <a:cubicBezTo>
                      <a:pt x="1040" y="2372"/>
                      <a:pt x="1175" y="2583"/>
                      <a:pt x="1323" y="2795"/>
                    </a:cubicBezTo>
                    <a:cubicBezTo>
                      <a:pt x="1337" y="2814"/>
                      <a:pt x="1358" y="2826"/>
                      <a:pt x="1381" y="2826"/>
                    </a:cubicBezTo>
                    <a:cubicBezTo>
                      <a:pt x="1389" y="2826"/>
                      <a:pt x="1398" y="2824"/>
                      <a:pt x="1406" y="2821"/>
                    </a:cubicBezTo>
                    <a:cubicBezTo>
                      <a:pt x="1438" y="2802"/>
                      <a:pt x="1458" y="2770"/>
                      <a:pt x="1451" y="2731"/>
                    </a:cubicBezTo>
                    <a:cubicBezTo>
                      <a:pt x="1374" y="2500"/>
                      <a:pt x="1291" y="2275"/>
                      <a:pt x="1188" y="2031"/>
                    </a:cubicBezTo>
                    <a:cubicBezTo>
                      <a:pt x="1092" y="1781"/>
                      <a:pt x="983" y="1550"/>
                      <a:pt x="880" y="1325"/>
                    </a:cubicBezTo>
                    <a:cubicBezTo>
                      <a:pt x="771" y="1101"/>
                      <a:pt x="655" y="876"/>
                      <a:pt x="527" y="664"/>
                    </a:cubicBezTo>
                    <a:cubicBezTo>
                      <a:pt x="398" y="446"/>
                      <a:pt x="257" y="234"/>
                      <a:pt x="122" y="22"/>
                    </a:cubicBezTo>
                    <a:cubicBezTo>
                      <a:pt x="107" y="7"/>
                      <a:pt x="90" y="1"/>
                      <a:pt x="7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64" name="Google Shape;3564;p24"/>
              <p:cNvSpPr/>
              <p:nvPr/>
            </p:nvSpPr>
            <p:spPr>
              <a:xfrm rot="9076706">
                <a:off x="853841" y="497161"/>
                <a:ext cx="65471" cy="125275"/>
              </a:xfrm>
              <a:custGeom>
                <a:avLst/>
                <a:gdLst/>
                <a:ahLst/>
                <a:cxnLst/>
                <a:rect l="l" t="t" r="r" b="b"/>
                <a:pathLst>
                  <a:path w="3166" h="6058" extrusionOk="0">
                    <a:moveTo>
                      <a:pt x="51" y="0"/>
                    </a:moveTo>
                    <a:cubicBezTo>
                      <a:pt x="45" y="0"/>
                      <a:pt x="39" y="1"/>
                      <a:pt x="32" y="3"/>
                    </a:cubicBezTo>
                    <a:cubicBezTo>
                      <a:pt x="0" y="16"/>
                      <a:pt x="0" y="67"/>
                      <a:pt x="32" y="125"/>
                    </a:cubicBezTo>
                    <a:cubicBezTo>
                      <a:pt x="309" y="594"/>
                      <a:pt x="565" y="1082"/>
                      <a:pt x="828" y="1557"/>
                    </a:cubicBezTo>
                    <a:cubicBezTo>
                      <a:pt x="1092" y="2038"/>
                      <a:pt x="1342" y="2526"/>
                      <a:pt x="1580" y="3014"/>
                    </a:cubicBezTo>
                    <a:cubicBezTo>
                      <a:pt x="1830" y="3495"/>
                      <a:pt x="2067" y="3990"/>
                      <a:pt x="2305" y="4478"/>
                    </a:cubicBezTo>
                    <a:cubicBezTo>
                      <a:pt x="2536" y="4972"/>
                      <a:pt x="2767" y="5466"/>
                      <a:pt x="3005" y="5960"/>
                    </a:cubicBezTo>
                    <a:cubicBezTo>
                      <a:pt x="3028" y="6020"/>
                      <a:pt x="3074" y="6057"/>
                      <a:pt x="3106" y="6057"/>
                    </a:cubicBezTo>
                    <a:cubicBezTo>
                      <a:pt x="3109" y="6057"/>
                      <a:pt x="3111" y="6057"/>
                      <a:pt x="3114" y="6057"/>
                    </a:cubicBezTo>
                    <a:cubicBezTo>
                      <a:pt x="3146" y="6044"/>
                      <a:pt x="3165" y="5980"/>
                      <a:pt x="3146" y="5909"/>
                    </a:cubicBezTo>
                    <a:cubicBezTo>
                      <a:pt x="2985" y="5383"/>
                      <a:pt x="2799" y="4863"/>
                      <a:pt x="2587" y="4356"/>
                    </a:cubicBezTo>
                    <a:cubicBezTo>
                      <a:pt x="2369" y="3842"/>
                      <a:pt x="2144" y="3335"/>
                      <a:pt x="1888" y="2853"/>
                    </a:cubicBezTo>
                    <a:cubicBezTo>
                      <a:pt x="1631" y="2366"/>
                      <a:pt x="1361" y="1884"/>
                      <a:pt x="1066" y="1422"/>
                    </a:cubicBezTo>
                    <a:cubicBezTo>
                      <a:pt x="764" y="953"/>
                      <a:pt x="456" y="504"/>
                      <a:pt x="122" y="67"/>
                    </a:cubicBezTo>
                    <a:cubicBezTo>
                      <a:pt x="96" y="25"/>
                      <a:pt x="78" y="0"/>
                      <a:pt x="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65" name="Google Shape;3565;p24"/>
              <p:cNvSpPr/>
              <p:nvPr/>
            </p:nvSpPr>
            <p:spPr>
              <a:xfrm rot="9076706">
                <a:off x="836317" y="372918"/>
                <a:ext cx="76886" cy="158734"/>
              </a:xfrm>
              <a:custGeom>
                <a:avLst/>
                <a:gdLst/>
                <a:ahLst/>
                <a:cxnLst/>
                <a:rect l="l" t="t" r="r" b="b"/>
                <a:pathLst>
                  <a:path w="3718" h="7676" extrusionOk="0">
                    <a:moveTo>
                      <a:pt x="40" y="1"/>
                    </a:moveTo>
                    <a:cubicBezTo>
                      <a:pt x="35" y="1"/>
                      <a:pt x="31" y="1"/>
                      <a:pt x="27" y="3"/>
                    </a:cubicBezTo>
                    <a:cubicBezTo>
                      <a:pt x="1" y="10"/>
                      <a:pt x="14" y="80"/>
                      <a:pt x="52" y="144"/>
                    </a:cubicBezTo>
                    <a:cubicBezTo>
                      <a:pt x="393" y="741"/>
                      <a:pt x="701" y="1345"/>
                      <a:pt x="1022" y="1955"/>
                    </a:cubicBezTo>
                    <a:cubicBezTo>
                      <a:pt x="1343" y="2558"/>
                      <a:pt x="1631" y="3174"/>
                      <a:pt x="1927" y="3784"/>
                    </a:cubicBezTo>
                    <a:cubicBezTo>
                      <a:pt x="2222" y="4400"/>
                      <a:pt x="2498" y="5029"/>
                      <a:pt x="2768" y="5652"/>
                    </a:cubicBezTo>
                    <a:cubicBezTo>
                      <a:pt x="3037" y="6275"/>
                      <a:pt x="3300" y="6904"/>
                      <a:pt x="3551" y="7546"/>
                    </a:cubicBezTo>
                    <a:cubicBezTo>
                      <a:pt x="3580" y="7616"/>
                      <a:pt x="3636" y="7676"/>
                      <a:pt x="3665" y="7676"/>
                    </a:cubicBezTo>
                    <a:cubicBezTo>
                      <a:pt x="3668" y="7676"/>
                      <a:pt x="3671" y="7675"/>
                      <a:pt x="3673" y="7674"/>
                    </a:cubicBezTo>
                    <a:cubicBezTo>
                      <a:pt x="3692" y="7661"/>
                      <a:pt x="3718" y="7584"/>
                      <a:pt x="3692" y="7501"/>
                    </a:cubicBezTo>
                    <a:cubicBezTo>
                      <a:pt x="3506" y="6833"/>
                      <a:pt x="3300" y="6178"/>
                      <a:pt x="3050" y="5537"/>
                    </a:cubicBezTo>
                    <a:cubicBezTo>
                      <a:pt x="2806" y="4895"/>
                      <a:pt x="2543" y="4253"/>
                      <a:pt x="2241" y="3636"/>
                    </a:cubicBezTo>
                    <a:cubicBezTo>
                      <a:pt x="1940" y="3020"/>
                      <a:pt x="1619" y="2410"/>
                      <a:pt x="1266" y="1820"/>
                    </a:cubicBezTo>
                    <a:cubicBezTo>
                      <a:pt x="912" y="1223"/>
                      <a:pt x="534" y="645"/>
                      <a:pt x="142" y="87"/>
                    </a:cubicBezTo>
                    <a:cubicBezTo>
                      <a:pt x="109" y="36"/>
                      <a:pt x="70" y="1"/>
                      <a:pt x="40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66" name="Google Shape;3566;p24"/>
              <p:cNvSpPr/>
              <p:nvPr/>
            </p:nvSpPr>
            <p:spPr>
              <a:xfrm rot="9076706">
                <a:off x="549384" y="305681"/>
                <a:ext cx="39849" cy="117872"/>
              </a:xfrm>
              <a:custGeom>
                <a:avLst/>
                <a:gdLst/>
                <a:ahLst/>
                <a:cxnLst/>
                <a:rect l="l" t="t" r="r" b="b"/>
                <a:pathLst>
                  <a:path w="1927" h="5700" extrusionOk="0">
                    <a:moveTo>
                      <a:pt x="874" y="0"/>
                    </a:moveTo>
                    <a:cubicBezTo>
                      <a:pt x="869" y="0"/>
                      <a:pt x="867" y="2"/>
                      <a:pt x="867" y="5"/>
                    </a:cubicBezTo>
                    <a:cubicBezTo>
                      <a:pt x="848" y="50"/>
                      <a:pt x="848" y="101"/>
                      <a:pt x="867" y="146"/>
                    </a:cubicBezTo>
                    <a:cubicBezTo>
                      <a:pt x="1060" y="634"/>
                      <a:pt x="1220" y="1141"/>
                      <a:pt x="1342" y="1655"/>
                    </a:cubicBezTo>
                    <a:cubicBezTo>
                      <a:pt x="1477" y="2156"/>
                      <a:pt x="1554" y="2676"/>
                      <a:pt x="1573" y="3196"/>
                    </a:cubicBezTo>
                    <a:cubicBezTo>
                      <a:pt x="1605" y="3696"/>
                      <a:pt x="1496" y="4203"/>
                      <a:pt x="1259" y="4653"/>
                    </a:cubicBezTo>
                    <a:cubicBezTo>
                      <a:pt x="1027" y="5108"/>
                      <a:pt x="610" y="5449"/>
                      <a:pt x="116" y="5590"/>
                    </a:cubicBezTo>
                    <a:cubicBezTo>
                      <a:pt x="65" y="5603"/>
                      <a:pt x="7" y="5622"/>
                      <a:pt x="7" y="5661"/>
                    </a:cubicBezTo>
                    <a:cubicBezTo>
                      <a:pt x="0" y="5699"/>
                      <a:pt x="52" y="5699"/>
                      <a:pt x="116" y="5699"/>
                    </a:cubicBezTo>
                    <a:cubicBezTo>
                      <a:pt x="681" y="5609"/>
                      <a:pt x="1175" y="5282"/>
                      <a:pt x="1477" y="4800"/>
                    </a:cubicBezTo>
                    <a:cubicBezTo>
                      <a:pt x="1772" y="4312"/>
                      <a:pt x="1926" y="3754"/>
                      <a:pt x="1907" y="3183"/>
                    </a:cubicBezTo>
                    <a:cubicBezTo>
                      <a:pt x="1888" y="2637"/>
                      <a:pt x="1791" y="2091"/>
                      <a:pt x="1624" y="1571"/>
                    </a:cubicBezTo>
                    <a:cubicBezTo>
                      <a:pt x="1464" y="1052"/>
                      <a:pt x="1246" y="557"/>
                      <a:pt x="983" y="82"/>
                    </a:cubicBezTo>
                    <a:cubicBezTo>
                      <a:pt x="951" y="35"/>
                      <a:pt x="893" y="0"/>
                      <a:pt x="87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67" name="Google Shape;3567;p24"/>
              <p:cNvSpPr/>
              <p:nvPr/>
            </p:nvSpPr>
            <p:spPr>
              <a:xfrm rot="9076706">
                <a:off x="577488" y="328479"/>
                <a:ext cx="12366" cy="77403"/>
              </a:xfrm>
              <a:custGeom>
                <a:avLst/>
                <a:gdLst/>
                <a:ahLst/>
                <a:cxnLst/>
                <a:rect l="l" t="t" r="r" b="b"/>
                <a:pathLst>
                  <a:path w="598" h="3743" extrusionOk="0">
                    <a:moveTo>
                      <a:pt x="97" y="0"/>
                    </a:moveTo>
                    <a:cubicBezTo>
                      <a:pt x="91" y="0"/>
                      <a:pt x="84" y="1"/>
                      <a:pt x="78" y="2"/>
                    </a:cubicBezTo>
                    <a:cubicBezTo>
                      <a:pt x="39" y="15"/>
                      <a:pt x="20" y="60"/>
                      <a:pt x="27" y="98"/>
                    </a:cubicBezTo>
                    <a:cubicBezTo>
                      <a:pt x="104" y="387"/>
                      <a:pt x="161" y="689"/>
                      <a:pt x="200" y="991"/>
                    </a:cubicBezTo>
                    <a:cubicBezTo>
                      <a:pt x="232" y="1286"/>
                      <a:pt x="251" y="1581"/>
                      <a:pt x="251" y="1876"/>
                    </a:cubicBezTo>
                    <a:cubicBezTo>
                      <a:pt x="251" y="2178"/>
                      <a:pt x="232" y="2480"/>
                      <a:pt x="193" y="2775"/>
                    </a:cubicBezTo>
                    <a:cubicBezTo>
                      <a:pt x="155" y="3077"/>
                      <a:pt x="91" y="3372"/>
                      <a:pt x="7" y="3667"/>
                    </a:cubicBezTo>
                    <a:cubicBezTo>
                      <a:pt x="1" y="3693"/>
                      <a:pt x="7" y="3719"/>
                      <a:pt x="33" y="3738"/>
                    </a:cubicBezTo>
                    <a:cubicBezTo>
                      <a:pt x="41" y="3741"/>
                      <a:pt x="50" y="3743"/>
                      <a:pt x="59" y="3743"/>
                    </a:cubicBezTo>
                    <a:cubicBezTo>
                      <a:pt x="83" y="3743"/>
                      <a:pt x="105" y="3730"/>
                      <a:pt x="110" y="3706"/>
                    </a:cubicBezTo>
                    <a:cubicBezTo>
                      <a:pt x="264" y="3423"/>
                      <a:pt x="380" y="3128"/>
                      <a:pt x="463" y="2826"/>
                    </a:cubicBezTo>
                    <a:cubicBezTo>
                      <a:pt x="540" y="2518"/>
                      <a:pt x="585" y="2204"/>
                      <a:pt x="598" y="1883"/>
                    </a:cubicBezTo>
                    <a:cubicBezTo>
                      <a:pt x="598" y="1562"/>
                      <a:pt x="566" y="1247"/>
                      <a:pt x="502" y="933"/>
                    </a:cubicBezTo>
                    <a:cubicBezTo>
                      <a:pt x="425" y="625"/>
                      <a:pt x="315" y="323"/>
                      <a:pt x="168" y="40"/>
                    </a:cubicBezTo>
                    <a:cubicBezTo>
                      <a:pt x="152" y="14"/>
                      <a:pt x="127" y="0"/>
                      <a:pt x="9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68" name="Google Shape;3568;p24"/>
              <p:cNvSpPr/>
              <p:nvPr/>
            </p:nvSpPr>
            <p:spPr>
              <a:xfrm rot="9076706">
                <a:off x="639746" y="454236"/>
                <a:ext cx="22768" cy="48327"/>
              </a:xfrm>
              <a:custGeom>
                <a:avLst/>
                <a:gdLst/>
                <a:ahLst/>
                <a:cxnLst/>
                <a:rect l="l" t="t" r="r" b="b"/>
                <a:pathLst>
                  <a:path w="1101" h="2337" extrusionOk="0">
                    <a:moveTo>
                      <a:pt x="72" y="0"/>
                    </a:moveTo>
                    <a:cubicBezTo>
                      <a:pt x="35" y="0"/>
                      <a:pt x="1" y="36"/>
                      <a:pt x="15" y="75"/>
                    </a:cubicBezTo>
                    <a:cubicBezTo>
                      <a:pt x="105" y="255"/>
                      <a:pt x="189" y="448"/>
                      <a:pt x="266" y="627"/>
                    </a:cubicBezTo>
                    <a:cubicBezTo>
                      <a:pt x="349" y="813"/>
                      <a:pt x="413" y="1000"/>
                      <a:pt x="497" y="1186"/>
                    </a:cubicBezTo>
                    <a:cubicBezTo>
                      <a:pt x="574" y="1366"/>
                      <a:pt x="651" y="1552"/>
                      <a:pt x="721" y="1738"/>
                    </a:cubicBezTo>
                    <a:lnTo>
                      <a:pt x="946" y="2309"/>
                    </a:lnTo>
                    <a:cubicBezTo>
                      <a:pt x="962" y="2325"/>
                      <a:pt x="987" y="2336"/>
                      <a:pt x="1013" y="2336"/>
                    </a:cubicBezTo>
                    <a:cubicBezTo>
                      <a:pt x="1018" y="2336"/>
                      <a:pt x="1024" y="2336"/>
                      <a:pt x="1030" y="2335"/>
                    </a:cubicBezTo>
                    <a:cubicBezTo>
                      <a:pt x="1068" y="2328"/>
                      <a:pt x="1100" y="2303"/>
                      <a:pt x="1100" y="2277"/>
                    </a:cubicBezTo>
                    <a:cubicBezTo>
                      <a:pt x="1087" y="2065"/>
                      <a:pt x="1062" y="1853"/>
                      <a:pt x="1017" y="1648"/>
                    </a:cubicBezTo>
                    <a:cubicBezTo>
                      <a:pt x="965" y="1443"/>
                      <a:pt x="901" y="1237"/>
                      <a:pt x="818" y="1045"/>
                    </a:cubicBezTo>
                    <a:cubicBezTo>
                      <a:pt x="721" y="852"/>
                      <a:pt x="619" y="672"/>
                      <a:pt x="503" y="492"/>
                    </a:cubicBezTo>
                    <a:cubicBezTo>
                      <a:pt x="381" y="319"/>
                      <a:pt x="246" y="159"/>
                      <a:pt x="105" y="11"/>
                    </a:cubicBezTo>
                    <a:cubicBezTo>
                      <a:pt x="95" y="4"/>
                      <a:pt x="83" y="0"/>
                      <a:pt x="7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69" name="Google Shape;3569;p24"/>
              <p:cNvSpPr/>
              <p:nvPr/>
            </p:nvSpPr>
            <p:spPr>
              <a:xfrm rot="9076706">
                <a:off x="641892" y="440981"/>
                <a:ext cx="20865" cy="41152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1990" extrusionOk="0">
                    <a:moveTo>
                      <a:pt x="74" y="1"/>
                    </a:moveTo>
                    <a:cubicBezTo>
                      <a:pt x="61" y="1"/>
                      <a:pt x="47" y="5"/>
                      <a:pt x="39" y="18"/>
                    </a:cubicBezTo>
                    <a:cubicBezTo>
                      <a:pt x="20" y="30"/>
                      <a:pt x="1" y="50"/>
                      <a:pt x="7" y="75"/>
                    </a:cubicBezTo>
                    <a:cubicBezTo>
                      <a:pt x="65" y="242"/>
                      <a:pt x="116" y="416"/>
                      <a:pt x="180" y="576"/>
                    </a:cubicBezTo>
                    <a:lnTo>
                      <a:pt x="379" y="1058"/>
                    </a:lnTo>
                    <a:lnTo>
                      <a:pt x="604" y="1526"/>
                    </a:lnTo>
                    <a:cubicBezTo>
                      <a:pt x="687" y="1674"/>
                      <a:pt x="777" y="1828"/>
                      <a:pt x="874" y="1976"/>
                    </a:cubicBezTo>
                    <a:cubicBezTo>
                      <a:pt x="883" y="1985"/>
                      <a:pt x="896" y="1990"/>
                      <a:pt x="910" y="1990"/>
                    </a:cubicBezTo>
                    <a:cubicBezTo>
                      <a:pt x="923" y="1990"/>
                      <a:pt x="938" y="1985"/>
                      <a:pt x="951" y="1976"/>
                    </a:cubicBezTo>
                    <a:cubicBezTo>
                      <a:pt x="983" y="1969"/>
                      <a:pt x="1008" y="1943"/>
                      <a:pt x="1008" y="1911"/>
                    </a:cubicBezTo>
                    <a:cubicBezTo>
                      <a:pt x="983" y="1738"/>
                      <a:pt x="944" y="1558"/>
                      <a:pt x="886" y="1391"/>
                    </a:cubicBezTo>
                    <a:cubicBezTo>
                      <a:pt x="829" y="1218"/>
                      <a:pt x="764" y="1058"/>
                      <a:pt x="694" y="897"/>
                    </a:cubicBezTo>
                    <a:cubicBezTo>
                      <a:pt x="610" y="737"/>
                      <a:pt x="521" y="583"/>
                      <a:pt x="424" y="435"/>
                    </a:cubicBezTo>
                    <a:cubicBezTo>
                      <a:pt x="322" y="281"/>
                      <a:pt x="212" y="140"/>
                      <a:pt x="97" y="5"/>
                    </a:cubicBezTo>
                    <a:cubicBezTo>
                      <a:pt x="90" y="2"/>
                      <a:pt x="82" y="1"/>
                      <a:pt x="7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3570" name="Google Shape;3570;p24"/>
            <p:cNvGrpSpPr/>
            <p:nvPr/>
          </p:nvGrpSpPr>
          <p:grpSpPr>
            <a:xfrm rot="-4301295" flipH="1">
              <a:off x="291467" y="4443784"/>
              <a:ext cx="511665" cy="425178"/>
              <a:chOff x="3478568" y="540468"/>
              <a:chExt cx="511644" cy="425160"/>
            </a:xfrm>
          </p:grpSpPr>
          <p:sp>
            <p:nvSpPr>
              <p:cNvPr id="3571" name="Google Shape;3571;p24"/>
              <p:cNvSpPr/>
              <p:nvPr/>
            </p:nvSpPr>
            <p:spPr>
              <a:xfrm>
                <a:off x="3501543" y="547189"/>
                <a:ext cx="481637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3290" h="19117" extrusionOk="0">
                    <a:moveTo>
                      <a:pt x="17814" y="0"/>
                    </a:moveTo>
                    <a:cubicBezTo>
                      <a:pt x="12614" y="2857"/>
                      <a:pt x="2908" y="11048"/>
                      <a:pt x="2722" y="11645"/>
                    </a:cubicBezTo>
                    <a:cubicBezTo>
                      <a:pt x="2542" y="12248"/>
                      <a:pt x="0" y="18154"/>
                      <a:pt x="0" y="18154"/>
                    </a:cubicBezTo>
                    <a:lnTo>
                      <a:pt x="732" y="19117"/>
                    </a:lnTo>
                    <a:cubicBezTo>
                      <a:pt x="2176" y="18834"/>
                      <a:pt x="8101" y="17043"/>
                      <a:pt x="8101" y="17043"/>
                    </a:cubicBezTo>
                    <a:cubicBezTo>
                      <a:pt x="8519" y="16819"/>
                      <a:pt x="9039" y="16523"/>
                      <a:pt x="9629" y="16177"/>
                    </a:cubicBezTo>
                    <a:cubicBezTo>
                      <a:pt x="14283" y="13500"/>
                      <a:pt x="23289" y="7954"/>
                      <a:pt x="23289" y="7954"/>
                    </a:cubicBezTo>
                    <a:cubicBezTo>
                      <a:pt x="23090" y="7119"/>
                      <a:pt x="22821" y="6304"/>
                      <a:pt x="22487" y="5521"/>
                    </a:cubicBezTo>
                    <a:cubicBezTo>
                      <a:pt x="22269" y="5020"/>
                      <a:pt x="22018" y="4532"/>
                      <a:pt x="21742" y="4064"/>
                    </a:cubicBezTo>
                    <a:cubicBezTo>
                      <a:pt x="21357" y="3415"/>
                      <a:pt x="20921" y="2805"/>
                      <a:pt x="20426" y="2234"/>
                    </a:cubicBezTo>
                    <a:cubicBezTo>
                      <a:pt x="19695" y="1348"/>
                      <a:pt x="18809" y="591"/>
                      <a:pt x="1781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72" name="Google Shape;3572;p24"/>
              <p:cNvSpPr/>
              <p:nvPr/>
            </p:nvSpPr>
            <p:spPr>
              <a:xfrm>
                <a:off x="3494367" y="540468"/>
                <a:ext cx="495844" cy="408844"/>
              </a:xfrm>
              <a:custGeom>
                <a:avLst/>
                <a:gdLst/>
                <a:ahLst/>
                <a:cxnLst/>
                <a:rect l="l" t="t" r="r" b="b"/>
                <a:pathLst>
                  <a:path w="23977" h="19770" extrusionOk="0">
                    <a:moveTo>
                      <a:pt x="18154" y="697"/>
                    </a:moveTo>
                    <a:cubicBezTo>
                      <a:pt x="19053" y="1256"/>
                      <a:pt x="19855" y="1956"/>
                      <a:pt x="20529" y="2771"/>
                    </a:cubicBezTo>
                    <a:cubicBezTo>
                      <a:pt x="21011" y="3329"/>
                      <a:pt x="21435" y="3920"/>
                      <a:pt x="21807" y="4549"/>
                    </a:cubicBezTo>
                    <a:cubicBezTo>
                      <a:pt x="22077" y="5011"/>
                      <a:pt x="22320" y="5480"/>
                      <a:pt x="22532" y="5968"/>
                    </a:cubicBezTo>
                    <a:cubicBezTo>
                      <a:pt x="22834" y="6667"/>
                      <a:pt x="23078" y="7393"/>
                      <a:pt x="23264" y="8131"/>
                    </a:cubicBezTo>
                    <a:cubicBezTo>
                      <a:pt x="21910" y="8959"/>
                      <a:pt x="14027" y="13799"/>
                      <a:pt x="9816" y="16226"/>
                    </a:cubicBezTo>
                    <a:lnTo>
                      <a:pt x="9675" y="16303"/>
                    </a:lnTo>
                    <a:cubicBezTo>
                      <a:pt x="9148" y="16611"/>
                      <a:pt x="8699" y="16868"/>
                      <a:pt x="8320" y="17067"/>
                    </a:cubicBezTo>
                    <a:cubicBezTo>
                      <a:pt x="7890" y="17195"/>
                      <a:pt x="2838" y="18723"/>
                      <a:pt x="1208" y="19089"/>
                    </a:cubicBezTo>
                    <a:lnTo>
                      <a:pt x="713" y="18434"/>
                    </a:lnTo>
                    <a:cubicBezTo>
                      <a:pt x="1137" y="17445"/>
                      <a:pt x="3153" y="12746"/>
                      <a:pt x="3364" y="12092"/>
                    </a:cubicBezTo>
                    <a:cubicBezTo>
                      <a:pt x="3852" y="11321"/>
                      <a:pt x="13032" y="3573"/>
                      <a:pt x="18154" y="697"/>
                    </a:cubicBezTo>
                    <a:close/>
                    <a:moveTo>
                      <a:pt x="18165" y="0"/>
                    </a:moveTo>
                    <a:cubicBezTo>
                      <a:pt x="18111" y="0"/>
                      <a:pt x="18057" y="15"/>
                      <a:pt x="18007" y="43"/>
                    </a:cubicBezTo>
                    <a:cubicBezTo>
                      <a:pt x="13128" y="2726"/>
                      <a:pt x="3018" y="11039"/>
                      <a:pt x="2755" y="11880"/>
                    </a:cubicBezTo>
                    <a:cubicBezTo>
                      <a:pt x="2613" y="12355"/>
                      <a:pt x="752" y="16714"/>
                      <a:pt x="46" y="18350"/>
                    </a:cubicBezTo>
                    <a:cubicBezTo>
                      <a:pt x="1" y="18460"/>
                      <a:pt x="20" y="18582"/>
                      <a:pt x="91" y="18671"/>
                    </a:cubicBezTo>
                    <a:lnTo>
                      <a:pt x="822" y="19641"/>
                    </a:lnTo>
                    <a:cubicBezTo>
                      <a:pt x="880" y="19718"/>
                      <a:pt x="976" y="19769"/>
                      <a:pt x="1079" y="19769"/>
                    </a:cubicBezTo>
                    <a:cubicBezTo>
                      <a:pt x="1098" y="19769"/>
                      <a:pt x="1118" y="19769"/>
                      <a:pt x="1137" y="19763"/>
                    </a:cubicBezTo>
                    <a:cubicBezTo>
                      <a:pt x="2581" y="19480"/>
                      <a:pt x="8294" y="17747"/>
                      <a:pt x="8538" y="17676"/>
                    </a:cubicBezTo>
                    <a:cubicBezTo>
                      <a:pt x="8558" y="17670"/>
                      <a:pt x="8577" y="17664"/>
                      <a:pt x="8590" y="17657"/>
                    </a:cubicBezTo>
                    <a:cubicBezTo>
                      <a:pt x="8988" y="17452"/>
                      <a:pt x="9456" y="17176"/>
                      <a:pt x="9996" y="16861"/>
                    </a:cubicBezTo>
                    <a:lnTo>
                      <a:pt x="10137" y="16784"/>
                    </a:lnTo>
                    <a:cubicBezTo>
                      <a:pt x="14739" y="14133"/>
                      <a:pt x="23713" y="8612"/>
                      <a:pt x="23803" y="8555"/>
                    </a:cubicBezTo>
                    <a:cubicBezTo>
                      <a:pt x="23919" y="8484"/>
                      <a:pt x="23977" y="8343"/>
                      <a:pt x="23945" y="8208"/>
                    </a:cubicBezTo>
                    <a:cubicBezTo>
                      <a:pt x="23746" y="7354"/>
                      <a:pt x="23469" y="6520"/>
                      <a:pt x="23123" y="5717"/>
                    </a:cubicBezTo>
                    <a:cubicBezTo>
                      <a:pt x="22905" y="5204"/>
                      <a:pt x="22648" y="4703"/>
                      <a:pt x="22365" y="4222"/>
                    </a:cubicBezTo>
                    <a:cubicBezTo>
                      <a:pt x="21974" y="3560"/>
                      <a:pt x="21524" y="2938"/>
                      <a:pt x="21024" y="2354"/>
                    </a:cubicBezTo>
                    <a:cubicBezTo>
                      <a:pt x="20266" y="1436"/>
                      <a:pt x="19355" y="653"/>
                      <a:pt x="18328" y="49"/>
                    </a:cubicBezTo>
                    <a:cubicBezTo>
                      <a:pt x="18278" y="16"/>
                      <a:pt x="18222" y="0"/>
                      <a:pt x="1816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73" name="Google Shape;3573;p24"/>
              <p:cNvSpPr/>
              <p:nvPr/>
            </p:nvSpPr>
            <p:spPr>
              <a:xfrm>
                <a:off x="3478568" y="922469"/>
                <a:ext cx="37989" cy="43159"/>
              </a:xfrm>
              <a:custGeom>
                <a:avLst/>
                <a:gdLst/>
                <a:ahLst/>
                <a:cxnLst/>
                <a:rect l="l" t="t" r="r" b="b"/>
                <a:pathLst>
                  <a:path w="1837" h="2087" extrusionOk="0">
                    <a:moveTo>
                      <a:pt x="1111" y="0"/>
                    </a:moveTo>
                    <a:lnTo>
                      <a:pt x="1" y="1753"/>
                    </a:lnTo>
                    <a:lnTo>
                      <a:pt x="296" y="2087"/>
                    </a:lnTo>
                    <a:lnTo>
                      <a:pt x="1837" y="970"/>
                    </a:lnTo>
                    <a:lnTo>
                      <a:pt x="111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74" name="Google Shape;3574;p24"/>
              <p:cNvSpPr/>
              <p:nvPr/>
            </p:nvSpPr>
            <p:spPr>
              <a:xfrm>
                <a:off x="3555994" y="593119"/>
                <a:ext cx="410725" cy="293801"/>
              </a:xfrm>
              <a:custGeom>
                <a:avLst/>
                <a:gdLst/>
                <a:ahLst/>
                <a:cxnLst/>
                <a:rect l="l" t="t" r="r" b="b"/>
                <a:pathLst>
                  <a:path w="19861" h="14207" extrusionOk="0">
                    <a:moveTo>
                      <a:pt x="17813" y="0"/>
                    </a:moveTo>
                    <a:cubicBezTo>
                      <a:pt x="12658" y="2581"/>
                      <a:pt x="3151" y="9680"/>
                      <a:pt x="3151" y="9680"/>
                    </a:cubicBezTo>
                    <a:cubicBezTo>
                      <a:pt x="0" y="12374"/>
                      <a:pt x="359" y="14206"/>
                      <a:pt x="2022" y="14206"/>
                    </a:cubicBezTo>
                    <a:cubicBezTo>
                      <a:pt x="2765" y="14206"/>
                      <a:pt x="3767" y="13841"/>
                      <a:pt x="4833" y="13025"/>
                    </a:cubicBezTo>
                    <a:cubicBezTo>
                      <a:pt x="8293" y="10387"/>
                      <a:pt x="19860" y="3287"/>
                      <a:pt x="19860" y="3287"/>
                    </a:cubicBezTo>
                    <a:cubicBezTo>
                      <a:pt x="19353" y="2093"/>
                      <a:pt x="18660" y="989"/>
                      <a:pt x="1781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75" name="Google Shape;3575;p24"/>
              <p:cNvSpPr/>
              <p:nvPr/>
            </p:nvSpPr>
            <p:spPr>
              <a:xfrm>
                <a:off x="3558351" y="586460"/>
                <a:ext cx="415792" cy="307077"/>
              </a:xfrm>
              <a:custGeom>
                <a:avLst/>
                <a:gdLst/>
                <a:ahLst/>
                <a:cxnLst/>
                <a:rect l="l" t="t" r="r" b="b"/>
                <a:pathLst>
                  <a:path w="20106" h="14849" extrusionOk="0">
                    <a:moveTo>
                      <a:pt x="17615" y="727"/>
                    </a:moveTo>
                    <a:lnTo>
                      <a:pt x="17615" y="733"/>
                    </a:lnTo>
                    <a:cubicBezTo>
                      <a:pt x="18309" y="1568"/>
                      <a:pt x="18886" y="2492"/>
                      <a:pt x="19342" y="3481"/>
                    </a:cubicBezTo>
                    <a:cubicBezTo>
                      <a:pt x="17660" y="4514"/>
                      <a:pt x="7678" y="10683"/>
                      <a:pt x="4526" y="13090"/>
                    </a:cubicBezTo>
                    <a:cubicBezTo>
                      <a:pt x="3513" y="13861"/>
                      <a:pt x="2560" y="14202"/>
                      <a:pt x="1898" y="14202"/>
                    </a:cubicBezTo>
                    <a:cubicBezTo>
                      <a:pt x="1541" y="14202"/>
                      <a:pt x="1269" y="14103"/>
                      <a:pt x="1118" y="13918"/>
                    </a:cubicBezTo>
                    <a:cubicBezTo>
                      <a:pt x="694" y="13385"/>
                      <a:pt x="1176" y="12012"/>
                      <a:pt x="3223" y="10253"/>
                    </a:cubicBezTo>
                    <a:cubicBezTo>
                      <a:pt x="3320" y="10189"/>
                      <a:pt x="12499" y="3352"/>
                      <a:pt x="17615" y="727"/>
                    </a:cubicBezTo>
                    <a:close/>
                    <a:moveTo>
                      <a:pt x="17694" y="1"/>
                    </a:moveTo>
                    <a:cubicBezTo>
                      <a:pt x="17646" y="1"/>
                      <a:pt x="17597" y="11"/>
                      <a:pt x="17551" y="33"/>
                    </a:cubicBezTo>
                    <a:cubicBezTo>
                      <a:pt x="12435" y="2601"/>
                      <a:pt x="2934" y="9669"/>
                      <a:pt x="2825" y="9752"/>
                    </a:cubicBezTo>
                    <a:cubicBezTo>
                      <a:pt x="251" y="11954"/>
                      <a:pt x="1" y="13559"/>
                      <a:pt x="617" y="14323"/>
                    </a:cubicBezTo>
                    <a:cubicBezTo>
                      <a:pt x="887" y="14656"/>
                      <a:pt x="1336" y="14849"/>
                      <a:pt x="1920" y="14849"/>
                    </a:cubicBezTo>
                    <a:cubicBezTo>
                      <a:pt x="2723" y="14849"/>
                      <a:pt x="3769" y="14483"/>
                      <a:pt x="4912" y="13604"/>
                    </a:cubicBezTo>
                    <a:cubicBezTo>
                      <a:pt x="8320" y="11004"/>
                      <a:pt x="19804" y="3962"/>
                      <a:pt x="19920" y="3885"/>
                    </a:cubicBezTo>
                    <a:cubicBezTo>
                      <a:pt x="20055" y="3801"/>
                      <a:pt x="20106" y="3635"/>
                      <a:pt x="20048" y="3487"/>
                    </a:cubicBezTo>
                    <a:cubicBezTo>
                      <a:pt x="19522" y="2261"/>
                      <a:pt x="18809" y="1125"/>
                      <a:pt x="17936" y="117"/>
                    </a:cubicBezTo>
                    <a:cubicBezTo>
                      <a:pt x="17877" y="41"/>
                      <a:pt x="17787" y="1"/>
                      <a:pt x="1769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76" name="Google Shape;3576;p24"/>
              <p:cNvSpPr/>
              <p:nvPr/>
            </p:nvSpPr>
            <p:spPr>
              <a:xfrm>
                <a:off x="3501398" y="547189"/>
                <a:ext cx="449790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1750" h="19117" extrusionOk="0">
                    <a:moveTo>
                      <a:pt x="17821" y="0"/>
                    </a:moveTo>
                    <a:cubicBezTo>
                      <a:pt x="12621" y="2857"/>
                      <a:pt x="2909" y="11048"/>
                      <a:pt x="2723" y="11645"/>
                    </a:cubicBezTo>
                    <a:cubicBezTo>
                      <a:pt x="2543" y="12248"/>
                      <a:pt x="1" y="18154"/>
                      <a:pt x="1" y="18154"/>
                    </a:cubicBezTo>
                    <a:lnTo>
                      <a:pt x="733" y="19117"/>
                    </a:lnTo>
                    <a:cubicBezTo>
                      <a:pt x="2177" y="18834"/>
                      <a:pt x="8102" y="17043"/>
                      <a:pt x="8102" y="17043"/>
                    </a:cubicBezTo>
                    <a:cubicBezTo>
                      <a:pt x="8526" y="16819"/>
                      <a:pt x="9039" y="16523"/>
                      <a:pt x="9630" y="16177"/>
                    </a:cubicBezTo>
                    <a:cubicBezTo>
                      <a:pt x="9232" y="15060"/>
                      <a:pt x="8949" y="13911"/>
                      <a:pt x="8789" y="12736"/>
                    </a:cubicBezTo>
                    <a:lnTo>
                      <a:pt x="6940" y="12678"/>
                    </a:lnTo>
                    <a:cubicBezTo>
                      <a:pt x="6600" y="12004"/>
                      <a:pt x="6645" y="11195"/>
                      <a:pt x="7062" y="10560"/>
                    </a:cubicBezTo>
                    <a:cubicBezTo>
                      <a:pt x="7479" y="9944"/>
                      <a:pt x="8006" y="9411"/>
                      <a:pt x="8616" y="8987"/>
                    </a:cubicBezTo>
                    <a:cubicBezTo>
                      <a:pt x="11504" y="6715"/>
                      <a:pt x="14451" y="4519"/>
                      <a:pt x="17461" y="2401"/>
                    </a:cubicBezTo>
                    <a:cubicBezTo>
                      <a:pt x="17718" y="2189"/>
                      <a:pt x="18026" y="2041"/>
                      <a:pt x="18354" y="1971"/>
                    </a:cubicBezTo>
                    <a:cubicBezTo>
                      <a:pt x="18382" y="1970"/>
                      <a:pt x="18411" y="1969"/>
                      <a:pt x="18439" y="1969"/>
                    </a:cubicBezTo>
                    <a:cubicBezTo>
                      <a:pt x="18828" y="1969"/>
                      <a:pt x="19211" y="2090"/>
                      <a:pt x="19528" y="2318"/>
                    </a:cubicBezTo>
                    <a:cubicBezTo>
                      <a:pt x="20324" y="2818"/>
                      <a:pt x="21069" y="3402"/>
                      <a:pt x="21749" y="4057"/>
                    </a:cubicBezTo>
                    <a:cubicBezTo>
                      <a:pt x="21364" y="3409"/>
                      <a:pt x="20928" y="2805"/>
                      <a:pt x="20433" y="2234"/>
                    </a:cubicBezTo>
                    <a:cubicBezTo>
                      <a:pt x="19702" y="1348"/>
                      <a:pt x="18816" y="591"/>
                      <a:pt x="1782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77" name="Google Shape;3577;p24"/>
              <p:cNvSpPr/>
              <p:nvPr/>
            </p:nvSpPr>
            <p:spPr>
              <a:xfrm>
                <a:off x="3501543" y="787987"/>
                <a:ext cx="16742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8096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3794" y="6690"/>
                      <a:pt x="8095" y="5399"/>
                      <a:pt x="8095" y="5399"/>
                    </a:cubicBezTo>
                    <a:cubicBezTo>
                      <a:pt x="8095" y="5399"/>
                      <a:pt x="7582" y="3114"/>
                      <a:pt x="7338" y="2915"/>
                    </a:cubicBezTo>
                    <a:cubicBezTo>
                      <a:pt x="7271" y="2859"/>
                      <a:pt x="7077" y="2843"/>
                      <a:pt x="6829" y="2843"/>
                    </a:cubicBezTo>
                    <a:cubicBezTo>
                      <a:pt x="6476" y="2843"/>
                      <a:pt x="6012" y="2876"/>
                      <a:pt x="5652" y="2876"/>
                    </a:cubicBezTo>
                    <a:cubicBezTo>
                      <a:pt x="5336" y="2876"/>
                      <a:pt x="5100" y="2850"/>
                      <a:pt x="5084" y="2755"/>
                    </a:cubicBezTo>
                    <a:cubicBezTo>
                      <a:pt x="5046" y="2549"/>
                      <a:pt x="5495" y="1381"/>
                      <a:pt x="5688" y="713"/>
                    </a:cubicBezTo>
                    <a:cubicBezTo>
                      <a:pt x="5746" y="566"/>
                      <a:pt x="5771" y="418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78" name="Google Shape;3578;p24"/>
              <p:cNvSpPr/>
              <p:nvPr/>
            </p:nvSpPr>
            <p:spPr>
              <a:xfrm>
                <a:off x="3493850" y="781225"/>
                <a:ext cx="182935" cy="168749"/>
              </a:xfrm>
              <a:custGeom>
                <a:avLst/>
                <a:gdLst/>
                <a:ahLst/>
                <a:cxnLst/>
                <a:rect l="l" t="t" r="r" b="b"/>
                <a:pathLst>
                  <a:path w="8846" h="8160" extrusionOk="0">
                    <a:moveTo>
                      <a:pt x="3312" y="655"/>
                    </a:moveTo>
                    <a:cubicBezTo>
                      <a:pt x="4295" y="674"/>
                      <a:pt x="5367" y="726"/>
                      <a:pt x="5790" y="803"/>
                    </a:cubicBezTo>
                    <a:cubicBezTo>
                      <a:pt x="5784" y="854"/>
                      <a:pt x="5765" y="899"/>
                      <a:pt x="5745" y="950"/>
                    </a:cubicBezTo>
                    <a:cubicBezTo>
                      <a:pt x="5681" y="1181"/>
                      <a:pt x="5585" y="1477"/>
                      <a:pt x="5482" y="1766"/>
                    </a:cubicBezTo>
                    <a:cubicBezTo>
                      <a:pt x="5193" y="2626"/>
                      <a:pt x="5097" y="2947"/>
                      <a:pt x="5135" y="3139"/>
                    </a:cubicBezTo>
                    <a:cubicBezTo>
                      <a:pt x="5187" y="3454"/>
                      <a:pt x="5490" y="3525"/>
                      <a:pt x="5995" y="3525"/>
                    </a:cubicBezTo>
                    <a:cubicBezTo>
                      <a:pt x="6179" y="3525"/>
                      <a:pt x="6390" y="3516"/>
                      <a:pt x="6625" y="3505"/>
                    </a:cubicBezTo>
                    <a:cubicBezTo>
                      <a:pt x="6809" y="3501"/>
                      <a:pt x="7042" y="3492"/>
                      <a:pt x="7233" y="3492"/>
                    </a:cubicBezTo>
                    <a:cubicBezTo>
                      <a:pt x="7348" y="3492"/>
                      <a:pt x="7448" y="3496"/>
                      <a:pt x="7511" y="3505"/>
                    </a:cubicBezTo>
                    <a:cubicBezTo>
                      <a:pt x="7639" y="3756"/>
                      <a:pt x="7889" y="4654"/>
                      <a:pt x="8088" y="5508"/>
                    </a:cubicBezTo>
                    <a:cubicBezTo>
                      <a:pt x="7087" y="5803"/>
                      <a:pt x="3730" y="6798"/>
                      <a:pt x="1919" y="7280"/>
                    </a:cubicBezTo>
                    <a:cubicBezTo>
                      <a:pt x="1663" y="7344"/>
                      <a:pt x="1425" y="7402"/>
                      <a:pt x="1233" y="7447"/>
                    </a:cubicBezTo>
                    <a:lnTo>
                      <a:pt x="738" y="6792"/>
                    </a:lnTo>
                    <a:cubicBezTo>
                      <a:pt x="1130" y="5880"/>
                      <a:pt x="2889" y="1778"/>
                      <a:pt x="3312" y="655"/>
                    </a:cubicBezTo>
                    <a:close/>
                    <a:moveTo>
                      <a:pt x="2857" y="0"/>
                    </a:moveTo>
                    <a:lnTo>
                      <a:pt x="2786" y="231"/>
                    </a:lnTo>
                    <a:cubicBezTo>
                      <a:pt x="2638" y="713"/>
                      <a:pt x="777" y="5072"/>
                      <a:pt x="71" y="6708"/>
                    </a:cubicBezTo>
                    <a:lnTo>
                      <a:pt x="0" y="6882"/>
                    </a:lnTo>
                    <a:lnTo>
                      <a:pt x="969" y="8159"/>
                    </a:lnTo>
                    <a:lnTo>
                      <a:pt x="1162" y="8114"/>
                    </a:lnTo>
                    <a:cubicBezTo>
                      <a:pt x="1393" y="8069"/>
                      <a:pt x="1720" y="7992"/>
                      <a:pt x="2080" y="7896"/>
                    </a:cubicBezTo>
                    <a:cubicBezTo>
                      <a:pt x="4224" y="7331"/>
                      <a:pt x="8518" y="6041"/>
                      <a:pt x="8557" y="6028"/>
                    </a:cubicBezTo>
                    <a:lnTo>
                      <a:pt x="8846" y="5945"/>
                    </a:lnTo>
                    <a:lnTo>
                      <a:pt x="8782" y="5649"/>
                    </a:lnTo>
                    <a:cubicBezTo>
                      <a:pt x="8249" y="3261"/>
                      <a:pt x="7998" y="3056"/>
                      <a:pt x="7915" y="2985"/>
                    </a:cubicBezTo>
                    <a:cubicBezTo>
                      <a:pt x="7782" y="2874"/>
                      <a:pt x="7588" y="2840"/>
                      <a:pt x="7215" y="2840"/>
                    </a:cubicBezTo>
                    <a:cubicBezTo>
                      <a:pt x="7049" y="2840"/>
                      <a:pt x="6847" y="2847"/>
                      <a:pt x="6599" y="2857"/>
                    </a:cubicBezTo>
                    <a:cubicBezTo>
                      <a:pt x="6440" y="2866"/>
                      <a:pt x="6217" y="2875"/>
                      <a:pt x="6025" y="2875"/>
                    </a:cubicBezTo>
                    <a:cubicBezTo>
                      <a:pt x="5946" y="2875"/>
                      <a:pt x="5872" y="2873"/>
                      <a:pt x="5809" y="2870"/>
                    </a:cubicBezTo>
                    <a:cubicBezTo>
                      <a:pt x="5874" y="2639"/>
                      <a:pt x="6002" y="2247"/>
                      <a:pt x="6098" y="1971"/>
                    </a:cubicBezTo>
                    <a:cubicBezTo>
                      <a:pt x="6201" y="1669"/>
                      <a:pt x="6304" y="1368"/>
                      <a:pt x="6362" y="1149"/>
                    </a:cubicBezTo>
                    <a:cubicBezTo>
                      <a:pt x="6432" y="963"/>
                      <a:pt x="6464" y="771"/>
                      <a:pt x="6458" y="578"/>
                    </a:cubicBezTo>
                    <a:lnTo>
                      <a:pt x="6458" y="520"/>
                    </a:lnTo>
                    <a:lnTo>
                      <a:pt x="6445" y="469"/>
                    </a:lnTo>
                    <a:cubicBezTo>
                      <a:pt x="6362" y="257"/>
                      <a:pt x="6278" y="39"/>
                      <a:pt x="309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79" name="Google Shape;3579;p24"/>
              <p:cNvSpPr/>
              <p:nvPr/>
            </p:nvSpPr>
            <p:spPr>
              <a:xfrm>
                <a:off x="3501543" y="787987"/>
                <a:ext cx="11936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5772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2209" y="5849"/>
                      <a:pt x="2703" y="4379"/>
                      <a:pt x="3300" y="2998"/>
                    </a:cubicBezTo>
                    <a:cubicBezTo>
                      <a:pt x="3942" y="1535"/>
                      <a:pt x="4763" y="964"/>
                      <a:pt x="5688" y="707"/>
                    </a:cubicBezTo>
                    <a:cubicBezTo>
                      <a:pt x="5746" y="566"/>
                      <a:pt x="5771" y="412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80" name="Google Shape;3580;p24"/>
              <p:cNvSpPr/>
              <p:nvPr/>
            </p:nvSpPr>
            <p:spPr>
              <a:xfrm>
                <a:off x="3694963" y="606768"/>
                <a:ext cx="140996" cy="86877"/>
              </a:xfrm>
              <a:custGeom>
                <a:avLst/>
                <a:gdLst/>
                <a:ahLst/>
                <a:cxnLst/>
                <a:rect l="l" t="t" r="r" b="b"/>
                <a:pathLst>
                  <a:path w="6818" h="4201" extrusionOk="0">
                    <a:moveTo>
                      <a:pt x="6764" y="1"/>
                    </a:moveTo>
                    <a:cubicBezTo>
                      <a:pt x="6734" y="1"/>
                      <a:pt x="6694" y="10"/>
                      <a:pt x="6651" y="27"/>
                    </a:cubicBezTo>
                    <a:cubicBezTo>
                      <a:pt x="6073" y="316"/>
                      <a:pt x="5502" y="598"/>
                      <a:pt x="4937" y="919"/>
                    </a:cubicBezTo>
                    <a:cubicBezTo>
                      <a:pt x="4378" y="1247"/>
                      <a:pt x="3807" y="1542"/>
                      <a:pt x="3274" y="1889"/>
                    </a:cubicBezTo>
                    <a:cubicBezTo>
                      <a:pt x="2735" y="2235"/>
                      <a:pt x="2189" y="2588"/>
                      <a:pt x="1656" y="2948"/>
                    </a:cubicBezTo>
                    <a:cubicBezTo>
                      <a:pt x="1124" y="3307"/>
                      <a:pt x="610" y="3686"/>
                      <a:pt x="90" y="4071"/>
                    </a:cubicBezTo>
                    <a:cubicBezTo>
                      <a:pt x="39" y="4110"/>
                      <a:pt x="0" y="4161"/>
                      <a:pt x="7" y="4187"/>
                    </a:cubicBezTo>
                    <a:cubicBezTo>
                      <a:pt x="11" y="4196"/>
                      <a:pt x="21" y="4200"/>
                      <a:pt x="35" y="4200"/>
                    </a:cubicBezTo>
                    <a:cubicBezTo>
                      <a:pt x="61" y="4200"/>
                      <a:pt x="100" y="4186"/>
                      <a:pt x="141" y="4161"/>
                    </a:cubicBezTo>
                    <a:lnTo>
                      <a:pt x="1785" y="3173"/>
                    </a:lnTo>
                    <a:lnTo>
                      <a:pt x="3435" y="2178"/>
                    </a:lnTo>
                    <a:lnTo>
                      <a:pt x="5078" y="1170"/>
                    </a:lnTo>
                    <a:lnTo>
                      <a:pt x="6715" y="155"/>
                    </a:lnTo>
                    <a:cubicBezTo>
                      <a:pt x="6779" y="117"/>
                      <a:pt x="6817" y="66"/>
                      <a:pt x="6811" y="27"/>
                    </a:cubicBezTo>
                    <a:cubicBezTo>
                      <a:pt x="6808" y="9"/>
                      <a:pt x="6790" y="1"/>
                      <a:pt x="676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81" name="Google Shape;3581;p24"/>
              <p:cNvSpPr/>
              <p:nvPr/>
            </p:nvSpPr>
            <p:spPr>
              <a:xfrm>
                <a:off x="3640802" y="756802"/>
                <a:ext cx="63860" cy="47316"/>
              </a:xfrm>
              <a:custGeom>
                <a:avLst/>
                <a:gdLst/>
                <a:ahLst/>
                <a:cxnLst/>
                <a:rect l="l" t="t" r="r" b="b"/>
                <a:pathLst>
                  <a:path w="3088" h="2288" extrusionOk="0">
                    <a:moveTo>
                      <a:pt x="3020" y="0"/>
                    </a:moveTo>
                    <a:cubicBezTo>
                      <a:pt x="3003" y="0"/>
                      <a:pt x="2985" y="7"/>
                      <a:pt x="2972" y="19"/>
                    </a:cubicBezTo>
                    <a:cubicBezTo>
                      <a:pt x="2709" y="180"/>
                      <a:pt x="2446" y="328"/>
                      <a:pt x="2189" y="501"/>
                    </a:cubicBezTo>
                    <a:cubicBezTo>
                      <a:pt x="1939" y="674"/>
                      <a:pt x="1688" y="848"/>
                      <a:pt x="1438" y="1027"/>
                    </a:cubicBezTo>
                    <a:lnTo>
                      <a:pt x="726" y="1599"/>
                    </a:lnTo>
                    <a:cubicBezTo>
                      <a:pt x="488" y="1798"/>
                      <a:pt x="257" y="1997"/>
                      <a:pt x="32" y="2202"/>
                    </a:cubicBezTo>
                    <a:cubicBezTo>
                      <a:pt x="7" y="2221"/>
                      <a:pt x="0" y="2247"/>
                      <a:pt x="7" y="2273"/>
                    </a:cubicBezTo>
                    <a:cubicBezTo>
                      <a:pt x="19" y="2282"/>
                      <a:pt x="34" y="2287"/>
                      <a:pt x="48" y="2287"/>
                    </a:cubicBezTo>
                    <a:cubicBezTo>
                      <a:pt x="63" y="2287"/>
                      <a:pt x="77" y="2282"/>
                      <a:pt x="90" y="2273"/>
                    </a:cubicBezTo>
                    <a:cubicBezTo>
                      <a:pt x="353" y="2112"/>
                      <a:pt x="616" y="1958"/>
                      <a:pt x="873" y="1791"/>
                    </a:cubicBezTo>
                    <a:lnTo>
                      <a:pt x="1631" y="1278"/>
                    </a:lnTo>
                    <a:cubicBezTo>
                      <a:pt x="1875" y="1091"/>
                      <a:pt x="2125" y="905"/>
                      <a:pt x="2356" y="713"/>
                    </a:cubicBezTo>
                    <a:cubicBezTo>
                      <a:pt x="2594" y="520"/>
                      <a:pt x="2825" y="315"/>
                      <a:pt x="3056" y="116"/>
                    </a:cubicBezTo>
                    <a:cubicBezTo>
                      <a:pt x="3081" y="90"/>
                      <a:pt x="3088" y="52"/>
                      <a:pt x="3069" y="19"/>
                    </a:cubicBezTo>
                    <a:cubicBezTo>
                      <a:pt x="3056" y="7"/>
                      <a:pt x="3038" y="0"/>
                      <a:pt x="302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82" name="Google Shape;3582;p24"/>
              <p:cNvSpPr/>
              <p:nvPr/>
            </p:nvSpPr>
            <p:spPr>
              <a:xfrm>
                <a:off x="3732125" y="639670"/>
                <a:ext cx="181757" cy="101187"/>
              </a:xfrm>
              <a:custGeom>
                <a:avLst/>
                <a:gdLst/>
                <a:ahLst/>
                <a:cxnLst/>
                <a:rect l="l" t="t" r="r" b="b"/>
                <a:pathLst>
                  <a:path w="8789" h="4893" extrusionOk="0">
                    <a:moveTo>
                      <a:pt x="8714" y="1"/>
                    </a:moveTo>
                    <a:cubicBezTo>
                      <a:pt x="8678" y="1"/>
                      <a:pt x="8631" y="12"/>
                      <a:pt x="8583" y="34"/>
                    </a:cubicBezTo>
                    <a:cubicBezTo>
                      <a:pt x="7839" y="349"/>
                      <a:pt x="7100" y="676"/>
                      <a:pt x="6375" y="1036"/>
                    </a:cubicBezTo>
                    <a:cubicBezTo>
                      <a:pt x="5643" y="1395"/>
                      <a:pt x="4924" y="1761"/>
                      <a:pt x="4218" y="2159"/>
                    </a:cubicBezTo>
                    <a:cubicBezTo>
                      <a:pt x="3518" y="2557"/>
                      <a:pt x="2819" y="2968"/>
                      <a:pt x="2132" y="3398"/>
                    </a:cubicBezTo>
                    <a:cubicBezTo>
                      <a:pt x="1451" y="3828"/>
                      <a:pt x="777" y="4278"/>
                      <a:pt x="116" y="4746"/>
                    </a:cubicBezTo>
                    <a:cubicBezTo>
                      <a:pt x="58" y="4791"/>
                      <a:pt x="1" y="4855"/>
                      <a:pt x="7" y="4881"/>
                    </a:cubicBezTo>
                    <a:cubicBezTo>
                      <a:pt x="11" y="4889"/>
                      <a:pt x="20" y="4893"/>
                      <a:pt x="34" y="4893"/>
                    </a:cubicBezTo>
                    <a:cubicBezTo>
                      <a:pt x="64" y="4893"/>
                      <a:pt x="114" y="4874"/>
                      <a:pt x="168" y="4843"/>
                    </a:cubicBezTo>
                    <a:cubicBezTo>
                      <a:pt x="861" y="4425"/>
                      <a:pt x="1567" y="4027"/>
                      <a:pt x="2267" y="3629"/>
                    </a:cubicBezTo>
                    <a:lnTo>
                      <a:pt x="4379" y="2455"/>
                    </a:lnTo>
                    <a:cubicBezTo>
                      <a:pt x="5078" y="2057"/>
                      <a:pt x="5791" y="1678"/>
                      <a:pt x="6503" y="1299"/>
                    </a:cubicBezTo>
                    <a:lnTo>
                      <a:pt x="8641" y="176"/>
                    </a:lnTo>
                    <a:cubicBezTo>
                      <a:pt x="8731" y="124"/>
                      <a:pt x="8789" y="79"/>
                      <a:pt x="8782" y="34"/>
                    </a:cubicBezTo>
                    <a:cubicBezTo>
                      <a:pt x="8776" y="12"/>
                      <a:pt x="8750" y="1"/>
                      <a:pt x="871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83" name="Google Shape;3583;p24"/>
              <p:cNvSpPr/>
              <p:nvPr/>
            </p:nvSpPr>
            <p:spPr>
              <a:xfrm>
                <a:off x="3684065" y="791151"/>
                <a:ext cx="123625" cy="75854"/>
              </a:xfrm>
              <a:custGeom>
                <a:avLst/>
                <a:gdLst/>
                <a:ahLst/>
                <a:cxnLst/>
                <a:rect l="l" t="t" r="r" b="b"/>
                <a:pathLst>
                  <a:path w="5978" h="3668" extrusionOk="0">
                    <a:moveTo>
                      <a:pt x="5900" y="0"/>
                    </a:moveTo>
                    <a:cubicBezTo>
                      <a:pt x="5873" y="0"/>
                      <a:pt x="5839" y="11"/>
                      <a:pt x="5804" y="34"/>
                    </a:cubicBezTo>
                    <a:lnTo>
                      <a:pt x="4385" y="926"/>
                    </a:lnTo>
                    <a:cubicBezTo>
                      <a:pt x="3929" y="1228"/>
                      <a:pt x="3429" y="1510"/>
                      <a:pt x="2960" y="1812"/>
                    </a:cubicBezTo>
                    <a:cubicBezTo>
                      <a:pt x="2492" y="2114"/>
                      <a:pt x="2004" y="2403"/>
                      <a:pt x="1529" y="2691"/>
                    </a:cubicBezTo>
                    <a:cubicBezTo>
                      <a:pt x="1054" y="2974"/>
                      <a:pt x="572" y="3263"/>
                      <a:pt x="84" y="3545"/>
                    </a:cubicBezTo>
                    <a:cubicBezTo>
                      <a:pt x="33" y="3577"/>
                      <a:pt x="1" y="3622"/>
                      <a:pt x="7" y="3648"/>
                    </a:cubicBezTo>
                    <a:cubicBezTo>
                      <a:pt x="10" y="3661"/>
                      <a:pt x="27" y="3667"/>
                      <a:pt x="49" y="3667"/>
                    </a:cubicBezTo>
                    <a:cubicBezTo>
                      <a:pt x="71" y="3667"/>
                      <a:pt x="100" y="3661"/>
                      <a:pt x="129" y="3648"/>
                    </a:cubicBezTo>
                    <a:cubicBezTo>
                      <a:pt x="643" y="3423"/>
                      <a:pt x="1143" y="3186"/>
                      <a:pt x="1651" y="2923"/>
                    </a:cubicBezTo>
                    <a:cubicBezTo>
                      <a:pt x="2158" y="2659"/>
                      <a:pt x="2646" y="2396"/>
                      <a:pt x="3127" y="2101"/>
                    </a:cubicBezTo>
                    <a:cubicBezTo>
                      <a:pt x="3608" y="1806"/>
                      <a:pt x="4083" y="1497"/>
                      <a:pt x="4546" y="1176"/>
                    </a:cubicBezTo>
                    <a:cubicBezTo>
                      <a:pt x="5008" y="856"/>
                      <a:pt x="5451" y="515"/>
                      <a:pt x="5887" y="156"/>
                    </a:cubicBezTo>
                    <a:cubicBezTo>
                      <a:pt x="5958" y="111"/>
                      <a:pt x="5977" y="79"/>
                      <a:pt x="5958" y="34"/>
                    </a:cubicBezTo>
                    <a:cubicBezTo>
                      <a:pt x="5948" y="11"/>
                      <a:pt x="5927" y="0"/>
                      <a:pt x="590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84" name="Google Shape;3584;p24"/>
              <p:cNvSpPr/>
              <p:nvPr/>
            </p:nvSpPr>
            <p:spPr>
              <a:xfrm>
                <a:off x="3906830" y="680947"/>
                <a:ext cx="66155" cy="40264"/>
              </a:xfrm>
              <a:custGeom>
                <a:avLst/>
                <a:gdLst/>
                <a:ahLst/>
                <a:cxnLst/>
                <a:rect l="l" t="t" r="r" b="b"/>
                <a:pathLst>
                  <a:path w="3199" h="1947" extrusionOk="0">
                    <a:moveTo>
                      <a:pt x="3093" y="1"/>
                    </a:moveTo>
                    <a:cubicBezTo>
                      <a:pt x="3077" y="1"/>
                      <a:pt x="3060" y="7"/>
                      <a:pt x="3043" y="22"/>
                    </a:cubicBezTo>
                    <a:cubicBezTo>
                      <a:pt x="2799" y="183"/>
                      <a:pt x="2549" y="343"/>
                      <a:pt x="2305" y="503"/>
                    </a:cubicBezTo>
                    <a:cubicBezTo>
                      <a:pt x="2061" y="670"/>
                      <a:pt x="1804" y="818"/>
                      <a:pt x="1560" y="972"/>
                    </a:cubicBezTo>
                    <a:cubicBezTo>
                      <a:pt x="1316" y="1126"/>
                      <a:pt x="1066" y="1274"/>
                      <a:pt x="809" y="1421"/>
                    </a:cubicBezTo>
                    <a:cubicBezTo>
                      <a:pt x="552" y="1569"/>
                      <a:pt x="302" y="1717"/>
                      <a:pt x="39" y="1852"/>
                    </a:cubicBezTo>
                    <a:cubicBezTo>
                      <a:pt x="0" y="1864"/>
                      <a:pt x="0" y="1890"/>
                      <a:pt x="7" y="1909"/>
                    </a:cubicBezTo>
                    <a:cubicBezTo>
                      <a:pt x="16" y="1933"/>
                      <a:pt x="36" y="1946"/>
                      <a:pt x="57" y="1946"/>
                    </a:cubicBezTo>
                    <a:cubicBezTo>
                      <a:pt x="64" y="1946"/>
                      <a:pt x="71" y="1945"/>
                      <a:pt x="77" y="1941"/>
                    </a:cubicBezTo>
                    <a:cubicBezTo>
                      <a:pt x="366" y="1858"/>
                      <a:pt x="649" y="1762"/>
                      <a:pt x="925" y="1646"/>
                    </a:cubicBezTo>
                    <a:cubicBezTo>
                      <a:pt x="1201" y="1524"/>
                      <a:pt x="1464" y="1389"/>
                      <a:pt x="1727" y="1242"/>
                    </a:cubicBezTo>
                    <a:cubicBezTo>
                      <a:pt x="1984" y="1088"/>
                      <a:pt x="2228" y="921"/>
                      <a:pt x="2472" y="735"/>
                    </a:cubicBezTo>
                    <a:cubicBezTo>
                      <a:pt x="2703" y="548"/>
                      <a:pt x="2928" y="349"/>
                      <a:pt x="3133" y="131"/>
                    </a:cubicBezTo>
                    <a:cubicBezTo>
                      <a:pt x="3199" y="86"/>
                      <a:pt x="3153" y="1"/>
                      <a:pt x="30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3585" name="Google Shape;3585;p24"/>
              <p:cNvSpPr/>
              <p:nvPr/>
            </p:nvSpPr>
            <p:spPr>
              <a:xfrm>
                <a:off x="3844831" y="577982"/>
                <a:ext cx="23513" cy="11932"/>
              </a:xfrm>
              <a:custGeom>
                <a:avLst/>
                <a:gdLst/>
                <a:ahLst/>
                <a:cxnLst/>
                <a:rect l="l" t="t" r="r" b="b"/>
                <a:pathLst>
                  <a:path w="1137" h="577" extrusionOk="0">
                    <a:moveTo>
                      <a:pt x="1047" y="0"/>
                    </a:moveTo>
                    <a:cubicBezTo>
                      <a:pt x="951" y="33"/>
                      <a:pt x="854" y="58"/>
                      <a:pt x="777" y="97"/>
                    </a:cubicBezTo>
                    <a:lnTo>
                      <a:pt x="521" y="199"/>
                    </a:lnTo>
                    <a:lnTo>
                      <a:pt x="277" y="328"/>
                    </a:lnTo>
                    <a:lnTo>
                      <a:pt x="26" y="463"/>
                    </a:lnTo>
                    <a:cubicBezTo>
                      <a:pt x="7" y="475"/>
                      <a:pt x="1" y="495"/>
                      <a:pt x="1" y="520"/>
                    </a:cubicBezTo>
                    <a:cubicBezTo>
                      <a:pt x="7" y="540"/>
                      <a:pt x="20" y="552"/>
                      <a:pt x="33" y="572"/>
                    </a:cubicBezTo>
                    <a:cubicBezTo>
                      <a:pt x="84" y="575"/>
                      <a:pt x="137" y="577"/>
                      <a:pt x="191" y="577"/>
                    </a:cubicBezTo>
                    <a:cubicBezTo>
                      <a:pt x="244" y="577"/>
                      <a:pt x="299" y="575"/>
                      <a:pt x="354" y="572"/>
                    </a:cubicBezTo>
                    <a:cubicBezTo>
                      <a:pt x="456" y="552"/>
                      <a:pt x="553" y="533"/>
                      <a:pt x="655" y="501"/>
                    </a:cubicBezTo>
                    <a:cubicBezTo>
                      <a:pt x="745" y="450"/>
                      <a:pt x="835" y="398"/>
                      <a:pt x="918" y="341"/>
                    </a:cubicBezTo>
                    <a:cubicBezTo>
                      <a:pt x="996" y="270"/>
                      <a:pt x="1066" y="193"/>
                      <a:pt x="1130" y="110"/>
                    </a:cubicBezTo>
                    <a:cubicBezTo>
                      <a:pt x="1137" y="97"/>
                      <a:pt x="1130" y="71"/>
                      <a:pt x="1105" y="45"/>
                    </a:cubicBezTo>
                    <a:cubicBezTo>
                      <a:pt x="1092" y="26"/>
                      <a:pt x="1066" y="7"/>
                      <a:pt x="104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sp>
          <p:nvSpPr>
            <p:cNvPr id="3586" name="Google Shape;3586;p24"/>
            <p:cNvSpPr/>
            <p:nvPr/>
          </p:nvSpPr>
          <p:spPr>
            <a:xfrm flipH="1">
              <a:off x="8936460" y="4620284"/>
              <a:ext cx="108000" cy="108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3587" name="Google Shape;3587;p24"/>
          <p:cNvSpPr txBox="1">
            <a:spLocks noGrp="1"/>
          </p:cNvSpPr>
          <p:nvPr>
            <p:ph type="title"/>
          </p:nvPr>
        </p:nvSpPr>
        <p:spPr>
          <a:xfrm>
            <a:off x="2698567" y="2141888"/>
            <a:ext cx="2776800" cy="70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9pPr>
          </a:lstStyle>
          <a:p>
            <a:endParaRPr/>
          </a:p>
        </p:txBody>
      </p:sp>
      <p:sp>
        <p:nvSpPr>
          <p:cNvPr id="3588" name="Google Shape;3588;p24"/>
          <p:cNvSpPr txBox="1">
            <a:spLocks noGrp="1"/>
          </p:cNvSpPr>
          <p:nvPr>
            <p:ph type="subTitle" idx="1"/>
          </p:nvPr>
        </p:nvSpPr>
        <p:spPr>
          <a:xfrm>
            <a:off x="2698567" y="2715233"/>
            <a:ext cx="2776800" cy="6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89" name="Google Shape;3589;p24"/>
          <p:cNvSpPr txBox="1">
            <a:spLocks noGrp="1"/>
          </p:cNvSpPr>
          <p:nvPr>
            <p:ph type="title" idx="2"/>
          </p:nvPr>
        </p:nvSpPr>
        <p:spPr>
          <a:xfrm>
            <a:off x="8006491" y="2141888"/>
            <a:ext cx="2776800" cy="70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9pPr>
          </a:lstStyle>
          <a:p>
            <a:endParaRPr/>
          </a:p>
        </p:txBody>
      </p:sp>
      <p:sp>
        <p:nvSpPr>
          <p:cNvPr id="3590" name="Google Shape;3590;p24"/>
          <p:cNvSpPr txBox="1">
            <a:spLocks noGrp="1"/>
          </p:cNvSpPr>
          <p:nvPr>
            <p:ph type="subTitle" idx="3"/>
          </p:nvPr>
        </p:nvSpPr>
        <p:spPr>
          <a:xfrm>
            <a:off x="8006491" y="2715233"/>
            <a:ext cx="2776800" cy="6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91" name="Google Shape;3591;p24"/>
          <p:cNvSpPr txBox="1">
            <a:spLocks noGrp="1"/>
          </p:cNvSpPr>
          <p:nvPr>
            <p:ph type="title" idx="4"/>
          </p:nvPr>
        </p:nvSpPr>
        <p:spPr>
          <a:xfrm>
            <a:off x="2698567" y="4139121"/>
            <a:ext cx="2776800" cy="70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9pPr>
          </a:lstStyle>
          <a:p>
            <a:endParaRPr/>
          </a:p>
        </p:txBody>
      </p:sp>
      <p:sp>
        <p:nvSpPr>
          <p:cNvPr id="3592" name="Google Shape;3592;p24"/>
          <p:cNvSpPr txBox="1">
            <a:spLocks noGrp="1"/>
          </p:cNvSpPr>
          <p:nvPr>
            <p:ph type="subTitle" idx="5"/>
          </p:nvPr>
        </p:nvSpPr>
        <p:spPr>
          <a:xfrm>
            <a:off x="2698567" y="4712467"/>
            <a:ext cx="2776800" cy="6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93" name="Google Shape;3593;p24"/>
          <p:cNvSpPr txBox="1">
            <a:spLocks noGrp="1"/>
          </p:cNvSpPr>
          <p:nvPr>
            <p:ph type="title" idx="6"/>
          </p:nvPr>
        </p:nvSpPr>
        <p:spPr>
          <a:xfrm>
            <a:off x="8006491" y="4139121"/>
            <a:ext cx="2776800" cy="70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9pPr>
          </a:lstStyle>
          <a:p>
            <a:endParaRPr/>
          </a:p>
        </p:txBody>
      </p:sp>
      <p:sp>
        <p:nvSpPr>
          <p:cNvPr id="3594" name="Google Shape;3594;p24"/>
          <p:cNvSpPr txBox="1">
            <a:spLocks noGrp="1"/>
          </p:cNvSpPr>
          <p:nvPr>
            <p:ph type="subTitle" idx="7"/>
          </p:nvPr>
        </p:nvSpPr>
        <p:spPr>
          <a:xfrm>
            <a:off x="8006491" y="4712467"/>
            <a:ext cx="2776800" cy="6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95" name="Google Shape;3595;p24"/>
          <p:cNvSpPr txBox="1">
            <a:spLocks noGrp="1"/>
          </p:cNvSpPr>
          <p:nvPr>
            <p:ph type="title" idx="8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943495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ackground 1">
    <p:spTree>
      <p:nvGrpSpPr>
        <p:cNvPr id="1" name="Shape 4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22" name="Google Shape;4222;p29"/>
          <p:cNvGrpSpPr/>
          <p:nvPr/>
        </p:nvGrpSpPr>
        <p:grpSpPr>
          <a:xfrm>
            <a:off x="-66100" y="6033"/>
            <a:ext cx="12338000" cy="6852000"/>
            <a:chOff x="-49575" y="4525"/>
            <a:chExt cx="9253500" cy="5139000"/>
          </a:xfrm>
        </p:grpSpPr>
        <p:grpSp>
          <p:nvGrpSpPr>
            <p:cNvPr id="4223" name="Google Shape;4223;p29"/>
            <p:cNvGrpSpPr/>
            <p:nvPr/>
          </p:nvGrpSpPr>
          <p:grpSpPr>
            <a:xfrm>
              <a:off x="-49575" y="4525"/>
              <a:ext cx="9253500" cy="5139000"/>
              <a:chOff x="-49575" y="4525"/>
              <a:chExt cx="9253500" cy="5139000"/>
            </a:xfrm>
          </p:grpSpPr>
          <p:cxnSp>
            <p:nvCxnSpPr>
              <p:cNvPr id="4224" name="Google Shape;4224;p29"/>
              <p:cNvCxnSpPr/>
              <p:nvPr/>
            </p:nvCxnSpPr>
            <p:spPr>
              <a:xfrm>
                <a:off x="13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25" name="Google Shape;4225;p29"/>
              <p:cNvCxnSpPr/>
              <p:nvPr/>
            </p:nvCxnSpPr>
            <p:spPr>
              <a:xfrm>
                <a:off x="29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26" name="Google Shape;4226;p29"/>
              <p:cNvCxnSpPr/>
              <p:nvPr/>
            </p:nvCxnSpPr>
            <p:spPr>
              <a:xfrm>
                <a:off x="45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27" name="Google Shape;4227;p29"/>
              <p:cNvCxnSpPr/>
              <p:nvPr/>
            </p:nvCxnSpPr>
            <p:spPr>
              <a:xfrm>
                <a:off x="61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28" name="Google Shape;4228;p29"/>
              <p:cNvCxnSpPr/>
              <p:nvPr/>
            </p:nvCxnSpPr>
            <p:spPr>
              <a:xfrm>
                <a:off x="77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29" name="Google Shape;4229;p29"/>
              <p:cNvCxnSpPr/>
              <p:nvPr/>
            </p:nvCxnSpPr>
            <p:spPr>
              <a:xfrm>
                <a:off x="92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30" name="Google Shape;4230;p29"/>
              <p:cNvCxnSpPr/>
              <p:nvPr/>
            </p:nvCxnSpPr>
            <p:spPr>
              <a:xfrm>
                <a:off x="108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31" name="Google Shape;4231;p29"/>
              <p:cNvCxnSpPr/>
              <p:nvPr/>
            </p:nvCxnSpPr>
            <p:spPr>
              <a:xfrm>
                <a:off x="1246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32" name="Google Shape;4232;p29"/>
              <p:cNvCxnSpPr/>
              <p:nvPr/>
            </p:nvCxnSpPr>
            <p:spPr>
              <a:xfrm>
                <a:off x="1404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33" name="Google Shape;4233;p29"/>
              <p:cNvCxnSpPr/>
              <p:nvPr/>
            </p:nvCxnSpPr>
            <p:spPr>
              <a:xfrm>
                <a:off x="1563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34" name="Google Shape;4234;p29"/>
              <p:cNvCxnSpPr/>
              <p:nvPr/>
            </p:nvCxnSpPr>
            <p:spPr>
              <a:xfrm>
                <a:off x="1721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35" name="Google Shape;4235;p29"/>
              <p:cNvCxnSpPr/>
              <p:nvPr/>
            </p:nvCxnSpPr>
            <p:spPr>
              <a:xfrm>
                <a:off x="1880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36" name="Google Shape;4236;p29"/>
              <p:cNvCxnSpPr/>
              <p:nvPr/>
            </p:nvCxnSpPr>
            <p:spPr>
              <a:xfrm>
                <a:off x="2039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37" name="Google Shape;4237;p29"/>
              <p:cNvCxnSpPr/>
              <p:nvPr/>
            </p:nvCxnSpPr>
            <p:spPr>
              <a:xfrm>
                <a:off x="2197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38" name="Google Shape;4238;p29"/>
              <p:cNvCxnSpPr/>
              <p:nvPr/>
            </p:nvCxnSpPr>
            <p:spPr>
              <a:xfrm>
                <a:off x="2356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39" name="Google Shape;4239;p29"/>
              <p:cNvCxnSpPr/>
              <p:nvPr/>
            </p:nvCxnSpPr>
            <p:spPr>
              <a:xfrm>
                <a:off x="2514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40" name="Google Shape;4240;p29"/>
              <p:cNvCxnSpPr/>
              <p:nvPr/>
            </p:nvCxnSpPr>
            <p:spPr>
              <a:xfrm>
                <a:off x="2673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41" name="Google Shape;4241;p29"/>
              <p:cNvCxnSpPr/>
              <p:nvPr/>
            </p:nvCxnSpPr>
            <p:spPr>
              <a:xfrm>
                <a:off x="2832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42" name="Google Shape;4242;p29"/>
              <p:cNvCxnSpPr/>
              <p:nvPr/>
            </p:nvCxnSpPr>
            <p:spPr>
              <a:xfrm>
                <a:off x="2990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43" name="Google Shape;4243;p29"/>
              <p:cNvCxnSpPr/>
              <p:nvPr/>
            </p:nvCxnSpPr>
            <p:spPr>
              <a:xfrm>
                <a:off x="3149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44" name="Google Shape;4244;p29"/>
              <p:cNvCxnSpPr/>
              <p:nvPr/>
            </p:nvCxnSpPr>
            <p:spPr>
              <a:xfrm>
                <a:off x="3307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45" name="Google Shape;4245;p29"/>
              <p:cNvCxnSpPr/>
              <p:nvPr/>
            </p:nvCxnSpPr>
            <p:spPr>
              <a:xfrm>
                <a:off x="3466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46" name="Google Shape;4246;p29"/>
              <p:cNvCxnSpPr/>
              <p:nvPr/>
            </p:nvCxnSpPr>
            <p:spPr>
              <a:xfrm>
                <a:off x="3625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47" name="Google Shape;4247;p29"/>
              <p:cNvCxnSpPr/>
              <p:nvPr/>
            </p:nvCxnSpPr>
            <p:spPr>
              <a:xfrm>
                <a:off x="3783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48" name="Google Shape;4248;p29"/>
              <p:cNvCxnSpPr/>
              <p:nvPr/>
            </p:nvCxnSpPr>
            <p:spPr>
              <a:xfrm>
                <a:off x="3942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49" name="Google Shape;4249;p29"/>
              <p:cNvCxnSpPr/>
              <p:nvPr/>
            </p:nvCxnSpPr>
            <p:spPr>
              <a:xfrm>
                <a:off x="4100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50" name="Google Shape;4250;p29"/>
              <p:cNvCxnSpPr/>
              <p:nvPr/>
            </p:nvCxnSpPr>
            <p:spPr>
              <a:xfrm>
                <a:off x="4259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51" name="Google Shape;4251;p29"/>
              <p:cNvCxnSpPr/>
              <p:nvPr/>
            </p:nvCxnSpPr>
            <p:spPr>
              <a:xfrm>
                <a:off x="4418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52" name="Google Shape;4252;p29"/>
              <p:cNvCxnSpPr/>
              <p:nvPr/>
            </p:nvCxnSpPr>
            <p:spPr>
              <a:xfrm>
                <a:off x="4576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53" name="Google Shape;4253;p29"/>
              <p:cNvCxnSpPr/>
              <p:nvPr/>
            </p:nvCxnSpPr>
            <p:spPr>
              <a:xfrm>
                <a:off x="4735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54" name="Google Shape;4254;p29"/>
              <p:cNvCxnSpPr/>
              <p:nvPr/>
            </p:nvCxnSpPr>
            <p:spPr>
              <a:xfrm>
                <a:off x="4893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55" name="Google Shape;4255;p29"/>
              <p:cNvCxnSpPr/>
              <p:nvPr/>
            </p:nvCxnSpPr>
            <p:spPr>
              <a:xfrm>
                <a:off x="5052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56" name="Google Shape;4256;p29"/>
              <p:cNvCxnSpPr/>
              <p:nvPr/>
            </p:nvCxnSpPr>
            <p:spPr>
              <a:xfrm>
                <a:off x="5211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57" name="Google Shape;4257;p29"/>
              <p:cNvCxnSpPr/>
              <p:nvPr/>
            </p:nvCxnSpPr>
            <p:spPr>
              <a:xfrm>
                <a:off x="5369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58" name="Google Shape;4258;p29"/>
              <p:cNvCxnSpPr/>
              <p:nvPr/>
            </p:nvCxnSpPr>
            <p:spPr>
              <a:xfrm>
                <a:off x="5528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59" name="Google Shape;4259;p29"/>
              <p:cNvCxnSpPr/>
              <p:nvPr/>
            </p:nvCxnSpPr>
            <p:spPr>
              <a:xfrm>
                <a:off x="5686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60" name="Google Shape;4260;p29"/>
              <p:cNvCxnSpPr/>
              <p:nvPr/>
            </p:nvCxnSpPr>
            <p:spPr>
              <a:xfrm>
                <a:off x="5845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61" name="Google Shape;4261;p29"/>
              <p:cNvCxnSpPr/>
              <p:nvPr/>
            </p:nvCxnSpPr>
            <p:spPr>
              <a:xfrm>
                <a:off x="6004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62" name="Google Shape;4262;p29"/>
              <p:cNvCxnSpPr/>
              <p:nvPr/>
            </p:nvCxnSpPr>
            <p:spPr>
              <a:xfrm>
                <a:off x="6162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63" name="Google Shape;4263;p29"/>
              <p:cNvCxnSpPr/>
              <p:nvPr/>
            </p:nvCxnSpPr>
            <p:spPr>
              <a:xfrm>
                <a:off x="6321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64" name="Google Shape;4264;p29"/>
              <p:cNvCxnSpPr/>
              <p:nvPr/>
            </p:nvCxnSpPr>
            <p:spPr>
              <a:xfrm>
                <a:off x="6479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65" name="Google Shape;4265;p29"/>
              <p:cNvCxnSpPr/>
              <p:nvPr/>
            </p:nvCxnSpPr>
            <p:spPr>
              <a:xfrm>
                <a:off x="6638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66" name="Google Shape;4266;p29"/>
              <p:cNvCxnSpPr/>
              <p:nvPr/>
            </p:nvCxnSpPr>
            <p:spPr>
              <a:xfrm>
                <a:off x="6797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67" name="Google Shape;4267;p29"/>
              <p:cNvCxnSpPr/>
              <p:nvPr/>
            </p:nvCxnSpPr>
            <p:spPr>
              <a:xfrm>
                <a:off x="6955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68" name="Google Shape;4268;p29"/>
              <p:cNvCxnSpPr/>
              <p:nvPr/>
            </p:nvCxnSpPr>
            <p:spPr>
              <a:xfrm>
                <a:off x="7114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69" name="Google Shape;4269;p29"/>
              <p:cNvCxnSpPr/>
              <p:nvPr/>
            </p:nvCxnSpPr>
            <p:spPr>
              <a:xfrm>
                <a:off x="7272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70" name="Google Shape;4270;p29"/>
              <p:cNvCxnSpPr/>
              <p:nvPr/>
            </p:nvCxnSpPr>
            <p:spPr>
              <a:xfrm>
                <a:off x="7431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71" name="Google Shape;4271;p29"/>
              <p:cNvCxnSpPr/>
              <p:nvPr/>
            </p:nvCxnSpPr>
            <p:spPr>
              <a:xfrm>
                <a:off x="7590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72" name="Google Shape;4272;p29"/>
              <p:cNvCxnSpPr/>
              <p:nvPr/>
            </p:nvCxnSpPr>
            <p:spPr>
              <a:xfrm>
                <a:off x="7748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73" name="Google Shape;4273;p29"/>
              <p:cNvCxnSpPr/>
              <p:nvPr/>
            </p:nvCxnSpPr>
            <p:spPr>
              <a:xfrm>
                <a:off x="7907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74" name="Google Shape;4274;p29"/>
              <p:cNvCxnSpPr/>
              <p:nvPr/>
            </p:nvCxnSpPr>
            <p:spPr>
              <a:xfrm>
                <a:off x="8065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75" name="Google Shape;4275;p29"/>
              <p:cNvCxnSpPr/>
              <p:nvPr/>
            </p:nvCxnSpPr>
            <p:spPr>
              <a:xfrm>
                <a:off x="8224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76" name="Google Shape;4276;p29"/>
              <p:cNvCxnSpPr/>
              <p:nvPr/>
            </p:nvCxnSpPr>
            <p:spPr>
              <a:xfrm>
                <a:off x="83831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77" name="Google Shape;4277;p29"/>
              <p:cNvCxnSpPr/>
              <p:nvPr/>
            </p:nvCxnSpPr>
            <p:spPr>
              <a:xfrm>
                <a:off x="85417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78" name="Google Shape;4278;p29"/>
              <p:cNvCxnSpPr/>
              <p:nvPr/>
            </p:nvCxnSpPr>
            <p:spPr>
              <a:xfrm>
                <a:off x="87003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79" name="Google Shape;4279;p29"/>
              <p:cNvCxnSpPr/>
              <p:nvPr/>
            </p:nvCxnSpPr>
            <p:spPr>
              <a:xfrm>
                <a:off x="88589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80" name="Google Shape;4280;p29"/>
              <p:cNvCxnSpPr/>
              <p:nvPr/>
            </p:nvCxnSpPr>
            <p:spPr>
              <a:xfrm>
                <a:off x="9017550" y="4525"/>
                <a:ext cx="0" cy="51390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81" name="Google Shape;4281;p29"/>
              <p:cNvCxnSpPr/>
              <p:nvPr/>
            </p:nvCxnSpPr>
            <p:spPr>
              <a:xfrm rot="10800000">
                <a:off x="-49575" y="170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82" name="Google Shape;4282;p29"/>
              <p:cNvCxnSpPr/>
              <p:nvPr/>
            </p:nvCxnSpPr>
            <p:spPr>
              <a:xfrm rot="10800000">
                <a:off x="-49575" y="329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83" name="Google Shape;4283;p29"/>
              <p:cNvCxnSpPr/>
              <p:nvPr/>
            </p:nvCxnSpPr>
            <p:spPr>
              <a:xfrm rot="10800000">
                <a:off x="-49575" y="487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84" name="Google Shape;4284;p29"/>
              <p:cNvCxnSpPr/>
              <p:nvPr/>
            </p:nvCxnSpPr>
            <p:spPr>
              <a:xfrm rot="10800000">
                <a:off x="-49575" y="646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85" name="Google Shape;4285;p29"/>
              <p:cNvCxnSpPr/>
              <p:nvPr/>
            </p:nvCxnSpPr>
            <p:spPr>
              <a:xfrm rot="10800000">
                <a:off x="-49575" y="805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86" name="Google Shape;4286;p29"/>
              <p:cNvCxnSpPr/>
              <p:nvPr/>
            </p:nvCxnSpPr>
            <p:spPr>
              <a:xfrm rot="10800000">
                <a:off x="-49575" y="963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87" name="Google Shape;4287;p29"/>
              <p:cNvCxnSpPr/>
              <p:nvPr/>
            </p:nvCxnSpPr>
            <p:spPr>
              <a:xfrm rot="10800000">
                <a:off x="-49575" y="1122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88" name="Google Shape;4288;p29"/>
              <p:cNvCxnSpPr/>
              <p:nvPr/>
            </p:nvCxnSpPr>
            <p:spPr>
              <a:xfrm rot="10800000">
                <a:off x="-49575" y="1281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89" name="Google Shape;4289;p29"/>
              <p:cNvCxnSpPr/>
              <p:nvPr/>
            </p:nvCxnSpPr>
            <p:spPr>
              <a:xfrm rot="10800000">
                <a:off x="-49575" y="1439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90" name="Google Shape;4290;p29"/>
              <p:cNvCxnSpPr/>
              <p:nvPr/>
            </p:nvCxnSpPr>
            <p:spPr>
              <a:xfrm rot="10800000">
                <a:off x="-49575" y="1598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91" name="Google Shape;4291;p29"/>
              <p:cNvCxnSpPr/>
              <p:nvPr/>
            </p:nvCxnSpPr>
            <p:spPr>
              <a:xfrm rot="10800000">
                <a:off x="-49575" y="1756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92" name="Google Shape;4292;p29"/>
              <p:cNvCxnSpPr/>
              <p:nvPr/>
            </p:nvCxnSpPr>
            <p:spPr>
              <a:xfrm rot="10800000">
                <a:off x="-49575" y="1915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93" name="Google Shape;4293;p29"/>
              <p:cNvCxnSpPr/>
              <p:nvPr/>
            </p:nvCxnSpPr>
            <p:spPr>
              <a:xfrm rot="10800000">
                <a:off x="-49575" y="2074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94" name="Google Shape;4294;p29"/>
              <p:cNvCxnSpPr/>
              <p:nvPr/>
            </p:nvCxnSpPr>
            <p:spPr>
              <a:xfrm rot="10800000">
                <a:off x="-49575" y="2232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95" name="Google Shape;4295;p29"/>
              <p:cNvCxnSpPr/>
              <p:nvPr/>
            </p:nvCxnSpPr>
            <p:spPr>
              <a:xfrm rot="10800000">
                <a:off x="-49575" y="2391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96" name="Google Shape;4296;p29"/>
              <p:cNvCxnSpPr/>
              <p:nvPr/>
            </p:nvCxnSpPr>
            <p:spPr>
              <a:xfrm rot="10800000">
                <a:off x="-49575" y="2550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97" name="Google Shape;4297;p29"/>
              <p:cNvCxnSpPr/>
              <p:nvPr/>
            </p:nvCxnSpPr>
            <p:spPr>
              <a:xfrm rot="10800000">
                <a:off x="-49575" y="2708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98" name="Google Shape;4298;p29"/>
              <p:cNvCxnSpPr/>
              <p:nvPr/>
            </p:nvCxnSpPr>
            <p:spPr>
              <a:xfrm rot="10800000">
                <a:off x="-49575" y="2867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99" name="Google Shape;4299;p29"/>
              <p:cNvCxnSpPr/>
              <p:nvPr/>
            </p:nvCxnSpPr>
            <p:spPr>
              <a:xfrm rot="10800000">
                <a:off x="-49575" y="3025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300" name="Google Shape;4300;p29"/>
              <p:cNvCxnSpPr/>
              <p:nvPr/>
            </p:nvCxnSpPr>
            <p:spPr>
              <a:xfrm rot="10800000">
                <a:off x="-49575" y="31845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301" name="Google Shape;4301;p29"/>
              <p:cNvCxnSpPr/>
              <p:nvPr/>
            </p:nvCxnSpPr>
            <p:spPr>
              <a:xfrm rot="10800000">
                <a:off x="-49575" y="33431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302" name="Google Shape;4302;p29"/>
              <p:cNvCxnSpPr/>
              <p:nvPr/>
            </p:nvCxnSpPr>
            <p:spPr>
              <a:xfrm rot="10800000">
                <a:off x="-49575" y="35017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303" name="Google Shape;4303;p29"/>
              <p:cNvCxnSpPr/>
              <p:nvPr/>
            </p:nvCxnSpPr>
            <p:spPr>
              <a:xfrm rot="10800000">
                <a:off x="-49575" y="36604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304" name="Google Shape;4304;p29"/>
              <p:cNvCxnSpPr/>
              <p:nvPr/>
            </p:nvCxnSpPr>
            <p:spPr>
              <a:xfrm rot="10800000">
                <a:off x="-49575" y="381902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305" name="Google Shape;4305;p29"/>
              <p:cNvCxnSpPr/>
              <p:nvPr/>
            </p:nvCxnSpPr>
            <p:spPr>
              <a:xfrm rot="10800000">
                <a:off x="-49575" y="397765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306" name="Google Shape;4306;p29"/>
              <p:cNvCxnSpPr/>
              <p:nvPr/>
            </p:nvCxnSpPr>
            <p:spPr>
              <a:xfrm rot="10800000">
                <a:off x="-49575" y="4136275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307" name="Google Shape;4307;p29"/>
              <p:cNvCxnSpPr/>
              <p:nvPr/>
            </p:nvCxnSpPr>
            <p:spPr>
              <a:xfrm rot="10800000">
                <a:off x="-49575" y="4294900"/>
                <a:ext cx="92535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E3EA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4308" name="Google Shape;4308;p29"/>
            <p:cNvCxnSpPr/>
            <p:nvPr/>
          </p:nvCxnSpPr>
          <p:spPr>
            <a:xfrm rot="10800000">
              <a:off x="-49575" y="44535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309" name="Google Shape;4309;p29"/>
            <p:cNvCxnSpPr/>
            <p:nvPr/>
          </p:nvCxnSpPr>
          <p:spPr>
            <a:xfrm rot="10800000">
              <a:off x="-49575" y="461215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310" name="Google Shape;4310;p29"/>
            <p:cNvCxnSpPr/>
            <p:nvPr/>
          </p:nvCxnSpPr>
          <p:spPr>
            <a:xfrm rot="10800000">
              <a:off x="-49575" y="477077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311" name="Google Shape;4311;p29"/>
            <p:cNvCxnSpPr/>
            <p:nvPr/>
          </p:nvCxnSpPr>
          <p:spPr>
            <a:xfrm rot="10800000">
              <a:off x="-49575" y="4929400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312" name="Google Shape;4312;p29"/>
            <p:cNvCxnSpPr/>
            <p:nvPr/>
          </p:nvCxnSpPr>
          <p:spPr>
            <a:xfrm rot="10800000">
              <a:off x="-49575" y="5088025"/>
              <a:ext cx="9253500" cy="0"/>
            </a:xfrm>
            <a:prstGeom prst="straightConnector1">
              <a:avLst/>
            </a:prstGeom>
            <a:noFill/>
            <a:ln w="9525" cap="flat" cmpd="sng">
              <a:solidFill>
                <a:srgbClr val="E3EAF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4313" name="Google Shape;4313;p29"/>
          <p:cNvGrpSpPr/>
          <p:nvPr/>
        </p:nvGrpSpPr>
        <p:grpSpPr>
          <a:xfrm>
            <a:off x="127528" y="122634"/>
            <a:ext cx="11913547" cy="6577533"/>
            <a:chOff x="95646" y="91975"/>
            <a:chExt cx="8935160" cy="4933150"/>
          </a:xfrm>
        </p:grpSpPr>
        <p:sp>
          <p:nvSpPr>
            <p:cNvPr id="4314" name="Google Shape;4314;p29"/>
            <p:cNvSpPr/>
            <p:nvPr/>
          </p:nvSpPr>
          <p:spPr>
            <a:xfrm>
              <a:off x="172000" y="205075"/>
              <a:ext cx="8788120" cy="4664530"/>
            </a:xfrm>
            <a:custGeom>
              <a:avLst/>
              <a:gdLst/>
              <a:ahLst/>
              <a:cxnLst/>
              <a:rect l="l" t="t" r="r" b="b"/>
              <a:pathLst>
                <a:path w="40258" h="29674" extrusionOk="0">
                  <a:moveTo>
                    <a:pt x="36470" y="989"/>
                  </a:moveTo>
                  <a:cubicBezTo>
                    <a:pt x="36245" y="944"/>
                    <a:pt x="36017" y="903"/>
                    <a:pt x="35785" y="882"/>
                  </a:cubicBezTo>
                  <a:cubicBezTo>
                    <a:pt x="34672" y="778"/>
                    <a:pt x="33549" y="713"/>
                    <a:pt x="32429" y="685"/>
                  </a:cubicBezTo>
                  <a:cubicBezTo>
                    <a:pt x="30887" y="640"/>
                    <a:pt x="29346" y="654"/>
                    <a:pt x="27808" y="640"/>
                  </a:cubicBezTo>
                  <a:cubicBezTo>
                    <a:pt x="27210" y="636"/>
                    <a:pt x="26612" y="640"/>
                    <a:pt x="26014" y="630"/>
                  </a:cubicBezTo>
                  <a:cubicBezTo>
                    <a:pt x="25308" y="619"/>
                    <a:pt x="24607" y="598"/>
                    <a:pt x="23906" y="560"/>
                  </a:cubicBezTo>
                  <a:cubicBezTo>
                    <a:pt x="22416" y="477"/>
                    <a:pt x="20926" y="432"/>
                    <a:pt x="19447" y="260"/>
                  </a:cubicBezTo>
                  <a:cubicBezTo>
                    <a:pt x="17984" y="94"/>
                    <a:pt x="16529" y="18"/>
                    <a:pt x="15064" y="8"/>
                  </a:cubicBezTo>
                  <a:cubicBezTo>
                    <a:pt x="13765" y="0"/>
                    <a:pt x="12468" y="91"/>
                    <a:pt x="11172" y="198"/>
                  </a:cubicBezTo>
                  <a:cubicBezTo>
                    <a:pt x="10630" y="246"/>
                    <a:pt x="10080" y="177"/>
                    <a:pt x="9534" y="201"/>
                  </a:cubicBezTo>
                  <a:cubicBezTo>
                    <a:pt x="8593" y="239"/>
                    <a:pt x="7657" y="180"/>
                    <a:pt x="6720" y="94"/>
                  </a:cubicBezTo>
                  <a:cubicBezTo>
                    <a:pt x="6565" y="73"/>
                    <a:pt x="6406" y="73"/>
                    <a:pt x="6254" y="91"/>
                  </a:cubicBezTo>
                  <a:cubicBezTo>
                    <a:pt x="5286" y="270"/>
                    <a:pt x="4318" y="453"/>
                    <a:pt x="3347" y="640"/>
                  </a:cubicBezTo>
                  <a:cubicBezTo>
                    <a:pt x="2666" y="767"/>
                    <a:pt x="2078" y="1069"/>
                    <a:pt x="1674" y="1694"/>
                  </a:cubicBezTo>
                  <a:cubicBezTo>
                    <a:pt x="1339" y="2209"/>
                    <a:pt x="958" y="2720"/>
                    <a:pt x="810" y="3342"/>
                  </a:cubicBezTo>
                  <a:cubicBezTo>
                    <a:pt x="647" y="4010"/>
                    <a:pt x="499" y="4680"/>
                    <a:pt x="513" y="5400"/>
                  </a:cubicBezTo>
                  <a:cubicBezTo>
                    <a:pt x="516" y="5786"/>
                    <a:pt x="447" y="6170"/>
                    <a:pt x="412" y="6561"/>
                  </a:cubicBezTo>
                  <a:cubicBezTo>
                    <a:pt x="350" y="7283"/>
                    <a:pt x="277" y="8002"/>
                    <a:pt x="232" y="8731"/>
                  </a:cubicBezTo>
                  <a:cubicBezTo>
                    <a:pt x="184" y="9426"/>
                    <a:pt x="170" y="10128"/>
                    <a:pt x="149" y="10822"/>
                  </a:cubicBezTo>
                  <a:cubicBezTo>
                    <a:pt x="119" y="11915"/>
                    <a:pt x="74" y="13006"/>
                    <a:pt x="63" y="14096"/>
                  </a:cubicBezTo>
                  <a:cubicBezTo>
                    <a:pt x="57" y="15530"/>
                    <a:pt x="122" y="16961"/>
                    <a:pt x="63" y="18382"/>
                  </a:cubicBezTo>
                  <a:cubicBezTo>
                    <a:pt x="1" y="19844"/>
                    <a:pt x="12" y="21292"/>
                    <a:pt x="132" y="22750"/>
                  </a:cubicBezTo>
                  <a:cubicBezTo>
                    <a:pt x="212" y="23732"/>
                    <a:pt x="364" y="24700"/>
                    <a:pt x="706" y="25633"/>
                  </a:cubicBezTo>
                  <a:cubicBezTo>
                    <a:pt x="1194" y="26957"/>
                    <a:pt x="2027" y="27880"/>
                    <a:pt x="3250" y="28419"/>
                  </a:cubicBezTo>
                  <a:cubicBezTo>
                    <a:pt x="3855" y="28689"/>
                    <a:pt x="4477" y="28875"/>
                    <a:pt x="5106" y="29003"/>
                  </a:cubicBezTo>
                  <a:cubicBezTo>
                    <a:pt x="5787" y="29145"/>
                    <a:pt x="6478" y="29217"/>
                    <a:pt x="7167" y="29255"/>
                  </a:cubicBezTo>
                  <a:cubicBezTo>
                    <a:pt x="8963" y="29348"/>
                    <a:pt x="10764" y="29390"/>
                    <a:pt x="12565" y="29477"/>
                  </a:cubicBezTo>
                  <a:cubicBezTo>
                    <a:pt x="14234" y="29570"/>
                    <a:pt x="15897" y="29597"/>
                    <a:pt x="17566" y="29556"/>
                  </a:cubicBezTo>
                  <a:cubicBezTo>
                    <a:pt x="18635" y="29528"/>
                    <a:pt x="19702" y="29556"/>
                    <a:pt x="20771" y="29584"/>
                  </a:cubicBezTo>
                  <a:cubicBezTo>
                    <a:pt x="22388" y="29618"/>
                    <a:pt x="24006" y="29674"/>
                    <a:pt x="25616" y="29542"/>
                  </a:cubicBezTo>
                  <a:cubicBezTo>
                    <a:pt x="25979" y="29514"/>
                    <a:pt x="26345" y="29501"/>
                    <a:pt x="26709" y="29525"/>
                  </a:cubicBezTo>
                  <a:cubicBezTo>
                    <a:pt x="26768" y="29528"/>
                    <a:pt x="26830" y="29535"/>
                    <a:pt x="26889" y="29549"/>
                  </a:cubicBezTo>
                  <a:cubicBezTo>
                    <a:pt x="27130" y="29597"/>
                    <a:pt x="31195" y="28983"/>
                    <a:pt x="31319" y="28979"/>
                  </a:cubicBezTo>
                  <a:cubicBezTo>
                    <a:pt x="32332" y="28910"/>
                    <a:pt x="33348" y="28837"/>
                    <a:pt x="34361" y="28778"/>
                  </a:cubicBezTo>
                  <a:cubicBezTo>
                    <a:pt x="35371" y="28710"/>
                    <a:pt x="36379" y="28592"/>
                    <a:pt x="37396" y="28613"/>
                  </a:cubicBezTo>
                  <a:cubicBezTo>
                    <a:pt x="37942" y="28627"/>
                    <a:pt x="38353" y="28474"/>
                    <a:pt x="38710" y="28094"/>
                  </a:cubicBezTo>
                  <a:cubicBezTo>
                    <a:pt x="38871" y="27922"/>
                    <a:pt x="39024" y="27727"/>
                    <a:pt x="39148" y="27523"/>
                  </a:cubicBezTo>
                  <a:cubicBezTo>
                    <a:pt x="39556" y="26836"/>
                    <a:pt x="39805" y="26092"/>
                    <a:pt x="39857" y="25263"/>
                  </a:cubicBezTo>
                  <a:cubicBezTo>
                    <a:pt x="39978" y="23362"/>
                    <a:pt x="40109" y="21475"/>
                    <a:pt x="40223" y="19571"/>
                  </a:cubicBezTo>
                  <a:cubicBezTo>
                    <a:pt x="40257" y="19014"/>
                    <a:pt x="40254" y="18457"/>
                    <a:pt x="40251" y="17894"/>
                  </a:cubicBezTo>
                  <a:cubicBezTo>
                    <a:pt x="40251" y="16463"/>
                    <a:pt x="40223" y="15039"/>
                    <a:pt x="40219" y="13612"/>
                  </a:cubicBezTo>
                  <a:cubicBezTo>
                    <a:pt x="40216" y="12267"/>
                    <a:pt x="40144" y="10923"/>
                    <a:pt x="40029" y="9585"/>
                  </a:cubicBezTo>
                  <a:cubicBezTo>
                    <a:pt x="39943" y="8600"/>
                    <a:pt x="39912" y="7622"/>
                    <a:pt x="39839" y="6640"/>
                  </a:cubicBezTo>
                  <a:cubicBezTo>
                    <a:pt x="39791" y="6028"/>
                    <a:pt x="39742" y="5410"/>
                    <a:pt x="39653" y="4798"/>
                  </a:cubicBezTo>
                  <a:cubicBezTo>
                    <a:pt x="39493" y="3754"/>
                    <a:pt x="39134" y="2787"/>
                    <a:pt x="38530" y="1922"/>
                  </a:cubicBezTo>
                  <a:cubicBezTo>
                    <a:pt x="38287" y="1576"/>
                    <a:pt x="38011" y="1314"/>
                    <a:pt x="37606" y="1235"/>
                  </a:cubicBezTo>
                  <a:cubicBezTo>
                    <a:pt x="37596" y="1231"/>
                    <a:pt x="37582" y="1227"/>
                    <a:pt x="37569" y="1224"/>
                  </a:cubicBezTo>
                  <a:cubicBezTo>
                    <a:pt x="37499" y="1214"/>
                    <a:pt x="37430" y="1200"/>
                    <a:pt x="37362" y="1186"/>
                  </a:cubicBezTo>
                  <a:cubicBezTo>
                    <a:pt x="37064" y="1128"/>
                    <a:pt x="36767" y="1051"/>
                    <a:pt x="36470" y="989"/>
                  </a:cubicBez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15" name="Google Shape;4315;p29"/>
            <p:cNvSpPr/>
            <p:nvPr/>
          </p:nvSpPr>
          <p:spPr>
            <a:xfrm>
              <a:off x="658538" y="91975"/>
              <a:ext cx="113100" cy="113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16" name="Google Shape;4316;p29"/>
            <p:cNvSpPr/>
            <p:nvPr/>
          </p:nvSpPr>
          <p:spPr>
            <a:xfrm>
              <a:off x="95646" y="619875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17" name="Google Shape;4317;p29"/>
            <p:cNvSpPr/>
            <p:nvPr/>
          </p:nvSpPr>
          <p:spPr>
            <a:xfrm>
              <a:off x="8924746" y="4543400"/>
              <a:ext cx="65100" cy="65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18" name="Google Shape;4318;p29"/>
            <p:cNvSpPr/>
            <p:nvPr/>
          </p:nvSpPr>
          <p:spPr>
            <a:xfrm>
              <a:off x="8315788" y="4912025"/>
              <a:ext cx="113100" cy="1131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19" name="Google Shape;4319;p29"/>
            <p:cNvSpPr/>
            <p:nvPr/>
          </p:nvSpPr>
          <p:spPr>
            <a:xfrm>
              <a:off x="8883806" y="657875"/>
              <a:ext cx="147000" cy="147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20" name="Google Shape;4320;p29"/>
            <p:cNvSpPr/>
            <p:nvPr/>
          </p:nvSpPr>
          <p:spPr>
            <a:xfrm>
              <a:off x="8488250" y="205075"/>
              <a:ext cx="436500" cy="4365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21" name="Google Shape;4321;p29"/>
            <p:cNvSpPr/>
            <p:nvPr/>
          </p:nvSpPr>
          <p:spPr>
            <a:xfrm>
              <a:off x="172000" y="4543400"/>
              <a:ext cx="373500" cy="3735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22" name="Google Shape;4322;p29"/>
            <p:cNvSpPr/>
            <p:nvPr/>
          </p:nvSpPr>
          <p:spPr>
            <a:xfrm>
              <a:off x="661103" y="4804034"/>
              <a:ext cx="108000" cy="108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4323" name="Google Shape;4323;p29"/>
            <p:cNvGrpSpPr/>
            <p:nvPr/>
          </p:nvGrpSpPr>
          <p:grpSpPr>
            <a:xfrm>
              <a:off x="7797484" y="4640881"/>
              <a:ext cx="222100" cy="248393"/>
              <a:chOff x="4791500" y="4541438"/>
              <a:chExt cx="163225" cy="182575"/>
            </a:xfrm>
          </p:grpSpPr>
          <p:sp>
            <p:nvSpPr>
              <p:cNvPr id="4324" name="Google Shape;4324;p29"/>
              <p:cNvSpPr/>
              <p:nvPr/>
            </p:nvSpPr>
            <p:spPr>
              <a:xfrm>
                <a:off x="4795950" y="4545838"/>
                <a:ext cx="154425" cy="173825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6953" extrusionOk="0">
                    <a:moveTo>
                      <a:pt x="3438" y="1267"/>
                    </a:moveTo>
                    <a:cubicBezTo>
                      <a:pt x="3458" y="1271"/>
                      <a:pt x="3475" y="1275"/>
                      <a:pt x="3495" y="1275"/>
                    </a:cubicBezTo>
                    <a:cubicBezTo>
                      <a:pt x="3575" y="1288"/>
                      <a:pt x="3652" y="1301"/>
                      <a:pt x="3733" y="1315"/>
                    </a:cubicBezTo>
                    <a:cubicBezTo>
                      <a:pt x="3849" y="1338"/>
                      <a:pt x="3969" y="1358"/>
                      <a:pt x="4087" y="1381"/>
                    </a:cubicBezTo>
                    <a:cubicBezTo>
                      <a:pt x="4190" y="1408"/>
                      <a:pt x="4294" y="1442"/>
                      <a:pt x="4391" y="1482"/>
                    </a:cubicBezTo>
                    <a:cubicBezTo>
                      <a:pt x="4491" y="1545"/>
                      <a:pt x="4585" y="1619"/>
                      <a:pt x="4676" y="1699"/>
                    </a:cubicBezTo>
                    <a:cubicBezTo>
                      <a:pt x="4776" y="1796"/>
                      <a:pt x="4876" y="1897"/>
                      <a:pt x="4960" y="2007"/>
                    </a:cubicBezTo>
                    <a:cubicBezTo>
                      <a:pt x="4966" y="2027"/>
                      <a:pt x="4977" y="2044"/>
                      <a:pt x="4986" y="2064"/>
                    </a:cubicBezTo>
                    <a:cubicBezTo>
                      <a:pt x="4983" y="2124"/>
                      <a:pt x="4980" y="2184"/>
                      <a:pt x="4970" y="2244"/>
                    </a:cubicBezTo>
                    <a:lnTo>
                      <a:pt x="4963" y="2264"/>
                    </a:lnTo>
                    <a:cubicBezTo>
                      <a:pt x="4920" y="2338"/>
                      <a:pt x="4866" y="2408"/>
                      <a:pt x="4812" y="2479"/>
                    </a:cubicBezTo>
                    <a:lnTo>
                      <a:pt x="4792" y="2495"/>
                    </a:lnTo>
                    <a:cubicBezTo>
                      <a:pt x="4702" y="2542"/>
                      <a:pt x="4608" y="2582"/>
                      <a:pt x="4515" y="2615"/>
                    </a:cubicBezTo>
                    <a:cubicBezTo>
                      <a:pt x="4408" y="2642"/>
                      <a:pt x="4298" y="2652"/>
                      <a:pt x="4190" y="2666"/>
                    </a:cubicBezTo>
                    <a:cubicBezTo>
                      <a:pt x="4114" y="2675"/>
                      <a:pt x="4034" y="2686"/>
                      <a:pt x="3953" y="2692"/>
                    </a:cubicBezTo>
                    <a:cubicBezTo>
                      <a:pt x="3816" y="2692"/>
                      <a:pt x="3679" y="2679"/>
                      <a:pt x="3538" y="2666"/>
                    </a:cubicBezTo>
                    <a:cubicBezTo>
                      <a:pt x="3415" y="2652"/>
                      <a:pt x="3291" y="2639"/>
                      <a:pt x="3167" y="2615"/>
                    </a:cubicBezTo>
                    <a:cubicBezTo>
                      <a:pt x="3074" y="2589"/>
                      <a:pt x="2983" y="2562"/>
                      <a:pt x="2886" y="2552"/>
                    </a:cubicBezTo>
                    <a:cubicBezTo>
                      <a:pt x="2864" y="2549"/>
                      <a:pt x="2843" y="2548"/>
                      <a:pt x="2822" y="2548"/>
                    </a:cubicBezTo>
                    <a:cubicBezTo>
                      <a:pt x="2763" y="2548"/>
                      <a:pt x="2705" y="2557"/>
                      <a:pt x="2649" y="2572"/>
                    </a:cubicBezTo>
                    <a:cubicBezTo>
                      <a:pt x="2665" y="2539"/>
                      <a:pt x="2679" y="2508"/>
                      <a:pt x="2692" y="2475"/>
                    </a:cubicBezTo>
                    <a:cubicBezTo>
                      <a:pt x="2742" y="2385"/>
                      <a:pt x="2789" y="2294"/>
                      <a:pt x="2842" y="2204"/>
                    </a:cubicBezTo>
                    <a:cubicBezTo>
                      <a:pt x="2923" y="2070"/>
                      <a:pt x="3000" y="1940"/>
                      <a:pt x="3080" y="1809"/>
                    </a:cubicBezTo>
                    <a:cubicBezTo>
                      <a:pt x="3157" y="1689"/>
                      <a:pt x="3231" y="1572"/>
                      <a:pt x="3311" y="1459"/>
                    </a:cubicBezTo>
                    <a:cubicBezTo>
                      <a:pt x="3355" y="1395"/>
                      <a:pt x="3395" y="1331"/>
                      <a:pt x="3438" y="1267"/>
                    </a:cubicBezTo>
                    <a:close/>
                    <a:moveTo>
                      <a:pt x="2228" y="3492"/>
                    </a:moveTo>
                    <a:cubicBezTo>
                      <a:pt x="2284" y="3609"/>
                      <a:pt x="2358" y="3675"/>
                      <a:pt x="2458" y="3759"/>
                    </a:cubicBezTo>
                    <a:lnTo>
                      <a:pt x="2461" y="3763"/>
                    </a:lnTo>
                    <a:cubicBezTo>
                      <a:pt x="2509" y="3796"/>
                      <a:pt x="2562" y="3826"/>
                      <a:pt x="2612" y="3853"/>
                    </a:cubicBezTo>
                    <a:cubicBezTo>
                      <a:pt x="2659" y="3879"/>
                      <a:pt x="2702" y="3907"/>
                      <a:pt x="2749" y="3933"/>
                    </a:cubicBezTo>
                    <a:cubicBezTo>
                      <a:pt x="2839" y="3984"/>
                      <a:pt x="2936" y="4037"/>
                      <a:pt x="3023" y="4097"/>
                    </a:cubicBezTo>
                    <a:cubicBezTo>
                      <a:pt x="3100" y="4147"/>
                      <a:pt x="3171" y="4204"/>
                      <a:pt x="3237" y="4261"/>
                    </a:cubicBezTo>
                    <a:cubicBezTo>
                      <a:pt x="3298" y="4321"/>
                      <a:pt x="3358" y="4385"/>
                      <a:pt x="3408" y="4452"/>
                    </a:cubicBezTo>
                    <a:cubicBezTo>
                      <a:pt x="3438" y="4509"/>
                      <a:pt x="3465" y="4572"/>
                      <a:pt x="3488" y="4635"/>
                    </a:cubicBezTo>
                    <a:cubicBezTo>
                      <a:pt x="3508" y="4709"/>
                      <a:pt x="3522" y="4786"/>
                      <a:pt x="3528" y="4863"/>
                    </a:cubicBezTo>
                    <a:cubicBezTo>
                      <a:pt x="3528" y="4900"/>
                      <a:pt x="3522" y="4933"/>
                      <a:pt x="3518" y="4967"/>
                    </a:cubicBezTo>
                    <a:cubicBezTo>
                      <a:pt x="3501" y="5020"/>
                      <a:pt x="3485" y="5074"/>
                      <a:pt x="3461" y="5128"/>
                    </a:cubicBezTo>
                    <a:cubicBezTo>
                      <a:pt x="3438" y="5168"/>
                      <a:pt x="3412" y="5208"/>
                      <a:pt x="3384" y="5244"/>
                    </a:cubicBezTo>
                    <a:cubicBezTo>
                      <a:pt x="3321" y="5301"/>
                      <a:pt x="3251" y="5355"/>
                      <a:pt x="3180" y="5401"/>
                    </a:cubicBezTo>
                    <a:cubicBezTo>
                      <a:pt x="3060" y="5472"/>
                      <a:pt x="2930" y="5525"/>
                      <a:pt x="2796" y="5572"/>
                    </a:cubicBezTo>
                    <a:cubicBezTo>
                      <a:pt x="2759" y="5582"/>
                      <a:pt x="2719" y="5592"/>
                      <a:pt x="2679" y="5599"/>
                    </a:cubicBezTo>
                    <a:cubicBezTo>
                      <a:pt x="2669" y="5599"/>
                      <a:pt x="2662" y="5595"/>
                      <a:pt x="2655" y="5595"/>
                    </a:cubicBezTo>
                    <a:cubicBezTo>
                      <a:pt x="2585" y="5575"/>
                      <a:pt x="2518" y="5555"/>
                      <a:pt x="2452" y="5535"/>
                    </a:cubicBezTo>
                    <a:cubicBezTo>
                      <a:pt x="2324" y="5495"/>
                      <a:pt x="2197" y="5458"/>
                      <a:pt x="2077" y="5404"/>
                    </a:cubicBezTo>
                    <a:cubicBezTo>
                      <a:pt x="1963" y="5341"/>
                      <a:pt x="1850" y="5274"/>
                      <a:pt x="1739" y="5204"/>
                    </a:cubicBezTo>
                    <a:cubicBezTo>
                      <a:pt x="1679" y="5168"/>
                      <a:pt x="1618" y="5123"/>
                      <a:pt x="1558" y="5087"/>
                    </a:cubicBezTo>
                    <a:cubicBezTo>
                      <a:pt x="1538" y="5077"/>
                      <a:pt x="1515" y="5063"/>
                      <a:pt x="1495" y="5050"/>
                    </a:cubicBezTo>
                    <a:cubicBezTo>
                      <a:pt x="1572" y="4873"/>
                      <a:pt x="1649" y="4696"/>
                      <a:pt x="1729" y="4518"/>
                    </a:cubicBezTo>
                    <a:cubicBezTo>
                      <a:pt x="1882" y="4171"/>
                      <a:pt x="2057" y="3833"/>
                      <a:pt x="2228" y="3492"/>
                    </a:cubicBezTo>
                    <a:close/>
                    <a:moveTo>
                      <a:pt x="3314" y="0"/>
                    </a:moveTo>
                    <a:cubicBezTo>
                      <a:pt x="3231" y="3"/>
                      <a:pt x="3151" y="3"/>
                      <a:pt x="3070" y="23"/>
                    </a:cubicBezTo>
                    <a:cubicBezTo>
                      <a:pt x="2997" y="40"/>
                      <a:pt x="2926" y="63"/>
                      <a:pt x="2859" y="87"/>
                    </a:cubicBezTo>
                    <a:cubicBezTo>
                      <a:pt x="2719" y="134"/>
                      <a:pt x="2589" y="224"/>
                      <a:pt x="2488" y="332"/>
                    </a:cubicBezTo>
                    <a:cubicBezTo>
                      <a:pt x="2381" y="445"/>
                      <a:pt x="2284" y="552"/>
                      <a:pt x="2204" y="686"/>
                    </a:cubicBezTo>
                    <a:cubicBezTo>
                      <a:pt x="2110" y="849"/>
                      <a:pt x="2023" y="1014"/>
                      <a:pt x="1933" y="1181"/>
                    </a:cubicBezTo>
                    <a:cubicBezTo>
                      <a:pt x="1726" y="1568"/>
                      <a:pt x="1518" y="1963"/>
                      <a:pt x="1361" y="2378"/>
                    </a:cubicBezTo>
                    <a:cubicBezTo>
                      <a:pt x="1291" y="2569"/>
                      <a:pt x="1228" y="2766"/>
                      <a:pt x="1144" y="2953"/>
                    </a:cubicBezTo>
                    <a:cubicBezTo>
                      <a:pt x="1053" y="3154"/>
                      <a:pt x="963" y="3354"/>
                      <a:pt x="870" y="3555"/>
                    </a:cubicBezTo>
                    <a:cubicBezTo>
                      <a:pt x="585" y="4180"/>
                      <a:pt x="325" y="4816"/>
                      <a:pt x="56" y="5449"/>
                    </a:cubicBezTo>
                    <a:cubicBezTo>
                      <a:pt x="0" y="5585"/>
                      <a:pt x="16" y="5759"/>
                      <a:pt x="76" y="5890"/>
                    </a:cubicBezTo>
                    <a:cubicBezTo>
                      <a:pt x="141" y="6031"/>
                      <a:pt x="264" y="6144"/>
                      <a:pt x="411" y="6197"/>
                    </a:cubicBezTo>
                    <a:cubicBezTo>
                      <a:pt x="473" y="6220"/>
                      <a:pt x="539" y="6231"/>
                      <a:pt x="605" y="6231"/>
                    </a:cubicBezTo>
                    <a:cubicBezTo>
                      <a:pt x="657" y="6231"/>
                      <a:pt x="709" y="6224"/>
                      <a:pt x="759" y="6211"/>
                    </a:cubicBezTo>
                    <a:cubicBezTo>
                      <a:pt x="783" y="6227"/>
                      <a:pt x="809" y="6244"/>
                      <a:pt x="836" y="6264"/>
                    </a:cubicBezTo>
                    <a:cubicBezTo>
                      <a:pt x="916" y="6318"/>
                      <a:pt x="1000" y="6368"/>
                      <a:pt x="1084" y="6418"/>
                    </a:cubicBezTo>
                    <a:cubicBezTo>
                      <a:pt x="1164" y="6468"/>
                      <a:pt x="1248" y="6515"/>
                      <a:pt x="1331" y="6562"/>
                    </a:cubicBezTo>
                    <a:cubicBezTo>
                      <a:pt x="1465" y="6639"/>
                      <a:pt x="1602" y="6706"/>
                      <a:pt x="1749" y="6753"/>
                    </a:cubicBezTo>
                    <a:cubicBezTo>
                      <a:pt x="1799" y="6769"/>
                      <a:pt x="1846" y="6786"/>
                      <a:pt x="1896" y="6799"/>
                    </a:cubicBezTo>
                    <a:cubicBezTo>
                      <a:pt x="1990" y="6826"/>
                      <a:pt x="2083" y="6856"/>
                      <a:pt x="2180" y="6880"/>
                    </a:cubicBezTo>
                    <a:cubicBezTo>
                      <a:pt x="2274" y="6900"/>
                      <a:pt x="2368" y="6923"/>
                      <a:pt x="2464" y="6940"/>
                    </a:cubicBezTo>
                    <a:cubicBezTo>
                      <a:pt x="2517" y="6949"/>
                      <a:pt x="2569" y="6953"/>
                      <a:pt x="2620" y="6953"/>
                    </a:cubicBezTo>
                    <a:cubicBezTo>
                      <a:pt x="2678" y="6953"/>
                      <a:pt x="2736" y="6949"/>
                      <a:pt x="2796" y="6943"/>
                    </a:cubicBezTo>
                    <a:cubicBezTo>
                      <a:pt x="2940" y="6937"/>
                      <a:pt x="3070" y="6886"/>
                      <a:pt x="3207" y="6843"/>
                    </a:cubicBezTo>
                    <a:cubicBezTo>
                      <a:pt x="3291" y="6816"/>
                      <a:pt x="3375" y="6779"/>
                      <a:pt x="3455" y="6742"/>
                    </a:cubicBezTo>
                    <a:cubicBezTo>
                      <a:pt x="3679" y="6639"/>
                      <a:pt x="3889" y="6508"/>
                      <a:pt x="4083" y="6355"/>
                    </a:cubicBezTo>
                    <a:cubicBezTo>
                      <a:pt x="4124" y="6321"/>
                      <a:pt x="4160" y="6287"/>
                      <a:pt x="4197" y="6254"/>
                    </a:cubicBezTo>
                    <a:cubicBezTo>
                      <a:pt x="4324" y="6127"/>
                      <a:pt x="4438" y="5994"/>
                      <a:pt x="4522" y="5836"/>
                    </a:cubicBezTo>
                    <a:cubicBezTo>
                      <a:pt x="4585" y="5719"/>
                      <a:pt x="4639" y="5605"/>
                      <a:pt x="4682" y="5478"/>
                    </a:cubicBezTo>
                    <a:cubicBezTo>
                      <a:pt x="4716" y="5384"/>
                      <a:pt x="4732" y="5284"/>
                      <a:pt x="4749" y="5188"/>
                    </a:cubicBezTo>
                    <a:cubicBezTo>
                      <a:pt x="4786" y="5007"/>
                      <a:pt x="4789" y="4827"/>
                      <a:pt x="4762" y="4642"/>
                    </a:cubicBezTo>
                    <a:cubicBezTo>
                      <a:pt x="4749" y="4546"/>
                      <a:pt x="4732" y="4452"/>
                      <a:pt x="4709" y="4358"/>
                    </a:cubicBezTo>
                    <a:cubicBezTo>
                      <a:pt x="4669" y="4211"/>
                      <a:pt x="4616" y="4074"/>
                      <a:pt x="4551" y="3940"/>
                    </a:cubicBezTo>
                    <a:cubicBezTo>
                      <a:pt x="4535" y="3910"/>
                      <a:pt x="4518" y="3879"/>
                      <a:pt x="4502" y="3850"/>
                    </a:cubicBezTo>
                    <a:cubicBezTo>
                      <a:pt x="4565" y="3839"/>
                      <a:pt x="4628" y="3830"/>
                      <a:pt x="4692" y="3816"/>
                    </a:cubicBezTo>
                    <a:cubicBezTo>
                      <a:pt x="4883" y="3783"/>
                      <a:pt x="5060" y="3703"/>
                      <a:pt x="5234" y="3623"/>
                    </a:cubicBezTo>
                    <a:cubicBezTo>
                      <a:pt x="5378" y="3558"/>
                      <a:pt x="5522" y="3475"/>
                      <a:pt x="5632" y="3354"/>
                    </a:cubicBezTo>
                    <a:cubicBezTo>
                      <a:pt x="5699" y="3281"/>
                      <a:pt x="5766" y="3208"/>
                      <a:pt x="5826" y="3127"/>
                    </a:cubicBezTo>
                    <a:cubicBezTo>
                      <a:pt x="5936" y="2980"/>
                      <a:pt x="6040" y="2823"/>
                      <a:pt x="6100" y="2649"/>
                    </a:cubicBezTo>
                    <a:cubicBezTo>
                      <a:pt x="6137" y="2539"/>
                      <a:pt x="6161" y="2414"/>
                      <a:pt x="6167" y="2298"/>
                    </a:cubicBezTo>
                    <a:cubicBezTo>
                      <a:pt x="6177" y="2161"/>
                      <a:pt x="6174" y="2027"/>
                      <a:pt x="6164" y="1886"/>
                    </a:cubicBezTo>
                    <a:cubicBezTo>
                      <a:pt x="6161" y="1860"/>
                      <a:pt x="6157" y="1833"/>
                      <a:pt x="6150" y="1806"/>
                    </a:cubicBezTo>
                    <a:cubicBezTo>
                      <a:pt x="6133" y="1739"/>
                      <a:pt x="6110" y="1672"/>
                      <a:pt x="6087" y="1609"/>
                    </a:cubicBezTo>
                    <a:cubicBezTo>
                      <a:pt x="6067" y="1556"/>
                      <a:pt x="6040" y="1508"/>
                      <a:pt x="6013" y="1459"/>
                    </a:cubicBezTo>
                    <a:cubicBezTo>
                      <a:pt x="5940" y="1338"/>
                      <a:pt x="5860" y="1224"/>
                      <a:pt x="5769" y="1117"/>
                    </a:cubicBezTo>
                    <a:cubicBezTo>
                      <a:pt x="5709" y="1047"/>
                      <a:pt x="5642" y="987"/>
                      <a:pt x="5575" y="923"/>
                    </a:cubicBezTo>
                    <a:cubicBezTo>
                      <a:pt x="5474" y="823"/>
                      <a:pt x="5368" y="729"/>
                      <a:pt x="5258" y="639"/>
                    </a:cubicBezTo>
                    <a:cubicBezTo>
                      <a:pt x="5241" y="625"/>
                      <a:pt x="5224" y="613"/>
                      <a:pt x="5207" y="599"/>
                    </a:cubicBezTo>
                    <a:cubicBezTo>
                      <a:pt x="5153" y="556"/>
                      <a:pt x="5104" y="515"/>
                      <a:pt x="5047" y="482"/>
                    </a:cubicBezTo>
                    <a:cubicBezTo>
                      <a:pt x="4846" y="361"/>
                      <a:pt x="4636" y="275"/>
                      <a:pt x="4408" y="214"/>
                    </a:cubicBezTo>
                    <a:cubicBezTo>
                      <a:pt x="4170" y="154"/>
                      <a:pt x="3929" y="107"/>
                      <a:pt x="3692" y="57"/>
                    </a:cubicBezTo>
                    <a:cubicBezTo>
                      <a:pt x="3602" y="37"/>
                      <a:pt x="3515" y="23"/>
                      <a:pt x="3428" y="7"/>
                    </a:cubicBezTo>
                    <a:cubicBezTo>
                      <a:pt x="3387" y="0"/>
                      <a:pt x="3351" y="0"/>
                      <a:pt x="331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25" name="Google Shape;4325;p29"/>
              <p:cNvSpPr/>
              <p:nvPr/>
            </p:nvSpPr>
            <p:spPr>
              <a:xfrm>
                <a:off x="4791500" y="4541438"/>
                <a:ext cx="163225" cy="182575"/>
              </a:xfrm>
              <a:custGeom>
                <a:avLst/>
                <a:gdLst/>
                <a:ahLst/>
                <a:cxnLst/>
                <a:rect l="l" t="t" r="r" b="b"/>
                <a:pathLst>
                  <a:path w="6529" h="7303" extrusionOk="0">
                    <a:moveTo>
                      <a:pt x="3700" y="1635"/>
                    </a:moveTo>
                    <a:lnTo>
                      <a:pt x="3880" y="1664"/>
                    </a:lnTo>
                    <a:cubicBezTo>
                      <a:pt x="3997" y="1684"/>
                      <a:pt x="4111" y="1708"/>
                      <a:pt x="4221" y="1728"/>
                    </a:cubicBezTo>
                    <a:cubicBezTo>
                      <a:pt x="4325" y="1755"/>
                      <a:pt x="4412" y="1781"/>
                      <a:pt x="4489" y="1815"/>
                    </a:cubicBezTo>
                    <a:cubicBezTo>
                      <a:pt x="4582" y="1875"/>
                      <a:pt x="4669" y="1945"/>
                      <a:pt x="4733" y="2005"/>
                    </a:cubicBezTo>
                    <a:cubicBezTo>
                      <a:pt x="4817" y="2082"/>
                      <a:pt x="4907" y="2173"/>
                      <a:pt x="4987" y="2277"/>
                    </a:cubicBezTo>
                    <a:cubicBezTo>
                      <a:pt x="4984" y="2310"/>
                      <a:pt x="4981" y="2340"/>
                      <a:pt x="4977" y="2374"/>
                    </a:cubicBezTo>
                    <a:cubicBezTo>
                      <a:pt x="4947" y="2424"/>
                      <a:pt x="4907" y="2474"/>
                      <a:pt x="4867" y="2527"/>
                    </a:cubicBezTo>
                    <a:cubicBezTo>
                      <a:pt x="4797" y="2561"/>
                      <a:pt x="4723" y="2595"/>
                      <a:pt x="4643" y="2624"/>
                    </a:cubicBezTo>
                    <a:cubicBezTo>
                      <a:pt x="4566" y="2641"/>
                      <a:pt x="4489" y="2651"/>
                      <a:pt x="4405" y="2661"/>
                    </a:cubicBezTo>
                    <a:lnTo>
                      <a:pt x="4348" y="2668"/>
                    </a:lnTo>
                    <a:cubicBezTo>
                      <a:pt x="4272" y="2678"/>
                      <a:pt x="4195" y="2684"/>
                      <a:pt x="4131" y="2691"/>
                    </a:cubicBezTo>
                    <a:cubicBezTo>
                      <a:pt x="3991" y="2691"/>
                      <a:pt x="3854" y="2678"/>
                      <a:pt x="3736" y="2668"/>
                    </a:cubicBezTo>
                    <a:cubicBezTo>
                      <a:pt x="3596" y="2655"/>
                      <a:pt x="3485" y="2638"/>
                      <a:pt x="3385" y="2621"/>
                    </a:cubicBezTo>
                    <a:lnTo>
                      <a:pt x="3375" y="2618"/>
                    </a:lnTo>
                    <a:cubicBezTo>
                      <a:pt x="3295" y="2595"/>
                      <a:pt x="3215" y="2570"/>
                      <a:pt x="3121" y="2558"/>
                    </a:cubicBezTo>
                    <a:cubicBezTo>
                      <a:pt x="3138" y="2527"/>
                      <a:pt x="3155" y="2497"/>
                      <a:pt x="3171" y="2470"/>
                    </a:cubicBezTo>
                    <a:cubicBezTo>
                      <a:pt x="3252" y="2337"/>
                      <a:pt x="3329" y="2206"/>
                      <a:pt x="3409" y="2079"/>
                    </a:cubicBezTo>
                    <a:cubicBezTo>
                      <a:pt x="3482" y="1962"/>
                      <a:pt x="3556" y="1845"/>
                      <a:pt x="3633" y="1735"/>
                    </a:cubicBezTo>
                    <a:lnTo>
                      <a:pt x="3700" y="1635"/>
                    </a:lnTo>
                    <a:close/>
                    <a:moveTo>
                      <a:pt x="3536" y="1253"/>
                    </a:moveTo>
                    <a:lnTo>
                      <a:pt x="3345" y="1534"/>
                    </a:lnTo>
                    <a:cubicBezTo>
                      <a:pt x="3261" y="1651"/>
                      <a:pt x="3184" y="1772"/>
                      <a:pt x="3111" y="1892"/>
                    </a:cubicBezTo>
                    <a:cubicBezTo>
                      <a:pt x="3028" y="2022"/>
                      <a:pt x="2951" y="2156"/>
                      <a:pt x="2870" y="2289"/>
                    </a:cubicBezTo>
                    <a:cubicBezTo>
                      <a:pt x="2817" y="2380"/>
                      <a:pt x="2770" y="2470"/>
                      <a:pt x="2719" y="2561"/>
                    </a:cubicBezTo>
                    <a:lnTo>
                      <a:pt x="2509" y="3019"/>
                    </a:lnTo>
                    <a:lnTo>
                      <a:pt x="2874" y="2919"/>
                    </a:lnTo>
                    <a:cubicBezTo>
                      <a:pt x="2916" y="2906"/>
                      <a:pt x="2960" y="2899"/>
                      <a:pt x="3003" y="2899"/>
                    </a:cubicBezTo>
                    <a:cubicBezTo>
                      <a:pt x="3018" y="2899"/>
                      <a:pt x="3033" y="2900"/>
                      <a:pt x="3048" y="2902"/>
                    </a:cubicBezTo>
                    <a:cubicBezTo>
                      <a:pt x="3121" y="2908"/>
                      <a:pt x="3195" y="2932"/>
                      <a:pt x="3275" y="2956"/>
                    </a:cubicBezTo>
                    <a:lnTo>
                      <a:pt x="3312" y="2965"/>
                    </a:lnTo>
                    <a:cubicBezTo>
                      <a:pt x="3425" y="2985"/>
                      <a:pt x="3549" y="3002"/>
                      <a:pt x="3700" y="3016"/>
                    </a:cubicBezTo>
                    <a:cubicBezTo>
                      <a:pt x="3823" y="3029"/>
                      <a:pt x="3967" y="3042"/>
                      <a:pt x="4131" y="3042"/>
                    </a:cubicBezTo>
                    <a:lnTo>
                      <a:pt x="4144" y="3042"/>
                    </a:lnTo>
                    <a:cubicBezTo>
                      <a:pt x="4228" y="3036"/>
                      <a:pt x="4308" y="3029"/>
                      <a:pt x="4392" y="3016"/>
                    </a:cubicBezTo>
                    <a:lnTo>
                      <a:pt x="4452" y="3009"/>
                    </a:lnTo>
                    <a:cubicBezTo>
                      <a:pt x="4542" y="2999"/>
                      <a:pt x="4636" y="2985"/>
                      <a:pt x="4729" y="2965"/>
                    </a:cubicBezTo>
                    <a:lnTo>
                      <a:pt x="4753" y="2959"/>
                    </a:lnTo>
                    <a:cubicBezTo>
                      <a:pt x="4860" y="2919"/>
                      <a:pt x="4961" y="2875"/>
                      <a:pt x="5050" y="2828"/>
                    </a:cubicBezTo>
                    <a:lnTo>
                      <a:pt x="5124" y="2765"/>
                    </a:lnTo>
                    <a:cubicBezTo>
                      <a:pt x="5188" y="2688"/>
                      <a:pt x="5245" y="2607"/>
                      <a:pt x="5291" y="2534"/>
                    </a:cubicBezTo>
                    <a:lnTo>
                      <a:pt x="5322" y="2447"/>
                    </a:lnTo>
                    <a:cubicBezTo>
                      <a:pt x="5331" y="2380"/>
                      <a:pt x="5339" y="2310"/>
                      <a:pt x="5339" y="2243"/>
                    </a:cubicBezTo>
                    <a:lnTo>
                      <a:pt x="5339" y="2226"/>
                    </a:lnTo>
                    <a:lnTo>
                      <a:pt x="5322" y="2166"/>
                    </a:lnTo>
                    <a:cubicBezTo>
                      <a:pt x="5311" y="2143"/>
                      <a:pt x="5302" y="2123"/>
                      <a:pt x="5291" y="2102"/>
                    </a:cubicBezTo>
                    <a:lnTo>
                      <a:pt x="5278" y="2079"/>
                    </a:lnTo>
                    <a:cubicBezTo>
                      <a:pt x="5181" y="1948"/>
                      <a:pt x="5070" y="1838"/>
                      <a:pt x="4974" y="1748"/>
                    </a:cubicBezTo>
                    <a:lnTo>
                      <a:pt x="4967" y="1741"/>
                    </a:lnTo>
                    <a:cubicBezTo>
                      <a:pt x="4890" y="1675"/>
                      <a:pt x="4783" y="1584"/>
                      <a:pt x="4663" y="1511"/>
                    </a:cubicBezTo>
                    <a:lnTo>
                      <a:pt x="4639" y="1497"/>
                    </a:lnTo>
                    <a:cubicBezTo>
                      <a:pt x="4539" y="1454"/>
                      <a:pt x="4436" y="1420"/>
                      <a:pt x="4298" y="1387"/>
                    </a:cubicBezTo>
                    <a:cubicBezTo>
                      <a:pt x="4181" y="1363"/>
                      <a:pt x="4061" y="1340"/>
                      <a:pt x="3944" y="1320"/>
                    </a:cubicBezTo>
                    <a:cubicBezTo>
                      <a:pt x="3860" y="1303"/>
                      <a:pt x="3780" y="1290"/>
                      <a:pt x="3696" y="1277"/>
                    </a:cubicBezTo>
                    <a:lnTo>
                      <a:pt x="3536" y="1253"/>
                    </a:lnTo>
                    <a:close/>
                    <a:moveTo>
                      <a:pt x="2439" y="3995"/>
                    </a:moveTo>
                    <a:cubicBezTo>
                      <a:pt x="2466" y="4022"/>
                      <a:pt x="2496" y="4046"/>
                      <a:pt x="2526" y="4069"/>
                    </a:cubicBezTo>
                    <a:lnTo>
                      <a:pt x="2529" y="4072"/>
                    </a:lnTo>
                    <a:cubicBezTo>
                      <a:pt x="2576" y="4109"/>
                      <a:pt x="2622" y="4136"/>
                      <a:pt x="2662" y="4160"/>
                    </a:cubicBezTo>
                    <a:lnTo>
                      <a:pt x="2703" y="4183"/>
                    </a:lnTo>
                    <a:cubicBezTo>
                      <a:pt x="2747" y="4209"/>
                      <a:pt x="2793" y="4236"/>
                      <a:pt x="2840" y="4260"/>
                    </a:cubicBezTo>
                    <a:lnTo>
                      <a:pt x="2880" y="4287"/>
                    </a:lnTo>
                    <a:cubicBezTo>
                      <a:pt x="2957" y="4327"/>
                      <a:pt x="3034" y="4370"/>
                      <a:pt x="3104" y="4417"/>
                    </a:cubicBezTo>
                    <a:cubicBezTo>
                      <a:pt x="3168" y="4461"/>
                      <a:pt x="3232" y="4510"/>
                      <a:pt x="3292" y="4564"/>
                    </a:cubicBezTo>
                    <a:cubicBezTo>
                      <a:pt x="3352" y="4621"/>
                      <a:pt x="3399" y="4671"/>
                      <a:pt x="3439" y="4722"/>
                    </a:cubicBezTo>
                    <a:cubicBezTo>
                      <a:pt x="3459" y="4765"/>
                      <a:pt x="3479" y="4808"/>
                      <a:pt x="3499" y="4862"/>
                    </a:cubicBezTo>
                    <a:cubicBezTo>
                      <a:pt x="3512" y="4925"/>
                      <a:pt x="3522" y="4986"/>
                      <a:pt x="3533" y="5043"/>
                    </a:cubicBezTo>
                    <a:cubicBezTo>
                      <a:pt x="3529" y="5063"/>
                      <a:pt x="3525" y="5083"/>
                      <a:pt x="3522" y="5106"/>
                    </a:cubicBezTo>
                    <a:cubicBezTo>
                      <a:pt x="3512" y="5146"/>
                      <a:pt x="3499" y="5186"/>
                      <a:pt x="3482" y="5223"/>
                    </a:cubicBezTo>
                    <a:cubicBezTo>
                      <a:pt x="3465" y="5250"/>
                      <a:pt x="3449" y="5276"/>
                      <a:pt x="3429" y="5299"/>
                    </a:cubicBezTo>
                    <a:cubicBezTo>
                      <a:pt x="3385" y="5344"/>
                      <a:pt x="3332" y="5384"/>
                      <a:pt x="3275" y="5424"/>
                    </a:cubicBezTo>
                    <a:cubicBezTo>
                      <a:pt x="3171" y="5480"/>
                      <a:pt x="3054" y="5534"/>
                      <a:pt x="2931" y="5577"/>
                    </a:cubicBezTo>
                    <a:cubicBezTo>
                      <a:pt x="2903" y="5584"/>
                      <a:pt x="2880" y="5591"/>
                      <a:pt x="2854" y="5594"/>
                    </a:cubicBezTo>
                    <a:cubicBezTo>
                      <a:pt x="2810" y="5580"/>
                      <a:pt x="2767" y="5568"/>
                      <a:pt x="2723" y="5554"/>
                    </a:cubicBezTo>
                    <a:lnTo>
                      <a:pt x="2642" y="5531"/>
                    </a:lnTo>
                    <a:cubicBezTo>
                      <a:pt x="2532" y="5497"/>
                      <a:pt x="2426" y="5464"/>
                      <a:pt x="2338" y="5427"/>
                    </a:cubicBezTo>
                    <a:cubicBezTo>
                      <a:pt x="2228" y="5364"/>
                      <a:pt x="2121" y="5296"/>
                      <a:pt x="2011" y="5230"/>
                    </a:cubicBezTo>
                    <a:lnTo>
                      <a:pt x="1944" y="5186"/>
                    </a:lnTo>
                    <a:cubicBezTo>
                      <a:pt x="1927" y="5176"/>
                      <a:pt x="1910" y="5166"/>
                      <a:pt x="1897" y="5156"/>
                    </a:cubicBezTo>
                    <a:cubicBezTo>
                      <a:pt x="1954" y="5026"/>
                      <a:pt x="2011" y="4895"/>
                      <a:pt x="2068" y="4768"/>
                    </a:cubicBezTo>
                    <a:cubicBezTo>
                      <a:pt x="2181" y="4507"/>
                      <a:pt x="2309" y="4250"/>
                      <a:pt x="2439" y="3995"/>
                    </a:cubicBezTo>
                    <a:close/>
                    <a:moveTo>
                      <a:pt x="2409" y="3273"/>
                    </a:moveTo>
                    <a:lnTo>
                      <a:pt x="2228" y="3631"/>
                    </a:lnTo>
                    <a:cubicBezTo>
                      <a:pt x="2064" y="3952"/>
                      <a:pt x="1894" y="4287"/>
                      <a:pt x="1747" y="4624"/>
                    </a:cubicBezTo>
                    <a:cubicBezTo>
                      <a:pt x="1666" y="4802"/>
                      <a:pt x="1589" y="4978"/>
                      <a:pt x="1512" y="5156"/>
                    </a:cubicBezTo>
                    <a:lnTo>
                      <a:pt x="1449" y="5299"/>
                    </a:lnTo>
                    <a:lnTo>
                      <a:pt x="1646" y="5417"/>
                    </a:lnTo>
                    <a:cubicBezTo>
                      <a:pt x="1683" y="5437"/>
                      <a:pt x="1716" y="5460"/>
                      <a:pt x="1753" y="5480"/>
                    </a:cubicBezTo>
                    <a:lnTo>
                      <a:pt x="1827" y="5531"/>
                    </a:lnTo>
                    <a:cubicBezTo>
                      <a:pt x="1937" y="5600"/>
                      <a:pt x="2051" y="5668"/>
                      <a:pt x="2181" y="5741"/>
                    </a:cubicBezTo>
                    <a:cubicBezTo>
                      <a:pt x="2301" y="5795"/>
                      <a:pt x="2422" y="5832"/>
                      <a:pt x="2542" y="5869"/>
                    </a:cubicBezTo>
                    <a:lnTo>
                      <a:pt x="2619" y="5892"/>
                    </a:lnTo>
                    <a:cubicBezTo>
                      <a:pt x="2673" y="5909"/>
                      <a:pt x="2730" y="5926"/>
                      <a:pt x="2787" y="5942"/>
                    </a:cubicBezTo>
                    <a:lnTo>
                      <a:pt x="2863" y="5952"/>
                    </a:lnTo>
                    <a:lnTo>
                      <a:pt x="2887" y="5946"/>
                    </a:lnTo>
                    <a:cubicBezTo>
                      <a:pt x="2931" y="5938"/>
                      <a:pt x="2977" y="5929"/>
                      <a:pt x="3034" y="5912"/>
                    </a:cubicBezTo>
                    <a:cubicBezTo>
                      <a:pt x="3188" y="5858"/>
                      <a:pt x="3325" y="5798"/>
                      <a:pt x="3459" y="5721"/>
                    </a:cubicBezTo>
                    <a:cubicBezTo>
                      <a:pt x="3549" y="5661"/>
                      <a:pt x="3619" y="5605"/>
                      <a:pt x="3679" y="5548"/>
                    </a:cubicBezTo>
                    <a:lnTo>
                      <a:pt x="3700" y="5527"/>
                    </a:lnTo>
                    <a:cubicBezTo>
                      <a:pt x="3733" y="5484"/>
                      <a:pt x="3763" y="5440"/>
                      <a:pt x="3790" y="5393"/>
                    </a:cubicBezTo>
                    <a:lnTo>
                      <a:pt x="3803" y="5370"/>
                    </a:lnTo>
                    <a:cubicBezTo>
                      <a:pt x="3826" y="5310"/>
                      <a:pt x="3846" y="5253"/>
                      <a:pt x="3863" y="5190"/>
                    </a:cubicBezTo>
                    <a:lnTo>
                      <a:pt x="3870" y="5169"/>
                    </a:lnTo>
                    <a:cubicBezTo>
                      <a:pt x="3874" y="5129"/>
                      <a:pt x="3880" y="5092"/>
                      <a:pt x="3883" y="5052"/>
                    </a:cubicBezTo>
                    <a:lnTo>
                      <a:pt x="3883" y="5035"/>
                    </a:lnTo>
                    <a:lnTo>
                      <a:pt x="3883" y="5019"/>
                    </a:lnTo>
                    <a:cubicBezTo>
                      <a:pt x="3874" y="4942"/>
                      <a:pt x="3860" y="4858"/>
                      <a:pt x="3840" y="4771"/>
                    </a:cubicBezTo>
                    <a:lnTo>
                      <a:pt x="3834" y="4748"/>
                    </a:lnTo>
                    <a:cubicBezTo>
                      <a:pt x="3803" y="4674"/>
                      <a:pt x="3773" y="4608"/>
                      <a:pt x="3743" y="4544"/>
                    </a:cubicBezTo>
                    <a:lnTo>
                      <a:pt x="3726" y="4517"/>
                    </a:lnTo>
                    <a:cubicBezTo>
                      <a:pt x="3673" y="4453"/>
                      <a:pt x="3616" y="4387"/>
                      <a:pt x="3529" y="4303"/>
                    </a:cubicBezTo>
                    <a:cubicBezTo>
                      <a:pt x="3465" y="4250"/>
                      <a:pt x="3389" y="4186"/>
                      <a:pt x="3301" y="4126"/>
                    </a:cubicBezTo>
                    <a:cubicBezTo>
                      <a:pt x="3221" y="4072"/>
                      <a:pt x="3138" y="4026"/>
                      <a:pt x="3054" y="3979"/>
                    </a:cubicBezTo>
                    <a:lnTo>
                      <a:pt x="3011" y="3955"/>
                    </a:lnTo>
                    <a:cubicBezTo>
                      <a:pt x="2967" y="3929"/>
                      <a:pt x="2923" y="3905"/>
                      <a:pt x="2880" y="3879"/>
                    </a:cubicBezTo>
                    <a:lnTo>
                      <a:pt x="2837" y="3855"/>
                    </a:lnTo>
                    <a:cubicBezTo>
                      <a:pt x="2807" y="3839"/>
                      <a:pt x="2776" y="3822"/>
                      <a:pt x="2750" y="3802"/>
                    </a:cubicBezTo>
                    <a:lnTo>
                      <a:pt x="2639" y="3939"/>
                    </a:lnTo>
                    <a:lnTo>
                      <a:pt x="2747" y="3799"/>
                    </a:lnTo>
                    <a:cubicBezTo>
                      <a:pt x="2650" y="3718"/>
                      <a:pt x="2602" y="3674"/>
                      <a:pt x="2566" y="3591"/>
                    </a:cubicBezTo>
                    <a:lnTo>
                      <a:pt x="2409" y="3273"/>
                    </a:lnTo>
                    <a:close/>
                    <a:moveTo>
                      <a:pt x="3525" y="352"/>
                    </a:moveTo>
                    <a:cubicBezTo>
                      <a:pt x="3544" y="352"/>
                      <a:pt x="3562" y="354"/>
                      <a:pt x="3576" y="357"/>
                    </a:cubicBezTo>
                    <a:cubicBezTo>
                      <a:pt x="3663" y="370"/>
                      <a:pt x="3746" y="387"/>
                      <a:pt x="3834" y="403"/>
                    </a:cubicBezTo>
                    <a:lnTo>
                      <a:pt x="3980" y="434"/>
                    </a:lnTo>
                    <a:cubicBezTo>
                      <a:pt x="4167" y="474"/>
                      <a:pt x="4359" y="514"/>
                      <a:pt x="4542" y="561"/>
                    </a:cubicBezTo>
                    <a:cubicBezTo>
                      <a:pt x="4753" y="614"/>
                      <a:pt x="4944" y="698"/>
                      <a:pt x="5135" y="812"/>
                    </a:cubicBezTo>
                    <a:cubicBezTo>
                      <a:pt x="5184" y="838"/>
                      <a:pt x="5231" y="875"/>
                      <a:pt x="5275" y="912"/>
                    </a:cubicBezTo>
                    <a:lnTo>
                      <a:pt x="5325" y="952"/>
                    </a:lnTo>
                    <a:cubicBezTo>
                      <a:pt x="5432" y="1042"/>
                      <a:pt x="5536" y="1133"/>
                      <a:pt x="5632" y="1226"/>
                    </a:cubicBezTo>
                    <a:lnTo>
                      <a:pt x="5666" y="1256"/>
                    </a:lnTo>
                    <a:cubicBezTo>
                      <a:pt x="5720" y="1310"/>
                      <a:pt x="5770" y="1357"/>
                      <a:pt x="5813" y="1407"/>
                    </a:cubicBezTo>
                    <a:cubicBezTo>
                      <a:pt x="5893" y="1504"/>
                      <a:pt x="5967" y="1607"/>
                      <a:pt x="6038" y="1724"/>
                    </a:cubicBezTo>
                    <a:cubicBezTo>
                      <a:pt x="6061" y="1765"/>
                      <a:pt x="6084" y="1805"/>
                      <a:pt x="6101" y="1845"/>
                    </a:cubicBezTo>
                    <a:cubicBezTo>
                      <a:pt x="6121" y="1905"/>
                      <a:pt x="6141" y="1962"/>
                      <a:pt x="6154" y="2025"/>
                    </a:cubicBezTo>
                    <a:cubicBezTo>
                      <a:pt x="6161" y="2042"/>
                      <a:pt x="6164" y="2059"/>
                      <a:pt x="6168" y="2076"/>
                    </a:cubicBezTo>
                    <a:cubicBezTo>
                      <a:pt x="6178" y="2213"/>
                      <a:pt x="6178" y="2340"/>
                      <a:pt x="6171" y="2464"/>
                    </a:cubicBezTo>
                    <a:cubicBezTo>
                      <a:pt x="6164" y="2570"/>
                      <a:pt x="6141" y="2678"/>
                      <a:pt x="6111" y="2768"/>
                    </a:cubicBezTo>
                    <a:cubicBezTo>
                      <a:pt x="6058" y="2925"/>
                      <a:pt x="5957" y="3072"/>
                      <a:pt x="5863" y="3200"/>
                    </a:cubicBezTo>
                    <a:cubicBezTo>
                      <a:pt x="5820" y="3257"/>
                      <a:pt x="5770" y="3313"/>
                      <a:pt x="5713" y="3373"/>
                    </a:cubicBezTo>
                    <a:lnTo>
                      <a:pt x="5680" y="3413"/>
                    </a:lnTo>
                    <a:cubicBezTo>
                      <a:pt x="5603" y="3498"/>
                      <a:pt x="5496" y="3567"/>
                      <a:pt x="5339" y="3638"/>
                    </a:cubicBezTo>
                    <a:cubicBezTo>
                      <a:pt x="5175" y="3711"/>
                      <a:pt x="5007" y="3788"/>
                      <a:pt x="4840" y="3819"/>
                    </a:cubicBezTo>
                    <a:cubicBezTo>
                      <a:pt x="4777" y="3831"/>
                      <a:pt x="4716" y="3842"/>
                      <a:pt x="4653" y="3851"/>
                    </a:cubicBezTo>
                    <a:lnTo>
                      <a:pt x="4402" y="3892"/>
                    </a:lnTo>
                    <a:lnTo>
                      <a:pt x="4529" y="4112"/>
                    </a:lnTo>
                    <a:cubicBezTo>
                      <a:pt x="4542" y="4140"/>
                      <a:pt x="4556" y="4166"/>
                      <a:pt x="4569" y="4193"/>
                    </a:cubicBezTo>
                    <a:cubicBezTo>
                      <a:pt x="4633" y="4323"/>
                      <a:pt x="4683" y="4450"/>
                      <a:pt x="4716" y="4577"/>
                    </a:cubicBezTo>
                    <a:cubicBezTo>
                      <a:pt x="4740" y="4671"/>
                      <a:pt x="4757" y="4771"/>
                      <a:pt x="4766" y="4845"/>
                    </a:cubicBezTo>
                    <a:cubicBezTo>
                      <a:pt x="4794" y="5006"/>
                      <a:pt x="4786" y="5169"/>
                      <a:pt x="4757" y="5330"/>
                    </a:cubicBezTo>
                    <a:lnTo>
                      <a:pt x="4743" y="5393"/>
                    </a:lnTo>
                    <a:cubicBezTo>
                      <a:pt x="4729" y="5467"/>
                      <a:pt x="4716" y="5537"/>
                      <a:pt x="4696" y="5597"/>
                    </a:cubicBezTo>
                    <a:cubicBezTo>
                      <a:pt x="4660" y="5701"/>
                      <a:pt x="4613" y="5805"/>
                      <a:pt x="4546" y="5929"/>
                    </a:cubicBezTo>
                    <a:cubicBezTo>
                      <a:pt x="4476" y="6056"/>
                      <a:pt x="4382" y="6176"/>
                      <a:pt x="4252" y="6303"/>
                    </a:cubicBezTo>
                    <a:cubicBezTo>
                      <a:pt x="4218" y="6333"/>
                      <a:pt x="4188" y="6363"/>
                      <a:pt x="4151" y="6394"/>
                    </a:cubicBezTo>
                    <a:cubicBezTo>
                      <a:pt x="3971" y="6537"/>
                      <a:pt x="3770" y="6661"/>
                      <a:pt x="3559" y="6758"/>
                    </a:cubicBezTo>
                    <a:cubicBezTo>
                      <a:pt x="3472" y="6798"/>
                      <a:pt x="3399" y="6829"/>
                      <a:pt x="3332" y="6852"/>
                    </a:cubicBezTo>
                    <a:lnTo>
                      <a:pt x="3261" y="6872"/>
                    </a:lnTo>
                    <a:cubicBezTo>
                      <a:pt x="3158" y="6905"/>
                      <a:pt x="3057" y="6939"/>
                      <a:pt x="2954" y="6945"/>
                    </a:cubicBezTo>
                    <a:cubicBezTo>
                      <a:pt x="2899" y="6949"/>
                      <a:pt x="2847" y="6952"/>
                      <a:pt x="2798" y="6952"/>
                    </a:cubicBezTo>
                    <a:cubicBezTo>
                      <a:pt x="2755" y="6952"/>
                      <a:pt x="2713" y="6950"/>
                      <a:pt x="2673" y="6942"/>
                    </a:cubicBezTo>
                    <a:cubicBezTo>
                      <a:pt x="2579" y="6925"/>
                      <a:pt x="2489" y="6905"/>
                      <a:pt x="2395" y="6882"/>
                    </a:cubicBezTo>
                    <a:cubicBezTo>
                      <a:pt x="2335" y="6869"/>
                      <a:pt x="2275" y="6852"/>
                      <a:pt x="2215" y="6832"/>
                    </a:cubicBezTo>
                    <a:lnTo>
                      <a:pt x="2121" y="6804"/>
                    </a:lnTo>
                    <a:cubicBezTo>
                      <a:pt x="2085" y="6795"/>
                      <a:pt x="2044" y="6781"/>
                      <a:pt x="2004" y="6768"/>
                    </a:cubicBezTo>
                    <a:lnTo>
                      <a:pt x="1980" y="6761"/>
                    </a:lnTo>
                    <a:cubicBezTo>
                      <a:pt x="1840" y="6718"/>
                      <a:pt x="1710" y="6648"/>
                      <a:pt x="1596" y="6584"/>
                    </a:cubicBezTo>
                    <a:cubicBezTo>
                      <a:pt x="1512" y="6540"/>
                      <a:pt x="1432" y="6494"/>
                      <a:pt x="1352" y="6443"/>
                    </a:cubicBezTo>
                    <a:cubicBezTo>
                      <a:pt x="1268" y="6397"/>
                      <a:pt x="1191" y="6343"/>
                      <a:pt x="1111" y="6293"/>
                    </a:cubicBezTo>
                    <a:cubicBezTo>
                      <a:pt x="1084" y="6276"/>
                      <a:pt x="1061" y="6259"/>
                      <a:pt x="1041" y="6243"/>
                    </a:cubicBezTo>
                    <a:lnTo>
                      <a:pt x="970" y="6193"/>
                    </a:lnTo>
                    <a:lnTo>
                      <a:pt x="890" y="6216"/>
                    </a:lnTo>
                    <a:cubicBezTo>
                      <a:pt x="856" y="6225"/>
                      <a:pt x="820" y="6229"/>
                      <a:pt x="784" y="6229"/>
                    </a:cubicBezTo>
                    <a:cubicBezTo>
                      <a:pt x="737" y="6229"/>
                      <a:pt x="690" y="6222"/>
                      <a:pt x="646" y="6207"/>
                    </a:cubicBezTo>
                    <a:cubicBezTo>
                      <a:pt x="546" y="6170"/>
                      <a:pt x="459" y="6093"/>
                      <a:pt x="412" y="5992"/>
                    </a:cubicBezTo>
                    <a:cubicBezTo>
                      <a:pt x="368" y="5895"/>
                      <a:pt x="362" y="5771"/>
                      <a:pt x="395" y="5694"/>
                    </a:cubicBezTo>
                    <a:lnTo>
                      <a:pt x="569" y="5279"/>
                    </a:lnTo>
                    <a:cubicBezTo>
                      <a:pt x="776" y="4795"/>
                      <a:pt x="987" y="4293"/>
                      <a:pt x="1208" y="3805"/>
                    </a:cubicBezTo>
                    <a:cubicBezTo>
                      <a:pt x="1302" y="3604"/>
                      <a:pt x="1392" y="3404"/>
                      <a:pt x="1483" y="3200"/>
                    </a:cubicBezTo>
                    <a:cubicBezTo>
                      <a:pt x="1546" y="3052"/>
                      <a:pt x="1603" y="2899"/>
                      <a:pt x="1656" y="2751"/>
                    </a:cubicBezTo>
                    <a:lnTo>
                      <a:pt x="1707" y="2615"/>
                    </a:lnTo>
                    <a:cubicBezTo>
                      <a:pt x="1857" y="2209"/>
                      <a:pt x="2064" y="1818"/>
                      <a:pt x="2268" y="1437"/>
                    </a:cubicBezTo>
                    <a:lnTo>
                      <a:pt x="2298" y="1383"/>
                    </a:lnTo>
                    <a:cubicBezTo>
                      <a:pt x="2375" y="1240"/>
                      <a:pt x="2452" y="1093"/>
                      <a:pt x="2536" y="952"/>
                    </a:cubicBezTo>
                    <a:cubicBezTo>
                      <a:pt x="2606" y="835"/>
                      <a:pt x="2693" y="735"/>
                      <a:pt x="2793" y="628"/>
                    </a:cubicBezTo>
                    <a:cubicBezTo>
                      <a:pt x="2877" y="537"/>
                      <a:pt x="2984" y="467"/>
                      <a:pt x="3094" y="431"/>
                    </a:cubicBezTo>
                    <a:cubicBezTo>
                      <a:pt x="3158" y="407"/>
                      <a:pt x="3221" y="383"/>
                      <a:pt x="3289" y="370"/>
                    </a:cubicBezTo>
                    <a:cubicBezTo>
                      <a:pt x="3335" y="357"/>
                      <a:pt x="3385" y="357"/>
                      <a:pt x="3445" y="353"/>
                    </a:cubicBezTo>
                    <a:lnTo>
                      <a:pt x="3499" y="353"/>
                    </a:lnTo>
                    <a:cubicBezTo>
                      <a:pt x="3508" y="353"/>
                      <a:pt x="3516" y="352"/>
                      <a:pt x="3525" y="352"/>
                    </a:cubicBezTo>
                    <a:close/>
                    <a:moveTo>
                      <a:pt x="3528" y="1"/>
                    </a:moveTo>
                    <a:cubicBezTo>
                      <a:pt x="3515" y="1"/>
                      <a:pt x="3500" y="1"/>
                      <a:pt x="3485" y="2"/>
                    </a:cubicBezTo>
                    <a:lnTo>
                      <a:pt x="3435" y="2"/>
                    </a:lnTo>
                    <a:cubicBezTo>
                      <a:pt x="3362" y="6"/>
                      <a:pt x="3289" y="9"/>
                      <a:pt x="3208" y="26"/>
                    </a:cubicBezTo>
                    <a:cubicBezTo>
                      <a:pt x="3128" y="46"/>
                      <a:pt x="3054" y="69"/>
                      <a:pt x="2980" y="96"/>
                    </a:cubicBezTo>
                    <a:cubicBezTo>
                      <a:pt x="2817" y="153"/>
                      <a:pt x="2659" y="256"/>
                      <a:pt x="2536" y="387"/>
                    </a:cubicBezTo>
                    <a:cubicBezTo>
                      <a:pt x="2426" y="508"/>
                      <a:pt x="2318" y="624"/>
                      <a:pt x="2231" y="775"/>
                    </a:cubicBezTo>
                    <a:cubicBezTo>
                      <a:pt x="2148" y="919"/>
                      <a:pt x="2068" y="1069"/>
                      <a:pt x="1987" y="1216"/>
                    </a:cubicBezTo>
                    <a:lnTo>
                      <a:pt x="1957" y="1273"/>
                    </a:lnTo>
                    <a:cubicBezTo>
                      <a:pt x="1750" y="1661"/>
                      <a:pt x="1536" y="2066"/>
                      <a:pt x="1375" y="2494"/>
                    </a:cubicBezTo>
                    <a:lnTo>
                      <a:pt x="1325" y="2635"/>
                    </a:lnTo>
                    <a:cubicBezTo>
                      <a:pt x="1275" y="2775"/>
                      <a:pt x="1222" y="2922"/>
                      <a:pt x="1161" y="3056"/>
                    </a:cubicBezTo>
                    <a:lnTo>
                      <a:pt x="890" y="3658"/>
                    </a:lnTo>
                    <a:cubicBezTo>
                      <a:pt x="666" y="4149"/>
                      <a:pt x="452" y="4654"/>
                      <a:pt x="248" y="5143"/>
                    </a:cubicBezTo>
                    <a:lnTo>
                      <a:pt x="71" y="5557"/>
                    </a:lnTo>
                    <a:cubicBezTo>
                      <a:pt x="1" y="5728"/>
                      <a:pt x="7" y="5952"/>
                      <a:pt x="94" y="6139"/>
                    </a:cubicBezTo>
                    <a:cubicBezTo>
                      <a:pt x="178" y="6323"/>
                      <a:pt x="339" y="6471"/>
                      <a:pt x="529" y="6537"/>
                    </a:cubicBezTo>
                    <a:cubicBezTo>
                      <a:pt x="611" y="6568"/>
                      <a:pt x="698" y="6582"/>
                      <a:pt x="785" y="6582"/>
                    </a:cubicBezTo>
                    <a:cubicBezTo>
                      <a:pt x="822" y="6582"/>
                      <a:pt x="860" y="6579"/>
                      <a:pt x="897" y="6574"/>
                    </a:cubicBezTo>
                    <a:cubicBezTo>
                      <a:pt x="904" y="6577"/>
                      <a:pt x="910" y="6584"/>
                      <a:pt x="917" y="6588"/>
                    </a:cubicBezTo>
                    <a:cubicBezTo>
                      <a:pt x="1001" y="6641"/>
                      <a:pt x="1084" y="6695"/>
                      <a:pt x="1168" y="6744"/>
                    </a:cubicBezTo>
                    <a:cubicBezTo>
                      <a:pt x="1255" y="6795"/>
                      <a:pt x="1338" y="6845"/>
                      <a:pt x="1426" y="6892"/>
                    </a:cubicBezTo>
                    <a:cubicBezTo>
                      <a:pt x="1552" y="6962"/>
                      <a:pt x="1707" y="7042"/>
                      <a:pt x="1873" y="7096"/>
                    </a:cubicBezTo>
                    <a:lnTo>
                      <a:pt x="1897" y="7105"/>
                    </a:lnTo>
                    <a:cubicBezTo>
                      <a:pt x="1940" y="7119"/>
                      <a:pt x="1984" y="7133"/>
                      <a:pt x="2028" y="7142"/>
                    </a:cubicBezTo>
                    <a:lnTo>
                      <a:pt x="2114" y="7170"/>
                    </a:lnTo>
                    <a:cubicBezTo>
                      <a:pt x="2181" y="7190"/>
                      <a:pt x="2252" y="7210"/>
                      <a:pt x="2318" y="7226"/>
                    </a:cubicBezTo>
                    <a:cubicBezTo>
                      <a:pt x="2415" y="7250"/>
                      <a:pt x="2512" y="7270"/>
                      <a:pt x="2609" y="7286"/>
                    </a:cubicBezTo>
                    <a:cubicBezTo>
                      <a:pt x="2676" y="7300"/>
                      <a:pt x="2736" y="7303"/>
                      <a:pt x="2800" y="7303"/>
                    </a:cubicBezTo>
                    <a:cubicBezTo>
                      <a:pt x="2863" y="7303"/>
                      <a:pt x="2923" y="7300"/>
                      <a:pt x="2988" y="7297"/>
                    </a:cubicBezTo>
                    <a:cubicBezTo>
                      <a:pt x="3124" y="7286"/>
                      <a:pt x="3252" y="7246"/>
                      <a:pt x="3372" y="7206"/>
                    </a:cubicBezTo>
                    <a:lnTo>
                      <a:pt x="3435" y="7186"/>
                    </a:lnTo>
                    <a:cubicBezTo>
                      <a:pt x="3519" y="7159"/>
                      <a:pt x="3606" y="7126"/>
                      <a:pt x="3706" y="7079"/>
                    </a:cubicBezTo>
                    <a:cubicBezTo>
                      <a:pt x="3944" y="6969"/>
                      <a:pt x="4167" y="6832"/>
                      <a:pt x="4372" y="6668"/>
                    </a:cubicBezTo>
                    <a:cubicBezTo>
                      <a:pt x="4415" y="6634"/>
                      <a:pt x="4456" y="6594"/>
                      <a:pt x="4496" y="6557"/>
                    </a:cubicBezTo>
                    <a:cubicBezTo>
                      <a:pt x="4653" y="6403"/>
                      <a:pt x="4769" y="6253"/>
                      <a:pt x="4857" y="6096"/>
                    </a:cubicBezTo>
                    <a:cubicBezTo>
                      <a:pt x="4930" y="5955"/>
                      <a:pt x="4984" y="5835"/>
                      <a:pt x="5027" y="5714"/>
                    </a:cubicBezTo>
                    <a:cubicBezTo>
                      <a:pt x="5058" y="5628"/>
                      <a:pt x="5074" y="5540"/>
                      <a:pt x="5087" y="5460"/>
                    </a:cubicBezTo>
                    <a:lnTo>
                      <a:pt x="5101" y="5397"/>
                    </a:lnTo>
                    <a:cubicBezTo>
                      <a:pt x="5141" y="5199"/>
                      <a:pt x="5144" y="4995"/>
                      <a:pt x="5115" y="4791"/>
                    </a:cubicBezTo>
                    <a:cubicBezTo>
                      <a:pt x="5104" y="4708"/>
                      <a:pt x="5084" y="4601"/>
                      <a:pt x="5054" y="4487"/>
                    </a:cubicBezTo>
                    <a:cubicBezTo>
                      <a:pt x="5027" y="4376"/>
                      <a:pt x="4987" y="4270"/>
                      <a:pt x="4940" y="4156"/>
                    </a:cubicBezTo>
                    <a:cubicBezTo>
                      <a:pt x="5138" y="4116"/>
                      <a:pt x="5322" y="4032"/>
                      <a:pt x="5482" y="3959"/>
                    </a:cubicBezTo>
                    <a:cubicBezTo>
                      <a:pt x="5686" y="3868"/>
                      <a:pt x="5830" y="3768"/>
                      <a:pt x="5941" y="3648"/>
                    </a:cubicBezTo>
                    <a:lnTo>
                      <a:pt x="5973" y="3611"/>
                    </a:lnTo>
                    <a:cubicBezTo>
                      <a:pt x="6030" y="3547"/>
                      <a:pt x="6091" y="3481"/>
                      <a:pt x="6148" y="3407"/>
                    </a:cubicBezTo>
                    <a:cubicBezTo>
                      <a:pt x="6254" y="3260"/>
                      <a:pt x="6375" y="3089"/>
                      <a:pt x="6445" y="2882"/>
                    </a:cubicBezTo>
                    <a:cubicBezTo>
                      <a:pt x="6486" y="2761"/>
                      <a:pt x="6512" y="2624"/>
                      <a:pt x="6522" y="2484"/>
                    </a:cubicBezTo>
                    <a:cubicBezTo>
                      <a:pt x="6529" y="2346"/>
                      <a:pt x="6529" y="2203"/>
                      <a:pt x="6515" y="2053"/>
                    </a:cubicBezTo>
                    <a:cubicBezTo>
                      <a:pt x="6515" y="2013"/>
                      <a:pt x="6506" y="1976"/>
                      <a:pt x="6499" y="1939"/>
                    </a:cubicBezTo>
                    <a:cubicBezTo>
                      <a:pt x="6482" y="1875"/>
                      <a:pt x="6459" y="1805"/>
                      <a:pt x="6429" y="1724"/>
                    </a:cubicBezTo>
                    <a:cubicBezTo>
                      <a:pt x="6405" y="1658"/>
                      <a:pt x="6372" y="1601"/>
                      <a:pt x="6342" y="1547"/>
                    </a:cubicBezTo>
                    <a:cubicBezTo>
                      <a:pt x="6262" y="1411"/>
                      <a:pt x="6174" y="1290"/>
                      <a:pt x="6081" y="1179"/>
                    </a:cubicBezTo>
                    <a:cubicBezTo>
                      <a:pt x="6024" y="1116"/>
                      <a:pt x="5967" y="1059"/>
                      <a:pt x="5907" y="1002"/>
                    </a:cubicBezTo>
                    <a:lnTo>
                      <a:pt x="5877" y="972"/>
                    </a:lnTo>
                    <a:cubicBezTo>
                      <a:pt x="5773" y="875"/>
                      <a:pt x="5663" y="775"/>
                      <a:pt x="5546" y="681"/>
                    </a:cubicBezTo>
                    <a:lnTo>
                      <a:pt x="5496" y="638"/>
                    </a:lnTo>
                    <a:cubicBezTo>
                      <a:pt x="5442" y="594"/>
                      <a:pt x="5382" y="548"/>
                      <a:pt x="5315" y="508"/>
                    </a:cubicBezTo>
                    <a:cubicBezTo>
                      <a:pt x="5098" y="377"/>
                      <a:pt x="4874" y="283"/>
                      <a:pt x="4629" y="223"/>
                    </a:cubicBezTo>
                    <a:cubicBezTo>
                      <a:pt x="4439" y="173"/>
                      <a:pt x="4241" y="130"/>
                      <a:pt x="4054" y="93"/>
                    </a:cubicBezTo>
                    <a:lnTo>
                      <a:pt x="3907" y="59"/>
                    </a:lnTo>
                    <a:cubicBezTo>
                      <a:pt x="3817" y="42"/>
                      <a:pt x="3726" y="26"/>
                      <a:pt x="3633" y="9"/>
                    </a:cubicBezTo>
                    <a:cubicBezTo>
                      <a:pt x="3601" y="4"/>
                      <a:pt x="3567" y="1"/>
                      <a:pt x="352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4326" name="Google Shape;4326;p29"/>
            <p:cNvGrpSpPr/>
            <p:nvPr/>
          </p:nvGrpSpPr>
          <p:grpSpPr>
            <a:xfrm>
              <a:off x="172009" y="954081"/>
              <a:ext cx="222100" cy="248393"/>
              <a:chOff x="4791500" y="4541438"/>
              <a:chExt cx="163225" cy="182575"/>
            </a:xfrm>
          </p:grpSpPr>
          <p:sp>
            <p:nvSpPr>
              <p:cNvPr id="4327" name="Google Shape;4327;p29"/>
              <p:cNvSpPr/>
              <p:nvPr/>
            </p:nvSpPr>
            <p:spPr>
              <a:xfrm>
                <a:off x="4795950" y="4545838"/>
                <a:ext cx="154425" cy="173825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6953" extrusionOk="0">
                    <a:moveTo>
                      <a:pt x="3438" y="1267"/>
                    </a:moveTo>
                    <a:cubicBezTo>
                      <a:pt x="3458" y="1271"/>
                      <a:pt x="3475" y="1275"/>
                      <a:pt x="3495" y="1275"/>
                    </a:cubicBezTo>
                    <a:cubicBezTo>
                      <a:pt x="3575" y="1288"/>
                      <a:pt x="3652" y="1301"/>
                      <a:pt x="3733" y="1315"/>
                    </a:cubicBezTo>
                    <a:cubicBezTo>
                      <a:pt x="3849" y="1338"/>
                      <a:pt x="3969" y="1358"/>
                      <a:pt x="4087" y="1381"/>
                    </a:cubicBezTo>
                    <a:cubicBezTo>
                      <a:pt x="4190" y="1408"/>
                      <a:pt x="4294" y="1442"/>
                      <a:pt x="4391" y="1482"/>
                    </a:cubicBezTo>
                    <a:cubicBezTo>
                      <a:pt x="4491" y="1545"/>
                      <a:pt x="4585" y="1619"/>
                      <a:pt x="4676" y="1699"/>
                    </a:cubicBezTo>
                    <a:cubicBezTo>
                      <a:pt x="4776" y="1796"/>
                      <a:pt x="4876" y="1897"/>
                      <a:pt x="4960" y="2007"/>
                    </a:cubicBezTo>
                    <a:cubicBezTo>
                      <a:pt x="4966" y="2027"/>
                      <a:pt x="4977" y="2044"/>
                      <a:pt x="4986" y="2064"/>
                    </a:cubicBezTo>
                    <a:cubicBezTo>
                      <a:pt x="4983" y="2124"/>
                      <a:pt x="4980" y="2184"/>
                      <a:pt x="4970" y="2244"/>
                    </a:cubicBezTo>
                    <a:lnTo>
                      <a:pt x="4963" y="2264"/>
                    </a:lnTo>
                    <a:cubicBezTo>
                      <a:pt x="4920" y="2338"/>
                      <a:pt x="4866" y="2408"/>
                      <a:pt x="4812" y="2479"/>
                    </a:cubicBezTo>
                    <a:lnTo>
                      <a:pt x="4792" y="2495"/>
                    </a:lnTo>
                    <a:cubicBezTo>
                      <a:pt x="4702" y="2542"/>
                      <a:pt x="4608" y="2582"/>
                      <a:pt x="4515" y="2615"/>
                    </a:cubicBezTo>
                    <a:cubicBezTo>
                      <a:pt x="4408" y="2642"/>
                      <a:pt x="4298" y="2652"/>
                      <a:pt x="4190" y="2666"/>
                    </a:cubicBezTo>
                    <a:cubicBezTo>
                      <a:pt x="4114" y="2675"/>
                      <a:pt x="4034" y="2686"/>
                      <a:pt x="3953" y="2692"/>
                    </a:cubicBezTo>
                    <a:cubicBezTo>
                      <a:pt x="3816" y="2692"/>
                      <a:pt x="3679" y="2679"/>
                      <a:pt x="3538" y="2666"/>
                    </a:cubicBezTo>
                    <a:cubicBezTo>
                      <a:pt x="3415" y="2652"/>
                      <a:pt x="3291" y="2639"/>
                      <a:pt x="3167" y="2615"/>
                    </a:cubicBezTo>
                    <a:cubicBezTo>
                      <a:pt x="3074" y="2589"/>
                      <a:pt x="2983" y="2562"/>
                      <a:pt x="2886" y="2552"/>
                    </a:cubicBezTo>
                    <a:cubicBezTo>
                      <a:pt x="2864" y="2549"/>
                      <a:pt x="2843" y="2548"/>
                      <a:pt x="2822" y="2548"/>
                    </a:cubicBezTo>
                    <a:cubicBezTo>
                      <a:pt x="2763" y="2548"/>
                      <a:pt x="2705" y="2557"/>
                      <a:pt x="2649" y="2572"/>
                    </a:cubicBezTo>
                    <a:cubicBezTo>
                      <a:pt x="2665" y="2539"/>
                      <a:pt x="2679" y="2508"/>
                      <a:pt x="2692" y="2475"/>
                    </a:cubicBezTo>
                    <a:cubicBezTo>
                      <a:pt x="2742" y="2385"/>
                      <a:pt x="2789" y="2294"/>
                      <a:pt x="2842" y="2204"/>
                    </a:cubicBezTo>
                    <a:cubicBezTo>
                      <a:pt x="2923" y="2070"/>
                      <a:pt x="3000" y="1940"/>
                      <a:pt x="3080" y="1809"/>
                    </a:cubicBezTo>
                    <a:cubicBezTo>
                      <a:pt x="3157" y="1689"/>
                      <a:pt x="3231" y="1572"/>
                      <a:pt x="3311" y="1459"/>
                    </a:cubicBezTo>
                    <a:cubicBezTo>
                      <a:pt x="3355" y="1395"/>
                      <a:pt x="3395" y="1331"/>
                      <a:pt x="3438" y="1267"/>
                    </a:cubicBezTo>
                    <a:close/>
                    <a:moveTo>
                      <a:pt x="2228" y="3492"/>
                    </a:moveTo>
                    <a:cubicBezTo>
                      <a:pt x="2284" y="3609"/>
                      <a:pt x="2358" y="3675"/>
                      <a:pt x="2458" y="3759"/>
                    </a:cubicBezTo>
                    <a:lnTo>
                      <a:pt x="2461" y="3763"/>
                    </a:lnTo>
                    <a:cubicBezTo>
                      <a:pt x="2509" y="3796"/>
                      <a:pt x="2562" y="3826"/>
                      <a:pt x="2612" y="3853"/>
                    </a:cubicBezTo>
                    <a:cubicBezTo>
                      <a:pt x="2659" y="3879"/>
                      <a:pt x="2702" y="3907"/>
                      <a:pt x="2749" y="3933"/>
                    </a:cubicBezTo>
                    <a:cubicBezTo>
                      <a:pt x="2839" y="3984"/>
                      <a:pt x="2936" y="4037"/>
                      <a:pt x="3023" y="4097"/>
                    </a:cubicBezTo>
                    <a:cubicBezTo>
                      <a:pt x="3100" y="4147"/>
                      <a:pt x="3171" y="4204"/>
                      <a:pt x="3237" y="4261"/>
                    </a:cubicBezTo>
                    <a:cubicBezTo>
                      <a:pt x="3298" y="4321"/>
                      <a:pt x="3358" y="4385"/>
                      <a:pt x="3408" y="4452"/>
                    </a:cubicBezTo>
                    <a:cubicBezTo>
                      <a:pt x="3438" y="4509"/>
                      <a:pt x="3465" y="4572"/>
                      <a:pt x="3488" y="4635"/>
                    </a:cubicBezTo>
                    <a:cubicBezTo>
                      <a:pt x="3508" y="4709"/>
                      <a:pt x="3522" y="4786"/>
                      <a:pt x="3528" y="4863"/>
                    </a:cubicBezTo>
                    <a:cubicBezTo>
                      <a:pt x="3528" y="4900"/>
                      <a:pt x="3522" y="4933"/>
                      <a:pt x="3518" y="4967"/>
                    </a:cubicBezTo>
                    <a:cubicBezTo>
                      <a:pt x="3501" y="5020"/>
                      <a:pt x="3485" y="5074"/>
                      <a:pt x="3461" y="5128"/>
                    </a:cubicBezTo>
                    <a:cubicBezTo>
                      <a:pt x="3438" y="5168"/>
                      <a:pt x="3412" y="5208"/>
                      <a:pt x="3384" y="5244"/>
                    </a:cubicBezTo>
                    <a:cubicBezTo>
                      <a:pt x="3321" y="5301"/>
                      <a:pt x="3251" y="5355"/>
                      <a:pt x="3180" y="5401"/>
                    </a:cubicBezTo>
                    <a:cubicBezTo>
                      <a:pt x="3060" y="5472"/>
                      <a:pt x="2930" y="5525"/>
                      <a:pt x="2796" y="5572"/>
                    </a:cubicBezTo>
                    <a:cubicBezTo>
                      <a:pt x="2759" y="5582"/>
                      <a:pt x="2719" y="5592"/>
                      <a:pt x="2679" y="5599"/>
                    </a:cubicBezTo>
                    <a:cubicBezTo>
                      <a:pt x="2669" y="5599"/>
                      <a:pt x="2662" y="5595"/>
                      <a:pt x="2655" y="5595"/>
                    </a:cubicBezTo>
                    <a:cubicBezTo>
                      <a:pt x="2585" y="5575"/>
                      <a:pt x="2518" y="5555"/>
                      <a:pt x="2452" y="5535"/>
                    </a:cubicBezTo>
                    <a:cubicBezTo>
                      <a:pt x="2324" y="5495"/>
                      <a:pt x="2197" y="5458"/>
                      <a:pt x="2077" y="5404"/>
                    </a:cubicBezTo>
                    <a:cubicBezTo>
                      <a:pt x="1963" y="5341"/>
                      <a:pt x="1850" y="5274"/>
                      <a:pt x="1739" y="5204"/>
                    </a:cubicBezTo>
                    <a:cubicBezTo>
                      <a:pt x="1679" y="5168"/>
                      <a:pt x="1618" y="5123"/>
                      <a:pt x="1558" y="5087"/>
                    </a:cubicBezTo>
                    <a:cubicBezTo>
                      <a:pt x="1538" y="5077"/>
                      <a:pt x="1515" y="5063"/>
                      <a:pt x="1495" y="5050"/>
                    </a:cubicBezTo>
                    <a:cubicBezTo>
                      <a:pt x="1572" y="4873"/>
                      <a:pt x="1649" y="4696"/>
                      <a:pt x="1729" y="4518"/>
                    </a:cubicBezTo>
                    <a:cubicBezTo>
                      <a:pt x="1882" y="4171"/>
                      <a:pt x="2057" y="3833"/>
                      <a:pt x="2228" y="3492"/>
                    </a:cubicBezTo>
                    <a:close/>
                    <a:moveTo>
                      <a:pt x="3314" y="0"/>
                    </a:moveTo>
                    <a:cubicBezTo>
                      <a:pt x="3231" y="3"/>
                      <a:pt x="3151" y="3"/>
                      <a:pt x="3070" y="23"/>
                    </a:cubicBezTo>
                    <a:cubicBezTo>
                      <a:pt x="2997" y="40"/>
                      <a:pt x="2926" y="63"/>
                      <a:pt x="2859" y="87"/>
                    </a:cubicBezTo>
                    <a:cubicBezTo>
                      <a:pt x="2719" y="134"/>
                      <a:pt x="2589" y="224"/>
                      <a:pt x="2488" y="332"/>
                    </a:cubicBezTo>
                    <a:cubicBezTo>
                      <a:pt x="2381" y="445"/>
                      <a:pt x="2284" y="552"/>
                      <a:pt x="2204" y="686"/>
                    </a:cubicBezTo>
                    <a:cubicBezTo>
                      <a:pt x="2110" y="849"/>
                      <a:pt x="2023" y="1014"/>
                      <a:pt x="1933" y="1181"/>
                    </a:cubicBezTo>
                    <a:cubicBezTo>
                      <a:pt x="1726" y="1568"/>
                      <a:pt x="1518" y="1963"/>
                      <a:pt x="1361" y="2378"/>
                    </a:cubicBezTo>
                    <a:cubicBezTo>
                      <a:pt x="1291" y="2569"/>
                      <a:pt x="1228" y="2766"/>
                      <a:pt x="1144" y="2953"/>
                    </a:cubicBezTo>
                    <a:cubicBezTo>
                      <a:pt x="1053" y="3154"/>
                      <a:pt x="963" y="3354"/>
                      <a:pt x="870" y="3555"/>
                    </a:cubicBezTo>
                    <a:cubicBezTo>
                      <a:pt x="585" y="4180"/>
                      <a:pt x="325" y="4816"/>
                      <a:pt x="56" y="5449"/>
                    </a:cubicBezTo>
                    <a:cubicBezTo>
                      <a:pt x="0" y="5585"/>
                      <a:pt x="16" y="5759"/>
                      <a:pt x="76" y="5890"/>
                    </a:cubicBezTo>
                    <a:cubicBezTo>
                      <a:pt x="141" y="6031"/>
                      <a:pt x="264" y="6144"/>
                      <a:pt x="411" y="6197"/>
                    </a:cubicBezTo>
                    <a:cubicBezTo>
                      <a:pt x="473" y="6220"/>
                      <a:pt x="539" y="6231"/>
                      <a:pt x="605" y="6231"/>
                    </a:cubicBezTo>
                    <a:cubicBezTo>
                      <a:pt x="657" y="6231"/>
                      <a:pt x="709" y="6224"/>
                      <a:pt x="759" y="6211"/>
                    </a:cubicBezTo>
                    <a:cubicBezTo>
                      <a:pt x="783" y="6227"/>
                      <a:pt x="809" y="6244"/>
                      <a:pt x="836" y="6264"/>
                    </a:cubicBezTo>
                    <a:cubicBezTo>
                      <a:pt x="916" y="6318"/>
                      <a:pt x="1000" y="6368"/>
                      <a:pt x="1084" y="6418"/>
                    </a:cubicBezTo>
                    <a:cubicBezTo>
                      <a:pt x="1164" y="6468"/>
                      <a:pt x="1248" y="6515"/>
                      <a:pt x="1331" y="6562"/>
                    </a:cubicBezTo>
                    <a:cubicBezTo>
                      <a:pt x="1465" y="6639"/>
                      <a:pt x="1602" y="6706"/>
                      <a:pt x="1749" y="6753"/>
                    </a:cubicBezTo>
                    <a:cubicBezTo>
                      <a:pt x="1799" y="6769"/>
                      <a:pt x="1846" y="6786"/>
                      <a:pt x="1896" y="6799"/>
                    </a:cubicBezTo>
                    <a:cubicBezTo>
                      <a:pt x="1990" y="6826"/>
                      <a:pt x="2083" y="6856"/>
                      <a:pt x="2180" y="6880"/>
                    </a:cubicBezTo>
                    <a:cubicBezTo>
                      <a:pt x="2274" y="6900"/>
                      <a:pt x="2368" y="6923"/>
                      <a:pt x="2464" y="6940"/>
                    </a:cubicBezTo>
                    <a:cubicBezTo>
                      <a:pt x="2517" y="6949"/>
                      <a:pt x="2569" y="6953"/>
                      <a:pt x="2620" y="6953"/>
                    </a:cubicBezTo>
                    <a:cubicBezTo>
                      <a:pt x="2678" y="6953"/>
                      <a:pt x="2736" y="6949"/>
                      <a:pt x="2796" y="6943"/>
                    </a:cubicBezTo>
                    <a:cubicBezTo>
                      <a:pt x="2940" y="6937"/>
                      <a:pt x="3070" y="6886"/>
                      <a:pt x="3207" y="6843"/>
                    </a:cubicBezTo>
                    <a:cubicBezTo>
                      <a:pt x="3291" y="6816"/>
                      <a:pt x="3375" y="6779"/>
                      <a:pt x="3455" y="6742"/>
                    </a:cubicBezTo>
                    <a:cubicBezTo>
                      <a:pt x="3679" y="6639"/>
                      <a:pt x="3889" y="6508"/>
                      <a:pt x="4083" y="6355"/>
                    </a:cubicBezTo>
                    <a:cubicBezTo>
                      <a:pt x="4124" y="6321"/>
                      <a:pt x="4160" y="6287"/>
                      <a:pt x="4197" y="6254"/>
                    </a:cubicBezTo>
                    <a:cubicBezTo>
                      <a:pt x="4324" y="6127"/>
                      <a:pt x="4438" y="5994"/>
                      <a:pt x="4522" y="5836"/>
                    </a:cubicBezTo>
                    <a:cubicBezTo>
                      <a:pt x="4585" y="5719"/>
                      <a:pt x="4639" y="5605"/>
                      <a:pt x="4682" y="5478"/>
                    </a:cubicBezTo>
                    <a:cubicBezTo>
                      <a:pt x="4716" y="5384"/>
                      <a:pt x="4732" y="5284"/>
                      <a:pt x="4749" y="5188"/>
                    </a:cubicBezTo>
                    <a:cubicBezTo>
                      <a:pt x="4786" y="5007"/>
                      <a:pt x="4789" y="4827"/>
                      <a:pt x="4762" y="4642"/>
                    </a:cubicBezTo>
                    <a:cubicBezTo>
                      <a:pt x="4749" y="4546"/>
                      <a:pt x="4732" y="4452"/>
                      <a:pt x="4709" y="4358"/>
                    </a:cubicBezTo>
                    <a:cubicBezTo>
                      <a:pt x="4669" y="4211"/>
                      <a:pt x="4616" y="4074"/>
                      <a:pt x="4551" y="3940"/>
                    </a:cubicBezTo>
                    <a:cubicBezTo>
                      <a:pt x="4535" y="3910"/>
                      <a:pt x="4518" y="3879"/>
                      <a:pt x="4502" y="3850"/>
                    </a:cubicBezTo>
                    <a:cubicBezTo>
                      <a:pt x="4565" y="3839"/>
                      <a:pt x="4628" y="3830"/>
                      <a:pt x="4692" y="3816"/>
                    </a:cubicBezTo>
                    <a:cubicBezTo>
                      <a:pt x="4883" y="3783"/>
                      <a:pt x="5060" y="3703"/>
                      <a:pt x="5234" y="3623"/>
                    </a:cubicBezTo>
                    <a:cubicBezTo>
                      <a:pt x="5378" y="3558"/>
                      <a:pt x="5522" y="3475"/>
                      <a:pt x="5632" y="3354"/>
                    </a:cubicBezTo>
                    <a:cubicBezTo>
                      <a:pt x="5699" y="3281"/>
                      <a:pt x="5766" y="3208"/>
                      <a:pt x="5826" y="3127"/>
                    </a:cubicBezTo>
                    <a:cubicBezTo>
                      <a:pt x="5936" y="2980"/>
                      <a:pt x="6040" y="2823"/>
                      <a:pt x="6100" y="2649"/>
                    </a:cubicBezTo>
                    <a:cubicBezTo>
                      <a:pt x="6137" y="2539"/>
                      <a:pt x="6161" y="2414"/>
                      <a:pt x="6167" y="2298"/>
                    </a:cubicBezTo>
                    <a:cubicBezTo>
                      <a:pt x="6177" y="2161"/>
                      <a:pt x="6174" y="2027"/>
                      <a:pt x="6164" y="1886"/>
                    </a:cubicBezTo>
                    <a:cubicBezTo>
                      <a:pt x="6161" y="1860"/>
                      <a:pt x="6157" y="1833"/>
                      <a:pt x="6150" y="1806"/>
                    </a:cubicBezTo>
                    <a:cubicBezTo>
                      <a:pt x="6133" y="1739"/>
                      <a:pt x="6110" y="1672"/>
                      <a:pt x="6087" y="1609"/>
                    </a:cubicBezTo>
                    <a:cubicBezTo>
                      <a:pt x="6067" y="1556"/>
                      <a:pt x="6040" y="1508"/>
                      <a:pt x="6013" y="1459"/>
                    </a:cubicBezTo>
                    <a:cubicBezTo>
                      <a:pt x="5940" y="1338"/>
                      <a:pt x="5860" y="1224"/>
                      <a:pt x="5769" y="1117"/>
                    </a:cubicBezTo>
                    <a:cubicBezTo>
                      <a:pt x="5709" y="1047"/>
                      <a:pt x="5642" y="987"/>
                      <a:pt x="5575" y="923"/>
                    </a:cubicBezTo>
                    <a:cubicBezTo>
                      <a:pt x="5474" y="823"/>
                      <a:pt x="5368" y="729"/>
                      <a:pt x="5258" y="639"/>
                    </a:cubicBezTo>
                    <a:cubicBezTo>
                      <a:pt x="5241" y="625"/>
                      <a:pt x="5224" y="613"/>
                      <a:pt x="5207" y="599"/>
                    </a:cubicBezTo>
                    <a:cubicBezTo>
                      <a:pt x="5153" y="556"/>
                      <a:pt x="5104" y="515"/>
                      <a:pt x="5047" y="482"/>
                    </a:cubicBezTo>
                    <a:cubicBezTo>
                      <a:pt x="4846" y="361"/>
                      <a:pt x="4636" y="275"/>
                      <a:pt x="4408" y="214"/>
                    </a:cubicBezTo>
                    <a:cubicBezTo>
                      <a:pt x="4170" y="154"/>
                      <a:pt x="3929" y="107"/>
                      <a:pt x="3692" y="57"/>
                    </a:cubicBezTo>
                    <a:cubicBezTo>
                      <a:pt x="3602" y="37"/>
                      <a:pt x="3515" y="23"/>
                      <a:pt x="3428" y="7"/>
                    </a:cubicBezTo>
                    <a:cubicBezTo>
                      <a:pt x="3387" y="0"/>
                      <a:pt x="3351" y="0"/>
                      <a:pt x="331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28" name="Google Shape;4328;p29"/>
              <p:cNvSpPr/>
              <p:nvPr/>
            </p:nvSpPr>
            <p:spPr>
              <a:xfrm>
                <a:off x="4791500" y="4541438"/>
                <a:ext cx="163225" cy="182575"/>
              </a:xfrm>
              <a:custGeom>
                <a:avLst/>
                <a:gdLst/>
                <a:ahLst/>
                <a:cxnLst/>
                <a:rect l="l" t="t" r="r" b="b"/>
                <a:pathLst>
                  <a:path w="6529" h="7303" extrusionOk="0">
                    <a:moveTo>
                      <a:pt x="3700" y="1635"/>
                    </a:moveTo>
                    <a:lnTo>
                      <a:pt x="3880" y="1664"/>
                    </a:lnTo>
                    <a:cubicBezTo>
                      <a:pt x="3997" y="1684"/>
                      <a:pt x="4111" y="1708"/>
                      <a:pt x="4221" y="1728"/>
                    </a:cubicBezTo>
                    <a:cubicBezTo>
                      <a:pt x="4325" y="1755"/>
                      <a:pt x="4412" y="1781"/>
                      <a:pt x="4489" y="1815"/>
                    </a:cubicBezTo>
                    <a:cubicBezTo>
                      <a:pt x="4582" y="1875"/>
                      <a:pt x="4669" y="1945"/>
                      <a:pt x="4733" y="2005"/>
                    </a:cubicBezTo>
                    <a:cubicBezTo>
                      <a:pt x="4817" y="2082"/>
                      <a:pt x="4907" y="2173"/>
                      <a:pt x="4987" y="2277"/>
                    </a:cubicBezTo>
                    <a:cubicBezTo>
                      <a:pt x="4984" y="2310"/>
                      <a:pt x="4981" y="2340"/>
                      <a:pt x="4977" y="2374"/>
                    </a:cubicBezTo>
                    <a:cubicBezTo>
                      <a:pt x="4947" y="2424"/>
                      <a:pt x="4907" y="2474"/>
                      <a:pt x="4867" y="2527"/>
                    </a:cubicBezTo>
                    <a:cubicBezTo>
                      <a:pt x="4797" y="2561"/>
                      <a:pt x="4723" y="2595"/>
                      <a:pt x="4643" y="2624"/>
                    </a:cubicBezTo>
                    <a:cubicBezTo>
                      <a:pt x="4566" y="2641"/>
                      <a:pt x="4489" y="2651"/>
                      <a:pt x="4405" y="2661"/>
                    </a:cubicBezTo>
                    <a:lnTo>
                      <a:pt x="4348" y="2668"/>
                    </a:lnTo>
                    <a:cubicBezTo>
                      <a:pt x="4272" y="2678"/>
                      <a:pt x="4195" y="2684"/>
                      <a:pt x="4131" y="2691"/>
                    </a:cubicBezTo>
                    <a:cubicBezTo>
                      <a:pt x="3991" y="2691"/>
                      <a:pt x="3854" y="2678"/>
                      <a:pt x="3736" y="2668"/>
                    </a:cubicBezTo>
                    <a:cubicBezTo>
                      <a:pt x="3596" y="2655"/>
                      <a:pt x="3485" y="2638"/>
                      <a:pt x="3385" y="2621"/>
                    </a:cubicBezTo>
                    <a:lnTo>
                      <a:pt x="3375" y="2618"/>
                    </a:lnTo>
                    <a:cubicBezTo>
                      <a:pt x="3295" y="2595"/>
                      <a:pt x="3215" y="2570"/>
                      <a:pt x="3121" y="2558"/>
                    </a:cubicBezTo>
                    <a:cubicBezTo>
                      <a:pt x="3138" y="2527"/>
                      <a:pt x="3155" y="2497"/>
                      <a:pt x="3171" y="2470"/>
                    </a:cubicBezTo>
                    <a:cubicBezTo>
                      <a:pt x="3252" y="2337"/>
                      <a:pt x="3329" y="2206"/>
                      <a:pt x="3409" y="2079"/>
                    </a:cubicBezTo>
                    <a:cubicBezTo>
                      <a:pt x="3482" y="1962"/>
                      <a:pt x="3556" y="1845"/>
                      <a:pt x="3633" y="1735"/>
                    </a:cubicBezTo>
                    <a:lnTo>
                      <a:pt x="3700" y="1635"/>
                    </a:lnTo>
                    <a:close/>
                    <a:moveTo>
                      <a:pt x="3536" y="1253"/>
                    </a:moveTo>
                    <a:lnTo>
                      <a:pt x="3345" y="1534"/>
                    </a:lnTo>
                    <a:cubicBezTo>
                      <a:pt x="3261" y="1651"/>
                      <a:pt x="3184" y="1772"/>
                      <a:pt x="3111" y="1892"/>
                    </a:cubicBezTo>
                    <a:cubicBezTo>
                      <a:pt x="3028" y="2022"/>
                      <a:pt x="2951" y="2156"/>
                      <a:pt x="2870" y="2289"/>
                    </a:cubicBezTo>
                    <a:cubicBezTo>
                      <a:pt x="2817" y="2380"/>
                      <a:pt x="2770" y="2470"/>
                      <a:pt x="2719" y="2561"/>
                    </a:cubicBezTo>
                    <a:lnTo>
                      <a:pt x="2509" y="3019"/>
                    </a:lnTo>
                    <a:lnTo>
                      <a:pt x="2874" y="2919"/>
                    </a:lnTo>
                    <a:cubicBezTo>
                      <a:pt x="2916" y="2906"/>
                      <a:pt x="2960" y="2899"/>
                      <a:pt x="3003" y="2899"/>
                    </a:cubicBezTo>
                    <a:cubicBezTo>
                      <a:pt x="3018" y="2899"/>
                      <a:pt x="3033" y="2900"/>
                      <a:pt x="3048" y="2902"/>
                    </a:cubicBezTo>
                    <a:cubicBezTo>
                      <a:pt x="3121" y="2908"/>
                      <a:pt x="3195" y="2932"/>
                      <a:pt x="3275" y="2956"/>
                    </a:cubicBezTo>
                    <a:lnTo>
                      <a:pt x="3312" y="2965"/>
                    </a:lnTo>
                    <a:cubicBezTo>
                      <a:pt x="3425" y="2985"/>
                      <a:pt x="3549" y="3002"/>
                      <a:pt x="3700" y="3016"/>
                    </a:cubicBezTo>
                    <a:cubicBezTo>
                      <a:pt x="3823" y="3029"/>
                      <a:pt x="3967" y="3042"/>
                      <a:pt x="4131" y="3042"/>
                    </a:cubicBezTo>
                    <a:lnTo>
                      <a:pt x="4144" y="3042"/>
                    </a:lnTo>
                    <a:cubicBezTo>
                      <a:pt x="4228" y="3036"/>
                      <a:pt x="4308" y="3029"/>
                      <a:pt x="4392" y="3016"/>
                    </a:cubicBezTo>
                    <a:lnTo>
                      <a:pt x="4452" y="3009"/>
                    </a:lnTo>
                    <a:cubicBezTo>
                      <a:pt x="4542" y="2999"/>
                      <a:pt x="4636" y="2985"/>
                      <a:pt x="4729" y="2965"/>
                    </a:cubicBezTo>
                    <a:lnTo>
                      <a:pt x="4753" y="2959"/>
                    </a:lnTo>
                    <a:cubicBezTo>
                      <a:pt x="4860" y="2919"/>
                      <a:pt x="4961" y="2875"/>
                      <a:pt x="5050" y="2828"/>
                    </a:cubicBezTo>
                    <a:lnTo>
                      <a:pt x="5124" y="2765"/>
                    </a:lnTo>
                    <a:cubicBezTo>
                      <a:pt x="5188" y="2688"/>
                      <a:pt x="5245" y="2607"/>
                      <a:pt x="5291" y="2534"/>
                    </a:cubicBezTo>
                    <a:lnTo>
                      <a:pt x="5322" y="2447"/>
                    </a:lnTo>
                    <a:cubicBezTo>
                      <a:pt x="5331" y="2380"/>
                      <a:pt x="5339" y="2310"/>
                      <a:pt x="5339" y="2243"/>
                    </a:cubicBezTo>
                    <a:lnTo>
                      <a:pt x="5339" y="2226"/>
                    </a:lnTo>
                    <a:lnTo>
                      <a:pt x="5322" y="2166"/>
                    </a:lnTo>
                    <a:cubicBezTo>
                      <a:pt x="5311" y="2143"/>
                      <a:pt x="5302" y="2123"/>
                      <a:pt x="5291" y="2102"/>
                    </a:cubicBezTo>
                    <a:lnTo>
                      <a:pt x="5278" y="2079"/>
                    </a:lnTo>
                    <a:cubicBezTo>
                      <a:pt x="5181" y="1948"/>
                      <a:pt x="5070" y="1838"/>
                      <a:pt x="4974" y="1748"/>
                    </a:cubicBezTo>
                    <a:lnTo>
                      <a:pt x="4967" y="1741"/>
                    </a:lnTo>
                    <a:cubicBezTo>
                      <a:pt x="4890" y="1675"/>
                      <a:pt x="4783" y="1584"/>
                      <a:pt x="4663" y="1511"/>
                    </a:cubicBezTo>
                    <a:lnTo>
                      <a:pt x="4639" y="1497"/>
                    </a:lnTo>
                    <a:cubicBezTo>
                      <a:pt x="4539" y="1454"/>
                      <a:pt x="4436" y="1420"/>
                      <a:pt x="4298" y="1387"/>
                    </a:cubicBezTo>
                    <a:cubicBezTo>
                      <a:pt x="4181" y="1363"/>
                      <a:pt x="4061" y="1340"/>
                      <a:pt x="3944" y="1320"/>
                    </a:cubicBezTo>
                    <a:cubicBezTo>
                      <a:pt x="3860" y="1303"/>
                      <a:pt x="3780" y="1290"/>
                      <a:pt x="3696" y="1277"/>
                    </a:cubicBezTo>
                    <a:lnTo>
                      <a:pt x="3536" y="1253"/>
                    </a:lnTo>
                    <a:close/>
                    <a:moveTo>
                      <a:pt x="2439" y="3995"/>
                    </a:moveTo>
                    <a:cubicBezTo>
                      <a:pt x="2466" y="4022"/>
                      <a:pt x="2496" y="4046"/>
                      <a:pt x="2526" y="4069"/>
                    </a:cubicBezTo>
                    <a:lnTo>
                      <a:pt x="2529" y="4072"/>
                    </a:lnTo>
                    <a:cubicBezTo>
                      <a:pt x="2576" y="4109"/>
                      <a:pt x="2622" y="4136"/>
                      <a:pt x="2662" y="4160"/>
                    </a:cubicBezTo>
                    <a:lnTo>
                      <a:pt x="2703" y="4183"/>
                    </a:lnTo>
                    <a:cubicBezTo>
                      <a:pt x="2747" y="4209"/>
                      <a:pt x="2793" y="4236"/>
                      <a:pt x="2840" y="4260"/>
                    </a:cubicBezTo>
                    <a:lnTo>
                      <a:pt x="2880" y="4287"/>
                    </a:lnTo>
                    <a:cubicBezTo>
                      <a:pt x="2957" y="4327"/>
                      <a:pt x="3034" y="4370"/>
                      <a:pt x="3104" y="4417"/>
                    </a:cubicBezTo>
                    <a:cubicBezTo>
                      <a:pt x="3168" y="4461"/>
                      <a:pt x="3232" y="4510"/>
                      <a:pt x="3292" y="4564"/>
                    </a:cubicBezTo>
                    <a:cubicBezTo>
                      <a:pt x="3352" y="4621"/>
                      <a:pt x="3399" y="4671"/>
                      <a:pt x="3439" y="4722"/>
                    </a:cubicBezTo>
                    <a:cubicBezTo>
                      <a:pt x="3459" y="4765"/>
                      <a:pt x="3479" y="4808"/>
                      <a:pt x="3499" y="4862"/>
                    </a:cubicBezTo>
                    <a:cubicBezTo>
                      <a:pt x="3512" y="4925"/>
                      <a:pt x="3522" y="4986"/>
                      <a:pt x="3533" y="5043"/>
                    </a:cubicBezTo>
                    <a:cubicBezTo>
                      <a:pt x="3529" y="5063"/>
                      <a:pt x="3525" y="5083"/>
                      <a:pt x="3522" y="5106"/>
                    </a:cubicBezTo>
                    <a:cubicBezTo>
                      <a:pt x="3512" y="5146"/>
                      <a:pt x="3499" y="5186"/>
                      <a:pt x="3482" y="5223"/>
                    </a:cubicBezTo>
                    <a:cubicBezTo>
                      <a:pt x="3465" y="5250"/>
                      <a:pt x="3449" y="5276"/>
                      <a:pt x="3429" y="5299"/>
                    </a:cubicBezTo>
                    <a:cubicBezTo>
                      <a:pt x="3385" y="5344"/>
                      <a:pt x="3332" y="5384"/>
                      <a:pt x="3275" y="5424"/>
                    </a:cubicBezTo>
                    <a:cubicBezTo>
                      <a:pt x="3171" y="5480"/>
                      <a:pt x="3054" y="5534"/>
                      <a:pt x="2931" y="5577"/>
                    </a:cubicBezTo>
                    <a:cubicBezTo>
                      <a:pt x="2903" y="5584"/>
                      <a:pt x="2880" y="5591"/>
                      <a:pt x="2854" y="5594"/>
                    </a:cubicBezTo>
                    <a:cubicBezTo>
                      <a:pt x="2810" y="5580"/>
                      <a:pt x="2767" y="5568"/>
                      <a:pt x="2723" y="5554"/>
                    </a:cubicBezTo>
                    <a:lnTo>
                      <a:pt x="2642" y="5531"/>
                    </a:lnTo>
                    <a:cubicBezTo>
                      <a:pt x="2532" y="5497"/>
                      <a:pt x="2426" y="5464"/>
                      <a:pt x="2338" y="5427"/>
                    </a:cubicBezTo>
                    <a:cubicBezTo>
                      <a:pt x="2228" y="5364"/>
                      <a:pt x="2121" y="5296"/>
                      <a:pt x="2011" y="5230"/>
                    </a:cubicBezTo>
                    <a:lnTo>
                      <a:pt x="1944" y="5186"/>
                    </a:lnTo>
                    <a:cubicBezTo>
                      <a:pt x="1927" y="5176"/>
                      <a:pt x="1910" y="5166"/>
                      <a:pt x="1897" y="5156"/>
                    </a:cubicBezTo>
                    <a:cubicBezTo>
                      <a:pt x="1954" y="5026"/>
                      <a:pt x="2011" y="4895"/>
                      <a:pt x="2068" y="4768"/>
                    </a:cubicBezTo>
                    <a:cubicBezTo>
                      <a:pt x="2181" y="4507"/>
                      <a:pt x="2309" y="4250"/>
                      <a:pt x="2439" y="3995"/>
                    </a:cubicBezTo>
                    <a:close/>
                    <a:moveTo>
                      <a:pt x="2409" y="3273"/>
                    </a:moveTo>
                    <a:lnTo>
                      <a:pt x="2228" y="3631"/>
                    </a:lnTo>
                    <a:cubicBezTo>
                      <a:pt x="2064" y="3952"/>
                      <a:pt x="1894" y="4287"/>
                      <a:pt x="1747" y="4624"/>
                    </a:cubicBezTo>
                    <a:cubicBezTo>
                      <a:pt x="1666" y="4802"/>
                      <a:pt x="1589" y="4978"/>
                      <a:pt x="1512" y="5156"/>
                    </a:cubicBezTo>
                    <a:lnTo>
                      <a:pt x="1449" y="5299"/>
                    </a:lnTo>
                    <a:lnTo>
                      <a:pt x="1646" y="5417"/>
                    </a:lnTo>
                    <a:cubicBezTo>
                      <a:pt x="1683" y="5437"/>
                      <a:pt x="1716" y="5460"/>
                      <a:pt x="1753" y="5480"/>
                    </a:cubicBezTo>
                    <a:lnTo>
                      <a:pt x="1827" y="5531"/>
                    </a:lnTo>
                    <a:cubicBezTo>
                      <a:pt x="1937" y="5600"/>
                      <a:pt x="2051" y="5668"/>
                      <a:pt x="2181" y="5741"/>
                    </a:cubicBezTo>
                    <a:cubicBezTo>
                      <a:pt x="2301" y="5795"/>
                      <a:pt x="2422" y="5832"/>
                      <a:pt x="2542" y="5869"/>
                    </a:cubicBezTo>
                    <a:lnTo>
                      <a:pt x="2619" y="5892"/>
                    </a:lnTo>
                    <a:cubicBezTo>
                      <a:pt x="2673" y="5909"/>
                      <a:pt x="2730" y="5926"/>
                      <a:pt x="2787" y="5942"/>
                    </a:cubicBezTo>
                    <a:lnTo>
                      <a:pt x="2863" y="5952"/>
                    </a:lnTo>
                    <a:lnTo>
                      <a:pt x="2887" y="5946"/>
                    </a:lnTo>
                    <a:cubicBezTo>
                      <a:pt x="2931" y="5938"/>
                      <a:pt x="2977" y="5929"/>
                      <a:pt x="3034" y="5912"/>
                    </a:cubicBezTo>
                    <a:cubicBezTo>
                      <a:pt x="3188" y="5858"/>
                      <a:pt x="3325" y="5798"/>
                      <a:pt x="3459" y="5721"/>
                    </a:cubicBezTo>
                    <a:cubicBezTo>
                      <a:pt x="3549" y="5661"/>
                      <a:pt x="3619" y="5605"/>
                      <a:pt x="3679" y="5548"/>
                    </a:cubicBezTo>
                    <a:lnTo>
                      <a:pt x="3700" y="5527"/>
                    </a:lnTo>
                    <a:cubicBezTo>
                      <a:pt x="3733" y="5484"/>
                      <a:pt x="3763" y="5440"/>
                      <a:pt x="3790" y="5393"/>
                    </a:cubicBezTo>
                    <a:lnTo>
                      <a:pt x="3803" y="5370"/>
                    </a:lnTo>
                    <a:cubicBezTo>
                      <a:pt x="3826" y="5310"/>
                      <a:pt x="3846" y="5253"/>
                      <a:pt x="3863" y="5190"/>
                    </a:cubicBezTo>
                    <a:lnTo>
                      <a:pt x="3870" y="5169"/>
                    </a:lnTo>
                    <a:cubicBezTo>
                      <a:pt x="3874" y="5129"/>
                      <a:pt x="3880" y="5092"/>
                      <a:pt x="3883" y="5052"/>
                    </a:cubicBezTo>
                    <a:lnTo>
                      <a:pt x="3883" y="5035"/>
                    </a:lnTo>
                    <a:lnTo>
                      <a:pt x="3883" y="5019"/>
                    </a:lnTo>
                    <a:cubicBezTo>
                      <a:pt x="3874" y="4942"/>
                      <a:pt x="3860" y="4858"/>
                      <a:pt x="3840" y="4771"/>
                    </a:cubicBezTo>
                    <a:lnTo>
                      <a:pt x="3834" y="4748"/>
                    </a:lnTo>
                    <a:cubicBezTo>
                      <a:pt x="3803" y="4674"/>
                      <a:pt x="3773" y="4608"/>
                      <a:pt x="3743" y="4544"/>
                    </a:cubicBezTo>
                    <a:lnTo>
                      <a:pt x="3726" y="4517"/>
                    </a:lnTo>
                    <a:cubicBezTo>
                      <a:pt x="3673" y="4453"/>
                      <a:pt x="3616" y="4387"/>
                      <a:pt x="3529" y="4303"/>
                    </a:cubicBezTo>
                    <a:cubicBezTo>
                      <a:pt x="3465" y="4250"/>
                      <a:pt x="3389" y="4186"/>
                      <a:pt x="3301" y="4126"/>
                    </a:cubicBezTo>
                    <a:cubicBezTo>
                      <a:pt x="3221" y="4072"/>
                      <a:pt x="3138" y="4026"/>
                      <a:pt x="3054" y="3979"/>
                    </a:cubicBezTo>
                    <a:lnTo>
                      <a:pt x="3011" y="3955"/>
                    </a:lnTo>
                    <a:cubicBezTo>
                      <a:pt x="2967" y="3929"/>
                      <a:pt x="2923" y="3905"/>
                      <a:pt x="2880" y="3879"/>
                    </a:cubicBezTo>
                    <a:lnTo>
                      <a:pt x="2837" y="3855"/>
                    </a:lnTo>
                    <a:cubicBezTo>
                      <a:pt x="2807" y="3839"/>
                      <a:pt x="2776" y="3822"/>
                      <a:pt x="2750" y="3802"/>
                    </a:cubicBezTo>
                    <a:lnTo>
                      <a:pt x="2639" y="3939"/>
                    </a:lnTo>
                    <a:lnTo>
                      <a:pt x="2747" y="3799"/>
                    </a:lnTo>
                    <a:cubicBezTo>
                      <a:pt x="2650" y="3718"/>
                      <a:pt x="2602" y="3674"/>
                      <a:pt x="2566" y="3591"/>
                    </a:cubicBezTo>
                    <a:lnTo>
                      <a:pt x="2409" y="3273"/>
                    </a:lnTo>
                    <a:close/>
                    <a:moveTo>
                      <a:pt x="3525" y="352"/>
                    </a:moveTo>
                    <a:cubicBezTo>
                      <a:pt x="3544" y="352"/>
                      <a:pt x="3562" y="354"/>
                      <a:pt x="3576" y="357"/>
                    </a:cubicBezTo>
                    <a:cubicBezTo>
                      <a:pt x="3663" y="370"/>
                      <a:pt x="3746" y="387"/>
                      <a:pt x="3834" y="403"/>
                    </a:cubicBezTo>
                    <a:lnTo>
                      <a:pt x="3980" y="434"/>
                    </a:lnTo>
                    <a:cubicBezTo>
                      <a:pt x="4167" y="474"/>
                      <a:pt x="4359" y="514"/>
                      <a:pt x="4542" y="561"/>
                    </a:cubicBezTo>
                    <a:cubicBezTo>
                      <a:pt x="4753" y="614"/>
                      <a:pt x="4944" y="698"/>
                      <a:pt x="5135" y="812"/>
                    </a:cubicBezTo>
                    <a:cubicBezTo>
                      <a:pt x="5184" y="838"/>
                      <a:pt x="5231" y="875"/>
                      <a:pt x="5275" y="912"/>
                    </a:cubicBezTo>
                    <a:lnTo>
                      <a:pt x="5325" y="952"/>
                    </a:lnTo>
                    <a:cubicBezTo>
                      <a:pt x="5432" y="1042"/>
                      <a:pt x="5536" y="1133"/>
                      <a:pt x="5632" y="1226"/>
                    </a:cubicBezTo>
                    <a:lnTo>
                      <a:pt x="5666" y="1256"/>
                    </a:lnTo>
                    <a:cubicBezTo>
                      <a:pt x="5720" y="1310"/>
                      <a:pt x="5770" y="1357"/>
                      <a:pt x="5813" y="1407"/>
                    </a:cubicBezTo>
                    <a:cubicBezTo>
                      <a:pt x="5893" y="1504"/>
                      <a:pt x="5967" y="1607"/>
                      <a:pt x="6038" y="1724"/>
                    </a:cubicBezTo>
                    <a:cubicBezTo>
                      <a:pt x="6061" y="1765"/>
                      <a:pt x="6084" y="1805"/>
                      <a:pt x="6101" y="1845"/>
                    </a:cubicBezTo>
                    <a:cubicBezTo>
                      <a:pt x="6121" y="1905"/>
                      <a:pt x="6141" y="1962"/>
                      <a:pt x="6154" y="2025"/>
                    </a:cubicBezTo>
                    <a:cubicBezTo>
                      <a:pt x="6161" y="2042"/>
                      <a:pt x="6164" y="2059"/>
                      <a:pt x="6168" y="2076"/>
                    </a:cubicBezTo>
                    <a:cubicBezTo>
                      <a:pt x="6178" y="2213"/>
                      <a:pt x="6178" y="2340"/>
                      <a:pt x="6171" y="2464"/>
                    </a:cubicBezTo>
                    <a:cubicBezTo>
                      <a:pt x="6164" y="2570"/>
                      <a:pt x="6141" y="2678"/>
                      <a:pt x="6111" y="2768"/>
                    </a:cubicBezTo>
                    <a:cubicBezTo>
                      <a:pt x="6058" y="2925"/>
                      <a:pt x="5957" y="3072"/>
                      <a:pt x="5863" y="3200"/>
                    </a:cubicBezTo>
                    <a:cubicBezTo>
                      <a:pt x="5820" y="3257"/>
                      <a:pt x="5770" y="3313"/>
                      <a:pt x="5713" y="3373"/>
                    </a:cubicBezTo>
                    <a:lnTo>
                      <a:pt x="5680" y="3413"/>
                    </a:lnTo>
                    <a:cubicBezTo>
                      <a:pt x="5603" y="3498"/>
                      <a:pt x="5496" y="3567"/>
                      <a:pt x="5339" y="3638"/>
                    </a:cubicBezTo>
                    <a:cubicBezTo>
                      <a:pt x="5175" y="3711"/>
                      <a:pt x="5007" y="3788"/>
                      <a:pt x="4840" y="3819"/>
                    </a:cubicBezTo>
                    <a:cubicBezTo>
                      <a:pt x="4777" y="3831"/>
                      <a:pt x="4716" y="3842"/>
                      <a:pt x="4653" y="3851"/>
                    </a:cubicBezTo>
                    <a:lnTo>
                      <a:pt x="4402" y="3892"/>
                    </a:lnTo>
                    <a:lnTo>
                      <a:pt x="4529" y="4112"/>
                    </a:lnTo>
                    <a:cubicBezTo>
                      <a:pt x="4542" y="4140"/>
                      <a:pt x="4556" y="4166"/>
                      <a:pt x="4569" y="4193"/>
                    </a:cubicBezTo>
                    <a:cubicBezTo>
                      <a:pt x="4633" y="4323"/>
                      <a:pt x="4683" y="4450"/>
                      <a:pt x="4716" y="4577"/>
                    </a:cubicBezTo>
                    <a:cubicBezTo>
                      <a:pt x="4740" y="4671"/>
                      <a:pt x="4757" y="4771"/>
                      <a:pt x="4766" y="4845"/>
                    </a:cubicBezTo>
                    <a:cubicBezTo>
                      <a:pt x="4794" y="5006"/>
                      <a:pt x="4786" y="5169"/>
                      <a:pt x="4757" y="5330"/>
                    </a:cubicBezTo>
                    <a:lnTo>
                      <a:pt x="4743" y="5393"/>
                    </a:lnTo>
                    <a:cubicBezTo>
                      <a:pt x="4729" y="5467"/>
                      <a:pt x="4716" y="5537"/>
                      <a:pt x="4696" y="5597"/>
                    </a:cubicBezTo>
                    <a:cubicBezTo>
                      <a:pt x="4660" y="5701"/>
                      <a:pt x="4613" y="5805"/>
                      <a:pt x="4546" y="5929"/>
                    </a:cubicBezTo>
                    <a:cubicBezTo>
                      <a:pt x="4476" y="6056"/>
                      <a:pt x="4382" y="6176"/>
                      <a:pt x="4252" y="6303"/>
                    </a:cubicBezTo>
                    <a:cubicBezTo>
                      <a:pt x="4218" y="6333"/>
                      <a:pt x="4188" y="6363"/>
                      <a:pt x="4151" y="6394"/>
                    </a:cubicBezTo>
                    <a:cubicBezTo>
                      <a:pt x="3971" y="6537"/>
                      <a:pt x="3770" y="6661"/>
                      <a:pt x="3559" y="6758"/>
                    </a:cubicBezTo>
                    <a:cubicBezTo>
                      <a:pt x="3472" y="6798"/>
                      <a:pt x="3399" y="6829"/>
                      <a:pt x="3332" y="6852"/>
                    </a:cubicBezTo>
                    <a:lnTo>
                      <a:pt x="3261" y="6872"/>
                    </a:lnTo>
                    <a:cubicBezTo>
                      <a:pt x="3158" y="6905"/>
                      <a:pt x="3057" y="6939"/>
                      <a:pt x="2954" y="6945"/>
                    </a:cubicBezTo>
                    <a:cubicBezTo>
                      <a:pt x="2899" y="6949"/>
                      <a:pt x="2847" y="6952"/>
                      <a:pt x="2798" y="6952"/>
                    </a:cubicBezTo>
                    <a:cubicBezTo>
                      <a:pt x="2755" y="6952"/>
                      <a:pt x="2713" y="6950"/>
                      <a:pt x="2673" y="6942"/>
                    </a:cubicBezTo>
                    <a:cubicBezTo>
                      <a:pt x="2579" y="6925"/>
                      <a:pt x="2489" y="6905"/>
                      <a:pt x="2395" y="6882"/>
                    </a:cubicBezTo>
                    <a:cubicBezTo>
                      <a:pt x="2335" y="6869"/>
                      <a:pt x="2275" y="6852"/>
                      <a:pt x="2215" y="6832"/>
                    </a:cubicBezTo>
                    <a:lnTo>
                      <a:pt x="2121" y="6804"/>
                    </a:lnTo>
                    <a:cubicBezTo>
                      <a:pt x="2085" y="6795"/>
                      <a:pt x="2044" y="6781"/>
                      <a:pt x="2004" y="6768"/>
                    </a:cubicBezTo>
                    <a:lnTo>
                      <a:pt x="1980" y="6761"/>
                    </a:lnTo>
                    <a:cubicBezTo>
                      <a:pt x="1840" y="6718"/>
                      <a:pt x="1710" y="6648"/>
                      <a:pt x="1596" y="6584"/>
                    </a:cubicBezTo>
                    <a:cubicBezTo>
                      <a:pt x="1512" y="6540"/>
                      <a:pt x="1432" y="6494"/>
                      <a:pt x="1352" y="6443"/>
                    </a:cubicBezTo>
                    <a:cubicBezTo>
                      <a:pt x="1268" y="6397"/>
                      <a:pt x="1191" y="6343"/>
                      <a:pt x="1111" y="6293"/>
                    </a:cubicBezTo>
                    <a:cubicBezTo>
                      <a:pt x="1084" y="6276"/>
                      <a:pt x="1061" y="6259"/>
                      <a:pt x="1041" y="6243"/>
                    </a:cubicBezTo>
                    <a:lnTo>
                      <a:pt x="970" y="6193"/>
                    </a:lnTo>
                    <a:lnTo>
                      <a:pt x="890" y="6216"/>
                    </a:lnTo>
                    <a:cubicBezTo>
                      <a:pt x="856" y="6225"/>
                      <a:pt x="820" y="6229"/>
                      <a:pt x="784" y="6229"/>
                    </a:cubicBezTo>
                    <a:cubicBezTo>
                      <a:pt x="737" y="6229"/>
                      <a:pt x="690" y="6222"/>
                      <a:pt x="646" y="6207"/>
                    </a:cubicBezTo>
                    <a:cubicBezTo>
                      <a:pt x="546" y="6170"/>
                      <a:pt x="459" y="6093"/>
                      <a:pt x="412" y="5992"/>
                    </a:cubicBezTo>
                    <a:cubicBezTo>
                      <a:pt x="368" y="5895"/>
                      <a:pt x="362" y="5771"/>
                      <a:pt x="395" y="5694"/>
                    </a:cubicBezTo>
                    <a:lnTo>
                      <a:pt x="569" y="5279"/>
                    </a:lnTo>
                    <a:cubicBezTo>
                      <a:pt x="776" y="4795"/>
                      <a:pt x="987" y="4293"/>
                      <a:pt x="1208" y="3805"/>
                    </a:cubicBezTo>
                    <a:cubicBezTo>
                      <a:pt x="1302" y="3604"/>
                      <a:pt x="1392" y="3404"/>
                      <a:pt x="1483" y="3200"/>
                    </a:cubicBezTo>
                    <a:cubicBezTo>
                      <a:pt x="1546" y="3052"/>
                      <a:pt x="1603" y="2899"/>
                      <a:pt x="1656" y="2751"/>
                    </a:cubicBezTo>
                    <a:lnTo>
                      <a:pt x="1707" y="2615"/>
                    </a:lnTo>
                    <a:cubicBezTo>
                      <a:pt x="1857" y="2209"/>
                      <a:pt x="2064" y="1818"/>
                      <a:pt x="2268" y="1437"/>
                    </a:cubicBezTo>
                    <a:lnTo>
                      <a:pt x="2298" y="1383"/>
                    </a:lnTo>
                    <a:cubicBezTo>
                      <a:pt x="2375" y="1240"/>
                      <a:pt x="2452" y="1093"/>
                      <a:pt x="2536" y="952"/>
                    </a:cubicBezTo>
                    <a:cubicBezTo>
                      <a:pt x="2606" y="835"/>
                      <a:pt x="2693" y="735"/>
                      <a:pt x="2793" y="628"/>
                    </a:cubicBezTo>
                    <a:cubicBezTo>
                      <a:pt x="2877" y="537"/>
                      <a:pt x="2984" y="467"/>
                      <a:pt x="3094" y="431"/>
                    </a:cubicBezTo>
                    <a:cubicBezTo>
                      <a:pt x="3158" y="407"/>
                      <a:pt x="3221" y="383"/>
                      <a:pt x="3289" y="370"/>
                    </a:cubicBezTo>
                    <a:cubicBezTo>
                      <a:pt x="3335" y="357"/>
                      <a:pt x="3385" y="357"/>
                      <a:pt x="3445" y="353"/>
                    </a:cubicBezTo>
                    <a:lnTo>
                      <a:pt x="3499" y="353"/>
                    </a:lnTo>
                    <a:cubicBezTo>
                      <a:pt x="3508" y="353"/>
                      <a:pt x="3516" y="352"/>
                      <a:pt x="3525" y="352"/>
                    </a:cubicBezTo>
                    <a:close/>
                    <a:moveTo>
                      <a:pt x="3528" y="1"/>
                    </a:moveTo>
                    <a:cubicBezTo>
                      <a:pt x="3515" y="1"/>
                      <a:pt x="3500" y="1"/>
                      <a:pt x="3485" y="2"/>
                    </a:cubicBezTo>
                    <a:lnTo>
                      <a:pt x="3435" y="2"/>
                    </a:lnTo>
                    <a:cubicBezTo>
                      <a:pt x="3362" y="6"/>
                      <a:pt x="3289" y="9"/>
                      <a:pt x="3208" y="26"/>
                    </a:cubicBezTo>
                    <a:cubicBezTo>
                      <a:pt x="3128" y="46"/>
                      <a:pt x="3054" y="69"/>
                      <a:pt x="2980" y="96"/>
                    </a:cubicBezTo>
                    <a:cubicBezTo>
                      <a:pt x="2817" y="153"/>
                      <a:pt x="2659" y="256"/>
                      <a:pt x="2536" y="387"/>
                    </a:cubicBezTo>
                    <a:cubicBezTo>
                      <a:pt x="2426" y="508"/>
                      <a:pt x="2318" y="624"/>
                      <a:pt x="2231" y="775"/>
                    </a:cubicBezTo>
                    <a:cubicBezTo>
                      <a:pt x="2148" y="919"/>
                      <a:pt x="2068" y="1069"/>
                      <a:pt x="1987" y="1216"/>
                    </a:cubicBezTo>
                    <a:lnTo>
                      <a:pt x="1957" y="1273"/>
                    </a:lnTo>
                    <a:cubicBezTo>
                      <a:pt x="1750" y="1661"/>
                      <a:pt x="1536" y="2066"/>
                      <a:pt x="1375" y="2494"/>
                    </a:cubicBezTo>
                    <a:lnTo>
                      <a:pt x="1325" y="2635"/>
                    </a:lnTo>
                    <a:cubicBezTo>
                      <a:pt x="1275" y="2775"/>
                      <a:pt x="1222" y="2922"/>
                      <a:pt x="1161" y="3056"/>
                    </a:cubicBezTo>
                    <a:lnTo>
                      <a:pt x="890" y="3658"/>
                    </a:lnTo>
                    <a:cubicBezTo>
                      <a:pt x="666" y="4149"/>
                      <a:pt x="452" y="4654"/>
                      <a:pt x="248" y="5143"/>
                    </a:cubicBezTo>
                    <a:lnTo>
                      <a:pt x="71" y="5557"/>
                    </a:lnTo>
                    <a:cubicBezTo>
                      <a:pt x="1" y="5728"/>
                      <a:pt x="7" y="5952"/>
                      <a:pt x="94" y="6139"/>
                    </a:cubicBezTo>
                    <a:cubicBezTo>
                      <a:pt x="178" y="6323"/>
                      <a:pt x="339" y="6471"/>
                      <a:pt x="529" y="6537"/>
                    </a:cubicBezTo>
                    <a:cubicBezTo>
                      <a:pt x="611" y="6568"/>
                      <a:pt x="698" y="6582"/>
                      <a:pt x="785" y="6582"/>
                    </a:cubicBezTo>
                    <a:cubicBezTo>
                      <a:pt x="822" y="6582"/>
                      <a:pt x="860" y="6579"/>
                      <a:pt x="897" y="6574"/>
                    </a:cubicBezTo>
                    <a:cubicBezTo>
                      <a:pt x="904" y="6577"/>
                      <a:pt x="910" y="6584"/>
                      <a:pt x="917" y="6588"/>
                    </a:cubicBezTo>
                    <a:cubicBezTo>
                      <a:pt x="1001" y="6641"/>
                      <a:pt x="1084" y="6695"/>
                      <a:pt x="1168" y="6744"/>
                    </a:cubicBezTo>
                    <a:cubicBezTo>
                      <a:pt x="1255" y="6795"/>
                      <a:pt x="1338" y="6845"/>
                      <a:pt x="1426" y="6892"/>
                    </a:cubicBezTo>
                    <a:cubicBezTo>
                      <a:pt x="1552" y="6962"/>
                      <a:pt x="1707" y="7042"/>
                      <a:pt x="1873" y="7096"/>
                    </a:cubicBezTo>
                    <a:lnTo>
                      <a:pt x="1897" y="7105"/>
                    </a:lnTo>
                    <a:cubicBezTo>
                      <a:pt x="1940" y="7119"/>
                      <a:pt x="1984" y="7133"/>
                      <a:pt x="2028" y="7142"/>
                    </a:cubicBezTo>
                    <a:lnTo>
                      <a:pt x="2114" y="7170"/>
                    </a:lnTo>
                    <a:cubicBezTo>
                      <a:pt x="2181" y="7190"/>
                      <a:pt x="2252" y="7210"/>
                      <a:pt x="2318" y="7226"/>
                    </a:cubicBezTo>
                    <a:cubicBezTo>
                      <a:pt x="2415" y="7250"/>
                      <a:pt x="2512" y="7270"/>
                      <a:pt x="2609" y="7286"/>
                    </a:cubicBezTo>
                    <a:cubicBezTo>
                      <a:pt x="2676" y="7300"/>
                      <a:pt x="2736" y="7303"/>
                      <a:pt x="2800" y="7303"/>
                    </a:cubicBezTo>
                    <a:cubicBezTo>
                      <a:pt x="2863" y="7303"/>
                      <a:pt x="2923" y="7300"/>
                      <a:pt x="2988" y="7297"/>
                    </a:cubicBezTo>
                    <a:cubicBezTo>
                      <a:pt x="3124" y="7286"/>
                      <a:pt x="3252" y="7246"/>
                      <a:pt x="3372" y="7206"/>
                    </a:cubicBezTo>
                    <a:lnTo>
                      <a:pt x="3435" y="7186"/>
                    </a:lnTo>
                    <a:cubicBezTo>
                      <a:pt x="3519" y="7159"/>
                      <a:pt x="3606" y="7126"/>
                      <a:pt x="3706" y="7079"/>
                    </a:cubicBezTo>
                    <a:cubicBezTo>
                      <a:pt x="3944" y="6969"/>
                      <a:pt x="4167" y="6832"/>
                      <a:pt x="4372" y="6668"/>
                    </a:cubicBezTo>
                    <a:cubicBezTo>
                      <a:pt x="4415" y="6634"/>
                      <a:pt x="4456" y="6594"/>
                      <a:pt x="4496" y="6557"/>
                    </a:cubicBezTo>
                    <a:cubicBezTo>
                      <a:pt x="4653" y="6403"/>
                      <a:pt x="4769" y="6253"/>
                      <a:pt x="4857" y="6096"/>
                    </a:cubicBezTo>
                    <a:cubicBezTo>
                      <a:pt x="4930" y="5955"/>
                      <a:pt x="4984" y="5835"/>
                      <a:pt x="5027" y="5714"/>
                    </a:cubicBezTo>
                    <a:cubicBezTo>
                      <a:pt x="5058" y="5628"/>
                      <a:pt x="5074" y="5540"/>
                      <a:pt x="5087" y="5460"/>
                    </a:cubicBezTo>
                    <a:lnTo>
                      <a:pt x="5101" y="5397"/>
                    </a:lnTo>
                    <a:cubicBezTo>
                      <a:pt x="5141" y="5199"/>
                      <a:pt x="5144" y="4995"/>
                      <a:pt x="5115" y="4791"/>
                    </a:cubicBezTo>
                    <a:cubicBezTo>
                      <a:pt x="5104" y="4708"/>
                      <a:pt x="5084" y="4601"/>
                      <a:pt x="5054" y="4487"/>
                    </a:cubicBezTo>
                    <a:cubicBezTo>
                      <a:pt x="5027" y="4376"/>
                      <a:pt x="4987" y="4270"/>
                      <a:pt x="4940" y="4156"/>
                    </a:cubicBezTo>
                    <a:cubicBezTo>
                      <a:pt x="5138" y="4116"/>
                      <a:pt x="5322" y="4032"/>
                      <a:pt x="5482" y="3959"/>
                    </a:cubicBezTo>
                    <a:cubicBezTo>
                      <a:pt x="5686" y="3868"/>
                      <a:pt x="5830" y="3768"/>
                      <a:pt x="5941" y="3648"/>
                    </a:cubicBezTo>
                    <a:lnTo>
                      <a:pt x="5973" y="3611"/>
                    </a:lnTo>
                    <a:cubicBezTo>
                      <a:pt x="6030" y="3547"/>
                      <a:pt x="6091" y="3481"/>
                      <a:pt x="6148" y="3407"/>
                    </a:cubicBezTo>
                    <a:cubicBezTo>
                      <a:pt x="6254" y="3260"/>
                      <a:pt x="6375" y="3089"/>
                      <a:pt x="6445" y="2882"/>
                    </a:cubicBezTo>
                    <a:cubicBezTo>
                      <a:pt x="6486" y="2761"/>
                      <a:pt x="6512" y="2624"/>
                      <a:pt x="6522" y="2484"/>
                    </a:cubicBezTo>
                    <a:cubicBezTo>
                      <a:pt x="6529" y="2346"/>
                      <a:pt x="6529" y="2203"/>
                      <a:pt x="6515" y="2053"/>
                    </a:cubicBezTo>
                    <a:cubicBezTo>
                      <a:pt x="6515" y="2013"/>
                      <a:pt x="6506" y="1976"/>
                      <a:pt x="6499" y="1939"/>
                    </a:cubicBezTo>
                    <a:cubicBezTo>
                      <a:pt x="6482" y="1875"/>
                      <a:pt x="6459" y="1805"/>
                      <a:pt x="6429" y="1724"/>
                    </a:cubicBezTo>
                    <a:cubicBezTo>
                      <a:pt x="6405" y="1658"/>
                      <a:pt x="6372" y="1601"/>
                      <a:pt x="6342" y="1547"/>
                    </a:cubicBezTo>
                    <a:cubicBezTo>
                      <a:pt x="6262" y="1411"/>
                      <a:pt x="6174" y="1290"/>
                      <a:pt x="6081" y="1179"/>
                    </a:cubicBezTo>
                    <a:cubicBezTo>
                      <a:pt x="6024" y="1116"/>
                      <a:pt x="5967" y="1059"/>
                      <a:pt x="5907" y="1002"/>
                    </a:cubicBezTo>
                    <a:lnTo>
                      <a:pt x="5877" y="972"/>
                    </a:lnTo>
                    <a:cubicBezTo>
                      <a:pt x="5773" y="875"/>
                      <a:pt x="5663" y="775"/>
                      <a:pt x="5546" y="681"/>
                    </a:cubicBezTo>
                    <a:lnTo>
                      <a:pt x="5496" y="638"/>
                    </a:lnTo>
                    <a:cubicBezTo>
                      <a:pt x="5442" y="594"/>
                      <a:pt x="5382" y="548"/>
                      <a:pt x="5315" y="508"/>
                    </a:cubicBezTo>
                    <a:cubicBezTo>
                      <a:pt x="5098" y="377"/>
                      <a:pt x="4874" y="283"/>
                      <a:pt x="4629" y="223"/>
                    </a:cubicBezTo>
                    <a:cubicBezTo>
                      <a:pt x="4439" y="173"/>
                      <a:pt x="4241" y="130"/>
                      <a:pt x="4054" y="93"/>
                    </a:cubicBezTo>
                    <a:lnTo>
                      <a:pt x="3907" y="59"/>
                    </a:lnTo>
                    <a:cubicBezTo>
                      <a:pt x="3817" y="42"/>
                      <a:pt x="3726" y="26"/>
                      <a:pt x="3633" y="9"/>
                    </a:cubicBezTo>
                    <a:cubicBezTo>
                      <a:pt x="3601" y="4"/>
                      <a:pt x="3567" y="1"/>
                      <a:pt x="352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4329" name="Google Shape;4329;p29"/>
            <p:cNvGrpSpPr/>
            <p:nvPr/>
          </p:nvGrpSpPr>
          <p:grpSpPr>
            <a:xfrm>
              <a:off x="8797342" y="3964408"/>
              <a:ext cx="192516" cy="227716"/>
              <a:chOff x="1824250" y="1008625"/>
              <a:chExt cx="144250" cy="170625"/>
            </a:xfrm>
          </p:grpSpPr>
          <p:sp>
            <p:nvSpPr>
              <p:cNvPr id="4330" name="Google Shape;4330;p29"/>
              <p:cNvSpPr/>
              <p:nvPr/>
            </p:nvSpPr>
            <p:spPr>
              <a:xfrm>
                <a:off x="1828675" y="1013025"/>
                <a:ext cx="135400" cy="161850"/>
              </a:xfrm>
              <a:custGeom>
                <a:avLst/>
                <a:gdLst/>
                <a:ahLst/>
                <a:cxnLst/>
                <a:rect l="l" t="t" r="r" b="b"/>
                <a:pathLst>
                  <a:path w="5416" h="6474" extrusionOk="0">
                    <a:moveTo>
                      <a:pt x="2356" y="0"/>
                    </a:moveTo>
                    <a:cubicBezTo>
                      <a:pt x="2252" y="0"/>
                      <a:pt x="2150" y="4"/>
                      <a:pt x="2047" y="21"/>
                    </a:cubicBezTo>
                    <a:cubicBezTo>
                      <a:pt x="1947" y="37"/>
                      <a:pt x="1847" y="67"/>
                      <a:pt x="1750" y="94"/>
                    </a:cubicBezTo>
                    <a:cubicBezTo>
                      <a:pt x="1690" y="107"/>
                      <a:pt x="1636" y="138"/>
                      <a:pt x="1579" y="161"/>
                    </a:cubicBezTo>
                    <a:cubicBezTo>
                      <a:pt x="1469" y="211"/>
                      <a:pt x="1362" y="274"/>
                      <a:pt x="1258" y="342"/>
                    </a:cubicBezTo>
                    <a:cubicBezTo>
                      <a:pt x="1164" y="402"/>
                      <a:pt x="1074" y="472"/>
                      <a:pt x="988" y="539"/>
                    </a:cubicBezTo>
                    <a:cubicBezTo>
                      <a:pt x="871" y="629"/>
                      <a:pt x="760" y="743"/>
                      <a:pt x="659" y="850"/>
                    </a:cubicBezTo>
                    <a:cubicBezTo>
                      <a:pt x="647" y="863"/>
                      <a:pt x="636" y="876"/>
                      <a:pt x="623" y="890"/>
                    </a:cubicBezTo>
                    <a:cubicBezTo>
                      <a:pt x="562" y="960"/>
                      <a:pt x="506" y="1034"/>
                      <a:pt x="456" y="1111"/>
                    </a:cubicBezTo>
                    <a:cubicBezTo>
                      <a:pt x="358" y="1265"/>
                      <a:pt x="272" y="1428"/>
                      <a:pt x="208" y="1599"/>
                    </a:cubicBezTo>
                    <a:cubicBezTo>
                      <a:pt x="141" y="1783"/>
                      <a:pt x="98" y="1973"/>
                      <a:pt x="65" y="2164"/>
                    </a:cubicBezTo>
                    <a:cubicBezTo>
                      <a:pt x="45" y="2291"/>
                      <a:pt x="28" y="2418"/>
                      <a:pt x="17" y="2546"/>
                    </a:cubicBezTo>
                    <a:cubicBezTo>
                      <a:pt x="1" y="2696"/>
                      <a:pt x="1" y="2850"/>
                      <a:pt x="5" y="3003"/>
                    </a:cubicBezTo>
                    <a:cubicBezTo>
                      <a:pt x="11" y="3144"/>
                      <a:pt x="51" y="3295"/>
                      <a:pt x="91" y="3429"/>
                    </a:cubicBezTo>
                    <a:cubicBezTo>
                      <a:pt x="151" y="3619"/>
                      <a:pt x="228" y="3803"/>
                      <a:pt x="306" y="3987"/>
                    </a:cubicBezTo>
                    <a:cubicBezTo>
                      <a:pt x="342" y="4077"/>
                      <a:pt x="382" y="4167"/>
                      <a:pt x="422" y="4258"/>
                    </a:cubicBezTo>
                    <a:cubicBezTo>
                      <a:pt x="489" y="4402"/>
                      <a:pt x="573" y="4539"/>
                      <a:pt x="656" y="4676"/>
                    </a:cubicBezTo>
                    <a:cubicBezTo>
                      <a:pt x="757" y="4846"/>
                      <a:pt x="867" y="5007"/>
                      <a:pt x="997" y="5150"/>
                    </a:cubicBezTo>
                    <a:cubicBezTo>
                      <a:pt x="1161" y="5331"/>
                      <a:pt x="1339" y="5505"/>
                      <a:pt x="1522" y="5666"/>
                    </a:cubicBezTo>
                    <a:cubicBezTo>
                      <a:pt x="1666" y="5793"/>
                      <a:pt x="1817" y="5917"/>
                      <a:pt x="1977" y="6024"/>
                    </a:cubicBezTo>
                    <a:cubicBezTo>
                      <a:pt x="2175" y="6161"/>
                      <a:pt x="2385" y="6285"/>
                      <a:pt x="2613" y="6362"/>
                    </a:cubicBezTo>
                    <a:cubicBezTo>
                      <a:pt x="2743" y="6405"/>
                      <a:pt x="2877" y="6442"/>
                      <a:pt x="3014" y="6459"/>
                    </a:cubicBezTo>
                    <a:cubicBezTo>
                      <a:pt x="3084" y="6469"/>
                      <a:pt x="3155" y="6473"/>
                      <a:pt x="3227" y="6473"/>
                    </a:cubicBezTo>
                    <a:cubicBezTo>
                      <a:pt x="3293" y="6473"/>
                      <a:pt x="3360" y="6470"/>
                      <a:pt x="3425" y="6465"/>
                    </a:cubicBezTo>
                    <a:cubicBezTo>
                      <a:pt x="3509" y="6459"/>
                      <a:pt x="3589" y="6445"/>
                      <a:pt x="3669" y="6428"/>
                    </a:cubicBezTo>
                    <a:cubicBezTo>
                      <a:pt x="3813" y="6395"/>
                      <a:pt x="3958" y="6362"/>
                      <a:pt x="4098" y="6311"/>
                    </a:cubicBezTo>
                    <a:cubicBezTo>
                      <a:pt x="4248" y="6261"/>
                      <a:pt x="4389" y="6184"/>
                      <a:pt x="4519" y="6094"/>
                    </a:cubicBezTo>
                    <a:cubicBezTo>
                      <a:pt x="4646" y="6007"/>
                      <a:pt x="4750" y="5886"/>
                      <a:pt x="4853" y="5769"/>
                    </a:cubicBezTo>
                    <a:cubicBezTo>
                      <a:pt x="4957" y="5652"/>
                      <a:pt x="5031" y="5528"/>
                      <a:pt x="5108" y="5391"/>
                    </a:cubicBezTo>
                    <a:cubicBezTo>
                      <a:pt x="5185" y="5251"/>
                      <a:pt x="5228" y="5097"/>
                      <a:pt x="5268" y="4943"/>
                    </a:cubicBezTo>
                    <a:cubicBezTo>
                      <a:pt x="5332" y="4706"/>
                      <a:pt x="5402" y="4465"/>
                      <a:pt x="5409" y="4218"/>
                    </a:cubicBezTo>
                    <a:cubicBezTo>
                      <a:pt x="5415" y="4054"/>
                      <a:pt x="5415" y="3886"/>
                      <a:pt x="5392" y="3722"/>
                    </a:cubicBezTo>
                    <a:cubicBezTo>
                      <a:pt x="5389" y="3699"/>
                      <a:pt x="5386" y="3676"/>
                      <a:pt x="5382" y="3649"/>
                    </a:cubicBezTo>
                    <a:cubicBezTo>
                      <a:pt x="5365" y="3579"/>
                      <a:pt x="5345" y="3512"/>
                      <a:pt x="5329" y="3442"/>
                    </a:cubicBezTo>
                    <a:cubicBezTo>
                      <a:pt x="5325" y="3429"/>
                      <a:pt x="5322" y="3415"/>
                      <a:pt x="5315" y="3401"/>
                    </a:cubicBezTo>
                    <a:cubicBezTo>
                      <a:pt x="5272" y="3324"/>
                      <a:pt x="5238" y="3244"/>
                      <a:pt x="5178" y="3181"/>
                    </a:cubicBezTo>
                    <a:cubicBezTo>
                      <a:pt x="5128" y="3128"/>
                      <a:pt x="5077" y="3071"/>
                      <a:pt x="5017" y="3027"/>
                    </a:cubicBezTo>
                    <a:cubicBezTo>
                      <a:pt x="4997" y="3014"/>
                      <a:pt x="4981" y="2997"/>
                      <a:pt x="4961" y="2983"/>
                    </a:cubicBezTo>
                    <a:cubicBezTo>
                      <a:pt x="4852" y="2900"/>
                      <a:pt x="4718" y="2857"/>
                      <a:pt x="4583" y="2857"/>
                    </a:cubicBezTo>
                    <a:cubicBezTo>
                      <a:pt x="4503" y="2857"/>
                      <a:pt x="4423" y="2872"/>
                      <a:pt x="4349" y="2903"/>
                    </a:cubicBezTo>
                    <a:cubicBezTo>
                      <a:pt x="4108" y="3000"/>
                      <a:pt x="3944" y="3251"/>
                      <a:pt x="3958" y="3512"/>
                    </a:cubicBezTo>
                    <a:lnTo>
                      <a:pt x="3958" y="3525"/>
                    </a:lnTo>
                    <a:cubicBezTo>
                      <a:pt x="3944" y="3602"/>
                      <a:pt x="3950" y="3682"/>
                      <a:pt x="3954" y="3759"/>
                    </a:cubicBezTo>
                    <a:cubicBezTo>
                      <a:pt x="3954" y="3803"/>
                      <a:pt x="3967" y="3850"/>
                      <a:pt x="3974" y="3890"/>
                    </a:cubicBezTo>
                    <a:cubicBezTo>
                      <a:pt x="3984" y="3950"/>
                      <a:pt x="3991" y="4011"/>
                      <a:pt x="3994" y="4067"/>
                    </a:cubicBezTo>
                    <a:cubicBezTo>
                      <a:pt x="3984" y="4207"/>
                      <a:pt x="3958" y="4345"/>
                      <a:pt x="3927" y="4482"/>
                    </a:cubicBezTo>
                    <a:cubicBezTo>
                      <a:pt x="3901" y="4576"/>
                      <a:pt x="3870" y="4669"/>
                      <a:pt x="3830" y="4759"/>
                    </a:cubicBezTo>
                    <a:cubicBezTo>
                      <a:pt x="3793" y="4813"/>
                      <a:pt x="3753" y="4863"/>
                      <a:pt x="3710" y="4914"/>
                    </a:cubicBezTo>
                    <a:cubicBezTo>
                      <a:pt x="3697" y="4923"/>
                      <a:pt x="3683" y="4934"/>
                      <a:pt x="3669" y="4943"/>
                    </a:cubicBezTo>
                    <a:cubicBezTo>
                      <a:pt x="3620" y="4967"/>
                      <a:pt x="3563" y="4987"/>
                      <a:pt x="3509" y="5004"/>
                    </a:cubicBezTo>
                    <a:cubicBezTo>
                      <a:pt x="3419" y="5024"/>
                      <a:pt x="3325" y="5040"/>
                      <a:pt x="3231" y="5047"/>
                    </a:cubicBezTo>
                    <a:cubicBezTo>
                      <a:pt x="3202" y="5044"/>
                      <a:pt x="3168" y="5037"/>
                      <a:pt x="3135" y="5034"/>
                    </a:cubicBezTo>
                    <a:cubicBezTo>
                      <a:pt x="3061" y="5007"/>
                      <a:pt x="2987" y="4977"/>
                      <a:pt x="2917" y="4940"/>
                    </a:cubicBezTo>
                    <a:cubicBezTo>
                      <a:pt x="2649" y="4773"/>
                      <a:pt x="2408" y="4562"/>
                      <a:pt x="2181" y="4345"/>
                    </a:cubicBezTo>
                    <a:cubicBezTo>
                      <a:pt x="2101" y="4261"/>
                      <a:pt x="2027" y="4174"/>
                      <a:pt x="1957" y="4084"/>
                    </a:cubicBezTo>
                    <a:cubicBezTo>
                      <a:pt x="1894" y="4000"/>
                      <a:pt x="1837" y="3910"/>
                      <a:pt x="1780" y="3820"/>
                    </a:cubicBezTo>
                    <a:cubicBezTo>
                      <a:pt x="1706" y="3679"/>
                      <a:pt x="1643" y="3532"/>
                      <a:pt x="1579" y="3385"/>
                    </a:cubicBezTo>
                    <a:cubicBezTo>
                      <a:pt x="1519" y="3241"/>
                      <a:pt x="1453" y="3094"/>
                      <a:pt x="1405" y="2947"/>
                    </a:cubicBezTo>
                    <a:cubicBezTo>
                      <a:pt x="1396" y="2883"/>
                      <a:pt x="1389" y="2823"/>
                      <a:pt x="1385" y="2759"/>
                    </a:cubicBezTo>
                    <a:cubicBezTo>
                      <a:pt x="1392" y="2552"/>
                      <a:pt x="1416" y="2345"/>
                      <a:pt x="1459" y="2140"/>
                    </a:cubicBezTo>
                    <a:cubicBezTo>
                      <a:pt x="1489" y="2047"/>
                      <a:pt x="1522" y="1957"/>
                      <a:pt x="1566" y="1867"/>
                    </a:cubicBezTo>
                    <a:cubicBezTo>
                      <a:pt x="1636" y="1759"/>
                      <a:pt x="1713" y="1659"/>
                      <a:pt x="1800" y="1562"/>
                    </a:cubicBezTo>
                    <a:cubicBezTo>
                      <a:pt x="1904" y="1462"/>
                      <a:pt x="2014" y="1368"/>
                      <a:pt x="2135" y="1291"/>
                    </a:cubicBezTo>
                    <a:cubicBezTo>
                      <a:pt x="2212" y="1251"/>
                      <a:pt x="2285" y="1217"/>
                      <a:pt x="2365" y="1188"/>
                    </a:cubicBezTo>
                    <a:cubicBezTo>
                      <a:pt x="2476" y="1171"/>
                      <a:pt x="2589" y="1168"/>
                      <a:pt x="2700" y="1168"/>
                    </a:cubicBezTo>
                    <a:lnTo>
                      <a:pt x="2914" y="1168"/>
                    </a:lnTo>
                    <a:cubicBezTo>
                      <a:pt x="3021" y="1154"/>
                      <a:pt x="3115" y="1117"/>
                      <a:pt x="3198" y="1050"/>
                    </a:cubicBezTo>
                    <a:cubicBezTo>
                      <a:pt x="3319" y="956"/>
                      <a:pt x="3399" y="816"/>
                      <a:pt x="3419" y="666"/>
                    </a:cubicBezTo>
                    <a:cubicBezTo>
                      <a:pt x="3439" y="512"/>
                      <a:pt x="3396" y="354"/>
                      <a:pt x="3302" y="234"/>
                    </a:cubicBezTo>
                    <a:cubicBezTo>
                      <a:pt x="3218" y="121"/>
                      <a:pt x="3064" y="13"/>
                      <a:pt x="2917" y="10"/>
                    </a:cubicBezTo>
                    <a:cubicBezTo>
                      <a:pt x="2803" y="7"/>
                      <a:pt x="2686" y="4"/>
                      <a:pt x="2573" y="4"/>
                    </a:cubicBezTo>
                    <a:cubicBezTo>
                      <a:pt x="2500" y="2"/>
                      <a:pt x="2428" y="0"/>
                      <a:pt x="23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31" name="Google Shape;4331;p29"/>
              <p:cNvSpPr/>
              <p:nvPr/>
            </p:nvSpPr>
            <p:spPr>
              <a:xfrm>
                <a:off x="1824250" y="1008625"/>
                <a:ext cx="144250" cy="170625"/>
              </a:xfrm>
              <a:custGeom>
                <a:avLst/>
                <a:gdLst/>
                <a:ahLst/>
                <a:cxnLst/>
                <a:rect l="l" t="t" r="r" b="b"/>
                <a:pathLst>
                  <a:path w="5770" h="6825" extrusionOk="0">
                    <a:moveTo>
                      <a:pt x="5328" y="3645"/>
                    </a:moveTo>
                    <a:lnTo>
                      <a:pt x="5328" y="3645"/>
                    </a:lnTo>
                    <a:cubicBezTo>
                      <a:pt x="5328" y="3645"/>
                      <a:pt x="5331" y="3651"/>
                      <a:pt x="5339" y="3661"/>
                    </a:cubicBezTo>
                    <a:cubicBezTo>
                      <a:pt x="5335" y="3655"/>
                      <a:pt x="5332" y="3650"/>
                      <a:pt x="5328" y="3645"/>
                    </a:cubicBezTo>
                    <a:close/>
                    <a:moveTo>
                      <a:pt x="2545" y="352"/>
                    </a:moveTo>
                    <a:cubicBezTo>
                      <a:pt x="2590" y="352"/>
                      <a:pt x="2636" y="353"/>
                      <a:pt x="2683" y="354"/>
                    </a:cubicBezTo>
                    <a:lnTo>
                      <a:pt x="2750" y="354"/>
                    </a:lnTo>
                    <a:cubicBezTo>
                      <a:pt x="2863" y="357"/>
                      <a:pt x="2977" y="357"/>
                      <a:pt x="3091" y="360"/>
                    </a:cubicBezTo>
                    <a:cubicBezTo>
                      <a:pt x="3164" y="364"/>
                      <a:pt x="3275" y="430"/>
                      <a:pt x="3342" y="518"/>
                    </a:cubicBezTo>
                    <a:cubicBezTo>
                      <a:pt x="3405" y="601"/>
                      <a:pt x="3436" y="711"/>
                      <a:pt x="3422" y="819"/>
                    </a:cubicBezTo>
                    <a:cubicBezTo>
                      <a:pt x="3408" y="925"/>
                      <a:pt x="3352" y="1023"/>
                      <a:pt x="3268" y="1089"/>
                    </a:cubicBezTo>
                    <a:cubicBezTo>
                      <a:pt x="3212" y="1129"/>
                      <a:pt x="3147" y="1157"/>
                      <a:pt x="3081" y="1169"/>
                    </a:cubicBezTo>
                    <a:lnTo>
                      <a:pt x="2877" y="1166"/>
                    </a:lnTo>
                    <a:cubicBezTo>
                      <a:pt x="2763" y="1166"/>
                      <a:pt x="2639" y="1169"/>
                      <a:pt x="2516" y="1189"/>
                    </a:cubicBezTo>
                    <a:lnTo>
                      <a:pt x="2482" y="1200"/>
                    </a:lnTo>
                    <a:cubicBezTo>
                      <a:pt x="2405" y="1226"/>
                      <a:pt x="2321" y="1263"/>
                      <a:pt x="2218" y="1320"/>
                    </a:cubicBezTo>
                    <a:cubicBezTo>
                      <a:pt x="2101" y="1393"/>
                      <a:pt x="1988" y="1487"/>
                      <a:pt x="1847" y="1621"/>
                    </a:cubicBezTo>
                    <a:cubicBezTo>
                      <a:pt x="1750" y="1728"/>
                      <a:pt x="1666" y="1839"/>
                      <a:pt x="1596" y="1949"/>
                    </a:cubicBezTo>
                    <a:lnTo>
                      <a:pt x="1586" y="1966"/>
                    </a:lnTo>
                    <a:cubicBezTo>
                      <a:pt x="1539" y="2060"/>
                      <a:pt x="1499" y="2160"/>
                      <a:pt x="1462" y="2280"/>
                    </a:cubicBezTo>
                    <a:cubicBezTo>
                      <a:pt x="1422" y="2474"/>
                      <a:pt x="1395" y="2685"/>
                      <a:pt x="1386" y="2946"/>
                    </a:cubicBezTo>
                    <a:cubicBezTo>
                      <a:pt x="1389" y="3016"/>
                      <a:pt x="1395" y="3083"/>
                      <a:pt x="1409" y="3150"/>
                    </a:cubicBezTo>
                    <a:lnTo>
                      <a:pt x="1415" y="3176"/>
                    </a:lnTo>
                    <a:cubicBezTo>
                      <a:pt x="1459" y="3313"/>
                      <a:pt x="1516" y="3444"/>
                      <a:pt x="1569" y="3571"/>
                    </a:cubicBezTo>
                    <a:lnTo>
                      <a:pt x="1596" y="3631"/>
                    </a:lnTo>
                    <a:cubicBezTo>
                      <a:pt x="1650" y="3755"/>
                      <a:pt x="1719" y="3919"/>
                      <a:pt x="1810" y="4089"/>
                    </a:cubicBezTo>
                    <a:cubicBezTo>
                      <a:pt x="1860" y="4173"/>
                      <a:pt x="1920" y="4273"/>
                      <a:pt x="1994" y="4367"/>
                    </a:cubicBezTo>
                    <a:cubicBezTo>
                      <a:pt x="2061" y="4457"/>
                      <a:pt x="2141" y="4548"/>
                      <a:pt x="2235" y="4648"/>
                    </a:cubicBezTo>
                    <a:cubicBezTo>
                      <a:pt x="2519" y="4919"/>
                      <a:pt x="2760" y="5113"/>
                      <a:pt x="3000" y="5266"/>
                    </a:cubicBezTo>
                    <a:lnTo>
                      <a:pt x="3017" y="5277"/>
                    </a:lnTo>
                    <a:cubicBezTo>
                      <a:pt x="3104" y="5317"/>
                      <a:pt x="3181" y="5350"/>
                      <a:pt x="3255" y="5374"/>
                    </a:cubicBezTo>
                    <a:lnTo>
                      <a:pt x="3278" y="5380"/>
                    </a:lnTo>
                    <a:cubicBezTo>
                      <a:pt x="3318" y="5387"/>
                      <a:pt x="3355" y="5394"/>
                      <a:pt x="3392" y="5397"/>
                    </a:cubicBezTo>
                    <a:lnTo>
                      <a:pt x="3408" y="5400"/>
                    </a:lnTo>
                    <a:lnTo>
                      <a:pt x="3425" y="5397"/>
                    </a:lnTo>
                    <a:cubicBezTo>
                      <a:pt x="3516" y="5391"/>
                      <a:pt x="3613" y="5377"/>
                      <a:pt x="3740" y="5346"/>
                    </a:cubicBezTo>
                    <a:cubicBezTo>
                      <a:pt x="3800" y="5330"/>
                      <a:pt x="3860" y="5306"/>
                      <a:pt x="3917" y="5283"/>
                    </a:cubicBezTo>
                    <a:lnTo>
                      <a:pt x="3950" y="5263"/>
                    </a:lnTo>
                    <a:cubicBezTo>
                      <a:pt x="3967" y="5250"/>
                      <a:pt x="3984" y="5240"/>
                      <a:pt x="3997" y="5226"/>
                    </a:cubicBezTo>
                    <a:lnTo>
                      <a:pt x="4017" y="5206"/>
                    </a:lnTo>
                    <a:cubicBezTo>
                      <a:pt x="4070" y="5146"/>
                      <a:pt x="4115" y="5090"/>
                      <a:pt x="4155" y="5036"/>
                    </a:cubicBezTo>
                    <a:lnTo>
                      <a:pt x="4168" y="5005"/>
                    </a:lnTo>
                    <a:cubicBezTo>
                      <a:pt x="4218" y="4899"/>
                      <a:pt x="4251" y="4789"/>
                      <a:pt x="4275" y="4698"/>
                    </a:cubicBezTo>
                    <a:cubicBezTo>
                      <a:pt x="4302" y="4581"/>
                      <a:pt x="4335" y="4423"/>
                      <a:pt x="4345" y="4256"/>
                    </a:cubicBezTo>
                    <a:lnTo>
                      <a:pt x="4345" y="4247"/>
                    </a:lnTo>
                    <a:lnTo>
                      <a:pt x="4345" y="4236"/>
                    </a:lnTo>
                    <a:cubicBezTo>
                      <a:pt x="4342" y="4170"/>
                      <a:pt x="4335" y="4102"/>
                      <a:pt x="4325" y="4039"/>
                    </a:cubicBezTo>
                    <a:cubicBezTo>
                      <a:pt x="4322" y="4019"/>
                      <a:pt x="4318" y="4002"/>
                      <a:pt x="4315" y="3982"/>
                    </a:cubicBezTo>
                    <a:cubicBezTo>
                      <a:pt x="4311" y="3966"/>
                      <a:pt x="4305" y="3942"/>
                      <a:pt x="4305" y="3935"/>
                    </a:cubicBezTo>
                    <a:lnTo>
                      <a:pt x="4305" y="3862"/>
                    </a:lnTo>
                    <a:cubicBezTo>
                      <a:pt x="4302" y="3815"/>
                      <a:pt x="4302" y="3768"/>
                      <a:pt x="4308" y="3715"/>
                    </a:cubicBezTo>
                    <a:lnTo>
                      <a:pt x="4311" y="3698"/>
                    </a:lnTo>
                    <a:lnTo>
                      <a:pt x="4311" y="3678"/>
                    </a:lnTo>
                    <a:cubicBezTo>
                      <a:pt x="4302" y="3494"/>
                      <a:pt x="4419" y="3310"/>
                      <a:pt x="4592" y="3243"/>
                    </a:cubicBezTo>
                    <a:cubicBezTo>
                      <a:pt x="4647" y="3221"/>
                      <a:pt x="4706" y="3209"/>
                      <a:pt x="4765" y="3209"/>
                    </a:cubicBezTo>
                    <a:cubicBezTo>
                      <a:pt x="4860" y="3209"/>
                      <a:pt x="4954" y="3239"/>
                      <a:pt x="5030" y="3296"/>
                    </a:cubicBezTo>
                    <a:lnTo>
                      <a:pt x="5091" y="3344"/>
                    </a:lnTo>
                    <a:cubicBezTo>
                      <a:pt x="5124" y="3370"/>
                      <a:pt x="5161" y="3407"/>
                      <a:pt x="5198" y="3444"/>
                    </a:cubicBezTo>
                    <a:lnTo>
                      <a:pt x="5231" y="3480"/>
                    </a:lnTo>
                    <a:cubicBezTo>
                      <a:pt x="5258" y="3508"/>
                      <a:pt x="5278" y="3551"/>
                      <a:pt x="5305" y="3601"/>
                    </a:cubicBezTo>
                    <a:cubicBezTo>
                      <a:pt x="5312" y="3615"/>
                      <a:pt x="5319" y="3630"/>
                      <a:pt x="5328" y="3645"/>
                    </a:cubicBezTo>
                    <a:lnTo>
                      <a:pt x="5328" y="3645"/>
                    </a:lnTo>
                    <a:lnTo>
                      <a:pt x="5499" y="3597"/>
                    </a:lnTo>
                    <a:lnTo>
                      <a:pt x="5499" y="3597"/>
                    </a:lnTo>
                    <a:lnTo>
                      <a:pt x="5335" y="3665"/>
                    </a:lnTo>
                    <a:lnTo>
                      <a:pt x="5342" y="3691"/>
                    </a:lnTo>
                    <a:cubicBezTo>
                      <a:pt x="5359" y="3748"/>
                      <a:pt x="5375" y="3801"/>
                      <a:pt x="5385" y="3858"/>
                    </a:cubicBezTo>
                    <a:cubicBezTo>
                      <a:pt x="5388" y="3882"/>
                      <a:pt x="5392" y="3902"/>
                      <a:pt x="5395" y="3926"/>
                    </a:cubicBezTo>
                    <a:cubicBezTo>
                      <a:pt x="5419" y="4073"/>
                      <a:pt x="5415" y="4230"/>
                      <a:pt x="5412" y="4390"/>
                    </a:cubicBezTo>
                    <a:cubicBezTo>
                      <a:pt x="5405" y="4591"/>
                      <a:pt x="5351" y="4792"/>
                      <a:pt x="5294" y="5005"/>
                    </a:cubicBezTo>
                    <a:lnTo>
                      <a:pt x="5274" y="5076"/>
                    </a:lnTo>
                    <a:cubicBezTo>
                      <a:pt x="5238" y="5220"/>
                      <a:pt x="5198" y="5360"/>
                      <a:pt x="5131" y="5481"/>
                    </a:cubicBezTo>
                    <a:cubicBezTo>
                      <a:pt x="5061" y="5607"/>
                      <a:pt x="4993" y="5725"/>
                      <a:pt x="4900" y="5828"/>
                    </a:cubicBezTo>
                    <a:lnTo>
                      <a:pt x="4873" y="5859"/>
                    </a:lnTo>
                    <a:cubicBezTo>
                      <a:pt x="4783" y="5959"/>
                      <a:pt x="4696" y="6059"/>
                      <a:pt x="4596" y="6126"/>
                    </a:cubicBezTo>
                    <a:cubicBezTo>
                      <a:pt x="4462" y="6217"/>
                      <a:pt x="4339" y="6283"/>
                      <a:pt x="4218" y="6323"/>
                    </a:cubicBezTo>
                    <a:cubicBezTo>
                      <a:pt x="4094" y="6363"/>
                      <a:pt x="3964" y="6397"/>
                      <a:pt x="3806" y="6434"/>
                    </a:cubicBezTo>
                    <a:cubicBezTo>
                      <a:pt x="3726" y="6450"/>
                      <a:pt x="3656" y="6461"/>
                      <a:pt x="3593" y="6467"/>
                    </a:cubicBezTo>
                    <a:cubicBezTo>
                      <a:pt x="3539" y="6471"/>
                      <a:pt x="3477" y="6474"/>
                      <a:pt x="3412" y="6474"/>
                    </a:cubicBezTo>
                    <a:cubicBezTo>
                      <a:pt x="3347" y="6474"/>
                      <a:pt x="3280" y="6471"/>
                      <a:pt x="3215" y="6461"/>
                    </a:cubicBezTo>
                    <a:cubicBezTo>
                      <a:pt x="3104" y="6447"/>
                      <a:pt x="2984" y="6417"/>
                      <a:pt x="2846" y="6370"/>
                    </a:cubicBezTo>
                    <a:cubicBezTo>
                      <a:pt x="2663" y="6310"/>
                      <a:pt x="2476" y="6209"/>
                      <a:pt x="2255" y="6056"/>
                    </a:cubicBezTo>
                    <a:cubicBezTo>
                      <a:pt x="2114" y="5962"/>
                      <a:pt x="1974" y="5848"/>
                      <a:pt x="1817" y="5712"/>
                    </a:cubicBezTo>
                    <a:cubicBezTo>
                      <a:pt x="1636" y="5551"/>
                      <a:pt x="1466" y="5383"/>
                      <a:pt x="1305" y="5210"/>
                    </a:cubicBezTo>
                    <a:cubicBezTo>
                      <a:pt x="1198" y="5090"/>
                      <a:pt x="1094" y="4949"/>
                      <a:pt x="984" y="4761"/>
                    </a:cubicBezTo>
                    <a:lnTo>
                      <a:pt x="964" y="4732"/>
                    </a:lnTo>
                    <a:cubicBezTo>
                      <a:pt x="890" y="4604"/>
                      <a:pt x="816" y="4488"/>
                      <a:pt x="759" y="4360"/>
                    </a:cubicBezTo>
                    <a:lnTo>
                      <a:pt x="739" y="4317"/>
                    </a:lnTo>
                    <a:cubicBezTo>
                      <a:pt x="710" y="4243"/>
                      <a:pt x="676" y="4170"/>
                      <a:pt x="646" y="4096"/>
                    </a:cubicBezTo>
                    <a:lnTo>
                      <a:pt x="616" y="4022"/>
                    </a:lnTo>
                    <a:cubicBezTo>
                      <a:pt x="549" y="3862"/>
                      <a:pt x="486" y="3708"/>
                      <a:pt x="435" y="3551"/>
                    </a:cubicBezTo>
                    <a:cubicBezTo>
                      <a:pt x="398" y="3427"/>
                      <a:pt x="362" y="3293"/>
                      <a:pt x="358" y="3173"/>
                    </a:cubicBezTo>
                    <a:cubicBezTo>
                      <a:pt x="355" y="3036"/>
                      <a:pt x="355" y="2885"/>
                      <a:pt x="369" y="2738"/>
                    </a:cubicBezTo>
                    <a:cubicBezTo>
                      <a:pt x="378" y="2637"/>
                      <a:pt x="392" y="2504"/>
                      <a:pt x="415" y="2370"/>
                    </a:cubicBezTo>
                    <a:cubicBezTo>
                      <a:pt x="452" y="2163"/>
                      <a:pt x="495" y="1989"/>
                      <a:pt x="549" y="1835"/>
                    </a:cubicBezTo>
                    <a:cubicBezTo>
                      <a:pt x="603" y="1688"/>
                      <a:pt x="683" y="1538"/>
                      <a:pt x="779" y="1380"/>
                    </a:cubicBezTo>
                    <a:cubicBezTo>
                      <a:pt x="824" y="1313"/>
                      <a:pt x="873" y="1250"/>
                      <a:pt x="934" y="1183"/>
                    </a:cubicBezTo>
                    <a:lnTo>
                      <a:pt x="967" y="1146"/>
                    </a:lnTo>
                    <a:cubicBezTo>
                      <a:pt x="1060" y="1043"/>
                      <a:pt x="1161" y="936"/>
                      <a:pt x="1272" y="856"/>
                    </a:cubicBezTo>
                    <a:lnTo>
                      <a:pt x="1312" y="825"/>
                    </a:lnTo>
                    <a:cubicBezTo>
                      <a:pt x="1386" y="765"/>
                      <a:pt x="1455" y="711"/>
                      <a:pt x="1529" y="665"/>
                    </a:cubicBezTo>
                    <a:cubicBezTo>
                      <a:pt x="1622" y="608"/>
                      <a:pt x="1727" y="544"/>
                      <a:pt x="1830" y="498"/>
                    </a:cubicBezTo>
                    <a:lnTo>
                      <a:pt x="1860" y="484"/>
                    </a:lnTo>
                    <a:cubicBezTo>
                      <a:pt x="1900" y="464"/>
                      <a:pt x="1940" y="447"/>
                      <a:pt x="1974" y="437"/>
                    </a:cubicBezTo>
                    <a:lnTo>
                      <a:pt x="2008" y="430"/>
                    </a:lnTo>
                    <a:cubicBezTo>
                      <a:pt x="2091" y="407"/>
                      <a:pt x="2171" y="384"/>
                      <a:pt x="2252" y="370"/>
                    </a:cubicBezTo>
                    <a:cubicBezTo>
                      <a:pt x="2346" y="356"/>
                      <a:pt x="2444" y="352"/>
                      <a:pt x="2545" y="352"/>
                    </a:cubicBezTo>
                    <a:close/>
                    <a:moveTo>
                      <a:pt x="2529" y="0"/>
                    </a:moveTo>
                    <a:cubicBezTo>
                      <a:pt x="2420" y="0"/>
                      <a:pt x="2309" y="5"/>
                      <a:pt x="2195" y="22"/>
                    </a:cubicBezTo>
                    <a:cubicBezTo>
                      <a:pt x="2097" y="39"/>
                      <a:pt x="2004" y="66"/>
                      <a:pt x="1914" y="89"/>
                    </a:cubicBezTo>
                    <a:lnTo>
                      <a:pt x="1880" y="99"/>
                    </a:lnTo>
                    <a:cubicBezTo>
                      <a:pt x="1817" y="116"/>
                      <a:pt x="1763" y="143"/>
                      <a:pt x="1713" y="166"/>
                    </a:cubicBezTo>
                    <a:lnTo>
                      <a:pt x="1687" y="176"/>
                    </a:lnTo>
                    <a:cubicBezTo>
                      <a:pt x="1562" y="233"/>
                      <a:pt x="1449" y="303"/>
                      <a:pt x="1341" y="367"/>
                    </a:cubicBezTo>
                    <a:cubicBezTo>
                      <a:pt x="1255" y="424"/>
                      <a:pt x="1174" y="484"/>
                      <a:pt x="1097" y="544"/>
                    </a:cubicBezTo>
                    <a:lnTo>
                      <a:pt x="1057" y="575"/>
                    </a:lnTo>
                    <a:cubicBezTo>
                      <a:pt x="927" y="675"/>
                      <a:pt x="813" y="791"/>
                      <a:pt x="706" y="909"/>
                    </a:cubicBezTo>
                    <a:lnTo>
                      <a:pt x="670" y="949"/>
                    </a:lnTo>
                    <a:cubicBezTo>
                      <a:pt x="596" y="1032"/>
                      <a:pt x="539" y="1109"/>
                      <a:pt x="486" y="1193"/>
                    </a:cubicBezTo>
                    <a:cubicBezTo>
                      <a:pt x="372" y="1367"/>
                      <a:pt x="282" y="1544"/>
                      <a:pt x="222" y="1714"/>
                    </a:cubicBezTo>
                    <a:cubicBezTo>
                      <a:pt x="157" y="1889"/>
                      <a:pt x="108" y="2083"/>
                      <a:pt x="68" y="2310"/>
                    </a:cubicBezTo>
                    <a:cubicBezTo>
                      <a:pt x="44" y="2454"/>
                      <a:pt x="27" y="2597"/>
                      <a:pt x="17" y="2705"/>
                    </a:cubicBezTo>
                    <a:cubicBezTo>
                      <a:pt x="1" y="2869"/>
                      <a:pt x="4" y="3032"/>
                      <a:pt x="7" y="3183"/>
                    </a:cubicBezTo>
                    <a:cubicBezTo>
                      <a:pt x="11" y="3347"/>
                      <a:pt x="54" y="3508"/>
                      <a:pt x="101" y="3654"/>
                    </a:cubicBezTo>
                    <a:cubicBezTo>
                      <a:pt x="154" y="3829"/>
                      <a:pt x="222" y="3996"/>
                      <a:pt x="288" y="4156"/>
                    </a:cubicBezTo>
                    <a:lnTo>
                      <a:pt x="322" y="4230"/>
                    </a:lnTo>
                    <a:cubicBezTo>
                      <a:pt x="352" y="4307"/>
                      <a:pt x="385" y="4383"/>
                      <a:pt x="418" y="4460"/>
                    </a:cubicBezTo>
                    <a:lnTo>
                      <a:pt x="438" y="4504"/>
                    </a:lnTo>
                    <a:cubicBezTo>
                      <a:pt x="506" y="4651"/>
                      <a:pt x="586" y="4785"/>
                      <a:pt x="663" y="4915"/>
                    </a:cubicBezTo>
                    <a:lnTo>
                      <a:pt x="683" y="4942"/>
                    </a:lnTo>
                    <a:cubicBezTo>
                      <a:pt x="807" y="5150"/>
                      <a:pt x="920" y="5306"/>
                      <a:pt x="1044" y="5444"/>
                    </a:cubicBezTo>
                    <a:cubicBezTo>
                      <a:pt x="1211" y="5627"/>
                      <a:pt x="1395" y="5808"/>
                      <a:pt x="1586" y="5976"/>
                    </a:cubicBezTo>
                    <a:cubicBezTo>
                      <a:pt x="1750" y="6119"/>
                      <a:pt x="1903" y="6243"/>
                      <a:pt x="2054" y="6347"/>
                    </a:cubicBezTo>
                    <a:cubicBezTo>
                      <a:pt x="2301" y="6518"/>
                      <a:pt x="2519" y="6635"/>
                      <a:pt x="2736" y="6705"/>
                    </a:cubicBezTo>
                    <a:cubicBezTo>
                      <a:pt x="2894" y="6758"/>
                      <a:pt x="3034" y="6791"/>
                      <a:pt x="3167" y="6811"/>
                    </a:cubicBezTo>
                    <a:cubicBezTo>
                      <a:pt x="3248" y="6822"/>
                      <a:pt x="3328" y="6825"/>
                      <a:pt x="3405" y="6825"/>
                    </a:cubicBezTo>
                    <a:cubicBezTo>
                      <a:pt x="3482" y="6825"/>
                      <a:pt x="3553" y="6822"/>
                      <a:pt x="3616" y="6819"/>
                    </a:cubicBezTo>
                    <a:cubicBezTo>
                      <a:pt x="3696" y="6811"/>
                      <a:pt x="3786" y="6798"/>
                      <a:pt x="3883" y="6775"/>
                    </a:cubicBezTo>
                    <a:cubicBezTo>
                      <a:pt x="4050" y="6738"/>
                      <a:pt x="4191" y="6701"/>
                      <a:pt x="4331" y="6655"/>
                    </a:cubicBezTo>
                    <a:cubicBezTo>
                      <a:pt x="4482" y="6604"/>
                      <a:pt x="4632" y="6527"/>
                      <a:pt x="4797" y="6417"/>
                    </a:cubicBezTo>
                    <a:cubicBezTo>
                      <a:pt x="4930" y="6323"/>
                      <a:pt x="5038" y="6206"/>
                      <a:pt x="5138" y="6089"/>
                    </a:cubicBezTo>
                    <a:lnTo>
                      <a:pt x="5161" y="6062"/>
                    </a:lnTo>
                    <a:cubicBezTo>
                      <a:pt x="5282" y="5932"/>
                      <a:pt x="5359" y="5788"/>
                      <a:pt x="5435" y="5651"/>
                    </a:cubicBezTo>
                    <a:cubicBezTo>
                      <a:pt x="5526" y="5494"/>
                      <a:pt x="5572" y="5326"/>
                      <a:pt x="5616" y="5166"/>
                    </a:cubicBezTo>
                    <a:lnTo>
                      <a:pt x="5636" y="5096"/>
                    </a:lnTo>
                    <a:cubicBezTo>
                      <a:pt x="5696" y="4872"/>
                      <a:pt x="5756" y="4644"/>
                      <a:pt x="5763" y="4397"/>
                    </a:cubicBezTo>
                    <a:cubicBezTo>
                      <a:pt x="5766" y="4230"/>
                      <a:pt x="5770" y="4049"/>
                      <a:pt x="5743" y="3875"/>
                    </a:cubicBezTo>
                    <a:cubicBezTo>
                      <a:pt x="5740" y="3849"/>
                      <a:pt x="5736" y="3821"/>
                      <a:pt x="5730" y="3795"/>
                    </a:cubicBezTo>
                    <a:cubicBezTo>
                      <a:pt x="5716" y="3728"/>
                      <a:pt x="5700" y="3661"/>
                      <a:pt x="5683" y="3597"/>
                    </a:cubicBezTo>
                    <a:lnTo>
                      <a:pt x="5673" y="3565"/>
                    </a:lnTo>
                    <a:cubicBezTo>
                      <a:pt x="5669" y="3548"/>
                      <a:pt x="5663" y="3520"/>
                      <a:pt x="5646" y="3491"/>
                    </a:cubicBezTo>
                    <a:cubicBezTo>
                      <a:pt x="5636" y="3474"/>
                      <a:pt x="5626" y="3457"/>
                      <a:pt x="5616" y="3437"/>
                    </a:cubicBezTo>
                    <a:cubicBezTo>
                      <a:pt x="5583" y="3374"/>
                      <a:pt x="5546" y="3300"/>
                      <a:pt x="5482" y="3236"/>
                    </a:cubicBezTo>
                    <a:lnTo>
                      <a:pt x="5452" y="3203"/>
                    </a:lnTo>
                    <a:cubicBezTo>
                      <a:pt x="5405" y="3156"/>
                      <a:pt x="5359" y="3106"/>
                      <a:pt x="5302" y="3063"/>
                    </a:cubicBezTo>
                    <a:lnTo>
                      <a:pt x="5245" y="3019"/>
                    </a:lnTo>
                    <a:cubicBezTo>
                      <a:pt x="5107" y="2913"/>
                      <a:pt x="4932" y="2857"/>
                      <a:pt x="4757" y="2857"/>
                    </a:cubicBezTo>
                    <a:cubicBezTo>
                      <a:pt x="4655" y="2857"/>
                      <a:pt x="4554" y="2876"/>
                      <a:pt x="4459" y="2915"/>
                    </a:cubicBezTo>
                    <a:cubicBezTo>
                      <a:pt x="4155" y="3039"/>
                      <a:pt x="3950" y="3350"/>
                      <a:pt x="3960" y="3675"/>
                    </a:cubicBezTo>
                    <a:cubicBezTo>
                      <a:pt x="3947" y="3748"/>
                      <a:pt x="3950" y="3815"/>
                      <a:pt x="3954" y="3875"/>
                    </a:cubicBezTo>
                    <a:lnTo>
                      <a:pt x="3954" y="3939"/>
                    </a:lnTo>
                    <a:cubicBezTo>
                      <a:pt x="3954" y="3982"/>
                      <a:pt x="3964" y="4026"/>
                      <a:pt x="3970" y="4059"/>
                    </a:cubicBezTo>
                    <a:cubicBezTo>
                      <a:pt x="3974" y="4073"/>
                      <a:pt x="3977" y="4082"/>
                      <a:pt x="3977" y="4096"/>
                    </a:cubicBezTo>
                    <a:cubicBezTo>
                      <a:pt x="3987" y="4142"/>
                      <a:pt x="3990" y="4193"/>
                      <a:pt x="3994" y="4243"/>
                    </a:cubicBezTo>
                    <a:cubicBezTo>
                      <a:pt x="3984" y="4380"/>
                      <a:pt x="3957" y="4517"/>
                      <a:pt x="3934" y="4611"/>
                    </a:cubicBezTo>
                    <a:cubicBezTo>
                      <a:pt x="3917" y="4678"/>
                      <a:pt x="3890" y="4765"/>
                      <a:pt x="3854" y="4849"/>
                    </a:cubicBezTo>
                    <a:cubicBezTo>
                      <a:pt x="3826" y="4889"/>
                      <a:pt x="3797" y="4925"/>
                      <a:pt x="3763" y="4962"/>
                    </a:cubicBezTo>
                    <a:cubicBezTo>
                      <a:pt x="3760" y="4965"/>
                      <a:pt x="3760" y="4965"/>
                      <a:pt x="3760" y="4969"/>
                    </a:cubicBezTo>
                    <a:cubicBezTo>
                      <a:pt x="3716" y="4985"/>
                      <a:pt x="3680" y="4999"/>
                      <a:pt x="3649" y="5009"/>
                    </a:cubicBezTo>
                    <a:cubicBezTo>
                      <a:pt x="3559" y="5025"/>
                      <a:pt x="3485" y="5039"/>
                      <a:pt x="3412" y="5045"/>
                    </a:cubicBezTo>
                    <a:cubicBezTo>
                      <a:pt x="3395" y="5042"/>
                      <a:pt x="3375" y="5039"/>
                      <a:pt x="3355" y="5039"/>
                    </a:cubicBezTo>
                    <a:cubicBezTo>
                      <a:pt x="3301" y="5019"/>
                      <a:pt x="3244" y="4992"/>
                      <a:pt x="3181" y="4962"/>
                    </a:cubicBezTo>
                    <a:cubicBezTo>
                      <a:pt x="2964" y="4825"/>
                      <a:pt x="2740" y="4644"/>
                      <a:pt x="2485" y="4397"/>
                    </a:cubicBezTo>
                    <a:cubicBezTo>
                      <a:pt x="2402" y="4313"/>
                      <a:pt x="2335" y="4233"/>
                      <a:pt x="2275" y="4153"/>
                    </a:cubicBezTo>
                    <a:cubicBezTo>
                      <a:pt x="2218" y="4079"/>
                      <a:pt x="2168" y="4002"/>
                      <a:pt x="2114" y="3915"/>
                    </a:cubicBezTo>
                    <a:cubicBezTo>
                      <a:pt x="2037" y="3765"/>
                      <a:pt x="1971" y="3611"/>
                      <a:pt x="1920" y="3494"/>
                    </a:cubicBezTo>
                    <a:lnTo>
                      <a:pt x="1894" y="3430"/>
                    </a:lnTo>
                    <a:cubicBezTo>
                      <a:pt x="1840" y="3310"/>
                      <a:pt x="1793" y="3196"/>
                      <a:pt x="1753" y="3079"/>
                    </a:cubicBezTo>
                    <a:cubicBezTo>
                      <a:pt x="1743" y="3029"/>
                      <a:pt x="1739" y="2979"/>
                      <a:pt x="1736" y="2946"/>
                    </a:cubicBezTo>
                    <a:cubicBezTo>
                      <a:pt x="1747" y="2722"/>
                      <a:pt x="1770" y="2527"/>
                      <a:pt x="1803" y="2370"/>
                    </a:cubicBezTo>
                    <a:cubicBezTo>
                      <a:pt x="1830" y="2287"/>
                      <a:pt x="1860" y="2206"/>
                      <a:pt x="1897" y="2129"/>
                    </a:cubicBezTo>
                    <a:cubicBezTo>
                      <a:pt x="1957" y="2035"/>
                      <a:pt x="2028" y="1946"/>
                      <a:pt x="2097" y="1865"/>
                    </a:cubicBezTo>
                    <a:cubicBezTo>
                      <a:pt x="2211" y="1759"/>
                      <a:pt x="2309" y="1678"/>
                      <a:pt x="2395" y="1625"/>
                    </a:cubicBezTo>
                    <a:cubicBezTo>
                      <a:pt x="2465" y="1584"/>
                      <a:pt x="2525" y="1558"/>
                      <a:pt x="2585" y="1538"/>
                    </a:cubicBezTo>
                    <a:cubicBezTo>
                      <a:pt x="2683" y="1521"/>
                      <a:pt x="2783" y="1518"/>
                      <a:pt x="2874" y="1518"/>
                    </a:cubicBezTo>
                    <a:lnTo>
                      <a:pt x="3091" y="1521"/>
                    </a:lnTo>
                    <a:lnTo>
                      <a:pt x="3114" y="1518"/>
                    </a:lnTo>
                    <a:cubicBezTo>
                      <a:pt x="3252" y="1501"/>
                      <a:pt x="3372" y="1450"/>
                      <a:pt x="3482" y="1367"/>
                    </a:cubicBezTo>
                    <a:cubicBezTo>
                      <a:pt x="3639" y="1246"/>
                      <a:pt x="3743" y="1063"/>
                      <a:pt x="3769" y="862"/>
                    </a:cubicBezTo>
                    <a:cubicBezTo>
                      <a:pt x="3797" y="665"/>
                      <a:pt x="3740" y="461"/>
                      <a:pt x="3619" y="303"/>
                    </a:cubicBezTo>
                    <a:cubicBezTo>
                      <a:pt x="3519" y="169"/>
                      <a:pt x="3322" y="16"/>
                      <a:pt x="3098" y="9"/>
                    </a:cubicBezTo>
                    <a:cubicBezTo>
                      <a:pt x="2984" y="6"/>
                      <a:pt x="2866" y="2"/>
                      <a:pt x="2753" y="2"/>
                    </a:cubicBezTo>
                    <a:lnTo>
                      <a:pt x="2686" y="2"/>
                    </a:lnTo>
                    <a:cubicBezTo>
                      <a:pt x="2634" y="1"/>
                      <a:pt x="2582" y="0"/>
                      <a:pt x="252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4332" name="Google Shape;4332;p29"/>
            <p:cNvGrpSpPr/>
            <p:nvPr/>
          </p:nvGrpSpPr>
          <p:grpSpPr>
            <a:xfrm rot="-564885">
              <a:off x="1023204" y="216108"/>
              <a:ext cx="153769" cy="230340"/>
              <a:chOff x="1459800" y="1512500"/>
              <a:chExt cx="131625" cy="197100"/>
            </a:xfrm>
          </p:grpSpPr>
          <p:sp>
            <p:nvSpPr>
              <p:cNvPr id="4333" name="Google Shape;4333;p29"/>
              <p:cNvSpPr/>
              <p:nvPr/>
            </p:nvSpPr>
            <p:spPr>
              <a:xfrm>
                <a:off x="1533625" y="1599050"/>
                <a:ext cx="600" cy="2450"/>
              </a:xfrm>
              <a:custGeom>
                <a:avLst/>
                <a:gdLst/>
                <a:ahLst/>
                <a:cxnLst/>
                <a:rect l="l" t="t" r="r" b="b"/>
                <a:pathLst>
                  <a:path w="24" h="98" extrusionOk="0">
                    <a:moveTo>
                      <a:pt x="0" y="1"/>
                    </a:moveTo>
                    <a:cubicBezTo>
                      <a:pt x="2" y="11"/>
                      <a:pt x="5" y="21"/>
                      <a:pt x="7" y="30"/>
                    </a:cubicBezTo>
                    <a:lnTo>
                      <a:pt x="7" y="30"/>
                    </a:lnTo>
                    <a:cubicBezTo>
                      <a:pt x="7" y="19"/>
                      <a:pt x="3" y="9"/>
                      <a:pt x="0" y="1"/>
                    </a:cubicBezTo>
                    <a:close/>
                    <a:moveTo>
                      <a:pt x="7" y="30"/>
                    </a:moveTo>
                    <a:lnTo>
                      <a:pt x="7" y="30"/>
                    </a:lnTo>
                    <a:cubicBezTo>
                      <a:pt x="7" y="32"/>
                      <a:pt x="7" y="33"/>
                      <a:pt x="7" y="34"/>
                    </a:cubicBezTo>
                    <a:cubicBezTo>
                      <a:pt x="11" y="47"/>
                      <a:pt x="14" y="64"/>
                      <a:pt x="17" y="81"/>
                    </a:cubicBezTo>
                    <a:lnTo>
                      <a:pt x="23" y="98"/>
                    </a:lnTo>
                    <a:cubicBezTo>
                      <a:pt x="19" y="74"/>
                      <a:pt x="13" y="53"/>
                      <a:pt x="7" y="30"/>
                    </a:cubicBezTo>
                    <a:close/>
                  </a:path>
                </a:pathLst>
              </a:custGeom>
              <a:solidFill>
                <a:srgbClr val="FB67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34" name="Google Shape;4334;p29"/>
              <p:cNvSpPr/>
              <p:nvPr/>
            </p:nvSpPr>
            <p:spPr>
              <a:xfrm>
                <a:off x="1529350" y="1598125"/>
                <a:ext cx="9150" cy="4300"/>
              </a:xfrm>
              <a:custGeom>
                <a:avLst/>
                <a:gdLst/>
                <a:ahLst/>
                <a:cxnLst/>
                <a:rect l="l" t="t" r="r" b="b"/>
                <a:pathLst>
                  <a:path w="366" h="172" extrusionOk="0">
                    <a:moveTo>
                      <a:pt x="345" y="1"/>
                    </a:moveTo>
                    <a:lnTo>
                      <a:pt x="1" y="74"/>
                    </a:lnTo>
                    <a:lnTo>
                      <a:pt x="21" y="172"/>
                    </a:lnTo>
                    <a:lnTo>
                      <a:pt x="365" y="98"/>
                    </a:lnTo>
                    <a:lnTo>
                      <a:pt x="345" y="1"/>
                    </a:lnTo>
                    <a:close/>
                  </a:path>
                </a:pathLst>
              </a:custGeom>
              <a:solidFill>
                <a:srgbClr val="524A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35" name="Google Shape;4335;p29"/>
              <p:cNvSpPr/>
              <p:nvPr/>
            </p:nvSpPr>
            <p:spPr>
              <a:xfrm>
                <a:off x="1463575" y="1516850"/>
                <a:ext cx="123425" cy="188350"/>
              </a:xfrm>
              <a:custGeom>
                <a:avLst/>
                <a:gdLst/>
                <a:ahLst/>
                <a:cxnLst/>
                <a:rect l="l" t="t" r="r" b="b"/>
                <a:pathLst>
                  <a:path w="4937" h="7534" extrusionOk="0">
                    <a:moveTo>
                      <a:pt x="2585" y="2359"/>
                    </a:moveTo>
                    <a:cubicBezTo>
                      <a:pt x="2601" y="2419"/>
                      <a:pt x="2618" y="2479"/>
                      <a:pt x="2635" y="2543"/>
                    </a:cubicBezTo>
                    <a:cubicBezTo>
                      <a:pt x="2682" y="2743"/>
                      <a:pt x="2729" y="2947"/>
                      <a:pt x="2772" y="3148"/>
                    </a:cubicBezTo>
                    <a:cubicBezTo>
                      <a:pt x="2782" y="3188"/>
                      <a:pt x="2793" y="3225"/>
                      <a:pt x="2799" y="3265"/>
                    </a:cubicBezTo>
                    <a:lnTo>
                      <a:pt x="2796" y="3245"/>
                    </a:lnTo>
                    <a:lnTo>
                      <a:pt x="2796" y="3245"/>
                    </a:lnTo>
                    <a:cubicBezTo>
                      <a:pt x="2799" y="3258"/>
                      <a:pt x="2802" y="3275"/>
                      <a:pt x="2805" y="3292"/>
                    </a:cubicBezTo>
                    <a:cubicBezTo>
                      <a:pt x="2805" y="3302"/>
                      <a:pt x="2809" y="3312"/>
                      <a:pt x="2809" y="3322"/>
                    </a:cubicBezTo>
                    <a:lnTo>
                      <a:pt x="2816" y="3338"/>
                    </a:lnTo>
                    <a:lnTo>
                      <a:pt x="2816" y="3352"/>
                    </a:lnTo>
                    <a:cubicBezTo>
                      <a:pt x="2859" y="3543"/>
                      <a:pt x="2902" y="3733"/>
                      <a:pt x="2946" y="3924"/>
                    </a:cubicBezTo>
                    <a:cubicBezTo>
                      <a:pt x="2856" y="3934"/>
                      <a:pt x="2762" y="3937"/>
                      <a:pt x="2672" y="3951"/>
                    </a:cubicBezTo>
                    <a:cubicBezTo>
                      <a:pt x="2558" y="3968"/>
                      <a:pt x="2444" y="3984"/>
                      <a:pt x="2328" y="4000"/>
                    </a:cubicBezTo>
                    <a:cubicBezTo>
                      <a:pt x="2197" y="4017"/>
                      <a:pt x="2067" y="4034"/>
                      <a:pt x="1939" y="4051"/>
                    </a:cubicBezTo>
                    <a:cubicBezTo>
                      <a:pt x="1979" y="3944"/>
                      <a:pt x="2020" y="3840"/>
                      <a:pt x="2060" y="3736"/>
                    </a:cubicBezTo>
                    <a:cubicBezTo>
                      <a:pt x="2227" y="3325"/>
                      <a:pt x="2401" y="2914"/>
                      <a:pt x="2541" y="2492"/>
                    </a:cubicBezTo>
                    <a:cubicBezTo>
                      <a:pt x="2555" y="2449"/>
                      <a:pt x="2572" y="2402"/>
                      <a:pt x="2585" y="2359"/>
                    </a:cubicBezTo>
                    <a:close/>
                    <a:moveTo>
                      <a:pt x="2705" y="1"/>
                    </a:moveTo>
                    <a:cubicBezTo>
                      <a:pt x="2595" y="1"/>
                      <a:pt x="2495" y="35"/>
                      <a:pt x="2391" y="95"/>
                    </a:cubicBezTo>
                    <a:cubicBezTo>
                      <a:pt x="2294" y="152"/>
                      <a:pt x="2240" y="235"/>
                      <a:pt x="2183" y="328"/>
                    </a:cubicBezTo>
                    <a:cubicBezTo>
                      <a:pt x="2130" y="416"/>
                      <a:pt x="2097" y="516"/>
                      <a:pt x="2063" y="609"/>
                    </a:cubicBezTo>
                    <a:cubicBezTo>
                      <a:pt x="1916" y="1024"/>
                      <a:pt x="1806" y="1449"/>
                      <a:pt x="1682" y="1870"/>
                    </a:cubicBezTo>
                    <a:cubicBezTo>
                      <a:pt x="1641" y="2011"/>
                      <a:pt x="1601" y="2148"/>
                      <a:pt x="1558" y="2285"/>
                    </a:cubicBezTo>
                    <a:cubicBezTo>
                      <a:pt x="1508" y="2435"/>
                      <a:pt x="1454" y="2586"/>
                      <a:pt x="1397" y="2736"/>
                    </a:cubicBezTo>
                    <a:cubicBezTo>
                      <a:pt x="1317" y="2944"/>
                      <a:pt x="1240" y="3151"/>
                      <a:pt x="1160" y="3358"/>
                    </a:cubicBezTo>
                    <a:cubicBezTo>
                      <a:pt x="1090" y="3543"/>
                      <a:pt x="1023" y="3727"/>
                      <a:pt x="956" y="3914"/>
                    </a:cubicBezTo>
                    <a:cubicBezTo>
                      <a:pt x="909" y="4034"/>
                      <a:pt x="873" y="4158"/>
                      <a:pt x="832" y="4278"/>
                    </a:cubicBezTo>
                    <a:cubicBezTo>
                      <a:pt x="806" y="4366"/>
                      <a:pt x="772" y="4452"/>
                      <a:pt x="749" y="4542"/>
                    </a:cubicBezTo>
                    <a:cubicBezTo>
                      <a:pt x="632" y="4937"/>
                      <a:pt x="522" y="5332"/>
                      <a:pt x="401" y="5726"/>
                    </a:cubicBezTo>
                    <a:cubicBezTo>
                      <a:pt x="334" y="5924"/>
                      <a:pt x="267" y="6118"/>
                      <a:pt x="210" y="6319"/>
                    </a:cubicBezTo>
                    <a:cubicBezTo>
                      <a:pt x="147" y="6529"/>
                      <a:pt x="107" y="6750"/>
                      <a:pt x="56" y="6964"/>
                    </a:cubicBezTo>
                    <a:cubicBezTo>
                      <a:pt x="0" y="7211"/>
                      <a:pt x="184" y="7466"/>
                      <a:pt x="425" y="7512"/>
                    </a:cubicBezTo>
                    <a:cubicBezTo>
                      <a:pt x="454" y="7518"/>
                      <a:pt x="483" y="7521"/>
                      <a:pt x="512" y="7521"/>
                    </a:cubicBezTo>
                    <a:cubicBezTo>
                      <a:pt x="605" y="7521"/>
                      <a:pt x="697" y="7493"/>
                      <a:pt x="775" y="7442"/>
                    </a:cubicBezTo>
                    <a:cubicBezTo>
                      <a:pt x="879" y="7368"/>
                      <a:pt x="943" y="7265"/>
                      <a:pt x="973" y="7141"/>
                    </a:cubicBezTo>
                    <a:cubicBezTo>
                      <a:pt x="1007" y="6990"/>
                      <a:pt x="1036" y="6837"/>
                      <a:pt x="1076" y="6689"/>
                    </a:cubicBezTo>
                    <a:cubicBezTo>
                      <a:pt x="1107" y="6576"/>
                      <a:pt x="1144" y="6469"/>
                      <a:pt x="1177" y="6359"/>
                    </a:cubicBezTo>
                    <a:cubicBezTo>
                      <a:pt x="1271" y="6091"/>
                      <a:pt x="1365" y="5827"/>
                      <a:pt x="1445" y="5556"/>
                    </a:cubicBezTo>
                    <a:lnTo>
                      <a:pt x="1535" y="5255"/>
                    </a:lnTo>
                    <a:cubicBezTo>
                      <a:pt x="1554" y="5257"/>
                      <a:pt x="1573" y="5259"/>
                      <a:pt x="1593" y="5259"/>
                    </a:cubicBezTo>
                    <a:cubicBezTo>
                      <a:pt x="1607" y="5259"/>
                      <a:pt x="1621" y="5258"/>
                      <a:pt x="1635" y="5255"/>
                    </a:cubicBezTo>
                    <a:cubicBezTo>
                      <a:pt x="1896" y="5221"/>
                      <a:pt x="2157" y="5188"/>
                      <a:pt x="2418" y="5151"/>
                    </a:cubicBezTo>
                    <a:cubicBezTo>
                      <a:pt x="2532" y="5138"/>
                      <a:pt x="2649" y="5118"/>
                      <a:pt x="2762" y="5098"/>
                    </a:cubicBezTo>
                    <a:cubicBezTo>
                      <a:pt x="2873" y="5078"/>
                      <a:pt x="2986" y="5078"/>
                      <a:pt x="3100" y="5061"/>
                    </a:cubicBezTo>
                    <a:cubicBezTo>
                      <a:pt x="3110" y="5058"/>
                      <a:pt x="3120" y="5054"/>
                      <a:pt x="3130" y="5054"/>
                    </a:cubicBezTo>
                    <a:cubicBezTo>
                      <a:pt x="3137" y="5081"/>
                      <a:pt x="3140" y="5111"/>
                      <a:pt x="3146" y="5138"/>
                    </a:cubicBezTo>
                    <a:cubicBezTo>
                      <a:pt x="3171" y="5285"/>
                      <a:pt x="3197" y="5436"/>
                      <a:pt x="3237" y="5579"/>
                    </a:cubicBezTo>
                    <a:cubicBezTo>
                      <a:pt x="3264" y="5673"/>
                      <a:pt x="3291" y="5766"/>
                      <a:pt x="3321" y="5860"/>
                    </a:cubicBezTo>
                    <a:cubicBezTo>
                      <a:pt x="3371" y="6031"/>
                      <a:pt x="3418" y="6201"/>
                      <a:pt x="3461" y="6372"/>
                    </a:cubicBezTo>
                    <a:cubicBezTo>
                      <a:pt x="3475" y="6439"/>
                      <a:pt x="3488" y="6509"/>
                      <a:pt x="3498" y="6576"/>
                    </a:cubicBezTo>
                    <a:cubicBezTo>
                      <a:pt x="3508" y="6626"/>
                      <a:pt x="3518" y="6677"/>
                      <a:pt x="3525" y="6730"/>
                    </a:cubicBezTo>
                    <a:cubicBezTo>
                      <a:pt x="3538" y="6817"/>
                      <a:pt x="3558" y="6904"/>
                      <a:pt x="3578" y="6987"/>
                    </a:cubicBezTo>
                    <a:cubicBezTo>
                      <a:pt x="3592" y="7041"/>
                      <a:pt x="3618" y="7091"/>
                      <a:pt x="3645" y="7138"/>
                    </a:cubicBezTo>
                    <a:cubicBezTo>
                      <a:pt x="3682" y="7228"/>
                      <a:pt x="3739" y="7305"/>
                      <a:pt x="3813" y="7372"/>
                    </a:cubicBezTo>
                    <a:cubicBezTo>
                      <a:pt x="3903" y="7449"/>
                      <a:pt x="4003" y="7499"/>
                      <a:pt x="4120" y="7523"/>
                    </a:cubicBezTo>
                    <a:cubicBezTo>
                      <a:pt x="4161" y="7530"/>
                      <a:pt x="4202" y="7534"/>
                      <a:pt x="4243" y="7534"/>
                    </a:cubicBezTo>
                    <a:cubicBezTo>
                      <a:pt x="4316" y="7534"/>
                      <a:pt x="4387" y="7522"/>
                      <a:pt x="4458" y="7496"/>
                    </a:cubicBezTo>
                    <a:cubicBezTo>
                      <a:pt x="4565" y="7459"/>
                      <a:pt x="4655" y="7396"/>
                      <a:pt x="4732" y="7311"/>
                    </a:cubicBezTo>
                    <a:cubicBezTo>
                      <a:pt x="4816" y="7185"/>
                      <a:pt x="4889" y="7095"/>
                      <a:pt x="4916" y="6937"/>
                    </a:cubicBezTo>
                    <a:cubicBezTo>
                      <a:pt x="4929" y="6860"/>
                      <a:pt x="4936" y="6783"/>
                      <a:pt x="4932" y="6700"/>
                    </a:cubicBezTo>
                    <a:cubicBezTo>
                      <a:pt x="4932" y="6660"/>
                      <a:pt x="4929" y="6620"/>
                      <a:pt x="4920" y="6579"/>
                    </a:cubicBezTo>
                    <a:cubicBezTo>
                      <a:pt x="4896" y="6445"/>
                      <a:pt x="4866" y="6308"/>
                      <a:pt x="4836" y="6175"/>
                    </a:cubicBezTo>
                    <a:cubicBezTo>
                      <a:pt x="4802" y="6018"/>
                      <a:pt x="4765" y="5860"/>
                      <a:pt x="4719" y="5706"/>
                    </a:cubicBezTo>
                    <a:cubicBezTo>
                      <a:pt x="4665" y="5539"/>
                      <a:pt x="4611" y="5372"/>
                      <a:pt x="4558" y="5208"/>
                    </a:cubicBezTo>
                    <a:cubicBezTo>
                      <a:pt x="4511" y="5071"/>
                      <a:pt x="4481" y="4934"/>
                      <a:pt x="4448" y="4794"/>
                    </a:cubicBezTo>
                    <a:cubicBezTo>
                      <a:pt x="4364" y="4375"/>
                      <a:pt x="4290" y="3957"/>
                      <a:pt x="4184" y="3546"/>
                    </a:cubicBezTo>
                    <a:cubicBezTo>
                      <a:pt x="4080" y="3162"/>
                      <a:pt x="3949" y="2787"/>
                      <a:pt x="3836" y="2406"/>
                    </a:cubicBezTo>
                    <a:cubicBezTo>
                      <a:pt x="3773" y="2191"/>
                      <a:pt x="3702" y="1984"/>
                      <a:pt x="3625" y="1777"/>
                    </a:cubicBezTo>
                    <a:cubicBezTo>
                      <a:pt x="3538" y="1549"/>
                      <a:pt x="3464" y="1325"/>
                      <a:pt x="3401" y="1091"/>
                    </a:cubicBezTo>
                    <a:cubicBezTo>
                      <a:pt x="3364" y="904"/>
                      <a:pt x="3331" y="714"/>
                      <a:pt x="3287" y="526"/>
                    </a:cubicBezTo>
                    <a:cubicBezTo>
                      <a:pt x="3281" y="502"/>
                      <a:pt x="3277" y="479"/>
                      <a:pt x="3271" y="456"/>
                    </a:cubicBezTo>
                    <a:cubicBezTo>
                      <a:pt x="3251" y="388"/>
                      <a:pt x="3220" y="336"/>
                      <a:pt x="3187" y="272"/>
                    </a:cubicBezTo>
                    <a:cubicBezTo>
                      <a:pt x="3120" y="135"/>
                      <a:pt x="2950" y="31"/>
                      <a:pt x="2805" y="11"/>
                    </a:cubicBezTo>
                    <a:cubicBezTo>
                      <a:pt x="2772" y="4"/>
                      <a:pt x="2739" y="1"/>
                      <a:pt x="270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36" name="Google Shape;4336;p29"/>
              <p:cNvSpPr/>
              <p:nvPr/>
            </p:nvSpPr>
            <p:spPr>
              <a:xfrm>
                <a:off x="1459800" y="1512500"/>
                <a:ext cx="131625" cy="197100"/>
              </a:xfrm>
              <a:custGeom>
                <a:avLst/>
                <a:gdLst/>
                <a:ahLst/>
                <a:cxnLst/>
                <a:rect l="l" t="t" r="r" b="b"/>
                <a:pathLst>
                  <a:path w="5265" h="7884" extrusionOk="0">
                    <a:moveTo>
                      <a:pt x="2706" y="3151"/>
                    </a:moveTo>
                    <a:cubicBezTo>
                      <a:pt x="2723" y="3222"/>
                      <a:pt x="2736" y="3292"/>
                      <a:pt x="2752" y="3362"/>
                    </a:cubicBezTo>
                    <a:lnTo>
                      <a:pt x="2796" y="3563"/>
                    </a:lnTo>
                    <a:cubicBezTo>
                      <a:pt x="2823" y="3690"/>
                      <a:pt x="2853" y="3813"/>
                      <a:pt x="2880" y="3941"/>
                    </a:cubicBezTo>
                    <a:cubicBezTo>
                      <a:pt x="2853" y="3944"/>
                      <a:pt x="2826" y="3947"/>
                      <a:pt x="2800" y="3951"/>
                    </a:cubicBezTo>
                    <a:lnTo>
                      <a:pt x="2669" y="3971"/>
                    </a:lnTo>
                    <a:cubicBezTo>
                      <a:pt x="2599" y="3981"/>
                      <a:pt x="2529" y="3991"/>
                      <a:pt x="2455" y="4001"/>
                    </a:cubicBezTo>
                    <a:lnTo>
                      <a:pt x="2362" y="4011"/>
                    </a:lnTo>
                    <a:cubicBezTo>
                      <a:pt x="2365" y="4001"/>
                      <a:pt x="2368" y="3987"/>
                      <a:pt x="2374" y="3974"/>
                    </a:cubicBezTo>
                    <a:lnTo>
                      <a:pt x="2462" y="3760"/>
                    </a:lnTo>
                    <a:cubicBezTo>
                      <a:pt x="2545" y="3560"/>
                      <a:pt x="2629" y="3359"/>
                      <a:pt x="2706" y="3151"/>
                    </a:cubicBezTo>
                    <a:close/>
                    <a:moveTo>
                      <a:pt x="2749" y="1934"/>
                    </a:moveTo>
                    <a:lnTo>
                      <a:pt x="2525" y="2613"/>
                    </a:lnTo>
                    <a:cubicBezTo>
                      <a:pt x="2411" y="2954"/>
                      <a:pt x="2271" y="3296"/>
                      <a:pt x="2138" y="3626"/>
                    </a:cubicBezTo>
                    <a:lnTo>
                      <a:pt x="2050" y="3844"/>
                    </a:lnTo>
                    <a:cubicBezTo>
                      <a:pt x="2017" y="3924"/>
                      <a:pt x="1984" y="4008"/>
                      <a:pt x="1953" y="4091"/>
                    </a:cubicBezTo>
                    <a:lnTo>
                      <a:pt x="1820" y="4435"/>
                    </a:lnTo>
                    <a:lnTo>
                      <a:pt x="2502" y="4349"/>
                    </a:lnTo>
                    <a:cubicBezTo>
                      <a:pt x="2575" y="4339"/>
                      <a:pt x="2649" y="4329"/>
                      <a:pt x="2723" y="4319"/>
                    </a:cubicBezTo>
                    <a:lnTo>
                      <a:pt x="2850" y="4299"/>
                    </a:lnTo>
                    <a:cubicBezTo>
                      <a:pt x="2896" y="4292"/>
                      <a:pt x="2947" y="4288"/>
                      <a:pt x="2993" y="4282"/>
                    </a:cubicBezTo>
                    <a:cubicBezTo>
                      <a:pt x="3033" y="4279"/>
                      <a:pt x="3077" y="4275"/>
                      <a:pt x="3117" y="4272"/>
                    </a:cubicBezTo>
                    <a:lnTo>
                      <a:pt x="3311" y="4248"/>
                    </a:lnTo>
                    <a:lnTo>
                      <a:pt x="3228" y="3887"/>
                    </a:lnTo>
                    <a:cubicBezTo>
                      <a:pt x="3197" y="3753"/>
                      <a:pt x="3167" y="3623"/>
                      <a:pt x="3137" y="3476"/>
                    </a:cubicBezTo>
                    <a:lnTo>
                      <a:pt x="3134" y="3456"/>
                    </a:lnTo>
                    <a:lnTo>
                      <a:pt x="2960" y="3496"/>
                    </a:lnTo>
                    <a:lnTo>
                      <a:pt x="3127" y="3429"/>
                    </a:lnTo>
                    <a:lnTo>
                      <a:pt x="3117" y="3382"/>
                    </a:lnTo>
                    <a:lnTo>
                      <a:pt x="3097" y="3285"/>
                    </a:lnTo>
                    <a:cubicBezTo>
                      <a:pt x="3050" y="3081"/>
                      <a:pt x="3004" y="2877"/>
                      <a:pt x="2956" y="2673"/>
                    </a:cubicBezTo>
                    <a:cubicBezTo>
                      <a:pt x="2940" y="2609"/>
                      <a:pt x="2923" y="2546"/>
                      <a:pt x="2907" y="2486"/>
                    </a:cubicBezTo>
                    <a:lnTo>
                      <a:pt x="2749" y="1934"/>
                    </a:lnTo>
                    <a:close/>
                    <a:moveTo>
                      <a:pt x="2855" y="352"/>
                    </a:moveTo>
                    <a:cubicBezTo>
                      <a:pt x="2879" y="352"/>
                      <a:pt x="2904" y="355"/>
                      <a:pt x="2930" y="359"/>
                    </a:cubicBezTo>
                    <a:cubicBezTo>
                      <a:pt x="3030" y="372"/>
                      <a:pt x="3144" y="449"/>
                      <a:pt x="3181" y="526"/>
                    </a:cubicBezTo>
                    <a:lnTo>
                      <a:pt x="3201" y="566"/>
                    </a:lnTo>
                    <a:cubicBezTo>
                      <a:pt x="3224" y="607"/>
                      <a:pt x="3241" y="640"/>
                      <a:pt x="3251" y="673"/>
                    </a:cubicBezTo>
                    <a:cubicBezTo>
                      <a:pt x="3257" y="697"/>
                      <a:pt x="3261" y="717"/>
                      <a:pt x="3268" y="740"/>
                    </a:cubicBezTo>
                    <a:cubicBezTo>
                      <a:pt x="3294" y="871"/>
                      <a:pt x="3322" y="1001"/>
                      <a:pt x="3345" y="1132"/>
                    </a:cubicBezTo>
                    <a:lnTo>
                      <a:pt x="3382" y="1315"/>
                    </a:lnTo>
                    <a:cubicBezTo>
                      <a:pt x="3448" y="1553"/>
                      <a:pt x="3522" y="1780"/>
                      <a:pt x="3609" y="2011"/>
                    </a:cubicBezTo>
                    <a:cubicBezTo>
                      <a:pt x="3686" y="2212"/>
                      <a:pt x="3753" y="2416"/>
                      <a:pt x="3819" y="2629"/>
                    </a:cubicBezTo>
                    <a:cubicBezTo>
                      <a:pt x="3856" y="2760"/>
                      <a:pt x="3899" y="2890"/>
                      <a:pt x="3940" y="3021"/>
                    </a:cubicBezTo>
                    <a:cubicBezTo>
                      <a:pt x="4017" y="3265"/>
                      <a:pt x="4097" y="3516"/>
                      <a:pt x="4164" y="3767"/>
                    </a:cubicBezTo>
                    <a:cubicBezTo>
                      <a:pt x="4248" y="4081"/>
                      <a:pt x="4311" y="4409"/>
                      <a:pt x="4371" y="4723"/>
                    </a:cubicBezTo>
                    <a:lnTo>
                      <a:pt x="4428" y="5004"/>
                    </a:lnTo>
                    <a:cubicBezTo>
                      <a:pt x="4461" y="5151"/>
                      <a:pt x="4495" y="5295"/>
                      <a:pt x="4542" y="5439"/>
                    </a:cubicBezTo>
                    <a:cubicBezTo>
                      <a:pt x="4595" y="5603"/>
                      <a:pt x="4649" y="5767"/>
                      <a:pt x="4699" y="5931"/>
                    </a:cubicBezTo>
                    <a:cubicBezTo>
                      <a:pt x="4739" y="6061"/>
                      <a:pt x="4776" y="6201"/>
                      <a:pt x="4816" y="6386"/>
                    </a:cubicBezTo>
                    <a:lnTo>
                      <a:pt x="4836" y="6476"/>
                    </a:lnTo>
                    <a:cubicBezTo>
                      <a:pt x="4856" y="6579"/>
                      <a:pt x="4880" y="6683"/>
                      <a:pt x="4900" y="6787"/>
                    </a:cubicBezTo>
                    <a:cubicBezTo>
                      <a:pt x="4907" y="6817"/>
                      <a:pt x="4907" y="6847"/>
                      <a:pt x="4910" y="6880"/>
                    </a:cubicBezTo>
                    <a:cubicBezTo>
                      <a:pt x="4910" y="6948"/>
                      <a:pt x="4907" y="7011"/>
                      <a:pt x="4893" y="7081"/>
                    </a:cubicBezTo>
                    <a:cubicBezTo>
                      <a:pt x="4876" y="7181"/>
                      <a:pt x="4833" y="7245"/>
                      <a:pt x="4766" y="7345"/>
                    </a:cubicBezTo>
                    <a:lnTo>
                      <a:pt x="4742" y="7375"/>
                    </a:lnTo>
                    <a:cubicBezTo>
                      <a:pt x="4689" y="7436"/>
                      <a:pt x="4626" y="7479"/>
                      <a:pt x="4552" y="7506"/>
                    </a:cubicBezTo>
                    <a:cubicBezTo>
                      <a:pt x="4499" y="7523"/>
                      <a:pt x="4448" y="7532"/>
                      <a:pt x="4396" y="7532"/>
                    </a:cubicBezTo>
                    <a:cubicBezTo>
                      <a:pt x="4366" y="7532"/>
                      <a:pt x="4336" y="7529"/>
                      <a:pt x="4305" y="7522"/>
                    </a:cubicBezTo>
                    <a:cubicBezTo>
                      <a:pt x="4217" y="7506"/>
                      <a:pt x="4144" y="7469"/>
                      <a:pt x="4080" y="7416"/>
                    </a:cubicBezTo>
                    <a:cubicBezTo>
                      <a:pt x="4027" y="7365"/>
                      <a:pt x="3987" y="7309"/>
                      <a:pt x="3956" y="7245"/>
                    </a:cubicBezTo>
                    <a:lnTo>
                      <a:pt x="3947" y="7225"/>
                    </a:lnTo>
                    <a:cubicBezTo>
                      <a:pt x="3927" y="7188"/>
                      <a:pt x="3907" y="7152"/>
                      <a:pt x="3896" y="7104"/>
                    </a:cubicBezTo>
                    <a:cubicBezTo>
                      <a:pt x="3879" y="7031"/>
                      <a:pt x="3859" y="6954"/>
                      <a:pt x="3850" y="6877"/>
                    </a:cubicBezTo>
                    <a:cubicBezTo>
                      <a:pt x="3843" y="6823"/>
                      <a:pt x="3833" y="6770"/>
                      <a:pt x="3823" y="6717"/>
                    </a:cubicBezTo>
                    <a:cubicBezTo>
                      <a:pt x="3810" y="6650"/>
                      <a:pt x="3796" y="6579"/>
                      <a:pt x="3783" y="6506"/>
                    </a:cubicBezTo>
                    <a:cubicBezTo>
                      <a:pt x="3746" y="6352"/>
                      <a:pt x="3699" y="6192"/>
                      <a:pt x="3639" y="5984"/>
                    </a:cubicBezTo>
                    <a:lnTo>
                      <a:pt x="3632" y="5968"/>
                    </a:lnTo>
                    <a:cubicBezTo>
                      <a:pt x="3609" y="5880"/>
                      <a:pt x="3582" y="5793"/>
                      <a:pt x="3558" y="5707"/>
                    </a:cubicBezTo>
                    <a:cubicBezTo>
                      <a:pt x="3518" y="5563"/>
                      <a:pt x="3492" y="5412"/>
                      <a:pt x="3468" y="5285"/>
                    </a:cubicBezTo>
                    <a:lnTo>
                      <a:pt x="3425" y="5017"/>
                    </a:lnTo>
                    <a:lnTo>
                      <a:pt x="3221" y="5061"/>
                    </a:lnTo>
                    <a:cubicBezTo>
                      <a:pt x="3174" y="5068"/>
                      <a:pt x="3124" y="5071"/>
                      <a:pt x="3074" y="5077"/>
                    </a:cubicBezTo>
                    <a:cubicBezTo>
                      <a:pt x="3010" y="5081"/>
                      <a:pt x="2947" y="5088"/>
                      <a:pt x="2883" y="5102"/>
                    </a:cubicBezTo>
                    <a:cubicBezTo>
                      <a:pt x="2769" y="5122"/>
                      <a:pt x="2655" y="5138"/>
                      <a:pt x="2545" y="5151"/>
                    </a:cubicBezTo>
                    <a:cubicBezTo>
                      <a:pt x="2374" y="5178"/>
                      <a:pt x="2204" y="5198"/>
                      <a:pt x="2033" y="5222"/>
                    </a:cubicBezTo>
                    <a:lnTo>
                      <a:pt x="1763" y="5255"/>
                    </a:lnTo>
                    <a:cubicBezTo>
                      <a:pt x="1756" y="5256"/>
                      <a:pt x="1748" y="5257"/>
                      <a:pt x="1738" y="5257"/>
                    </a:cubicBezTo>
                    <a:cubicBezTo>
                      <a:pt x="1727" y="5257"/>
                      <a:pt x="1716" y="5256"/>
                      <a:pt x="1703" y="5255"/>
                    </a:cubicBezTo>
                    <a:lnTo>
                      <a:pt x="1559" y="5242"/>
                    </a:lnTo>
                    <a:lnTo>
                      <a:pt x="1428" y="5679"/>
                    </a:lnTo>
                    <a:cubicBezTo>
                      <a:pt x="1358" y="5917"/>
                      <a:pt x="1275" y="6155"/>
                      <a:pt x="1195" y="6386"/>
                    </a:cubicBezTo>
                    <a:lnTo>
                      <a:pt x="1161" y="6479"/>
                    </a:lnTo>
                    <a:cubicBezTo>
                      <a:pt x="1124" y="6590"/>
                      <a:pt x="1090" y="6703"/>
                      <a:pt x="1060" y="6817"/>
                    </a:cubicBezTo>
                    <a:cubicBezTo>
                      <a:pt x="1030" y="6924"/>
                      <a:pt x="1007" y="7031"/>
                      <a:pt x="983" y="7141"/>
                    </a:cubicBezTo>
                    <a:lnTo>
                      <a:pt x="950" y="7275"/>
                    </a:lnTo>
                    <a:cubicBezTo>
                      <a:pt x="934" y="7362"/>
                      <a:pt x="890" y="7425"/>
                      <a:pt x="826" y="7469"/>
                    </a:cubicBezTo>
                    <a:cubicBezTo>
                      <a:pt x="779" y="7502"/>
                      <a:pt x="724" y="7519"/>
                      <a:pt x="668" y="7519"/>
                    </a:cubicBezTo>
                    <a:cubicBezTo>
                      <a:pt x="648" y="7519"/>
                      <a:pt x="628" y="7517"/>
                      <a:pt x="609" y="7513"/>
                    </a:cubicBezTo>
                    <a:cubicBezTo>
                      <a:pt x="536" y="7499"/>
                      <a:pt x="465" y="7449"/>
                      <a:pt x="418" y="7382"/>
                    </a:cubicBezTo>
                    <a:cubicBezTo>
                      <a:pt x="378" y="7315"/>
                      <a:pt x="365" y="7245"/>
                      <a:pt x="378" y="7178"/>
                    </a:cubicBezTo>
                    <a:cubicBezTo>
                      <a:pt x="392" y="7115"/>
                      <a:pt x="408" y="7054"/>
                      <a:pt x="422" y="6991"/>
                    </a:cubicBezTo>
                    <a:cubicBezTo>
                      <a:pt x="452" y="6840"/>
                      <a:pt x="485" y="6687"/>
                      <a:pt x="528" y="6542"/>
                    </a:cubicBezTo>
                    <a:cubicBezTo>
                      <a:pt x="589" y="6342"/>
                      <a:pt x="656" y="6141"/>
                      <a:pt x="719" y="5951"/>
                    </a:cubicBezTo>
                    <a:cubicBezTo>
                      <a:pt x="806" y="5663"/>
                      <a:pt x="894" y="5369"/>
                      <a:pt x="977" y="5077"/>
                    </a:cubicBezTo>
                    <a:lnTo>
                      <a:pt x="1067" y="4764"/>
                    </a:lnTo>
                    <a:cubicBezTo>
                      <a:pt x="1084" y="4707"/>
                      <a:pt x="1104" y="4653"/>
                      <a:pt x="1121" y="4596"/>
                    </a:cubicBezTo>
                    <a:lnTo>
                      <a:pt x="1187" y="4395"/>
                    </a:lnTo>
                    <a:cubicBezTo>
                      <a:pt x="1215" y="4312"/>
                      <a:pt x="1241" y="4228"/>
                      <a:pt x="1271" y="4148"/>
                    </a:cubicBezTo>
                    <a:lnTo>
                      <a:pt x="1325" y="4001"/>
                    </a:lnTo>
                    <a:cubicBezTo>
                      <a:pt x="1375" y="3867"/>
                      <a:pt x="1425" y="3730"/>
                      <a:pt x="1475" y="3597"/>
                    </a:cubicBezTo>
                    <a:lnTo>
                      <a:pt x="1485" y="3569"/>
                    </a:lnTo>
                    <a:cubicBezTo>
                      <a:pt x="1562" y="3372"/>
                      <a:pt x="1636" y="3171"/>
                      <a:pt x="1712" y="2974"/>
                    </a:cubicBezTo>
                    <a:cubicBezTo>
                      <a:pt x="1769" y="2824"/>
                      <a:pt x="1823" y="2669"/>
                      <a:pt x="1880" y="2509"/>
                    </a:cubicBezTo>
                    <a:lnTo>
                      <a:pt x="1900" y="2433"/>
                    </a:lnTo>
                    <a:cubicBezTo>
                      <a:pt x="1937" y="2322"/>
                      <a:pt x="1970" y="2208"/>
                      <a:pt x="2004" y="2095"/>
                    </a:cubicBezTo>
                    <a:cubicBezTo>
                      <a:pt x="2033" y="1994"/>
                      <a:pt x="2061" y="1891"/>
                      <a:pt x="2090" y="1791"/>
                    </a:cubicBezTo>
                    <a:cubicBezTo>
                      <a:pt x="2178" y="1476"/>
                      <a:pt x="2271" y="1152"/>
                      <a:pt x="2382" y="843"/>
                    </a:cubicBezTo>
                    <a:lnTo>
                      <a:pt x="2391" y="817"/>
                    </a:lnTo>
                    <a:cubicBezTo>
                      <a:pt x="2419" y="737"/>
                      <a:pt x="2448" y="656"/>
                      <a:pt x="2485" y="593"/>
                    </a:cubicBezTo>
                    <a:cubicBezTo>
                      <a:pt x="2539" y="506"/>
                      <a:pt x="2575" y="456"/>
                      <a:pt x="2632" y="419"/>
                    </a:cubicBezTo>
                    <a:cubicBezTo>
                      <a:pt x="2711" y="373"/>
                      <a:pt x="2780" y="352"/>
                      <a:pt x="2855" y="352"/>
                    </a:cubicBezTo>
                    <a:close/>
                    <a:moveTo>
                      <a:pt x="2851" y="0"/>
                    </a:moveTo>
                    <a:cubicBezTo>
                      <a:pt x="2711" y="0"/>
                      <a:pt x="2582" y="39"/>
                      <a:pt x="2451" y="118"/>
                    </a:cubicBezTo>
                    <a:cubicBezTo>
                      <a:pt x="2321" y="198"/>
                      <a:pt x="2248" y="309"/>
                      <a:pt x="2184" y="412"/>
                    </a:cubicBezTo>
                    <a:cubicBezTo>
                      <a:pt x="2127" y="506"/>
                      <a:pt x="2090" y="610"/>
                      <a:pt x="2061" y="700"/>
                    </a:cubicBezTo>
                    <a:lnTo>
                      <a:pt x="2050" y="727"/>
                    </a:lnTo>
                    <a:cubicBezTo>
                      <a:pt x="1937" y="1044"/>
                      <a:pt x="1843" y="1376"/>
                      <a:pt x="1752" y="1693"/>
                    </a:cubicBezTo>
                    <a:cubicBezTo>
                      <a:pt x="1723" y="1794"/>
                      <a:pt x="1696" y="1894"/>
                      <a:pt x="1666" y="1998"/>
                    </a:cubicBezTo>
                    <a:cubicBezTo>
                      <a:pt x="1632" y="2108"/>
                      <a:pt x="1599" y="2222"/>
                      <a:pt x="1565" y="2332"/>
                    </a:cubicBezTo>
                    <a:lnTo>
                      <a:pt x="1545" y="2402"/>
                    </a:lnTo>
                    <a:cubicBezTo>
                      <a:pt x="1491" y="2553"/>
                      <a:pt x="1442" y="2700"/>
                      <a:pt x="1385" y="2850"/>
                    </a:cubicBezTo>
                    <a:cubicBezTo>
                      <a:pt x="1308" y="3048"/>
                      <a:pt x="1235" y="3245"/>
                      <a:pt x="1158" y="3442"/>
                    </a:cubicBezTo>
                    <a:lnTo>
                      <a:pt x="1147" y="3469"/>
                    </a:lnTo>
                    <a:cubicBezTo>
                      <a:pt x="1094" y="3606"/>
                      <a:pt x="1044" y="3743"/>
                      <a:pt x="994" y="3881"/>
                    </a:cubicBezTo>
                    <a:lnTo>
                      <a:pt x="940" y="4024"/>
                    </a:lnTo>
                    <a:cubicBezTo>
                      <a:pt x="910" y="4111"/>
                      <a:pt x="880" y="4202"/>
                      <a:pt x="853" y="4288"/>
                    </a:cubicBezTo>
                    <a:lnTo>
                      <a:pt x="789" y="4483"/>
                    </a:lnTo>
                    <a:cubicBezTo>
                      <a:pt x="769" y="4543"/>
                      <a:pt x="749" y="4603"/>
                      <a:pt x="729" y="4667"/>
                    </a:cubicBezTo>
                    <a:lnTo>
                      <a:pt x="639" y="4981"/>
                    </a:lnTo>
                    <a:cubicBezTo>
                      <a:pt x="556" y="5272"/>
                      <a:pt x="472" y="5559"/>
                      <a:pt x="385" y="5844"/>
                    </a:cubicBezTo>
                    <a:cubicBezTo>
                      <a:pt x="321" y="6034"/>
                      <a:pt x="251" y="6235"/>
                      <a:pt x="191" y="6442"/>
                    </a:cubicBezTo>
                    <a:cubicBezTo>
                      <a:pt x="147" y="6599"/>
                      <a:pt x="111" y="6760"/>
                      <a:pt x="77" y="6914"/>
                    </a:cubicBezTo>
                    <a:cubicBezTo>
                      <a:pt x="64" y="6977"/>
                      <a:pt x="51" y="7038"/>
                      <a:pt x="37" y="7098"/>
                    </a:cubicBezTo>
                    <a:cubicBezTo>
                      <a:pt x="0" y="7258"/>
                      <a:pt x="31" y="7429"/>
                      <a:pt x="124" y="7573"/>
                    </a:cubicBezTo>
                    <a:cubicBezTo>
                      <a:pt x="221" y="7723"/>
                      <a:pt x="375" y="7827"/>
                      <a:pt x="542" y="7860"/>
                    </a:cubicBezTo>
                    <a:cubicBezTo>
                      <a:pt x="580" y="7867"/>
                      <a:pt x="619" y="7871"/>
                      <a:pt x="658" y="7871"/>
                    </a:cubicBezTo>
                    <a:cubicBezTo>
                      <a:pt x="787" y="7871"/>
                      <a:pt x="915" y="7832"/>
                      <a:pt x="1024" y="7760"/>
                    </a:cubicBezTo>
                    <a:cubicBezTo>
                      <a:pt x="1161" y="7666"/>
                      <a:pt x="1255" y="7526"/>
                      <a:pt x="1295" y="7355"/>
                    </a:cubicBezTo>
                    <a:lnTo>
                      <a:pt x="1325" y="7215"/>
                    </a:lnTo>
                    <a:cubicBezTo>
                      <a:pt x="1348" y="7115"/>
                      <a:pt x="1371" y="7011"/>
                      <a:pt x="1398" y="6911"/>
                    </a:cubicBezTo>
                    <a:cubicBezTo>
                      <a:pt x="1428" y="6800"/>
                      <a:pt x="1462" y="6693"/>
                      <a:pt x="1496" y="6590"/>
                    </a:cubicBezTo>
                    <a:lnTo>
                      <a:pt x="1525" y="6502"/>
                    </a:lnTo>
                    <a:cubicBezTo>
                      <a:pt x="1609" y="6269"/>
                      <a:pt x="1692" y="6025"/>
                      <a:pt x="1766" y="5780"/>
                    </a:cubicBezTo>
                    <a:lnTo>
                      <a:pt x="1817" y="5603"/>
                    </a:lnTo>
                    <a:lnTo>
                      <a:pt x="2081" y="5570"/>
                    </a:lnTo>
                    <a:cubicBezTo>
                      <a:pt x="2251" y="5546"/>
                      <a:pt x="2422" y="5526"/>
                      <a:pt x="2592" y="5499"/>
                    </a:cubicBezTo>
                    <a:cubicBezTo>
                      <a:pt x="2709" y="5486"/>
                      <a:pt x="2830" y="5466"/>
                      <a:pt x="2944" y="5446"/>
                    </a:cubicBezTo>
                    <a:cubicBezTo>
                      <a:pt x="2996" y="5435"/>
                      <a:pt x="3050" y="5432"/>
                      <a:pt x="3107" y="5426"/>
                    </a:cubicBezTo>
                    <a:lnTo>
                      <a:pt x="3137" y="5426"/>
                    </a:lnTo>
                    <a:cubicBezTo>
                      <a:pt x="3157" y="5543"/>
                      <a:pt x="3184" y="5670"/>
                      <a:pt x="3217" y="5800"/>
                    </a:cubicBezTo>
                    <a:cubicBezTo>
                      <a:pt x="3245" y="5891"/>
                      <a:pt x="3271" y="5977"/>
                      <a:pt x="3297" y="6068"/>
                    </a:cubicBezTo>
                    <a:lnTo>
                      <a:pt x="3302" y="6085"/>
                    </a:lnTo>
                    <a:cubicBezTo>
                      <a:pt x="3362" y="6285"/>
                      <a:pt x="3405" y="6442"/>
                      <a:pt x="3438" y="6582"/>
                    </a:cubicBezTo>
                    <a:cubicBezTo>
                      <a:pt x="3452" y="6650"/>
                      <a:pt x="3465" y="6713"/>
                      <a:pt x="3478" y="6780"/>
                    </a:cubicBezTo>
                    <a:cubicBezTo>
                      <a:pt x="3485" y="6830"/>
                      <a:pt x="3495" y="6880"/>
                      <a:pt x="3502" y="6931"/>
                    </a:cubicBezTo>
                    <a:cubicBezTo>
                      <a:pt x="3515" y="7014"/>
                      <a:pt x="3535" y="7101"/>
                      <a:pt x="3558" y="7201"/>
                    </a:cubicBezTo>
                    <a:cubicBezTo>
                      <a:pt x="3575" y="7275"/>
                      <a:pt x="3609" y="7339"/>
                      <a:pt x="3639" y="7392"/>
                    </a:cubicBezTo>
                    <a:cubicBezTo>
                      <a:pt x="3686" y="7499"/>
                      <a:pt x="3756" y="7596"/>
                      <a:pt x="3850" y="7680"/>
                    </a:cubicBezTo>
                    <a:cubicBezTo>
                      <a:pt x="3960" y="7777"/>
                      <a:pt x="4091" y="7840"/>
                      <a:pt x="4237" y="7867"/>
                    </a:cubicBezTo>
                    <a:cubicBezTo>
                      <a:pt x="4288" y="7877"/>
                      <a:pt x="4341" y="7884"/>
                      <a:pt x="4395" y="7884"/>
                    </a:cubicBezTo>
                    <a:cubicBezTo>
                      <a:pt x="4485" y="7884"/>
                      <a:pt x="4579" y="7867"/>
                      <a:pt x="4669" y="7837"/>
                    </a:cubicBezTo>
                    <a:cubicBezTo>
                      <a:pt x="4802" y="7786"/>
                      <a:pt x="4920" y="7710"/>
                      <a:pt x="5014" y="7603"/>
                    </a:cubicBezTo>
                    <a:lnTo>
                      <a:pt x="5057" y="7542"/>
                    </a:lnTo>
                    <a:cubicBezTo>
                      <a:pt x="5134" y="7425"/>
                      <a:pt x="5208" y="7319"/>
                      <a:pt x="5241" y="7141"/>
                    </a:cubicBezTo>
                    <a:cubicBezTo>
                      <a:pt x="5258" y="7048"/>
                      <a:pt x="5264" y="6961"/>
                      <a:pt x="5261" y="6871"/>
                    </a:cubicBezTo>
                    <a:cubicBezTo>
                      <a:pt x="5258" y="6820"/>
                      <a:pt x="5254" y="6770"/>
                      <a:pt x="5244" y="6720"/>
                    </a:cubicBezTo>
                    <a:cubicBezTo>
                      <a:pt x="5224" y="6613"/>
                      <a:pt x="5201" y="6509"/>
                      <a:pt x="5177" y="6402"/>
                    </a:cubicBezTo>
                    <a:lnTo>
                      <a:pt x="5157" y="6312"/>
                    </a:lnTo>
                    <a:cubicBezTo>
                      <a:pt x="5117" y="6121"/>
                      <a:pt x="5077" y="5968"/>
                      <a:pt x="5037" y="5827"/>
                    </a:cubicBezTo>
                    <a:cubicBezTo>
                      <a:pt x="4987" y="5659"/>
                      <a:pt x="4930" y="5492"/>
                      <a:pt x="4876" y="5325"/>
                    </a:cubicBezTo>
                    <a:cubicBezTo>
                      <a:pt x="4833" y="5202"/>
                      <a:pt x="4802" y="5071"/>
                      <a:pt x="4773" y="4934"/>
                    </a:cubicBezTo>
                    <a:lnTo>
                      <a:pt x="4719" y="4656"/>
                    </a:lnTo>
                    <a:cubicBezTo>
                      <a:pt x="4656" y="4335"/>
                      <a:pt x="4589" y="4001"/>
                      <a:pt x="4501" y="3677"/>
                    </a:cubicBezTo>
                    <a:cubicBezTo>
                      <a:pt x="4435" y="3419"/>
                      <a:pt x="4355" y="3165"/>
                      <a:pt x="4274" y="2917"/>
                    </a:cubicBezTo>
                    <a:lnTo>
                      <a:pt x="4154" y="2526"/>
                    </a:lnTo>
                    <a:cubicBezTo>
                      <a:pt x="4087" y="2308"/>
                      <a:pt x="4017" y="2095"/>
                      <a:pt x="3940" y="1887"/>
                    </a:cubicBezTo>
                    <a:cubicBezTo>
                      <a:pt x="3856" y="1666"/>
                      <a:pt x="3786" y="1445"/>
                      <a:pt x="3723" y="1232"/>
                    </a:cubicBezTo>
                    <a:lnTo>
                      <a:pt x="3692" y="1068"/>
                    </a:lnTo>
                    <a:cubicBezTo>
                      <a:pt x="3666" y="931"/>
                      <a:pt x="3639" y="797"/>
                      <a:pt x="3609" y="663"/>
                    </a:cubicBezTo>
                    <a:cubicBezTo>
                      <a:pt x="3606" y="636"/>
                      <a:pt x="3598" y="610"/>
                      <a:pt x="3592" y="583"/>
                    </a:cubicBezTo>
                    <a:cubicBezTo>
                      <a:pt x="3572" y="513"/>
                      <a:pt x="3542" y="456"/>
                      <a:pt x="3515" y="402"/>
                    </a:cubicBezTo>
                    <a:lnTo>
                      <a:pt x="3495" y="366"/>
                    </a:lnTo>
                    <a:cubicBezTo>
                      <a:pt x="3405" y="188"/>
                      <a:pt x="3194" y="41"/>
                      <a:pt x="2984" y="11"/>
                    </a:cubicBezTo>
                    <a:cubicBezTo>
                      <a:pt x="2938" y="4"/>
                      <a:pt x="2894" y="0"/>
                      <a:pt x="28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4337" name="Google Shape;4337;p29"/>
            <p:cNvGrpSpPr/>
            <p:nvPr/>
          </p:nvGrpSpPr>
          <p:grpSpPr>
            <a:xfrm>
              <a:off x="155449" y="233126"/>
              <a:ext cx="530524" cy="504705"/>
              <a:chOff x="435062" y="187598"/>
              <a:chExt cx="730347" cy="694803"/>
            </a:xfrm>
          </p:grpSpPr>
          <p:sp>
            <p:nvSpPr>
              <p:cNvPr id="4338" name="Google Shape;4338;p29"/>
              <p:cNvSpPr/>
              <p:nvPr/>
            </p:nvSpPr>
            <p:spPr>
              <a:xfrm rot="9076706">
                <a:off x="676192" y="272498"/>
                <a:ext cx="354711" cy="548269"/>
              </a:xfrm>
              <a:custGeom>
                <a:avLst/>
                <a:gdLst/>
                <a:ahLst/>
                <a:cxnLst/>
                <a:rect l="l" t="t" r="r" b="b"/>
                <a:pathLst>
                  <a:path w="17153" h="26513" extrusionOk="0">
                    <a:moveTo>
                      <a:pt x="1136" y="1"/>
                    </a:moveTo>
                    <a:lnTo>
                      <a:pt x="0" y="611"/>
                    </a:lnTo>
                    <a:cubicBezTo>
                      <a:pt x="77" y="2177"/>
                      <a:pt x="706" y="9129"/>
                      <a:pt x="706" y="9129"/>
                    </a:cubicBezTo>
                    <a:cubicBezTo>
                      <a:pt x="905" y="9668"/>
                      <a:pt x="1162" y="10342"/>
                      <a:pt x="1470" y="11113"/>
                    </a:cubicBezTo>
                    <a:cubicBezTo>
                      <a:pt x="2837" y="14534"/>
                      <a:pt x="5078" y="19843"/>
                      <a:pt x="6528" y="23245"/>
                    </a:cubicBezTo>
                    <a:lnTo>
                      <a:pt x="7928" y="26512"/>
                    </a:lnTo>
                    <a:cubicBezTo>
                      <a:pt x="8839" y="26435"/>
                      <a:pt x="9745" y="26281"/>
                      <a:pt x="10624" y="26050"/>
                    </a:cubicBezTo>
                    <a:cubicBezTo>
                      <a:pt x="11959" y="25691"/>
                      <a:pt x="13230" y="25132"/>
                      <a:pt x="14398" y="24394"/>
                    </a:cubicBezTo>
                    <a:cubicBezTo>
                      <a:pt x="15150" y="23919"/>
                      <a:pt x="15849" y="23367"/>
                      <a:pt x="16478" y="22744"/>
                    </a:cubicBezTo>
                    <a:cubicBezTo>
                      <a:pt x="16722" y="22513"/>
                      <a:pt x="16947" y="22256"/>
                      <a:pt x="17152" y="21993"/>
                    </a:cubicBezTo>
                    <a:cubicBezTo>
                      <a:pt x="16754" y="20915"/>
                      <a:pt x="16196" y="19657"/>
                      <a:pt x="15535" y="18321"/>
                    </a:cubicBezTo>
                    <a:cubicBezTo>
                      <a:pt x="12575" y="12281"/>
                      <a:pt x="7716" y="4539"/>
                      <a:pt x="7222" y="4308"/>
                    </a:cubicBezTo>
                    <a:cubicBezTo>
                      <a:pt x="6618" y="4019"/>
                      <a:pt x="1136" y="1"/>
                      <a:pt x="1136" y="1"/>
                    </a:cubicBezTo>
                    <a:close/>
                  </a:path>
                </a:pathLst>
              </a:custGeom>
              <a:solidFill>
                <a:srgbClr val="FFBE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39" name="Google Shape;4339;p29"/>
              <p:cNvSpPr/>
              <p:nvPr/>
            </p:nvSpPr>
            <p:spPr>
              <a:xfrm rot="9076706">
                <a:off x="668378" y="265331"/>
                <a:ext cx="369849" cy="562828"/>
              </a:xfrm>
              <a:custGeom>
                <a:avLst/>
                <a:gdLst/>
                <a:ahLst/>
                <a:cxnLst/>
                <a:rect l="l" t="t" r="r" b="b"/>
                <a:pathLst>
                  <a:path w="17885" h="27217" extrusionOk="0">
                    <a:moveTo>
                      <a:pt x="1464" y="756"/>
                    </a:moveTo>
                    <a:cubicBezTo>
                      <a:pt x="2504" y="1520"/>
                      <a:pt x="6740" y="4614"/>
                      <a:pt x="7401" y="4954"/>
                    </a:cubicBezTo>
                    <a:cubicBezTo>
                      <a:pt x="8024" y="5487"/>
                      <a:pt x="12684" y="12921"/>
                      <a:pt x="15573" y="18820"/>
                    </a:cubicBezTo>
                    <a:cubicBezTo>
                      <a:pt x="16196" y="20072"/>
                      <a:pt x="16722" y="21259"/>
                      <a:pt x="17114" y="22274"/>
                    </a:cubicBezTo>
                    <a:cubicBezTo>
                      <a:pt x="16947" y="22473"/>
                      <a:pt x="16774" y="22665"/>
                      <a:pt x="16587" y="22838"/>
                    </a:cubicBezTo>
                    <a:cubicBezTo>
                      <a:pt x="15971" y="23448"/>
                      <a:pt x="15297" y="23987"/>
                      <a:pt x="14565" y="24443"/>
                    </a:cubicBezTo>
                    <a:cubicBezTo>
                      <a:pt x="13429" y="25169"/>
                      <a:pt x="12190" y="25714"/>
                      <a:pt x="10893" y="26061"/>
                    </a:cubicBezTo>
                    <a:cubicBezTo>
                      <a:pt x="10110" y="26266"/>
                      <a:pt x="9314" y="26408"/>
                      <a:pt x="8512" y="26491"/>
                    </a:cubicBezTo>
                    <a:lnTo>
                      <a:pt x="7209" y="23455"/>
                    </a:lnTo>
                    <a:cubicBezTo>
                      <a:pt x="6182" y="21067"/>
                      <a:pt x="3653" y="15110"/>
                      <a:pt x="2150" y="11335"/>
                    </a:cubicBezTo>
                    <a:cubicBezTo>
                      <a:pt x="1881" y="10674"/>
                      <a:pt x="1624" y="10006"/>
                      <a:pt x="1399" y="9403"/>
                    </a:cubicBezTo>
                    <a:cubicBezTo>
                      <a:pt x="1348" y="8819"/>
                      <a:pt x="822" y="2964"/>
                      <a:pt x="719" y="1161"/>
                    </a:cubicBezTo>
                    <a:lnTo>
                      <a:pt x="1464" y="756"/>
                    </a:lnTo>
                    <a:close/>
                    <a:moveTo>
                      <a:pt x="1495" y="0"/>
                    </a:moveTo>
                    <a:cubicBezTo>
                      <a:pt x="1436" y="0"/>
                      <a:pt x="1377" y="15"/>
                      <a:pt x="1322" y="44"/>
                    </a:cubicBezTo>
                    <a:lnTo>
                      <a:pt x="193" y="660"/>
                    </a:lnTo>
                    <a:cubicBezTo>
                      <a:pt x="71" y="724"/>
                      <a:pt x="0" y="852"/>
                      <a:pt x="6" y="981"/>
                    </a:cubicBezTo>
                    <a:cubicBezTo>
                      <a:pt x="83" y="2534"/>
                      <a:pt x="687" y="9230"/>
                      <a:pt x="713" y="9512"/>
                    </a:cubicBezTo>
                    <a:cubicBezTo>
                      <a:pt x="713" y="9544"/>
                      <a:pt x="719" y="9576"/>
                      <a:pt x="732" y="9602"/>
                    </a:cubicBezTo>
                    <a:cubicBezTo>
                      <a:pt x="963" y="10225"/>
                      <a:pt x="1233" y="10918"/>
                      <a:pt x="1502" y="11598"/>
                    </a:cubicBezTo>
                    <a:cubicBezTo>
                      <a:pt x="3004" y="15379"/>
                      <a:pt x="5540" y="21343"/>
                      <a:pt x="6561" y="23737"/>
                    </a:cubicBezTo>
                    <a:lnTo>
                      <a:pt x="7960" y="27005"/>
                    </a:lnTo>
                    <a:cubicBezTo>
                      <a:pt x="8018" y="27133"/>
                      <a:pt x="8146" y="27216"/>
                      <a:pt x="8281" y="27216"/>
                    </a:cubicBezTo>
                    <a:lnTo>
                      <a:pt x="8313" y="27216"/>
                    </a:lnTo>
                    <a:cubicBezTo>
                      <a:pt x="9250" y="27139"/>
                      <a:pt x="10168" y="26985"/>
                      <a:pt x="11073" y="26741"/>
                    </a:cubicBezTo>
                    <a:cubicBezTo>
                      <a:pt x="12441" y="26382"/>
                      <a:pt x="13744" y="25804"/>
                      <a:pt x="14938" y="25047"/>
                    </a:cubicBezTo>
                    <a:cubicBezTo>
                      <a:pt x="15714" y="24559"/>
                      <a:pt x="16427" y="23994"/>
                      <a:pt x="17075" y="23352"/>
                    </a:cubicBezTo>
                    <a:cubicBezTo>
                      <a:pt x="17332" y="23108"/>
                      <a:pt x="17570" y="22838"/>
                      <a:pt x="17788" y="22562"/>
                    </a:cubicBezTo>
                    <a:cubicBezTo>
                      <a:pt x="17865" y="22460"/>
                      <a:pt x="17884" y="22338"/>
                      <a:pt x="17839" y="22222"/>
                    </a:cubicBezTo>
                    <a:cubicBezTo>
                      <a:pt x="17435" y="21150"/>
                      <a:pt x="16870" y="19866"/>
                      <a:pt x="16209" y="18525"/>
                    </a:cubicBezTo>
                    <a:cubicBezTo>
                      <a:pt x="13532" y="13075"/>
                      <a:pt x="8429" y="4678"/>
                      <a:pt x="7729" y="4345"/>
                    </a:cubicBezTo>
                    <a:cubicBezTo>
                      <a:pt x="7305" y="4146"/>
                      <a:pt x="3890" y="1674"/>
                      <a:pt x="1701" y="69"/>
                    </a:cubicBezTo>
                    <a:cubicBezTo>
                      <a:pt x="1641" y="23"/>
                      <a:pt x="1568" y="0"/>
                      <a:pt x="149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40" name="Google Shape;4340;p29"/>
              <p:cNvSpPr/>
              <p:nvPr/>
            </p:nvSpPr>
            <p:spPr>
              <a:xfrm rot="9076706">
                <a:off x="1122277" y="690921"/>
                <a:ext cx="34803" cy="43571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2107" extrusionOk="0">
                    <a:moveTo>
                      <a:pt x="399" y="1"/>
                    </a:moveTo>
                    <a:lnTo>
                      <a:pt x="1" y="257"/>
                    </a:lnTo>
                    <a:lnTo>
                      <a:pt x="547" y="2106"/>
                    </a:lnTo>
                    <a:lnTo>
                      <a:pt x="1683" y="1490"/>
                    </a:lnTo>
                    <a:lnTo>
                      <a:pt x="399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41" name="Google Shape;4341;p29"/>
              <p:cNvSpPr/>
              <p:nvPr/>
            </p:nvSpPr>
            <p:spPr>
              <a:xfrm rot="9076706">
                <a:off x="711767" y="280197"/>
                <a:ext cx="269410" cy="447520"/>
              </a:xfrm>
              <a:custGeom>
                <a:avLst/>
                <a:gdLst/>
                <a:ahLst/>
                <a:cxnLst/>
                <a:rect l="l" t="t" r="r" b="b"/>
                <a:pathLst>
                  <a:path w="13028" h="21641" extrusionOk="0">
                    <a:moveTo>
                      <a:pt x="1643" y="1"/>
                    </a:moveTo>
                    <a:cubicBezTo>
                      <a:pt x="390" y="1"/>
                      <a:pt x="0" y="1905"/>
                      <a:pt x="1332" y="4315"/>
                    </a:cubicBezTo>
                    <a:cubicBezTo>
                      <a:pt x="3559" y="8365"/>
                      <a:pt x="9253" y="21640"/>
                      <a:pt x="9253" y="21640"/>
                    </a:cubicBezTo>
                    <a:cubicBezTo>
                      <a:pt x="10588" y="21281"/>
                      <a:pt x="11859" y="20722"/>
                      <a:pt x="13027" y="19984"/>
                    </a:cubicBezTo>
                    <a:cubicBezTo>
                      <a:pt x="11121" y="14168"/>
                      <a:pt x="5113" y="3063"/>
                      <a:pt x="5113" y="3063"/>
                    </a:cubicBezTo>
                    <a:cubicBezTo>
                      <a:pt x="3738" y="876"/>
                      <a:pt x="2492" y="1"/>
                      <a:pt x="164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42" name="Google Shape;4342;p29"/>
              <p:cNvSpPr/>
              <p:nvPr/>
            </p:nvSpPr>
            <p:spPr>
              <a:xfrm rot="9076706">
                <a:off x="703999" y="273650"/>
                <a:ext cx="282768" cy="461975"/>
              </a:xfrm>
              <a:custGeom>
                <a:avLst/>
                <a:gdLst/>
                <a:ahLst/>
                <a:cxnLst/>
                <a:rect l="l" t="t" r="r" b="b"/>
                <a:pathLst>
                  <a:path w="13674" h="22340" extrusionOk="0">
                    <a:moveTo>
                      <a:pt x="1876" y="706"/>
                    </a:moveTo>
                    <a:cubicBezTo>
                      <a:pt x="1887" y="706"/>
                      <a:pt x="1897" y="706"/>
                      <a:pt x="1907" y="707"/>
                    </a:cubicBezTo>
                    <a:cubicBezTo>
                      <a:pt x="2613" y="707"/>
                      <a:pt x="3782" y="1541"/>
                      <a:pt x="5065" y="3583"/>
                    </a:cubicBezTo>
                    <a:cubicBezTo>
                      <a:pt x="5123" y="3692"/>
                      <a:pt x="10900" y="14399"/>
                      <a:pt x="12865" y="20183"/>
                    </a:cubicBezTo>
                    <a:cubicBezTo>
                      <a:pt x="11883" y="20786"/>
                      <a:pt x="10823" y="21248"/>
                      <a:pt x="9719" y="21569"/>
                    </a:cubicBezTo>
                    <a:cubicBezTo>
                      <a:pt x="8878" y="19624"/>
                      <a:pt x="3929" y="8185"/>
                      <a:pt x="1894" y="4501"/>
                    </a:cubicBezTo>
                    <a:cubicBezTo>
                      <a:pt x="893" y="2684"/>
                      <a:pt x="938" y="1156"/>
                      <a:pt x="1560" y="790"/>
                    </a:cubicBezTo>
                    <a:cubicBezTo>
                      <a:pt x="1655" y="737"/>
                      <a:pt x="1765" y="706"/>
                      <a:pt x="1876" y="706"/>
                    </a:cubicBezTo>
                    <a:close/>
                    <a:moveTo>
                      <a:pt x="1893" y="1"/>
                    </a:moveTo>
                    <a:cubicBezTo>
                      <a:pt x="1631" y="1"/>
                      <a:pt x="1398" y="66"/>
                      <a:pt x="1201" y="180"/>
                    </a:cubicBezTo>
                    <a:cubicBezTo>
                      <a:pt x="270" y="733"/>
                      <a:pt x="1" y="2511"/>
                      <a:pt x="1284" y="4834"/>
                    </a:cubicBezTo>
                    <a:cubicBezTo>
                      <a:pt x="3480" y="8821"/>
                      <a:pt x="9135" y="21993"/>
                      <a:pt x="9193" y="22128"/>
                    </a:cubicBezTo>
                    <a:cubicBezTo>
                      <a:pt x="9251" y="22256"/>
                      <a:pt x="9373" y="22340"/>
                      <a:pt x="9514" y="22340"/>
                    </a:cubicBezTo>
                    <a:cubicBezTo>
                      <a:pt x="9546" y="22340"/>
                      <a:pt x="9578" y="22333"/>
                      <a:pt x="9610" y="22327"/>
                    </a:cubicBezTo>
                    <a:cubicBezTo>
                      <a:pt x="10978" y="21961"/>
                      <a:pt x="12281" y="21390"/>
                      <a:pt x="13475" y="20626"/>
                    </a:cubicBezTo>
                    <a:cubicBezTo>
                      <a:pt x="13609" y="20542"/>
                      <a:pt x="13674" y="20375"/>
                      <a:pt x="13622" y="20221"/>
                    </a:cubicBezTo>
                    <a:cubicBezTo>
                      <a:pt x="11722" y="14444"/>
                      <a:pt x="5739" y="3352"/>
                      <a:pt x="5669" y="3223"/>
                    </a:cubicBezTo>
                    <a:cubicBezTo>
                      <a:pt x="4168" y="838"/>
                      <a:pt x="2835" y="1"/>
                      <a:pt x="18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43" name="Google Shape;4343;p29"/>
              <p:cNvSpPr/>
              <p:nvPr/>
            </p:nvSpPr>
            <p:spPr>
              <a:xfrm rot="9076706">
                <a:off x="694999" y="345565"/>
                <a:ext cx="354856" cy="470743"/>
              </a:xfrm>
              <a:custGeom>
                <a:avLst/>
                <a:gdLst/>
                <a:ahLst/>
                <a:cxnLst/>
                <a:rect l="l" t="t" r="r" b="b"/>
                <a:pathLst>
                  <a:path w="17160" h="22764" extrusionOk="0">
                    <a:moveTo>
                      <a:pt x="1130" y="1"/>
                    </a:moveTo>
                    <a:lnTo>
                      <a:pt x="1" y="623"/>
                    </a:lnTo>
                    <a:cubicBezTo>
                      <a:pt x="71" y="2183"/>
                      <a:pt x="700" y="9135"/>
                      <a:pt x="700" y="9135"/>
                    </a:cubicBezTo>
                    <a:cubicBezTo>
                      <a:pt x="899" y="9674"/>
                      <a:pt x="1163" y="10348"/>
                      <a:pt x="1471" y="11119"/>
                    </a:cubicBezTo>
                    <a:cubicBezTo>
                      <a:pt x="3114" y="11003"/>
                      <a:pt x="4494" y="10329"/>
                      <a:pt x="4443" y="8577"/>
                    </a:cubicBezTo>
                    <a:lnTo>
                      <a:pt x="4443" y="8577"/>
                    </a:lnTo>
                    <a:cubicBezTo>
                      <a:pt x="5354" y="8737"/>
                      <a:pt x="6266" y="9032"/>
                      <a:pt x="7158" y="9276"/>
                    </a:cubicBezTo>
                    <a:cubicBezTo>
                      <a:pt x="7401" y="8954"/>
                      <a:pt x="7663" y="8816"/>
                      <a:pt x="7934" y="8816"/>
                    </a:cubicBezTo>
                    <a:cubicBezTo>
                      <a:pt x="9253" y="8816"/>
                      <a:pt x="10774" y="12077"/>
                      <a:pt x="11222" y="13089"/>
                    </a:cubicBezTo>
                    <a:cubicBezTo>
                      <a:pt x="12704" y="16453"/>
                      <a:pt x="14470" y="19688"/>
                      <a:pt x="16485" y="22763"/>
                    </a:cubicBezTo>
                    <a:cubicBezTo>
                      <a:pt x="16729" y="22532"/>
                      <a:pt x="16954" y="22275"/>
                      <a:pt x="17159" y="22012"/>
                    </a:cubicBezTo>
                    <a:cubicBezTo>
                      <a:pt x="16761" y="20934"/>
                      <a:pt x="16203" y="19676"/>
                      <a:pt x="15535" y="18327"/>
                    </a:cubicBezTo>
                    <a:cubicBezTo>
                      <a:pt x="12570" y="12287"/>
                      <a:pt x="7710" y="4545"/>
                      <a:pt x="7216" y="4314"/>
                    </a:cubicBezTo>
                    <a:cubicBezTo>
                      <a:pt x="6612" y="4025"/>
                      <a:pt x="1130" y="1"/>
                      <a:pt x="1130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44" name="Google Shape;4344;p29"/>
              <p:cNvSpPr/>
              <p:nvPr/>
            </p:nvSpPr>
            <p:spPr>
              <a:xfrm rot="9076706">
                <a:off x="955267" y="560692"/>
                <a:ext cx="149366" cy="188926"/>
              </a:xfrm>
              <a:custGeom>
                <a:avLst/>
                <a:gdLst/>
                <a:ahLst/>
                <a:cxnLst/>
                <a:rect l="l" t="t" r="r" b="b"/>
                <a:pathLst>
                  <a:path w="7223" h="9136" extrusionOk="0">
                    <a:moveTo>
                      <a:pt x="1137" y="1"/>
                    </a:moveTo>
                    <a:lnTo>
                      <a:pt x="219" y="502"/>
                    </a:lnTo>
                    <a:lnTo>
                      <a:pt x="1" y="624"/>
                    </a:lnTo>
                    <a:cubicBezTo>
                      <a:pt x="71" y="2183"/>
                      <a:pt x="700" y="9136"/>
                      <a:pt x="700" y="9136"/>
                    </a:cubicBezTo>
                    <a:cubicBezTo>
                      <a:pt x="700" y="9136"/>
                      <a:pt x="1875" y="9039"/>
                      <a:pt x="2690" y="8911"/>
                    </a:cubicBezTo>
                    <a:cubicBezTo>
                      <a:pt x="2953" y="8892"/>
                      <a:pt x="3210" y="8827"/>
                      <a:pt x="3448" y="8718"/>
                    </a:cubicBezTo>
                    <a:cubicBezTo>
                      <a:pt x="3692" y="8500"/>
                      <a:pt x="3653" y="6375"/>
                      <a:pt x="3955" y="6369"/>
                    </a:cubicBezTo>
                    <a:cubicBezTo>
                      <a:pt x="3956" y="6369"/>
                      <a:pt x="3956" y="6369"/>
                      <a:pt x="3957" y="6369"/>
                    </a:cubicBezTo>
                    <a:cubicBezTo>
                      <a:pt x="4261" y="6369"/>
                      <a:pt x="6154" y="7481"/>
                      <a:pt x="6461" y="7481"/>
                    </a:cubicBezTo>
                    <a:cubicBezTo>
                      <a:pt x="6467" y="7481"/>
                      <a:pt x="6473" y="7480"/>
                      <a:pt x="6478" y="7479"/>
                    </a:cubicBezTo>
                    <a:cubicBezTo>
                      <a:pt x="6728" y="7434"/>
                      <a:pt x="7222" y="4321"/>
                      <a:pt x="7222" y="4321"/>
                    </a:cubicBezTo>
                    <a:cubicBezTo>
                      <a:pt x="6619" y="4032"/>
                      <a:pt x="1137" y="1"/>
                      <a:pt x="113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45" name="Google Shape;4345;p29"/>
              <p:cNvSpPr/>
              <p:nvPr/>
            </p:nvSpPr>
            <p:spPr>
              <a:xfrm rot="9076706">
                <a:off x="947493" y="552945"/>
                <a:ext cx="164752" cy="205242"/>
              </a:xfrm>
              <a:custGeom>
                <a:avLst/>
                <a:gdLst/>
                <a:ahLst/>
                <a:cxnLst/>
                <a:rect l="l" t="t" r="r" b="b"/>
                <a:pathLst>
                  <a:path w="7967" h="9925" extrusionOk="0">
                    <a:moveTo>
                      <a:pt x="1464" y="828"/>
                    </a:moveTo>
                    <a:cubicBezTo>
                      <a:pt x="2433" y="1534"/>
                      <a:pt x="6118" y="4230"/>
                      <a:pt x="7196" y="4904"/>
                    </a:cubicBezTo>
                    <a:cubicBezTo>
                      <a:pt x="7029" y="5925"/>
                      <a:pt x="6804" y="7029"/>
                      <a:pt x="6663" y="7472"/>
                    </a:cubicBezTo>
                    <a:cubicBezTo>
                      <a:pt x="6419" y="7369"/>
                      <a:pt x="6008" y="7164"/>
                      <a:pt x="5713" y="7016"/>
                    </a:cubicBezTo>
                    <a:cubicBezTo>
                      <a:pt x="4895" y="6607"/>
                      <a:pt x="4550" y="6432"/>
                      <a:pt x="4324" y="6432"/>
                    </a:cubicBezTo>
                    <a:cubicBezTo>
                      <a:pt x="4316" y="6432"/>
                      <a:pt x="4309" y="6432"/>
                      <a:pt x="4301" y="6432"/>
                    </a:cubicBezTo>
                    <a:cubicBezTo>
                      <a:pt x="3832" y="6439"/>
                      <a:pt x="3775" y="7016"/>
                      <a:pt x="3678" y="7966"/>
                    </a:cubicBezTo>
                    <a:cubicBezTo>
                      <a:pt x="3653" y="8262"/>
                      <a:pt x="3614" y="8557"/>
                      <a:pt x="3556" y="8852"/>
                    </a:cubicBezTo>
                    <a:cubicBezTo>
                      <a:pt x="3377" y="8923"/>
                      <a:pt x="3184" y="8961"/>
                      <a:pt x="2991" y="8974"/>
                    </a:cubicBezTo>
                    <a:cubicBezTo>
                      <a:pt x="2471" y="9058"/>
                      <a:pt x="1785" y="9128"/>
                      <a:pt x="1380" y="9167"/>
                    </a:cubicBezTo>
                    <a:cubicBezTo>
                      <a:pt x="1258" y="7806"/>
                      <a:pt x="815" y="2857"/>
                      <a:pt x="719" y="1233"/>
                    </a:cubicBezTo>
                    <a:lnTo>
                      <a:pt x="1464" y="828"/>
                    </a:lnTo>
                    <a:close/>
                    <a:moveTo>
                      <a:pt x="1521" y="0"/>
                    </a:moveTo>
                    <a:lnTo>
                      <a:pt x="0" y="835"/>
                    </a:lnTo>
                    <a:lnTo>
                      <a:pt x="6" y="1053"/>
                    </a:lnTo>
                    <a:cubicBezTo>
                      <a:pt x="77" y="2600"/>
                      <a:pt x="680" y="9295"/>
                      <a:pt x="713" y="9578"/>
                    </a:cubicBezTo>
                    <a:lnTo>
                      <a:pt x="738" y="9924"/>
                    </a:lnTo>
                    <a:lnTo>
                      <a:pt x="1085" y="9899"/>
                    </a:lnTo>
                    <a:cubicBezTo>
                      <a:pt x="1136" y="9892"/>
                      <a:pt x="2285" y="9802"/>
                      <a:pt x="3075" y="9674"/>
                    </a:cubicBezTo>
                    <a:cubicBezTo>
                      <a:pt x="3377" y="9648"/>
                      <a:pt x="3672" y="9578"/>
                      <a:pt x="3948" y="9449"/>
                    </a:cubicBezTo>
                    <a:lnTo>
                      <a:pt x="4038" y="9391"/>
                    </a:lnTo>
                    <a:cubicBezTo>
                      <a:pt x="4237" y="9212"/>
                      <a:pt x="4288" y="8878"/>
                      <a:pt x="4372" y="8037"/>
                    </a:cubicBezTo>
                    <a:cubicBezTo>
                      <a:pt x="4404" y="7793"/>
                      <a:pt x="4436" y="7427"/>
                      <a:pt x="4481" y="7203"/>
                    </a:cubicBezTo>
                    <a:cubicBezTo>
                      <a:pt x="4725" y="7305"/>
                      <a:pt x="5116" y="7504"/>
                      <a:pt x="5399" y="7645"/>
                    </a:cubicBezTo>
                    <a:cubicBezTo>
                      <a:pt x="6289" y="8096"/>
                      <a:pt x="6606" y="8243"/>
                      <a:pt x="6818" y="8243"/>
                    </a:cubicBezTo>
                    <a:cubicBezTo>
                      <a:pt x="6845" y="8243"/>
                      <a:pt x="6870" y="8240"/>
                      <a:pt x="6894" y="8236"/>
                    </a:cubicBezTo>
                    <a:cubicBezTo>
                      <a:pt x="7138" y="8191"/>
                      <a:pt x="7395" y="8140"/>
                      <a:pt x="7921" y="4782"/>
                    </a:cubicBezTo>
                    <a:lnTo>
                      <a:pt x="7966" y="4526"/>
                    </a:lnTo>
                    <a:lnTo>
                      <a:pt x="7729" y="4410"/>
                    </a:lnTo>
                    <a:cubicBezTo>
                      <a:pt x="7305" y="4211"/>
                      <a:pt x="3897" y="1740"/>
                      <a:pt x="1701" y="129"/>
                    </a:cubicBezTo>
                    <a:lnTo>
                      <a:pt x="152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46" name="Google Shape;4346;p29"/>
              <p:cNvSpPr/>
              <p:nvPr/>
            </p:nvSpPr>
            <p:spPr>
              <a:xfrm rot="9076706">
                <a:off x="956662" y="566141"/>
                <a:ext cx="144858" cy="184273"/>
              </a:xfrm>
              <a:custGeom>
                <a:avLst/>
                <a:gdLst/>
                <a:ahLst/>
                <a:cxnLst/>
                <a:rect l="l" t="t" r="r" b="b"/>
                <a:pathLst>
                  <a:path w="7005" h="8911" extrusionOk="0">
                    <a:moveTo>
                      <a:pt x="919" y="1"/>
                    </a:moveTo>
                    <a:lnTo>
                      <a:pt x="1" y="502"/>
                    </a:lnTo>
                    <a:cubicBezTo>
                      <a:pt x="1400" y="2331"/>
                      <a:pt x="2934" y="4045"/>
                      <a:pt x="4597" y="5637"/>
                    </a:cubicBezTo>
                    <a:cubicBezTo>
                      <a:pt x="4340" y="5717"/>
                      <a:pt x="4077" y="5757"/>
                      <a:pt x="3814" y="5757"/>
                    </a:cubicBezTo>
                    <a:cubicBezTo>
                      <a:pt x="3426" y="5757"/>
                      <a:pt x="3040" y="5671"/>
                      <a:pt x="2684" y="5502"/>
                    </a:cubicBezTo>
                    <a:cubicBezTo>
                      <a:pt x="2549" y="6638"/>
                      <a:pt x="2479" y="7775"/>
                      <a:pt x="2472" y="8911"/>
                    </a:cubicBezTo>
                    <a:cubicBezTo>
                      <a:pt x="2735" y="8892"/>
                      <a:pt x="2992" y="8827"/>
                      <a:pt x="3230" y="8718"/>
                    </a:cubicBezTo>
                    <a:cubicBezTo>
                      <a:pt x="3474" y="8500"/>
                      <a:pt x="3435" y="6375"/>
                      <a:pt x="3737" y="6369"/>
                    </a:cubicBezTo>
                    <a:cubicBezTo>
                      <a:pt x="3738" y="6369"/>
                      <a:pt x="3738" y="6369"/>
                      <a:pt x="3739" y="6369"/>
                    </a:cubicBezTo>
                    <a:cubicBezTo>
                      <a:pt x="4043" y="6369"/>
                      <a:pt x="5936" y="7481"/>
                      <a:pt x="6243" y="7481"/>
                    </a:cubicBezTo>
                    <a:cubicBezTo>
                      <a:pt x="6249" y="7481"/>
                      <a:pt x="6255" y="7480"/>
                      <a:pt x="6260" y="7479"/>
                    </a:cubicBezTo>
                    <a:cubicBezTo>
                      <a:pt x="6510" y="7434"/>
                      <a:pt x="7004" y="4321"/>
                      <a:pt x="7004" y="4321"/>
                    </a:cubicBezTo>
                    <a:cubicBezTo>
                      <a:pt x="6401" y="4032"/>
                      <a:pt x="919" y="1"/>
                      <a:pt x="919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47" name="Google Shape;4347;p29"/>
              <p:cNvSpPr/>
              <p:nvPr/>
            </p:nvSpPr>
            <p:spPr>
              <a:xfrm rot="9076706">
                <a:off x="468389" y="251653"/>
                <a:ext cx="276378" cy="209440"/>
              </a:xfrm>
              <a:custGeom>
                <a:avLst/>
                <a:gdLst/>
                <a:ahLst/>
                <a:cxnLst/>
                <a:rect l="l" t="t" r="r" b="b"/>
                <a:pathLst>
                  <a:path w="13365" h="10128" extrusionOk="0">
                    <a:moveTo>
                      <a:pt x="9218" y="1"/>
                    </a:moveTo>
                    <a:cubicBezTo>
                      <a:pt x="9218" y="1"/>
                      <a:pt x="8377" y="623"/>
                      <a:pt x="7235" y="1361"/>
                    </a:cubicBezTo>
                    <a:cubicBezTo>
                      <a:pt x="6439" y="1875"/>
                      <a:pt x="5617" y="2344"/>
                      <a:pt x="4776" y="2767"/>
                    </a:cubicBezTo>
                    <a:cubicBezTo>
                      <a:pt x="1554" y="4334"/>
                      <a:pt x="39" y="4520"/>
                      <a:pt x="0" y="4520"/>
                    </a:cubicBezTo>
                    <a:cubicBezTo>
                      <a:pt x="1239" y="7601"/>
                      <a:pt x="2638" y="9905"/>
                      <a:pt x="5065" y="10111"/>
                    </a:cubicBezTo>
                    <a:cubicBezTo>
                      <a:pt x="5186" y="10122"/>
                      <a:pt x="5311" y="10128"/>
                      <a:pt x="5439" y="10128"/>
                    </a:cubicBezTo>
                    <a:cubicBezTo>
                      <a:pt x="6329" y="10128"/>
                      <a:pt x="7369" y="9850"/>
                      <a:pt x="8576" y="9238"/>
                    </a:cubicBezTo>
                    <a:cubicBezTo>
                      <a:pt x="13365" y="6818"/>
                      <a:pt x="9218" y="1"/>
                      <a:pt x="921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48" name="Google Shape;4348;p29"/>
              <p:cNvSpPr/>
              <p:nvPr/>
            </p:nvSpPr>
            <p:spPr>
              <a:xfrm rot="9076706">
                <a:off x="496152" y="235089"/>
                <a:ext cx="254996" cy="223977"/>
              </a:xfrm>
              <a:custGeom>
                <a:avLst/>
                <a:gdLst/>
                <a:ahLst/>
                <a:cxnLst/>
                <a:rect l="l" t="t" r="r" b="b"/>
                <a:pathLst>
                  <a:path w="12331" h="10831" extrusionOk="0">
                    <a:moveTo>
                      <a:pt x="9526" y="868"/>
                    </a:moveTo>
                    <a:cubicBezTo>
                      <a:pt x="10046" y="1837"/>
                      <a:pt x="11432" y="4745"/>
                      <a:pt x="10784" y="7011"/>
                    </a:cubicBezTo>
                    <a:cubicBezTo>
                      <a:pt x="10501" y="8006"/>
                      <a:pt x="9847" y="8770"/>
                      <a:pt x="8839" y="9277"/>
                    </a:cubicBezTo>
                    <a:cubicBezTo>
                      <a:pt x="7727" y="9842"/>
                      <a:pt x="6734" y="10128"/>
                      <a:pt x="5865" y="10128"/>
                    </a:cubicBezTo>
                    <a:cubicBezTo>
                      <a:pt x="5746" y="10128"/>
                      <a:pt x="5628" y="10123"/>
                      <a:pt x="5514" y="10112"/>
                    </a:cubicBezTo>
                    <a:cubicBezTo>
                      <a:pt x="3254" y="9926"/>
                      <a:pt x="1951" y="7660"/>
                      <a:pt x="905" y="5137"/>
                    </a:cubicBezTo>
                    <a:cubicBezTo>
                      <a:pt x="1598" y="4983"/>
                      <a:pt x="3036" y="4559"/>
                      <a:pt x="5353" y="3436"/>
                    </a:cubicBezTo>
                    <a:cubicBezTo>
                      <a:pt x="6207" y="3006"/>
                      <a:pt x="7035" y="2531"/>
                      <a:pt x="7837" y="2011"/>
                    </a:cubicBezTo>
                    <a:cubicBezTo>
                      <a:pt x="8563" y="1549"/>
                      <a:pt x="9173" y="1118"/>
                      <a:pt x="9526" y="868"/>
                    </a:cubicBezTo>
                    <a:close/>
                    <a:moveTo>
                      <a:pt x="9637" y="0"/>
                    </a:moveTo>
                    <a:cubicBezTo>
                      <a:pt x="9566" y="0"/>
                      <a:pt x="9493" y="23"/>
                      <a:pt x="9429" y="72"/>
                    </a:cubicBezTo>
                    <a:cubicBezTo>
                      <a:pt x="9423" y="79"/>
                      <a:pt x="8588" y="701"/>
                      <a:pt x="7465" y="1420"/>
                    </a:cubicBezTo>
                    <a:cubicBezTo>
                      <a:pt x="6682" y="1927"/>
                      <a:pt x="5873" y="2389"/>
                      <a:pt x="5045" y="2807"/>
                    </a:cubicBezTo>
                    <a:cubicBezTo>
                      <a:pt x="1891" y="4332"/>
                      <a:pt x="414" y="4527"/>
                      <a:pt x="423" y="4527"/>
                    </a:cubicBezTo>
                    <a:lnTo>
                      <a:pt x="423" y="4527"/>
                    </a:lnTo>
                    <a:cubicBezTo>
                      <a:pt x="420" y="4527"/>
                      <a:pt x="417" y="4527"/>
                      <a:pt x="414" y="4527"/>
                    </a:cubicBezTo>
                    <a:cubicBezTo>
                      <a:pt x="169" y="4527"/>
                      <a:pt x="1" y="4780"/>
                      <a:pt x="96" y="5009"/>
                    </a:cubicBezTo>
                    <a:cubicBezTo>
                      <a:pt x="1251" y="7884"/>
                      <a:pt x="2702" y="10580"/>
                      <a:pt x="5456" y="10812"/>
                    </a:cubicBezTo>
                    <a:cubicBezTo>
                      <a:pt x="5584" y="10824"/>
                      <a:pt x="5719" y="10831"/>
                      <a:pt x="5854" y="10831"/>
                    </a:cubicBezTo>
                    <a:cubicBezTo>
                      <a:pt x="6836" y="10831"/>
                      <a:pt x="7940" y="10523"/>
                      <a:pt x="9153" y="9906"/>
                    </a:cubicBezTo>
                    <a:cubicBezTo>
                      <a:pt x="10347" y="9303"/>
                      <a:pt x="11124" y="8391"/>
                      <a:pt x="11464" y="7204"/>
                    </a:cubicBezTo>
                    <a:cubicBezTo>
                      <a:pt x="12331" y="4155"/>
                      <a:pt x="10039" y="329"/>
                      <a:pt x="9936" y="168"/>
                    </a:cubicBezTo>
                    <a:cubicBezTo>
                      <a:pt x="9869" y="61"/>
                      <a:pt x="9754" y="0"/>
                      <a:pt x="963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49" name="Google Shape;4349;p29"/>
              <p:cNvSpPr/>
              <p:nvPr/>
            </p:nvSpPr>
            <p:spPr>
              <a:xfrm rot="9076706">
                <a:off x="474920" y="276788"/>
                <a:ext cx="171659" cy="209833"/>
              </a:xfrm>
              <a:custGeom>
                <a:avLst/>
                <a:gdLst/>
                <a:ahLst/>
                <a:cxnLst/>
                <a:rect l="l" t="t" r="r" b="b"/>
                <a:pathLst>
                  <a:path w="8301" h="10147" extrusionOk="0">
                    <a:moveTo>
                      <a:pt x="4161" y="0"/>
                    </a:moveTo>
                    <a:cubicBezTo>
                      <a:pt x="4160" y="0"/>
                      <a:pt x="3326" y="623"/>
                      <a:pt x="2177" y="1361"/>
                    </a:cubicBezTo>
                    <a:cubicBezTo>
                      <a:pt x="2813" y="2594"/>
                      <a:pt x="3230" y="3922"/>
                      <a:pt x="3422" y="5296"/>
                    </a:cubicBezTo>
                    <a:cubicBezTo>
                      <a:pt x="3570" y="6490"/>
                      <a:pt x="3525" y="7819"/>
                      <a:pt x="2742" y="8724"/>
                    </a:cubicBezTo>
                    <a:cubicBezTo>
                      <a:pt x="2061" y="9520"/>
                      <a:pt x="1009" y="9802"/>
                      <a:pt x="1" y="10130"/>
                    </a:cubicBezTo>
                    <a:cubicBezTo>
                      <a:pt x="122" y="10141"/>
                      <a:pt x="247" y="10147"/>
                      <a:pt x="375" y="10147"/>
                    </a:cubicBezTo>
                    <a:cubicBezTo>
                      <a:pt x="1265" y="10147"/>
                      <a:pt x="2305" y="9869"/>
                      <a:pt x="3512" y="9257"/>
                    </a:cubicBezTo>
                    <a:cubicBezTo>
                      <a:pt x="8301" y="6837"/>
                      <a:pt x="4161" y="1"/>
                      <a:pt x="416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50" name="Google Shape;4350;p29"/>
              <p:cNvSpPr/>
              <p:nvPr/>
            </p:nvSpPr>
            <p:spPr>
              <a:xfrm rot="9076706">
                <a:off x="593475" y="328245"/>
                <a:ext cx="219593" cy="169405"/>
              </a:xfrm>
              <a:custGeom>
                <a:avLst/>
                <a:gdLst/>
                <a:ahLst/>
                <a:cxnLst/>
                <a:rect l="l" t="t" r="r" b="b"/>
                <a:pathLst>
                  <a:path w="10619" h="8192" extrusionOk="0">
                    <a:moveTo>
                      <a:pt x="9007" y="0"/>
                    </a:moveTo>
                    <a:cubicBezTo>
                      <a:pt x="8378" y="610"/>
                      <a:pt x="7685" y="1156"/>
                      <a:pt x="6940" y="1612"/>
                    </a:cubicBezTo>
                    <a:cubicBezTo>
                      <a:pt x="3962" y="3518"/>
                      <a:pt x="1" y="4924"/>
                      <a:pt x="1" y="4924"/>
                    </a:cubicBezTo>
                    <a:cubicBezTo>
                      <a:pt x="219" y="5412"/>
                      <a:pt x="418" y="5906"/>
                      <a:pt x="566" y="6259"/>
                    </a:cubicBezTo>
                    <a:cubicBezTo>
                      <a:pt x="720" y="6606"/>
                      <a:pt x="848" y="6914"/>
                      <a:pt x="957" y="7177"/>
                    </a:cubicBezTo>
                    <a:lnTo>
                      <a:pt x="1400" y="8191"/>
                    </a:lnTo>
                    <a:cubicBezTo>
                      <a:pt x="3846" y="7601"/>
                      <a:pt x="6189" y="6625"/>
                      <a:pt x="8339" y="5303"/>
                    </a:cubicBezTo>
                    <a:cubicBezTo>
                      <a:pt x="9142" y="4815"/>
                      <a:pt x="9899" y="4269"/>
                      <a:pt x="10618" y="3672"/>
                    </a:cubicBezTo>
                    <a:cubicBezTo>
                      <a:pt x="10458" y="3229"/>
                      <a:pt x="10265" y="2754"/>
                      <a:pt x="10047" y="2260"/>
                    </a:cubicBezTo>
                    <a:cubicBezTo>
                      <a:pt x="9919" y="1945"/>
                      <a:pt x="9771" y="1631"/>
                      <a:pt x="9623" y="1297"/>
                    </a:cubicBezTo>
                    <a:cubicBezTo>
                      <a:pt x="9424" y="880"/>
                      <a:pt x="9219" y="443"/>
                      <a:pt x="90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51" name="Google Shape;4351;p29"/>
              <p:cNvSpPr/>
              <p:nvPr/>
            </p:nvSpPr>
            <p:spPr>
              <a:xfrm rot="9076706">
                <a:off x="585484" y="320853"/>
                <a:ext cx="235909" cy="183983"/>
              </a:xfrm>
              <a:custGeom>
                <a:avLst/>
                <a:gdLst/>
                <a:ahLst/>
                <a:cxnLst/>
                <a:rect l="l" t="t" r="r" b="b"/>
                <a:pathLst>
                  <a:path w="11408" h="8897" extrusionOk="0">
                    <a:moveTo>
                      <a:pt x="9302" y="936"/>
                    </a:moveTo>
                    <a:cubicBezTo>
                      <a:pt x="9437" y="1232"/>
                      <a:pt x="9572" y="1514"/>
                      <a:pt x="9700" y="1797"/>
                    </a:cubicBezTo>
                    <a:lnTo>
                      <a:pt x="9726" y="1848"/>
                    </a:lnTo>
                    <a:cubicBezTo>
                      <a:pt x="9867" y="2156"/>
                      <a:pt x="10008" y="2451"/>
                      <a:pt x="10130" y="2753"/>
                    </a:cubicBezTo>
                    <a:cubicBezTo>
                      <a:pt x="10303" y="3145"/>
                      <a:pt x="10464" y="3536"/>
                      <a:pt x="10611" y="3909"/>
                    </a:cubicBezTo>
                    <a:cubicBezTo>
                      <a:pt x="9963" y="4435"/>
                      <a:pt x="9276" y="4923"/>
                      <a:pt x="8557" y="5353"/>
                    </a:cubicBezTo>
                    <a:cubicBezTo>
                      <a:pt x="6529" y="6611"/>
                      <a:pt x="4321" y="7548"/>
                      <a:pt x="2010" y="8132"/>
                    </a:cubicBezTo>
                    <a:lnTo>
                      <a:pt x="1689" y="7394"/>
                    </a:lnTo>
                    <a:cubicBezTo>
                      <a:pt x="1580" y="7131"/>
                      <a:pt x="1445" y="6817"/>
                      <a:pt x="1297" y="6470"/>
                    </a:cubicBezTo>
                    <a:cubicBezTo>
                      <a:pt x="1233" y="6335"/>
                      <a:pt x="1162" y="6162"/>
                      <a:pt x="1098" y="6001"/>
                    </a:cubicBezTo>
                    <a:cubicBezTo>
                      <a:pt x="1028" y="5834"/>
                      <a:pt x="957" y="5655"/>
                      <a:pt x="873" y="5475"/>
                    </a:cubicBezTo>
                    <a:cubicBezTo>
                      <a:pt x="1920" y="5083"/>
                      <a:pt x="5072" y="3838"/>
                      <a:pt x="7530" y="2265"/>
                    </a:cubicBezTo>
                    <a:cubicBezTo>
                      <a:pt x="8159" y="1880"/>
                      <a:pt x="8750" y="1437"/>
                      <a:pt x="9302" y="936"/>
                    </a:cubicBezTo>
                    <a:close/>
                    <a:moveTo>
                      <a:pt x="9416" y="1"/>
                    </a:moveTo>
                    <a:cubicBezTo>
                      <a:pt x="9323" y="1"/>
                      <a:pt x="9236" y="38"/>
                      <a:pt x="9167" y="102"/>
                    </a:cubicBezTo>
                    <a:cubicBezTo>
                      <a:pt x="8557" y="699"/>
                      <a:pt x="7883" y="1225"/>
                      <a:pt x="7158" y="1668"/>
                    </a:cubicBezTo>
                    <a:cubicBezTo>
                      <a:pt x="4250" y="3530"/>
                      <a:pt x="328" y="4929"/>
                      <a:pt x="289" y="4942"/>
                    </a:cubicBezTo>
                    <a:cubicBezTo>
                      <a:pt x="97" y="5013"/>
                      <a:pt x="0" y="5231"/>
                      <a:pt x="84" y="5417"/>
                    </a:cubicBezTo>
                    <a:cubicBezTo>
                      <a:pt x="212" y="5706"/>
                      <a:pt x="341" y="6008"/>
                      <a:pt x="450" y="6271"/>
                    </a:cubicBezTo>
                    <a:cubicBezTo>
                      <a:pt x="520" y="6451"/>
                      <a:pt x="591" y="6611"/>
                      <a:pt x="655" y="6752"/>
                    </a:cubicBezTo>
                    <a:cubicBezTo>
                      <a:pt x="803" y="7093"/>
                      <a:pt x="931" y="7401"/>
                      <a:pt x="1040" y="7670"/>
                    </a:cubicBezTo>
                    <a:lnTo>
                      <a:pt x="1483" y="8685"/>
                    </a:lnTo>
                    <a:cubicBezTo>
                      <a:pt x="1535" y="8813"/>
                      <a:pt x="1663" y="8896"/>
                      <a:pt x="1804" y="8896"/>
                    </a:cubicBezTo>
                    <a:cubicBezTo>
                      <a:pt x="1830" y="8896"/>
                      <a:pt x="1856" y="8890"/>
                      <a:pt x="1888" y="8884"/>
                    </a:cubicBezTo>
                    <a:cubicBezTo>
                      <a:pt x="4372" y="8287"/>
                      <a:pt x="6747" y="7298"/>
                      <a:pt x="8923" y="5950"/>
                    </a:cubicBezTo>
                    <a:cubicBezTo>
                      <a:pt x="9745" y="5456"/>
                      <a:pt x="10522" y="4904"/>
                      <a:pt x="11253" y="4287"/>
                    </a:cubicBezTo>
                    <a:cubicBezTo>
                      <a:pt x="11369" y="4191"/>
                      <a:pt x="11407" y="4037"/>
                      <a:pt x="11356" y="3896"/>
                    </a:cubicBezTo>
                    <a:cubicBezTo>
                      <a:pt x="11176" y="3440"/>
                      <a:pt x="10984" y="2959"/>
                      <a:pt x="10778" y="2484"/>
                    </a:cubicBezTo>
                    <a:cubicBezTo>
                      <a:pt x="10656" y="2182"/>
                      <a:pt x="10515" y="1874"/>
                      <a:pt x="10368" y="1559"/>
                    </a:cubicBezTo>
                    <a:lnTo>
                      <a:pt x="10342" y="1501"/>
                    </a:lnTo>
                    <a:cubicBezTo>
                      <a:pt x="10149" y="1084"/>
                      <a:pt x="9944" y="648"/>
                      <a:pt x="9726" y="198"/>
                    </a:cubicBezTo>
                    <a:cubicBezTo>
                      <a:pt x="9681" y="96"/>
                      <a:pt x="9584" y="25"/>
                      <a:pt x="9475" y="6"/>
                    </a:cubicBezTo>
                    <a:cubicBezTo>
                      <a:pt x="9455" y="2"/>
                      <a:pt x="9436" y="1"/>
                      <a:pt x="941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52" name="Google Shape;4352;p29"/>
              <p:cNvSpPr/>
              <p:nvPr/>
            </p:nvSpPr>
            <p:spPr>
              <a:xfrm rot="9076706">
                <a:off x="603967" y="349699"/>
                <a:ext cx="195936" cy="121615"/>
              </a:xfrm>
              <a:custGeom>
                <a:avLst/>
                <a:gdLst/>
                <a:ahLst/>
                <a:cxnLst/>
                <a:rect l="l" t="t" r="r" b="b"/>
                <a:pathLst>
                  <a:path w="9475" h="5881" extrusionOk="0">
                    <a:moveTo>
                      <a:pt x="9051" y="1"/>
                    </a:moveTo>
                    <a:cubicBezTo>
                      <a:pt x="6419" y="2632"/>
                      <a:pt x="2497" y="4186"/>
                      <a:pt x="0" y="4963"/>
                    </a:cubicBezTo>
                    <a:cubicBezTo>
                      <a:pt x="148" y="5309"/>
                      <a:pt x="276" y="5617"/>
                      <a:pt x="385" y="5881"/>
                    </a:cubicBezTo>
                    <a:cubicBezTo>
                      <a:pt x="2908" y="5104"/>
                      <a:pt x="6728" y="3583"/>
                      <a:pt x="9475" y="970"/>
                    </a:cubicBezTo>
                    <a:cubicBezTo>
                      <a:pt x="9347" y="662"/>
                      <a:pt x="9199" y="341"/>
                      <a:pt x="90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53" name="Google Shape;4353;p29"/>
              <p:cNvSpPr/>
              <p:nvPr/>
            </p:nvSpPr>
            <p:spPr>
              <a:xfrm rot="9076706">
                <a:off x="600114" y="345042"/>
                <a:ext cx="205118" cy="132244"/>
              </a:xfrm>
              <a:custGeom>
                <a:avLst/>
                <a:gdLst/>
                <a:ahLst/>
                <a:cxnLst/>
                <a:rect l="l" t="t" r="r" b="b"/>
                <a:pathLst>
                  <a:path w="9919" h="6395" extrusionOk="0">
                    <a:moveTo>
                      <a:pt x="9232" y="611"/>
                    </a:moveTo>
                    <a:cubicBezTo>
                      <a:pt x="9328" y="823"/>
                      <a:pt x="9418" y="1028"/>
                      <a:pt x="9508" y="1233"/>
                    </a:cubicBezTo>
                    <a:cubicBezTo>
                      <a:pt x="6876" y="3686"/>
                      <a:pt x="3319" y="5156"/>
                      <a:pt x="726" y="5971"/>
                    </a:cubicBezTo>
                    <a:cubicBezTo>
                      <a:pt x="668" y="5836"/>
                      <a:pt x="604" y="5688"/>
                      <a:pt x="540" y="5534"/>
                    </a:cubicBezTo>
                    <a:lnTo>
                      <a:pt x="469" y="5374"/>
                    </a:lnTo>
                    <a:cubicBezTo>
                      <a:pt x="3127" y="4533"/>
                      <a:pt x="6702" y="3044"/>
                      <a:pt x="9232" y="611"/>
                    </a:cubicBezTo>
                    <a:close/>
                    <a:moveTo>
                      <a:pt x="9341" y="1"/>
                    </a:moveTo>
                    <a:lnTo>
                      <a:pt x="9161" y="181"/>
                    </a:lnTo>
                    <a:cubicBezTo>
                      <a:pt x="6619" y="2729"/>
                      <a:pt x="2877" y="4263"/>
                      <a:pt x="180" y="5098"/>
                    </a:cubicBezTo>
                    <a:lnTo>
                      <a:pt x="1" y="5156"/>
                    </a:lnTo>
                    <a:lnTo>
                      <a:pt x="219" y="5669"/>
                    </a:lnTo>
                    <a:cubicBezTo>
                      <a:pt x="309" y="5881"/>
                      <a:pt x="392" y="6074"/>
                      <a:pt x="463" y="6247"/>
                    </a:cubicBezTo>
                    <a:lnTo>
                      <a:pt x="521" y="6394"/>
                    </a:lnTo>
                    <a:lnTo>
                      <a:pt x="675" y="6350"/>
                    </a:lnTo>
                    <a:cubicBezTo>
                      <a:pt x="3339" y="5528"/>
                      <a:pt x="7094" y="4000"/>
                      <a:pt x="9835" y="1394"/>
                    </a:cubicBezTo>
                    <a:lnTo>
                      <a:pt x="9918" y="1310"/>
                    </a:lnTo>
                    <a:lnTo>
                      <a:pt x="9873" y="1201"/>
                    </a:lnTo>
                    <a:cubicBezTo>
                      <a:pt x="9752" y="906"/>
                      <a:pt x="9617" y="604"/>
                      <a:pt x="9469" y="283"/>
                    </a:cubicBezTo>
                    <a:lnTo>
                      <a:pt x="934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54" name="Google Shape;4354;p29"/>
              <p:cNvSpPr/>
              <p:nvPr/>
            </p:nvSpPr>
            <p:spPr>
              <a:xfrm rot="9076706">
                <a:off x="616641" y="418757"/>
                <a:ext cx="76224" cy="109662"/>
              </a:xfrm>
              <a:custGeom>
                <a:avLst/>
                <a:gdLst/>
                <a:ahLst/>
                <a:cxnLst/>
                <a:rect l="l" t="t" r="r" b="b"/>
                <a:pathLst>
                  <a:path w="3686" h="5303" extrusionOk="0">
                    <a:moveTo>
                      <a:pt x="2068" y="0"/>
                    </a:moveTo>
                    <a:cubicBezTo>
                      <a:pt x="1439" y="617"/>
                      <a:pt x="745" y="1156"/>
                      <a:pt x="1" y="1618"/>
                    </a:cubicBezTo>
                    <a:cubicBezTo>
                      <a:pt x="604" y="2793"/>
                      <a:pt x="1073" y="4025"/>
                      <a:pt x="1406" y="5303"/>
                    </a:cubicBezTo>
                    <a:cubicBezTo>
                      <a:pt x="2209" y="4815"/>
                      <a:pt x="2966" y="4269"/>
                      <a:pt x="3685" y="3672"/>
                    </a:cubicBezTo>
                    <a:cubicBezTo>
                      <a:pt x="3525" y="3229"/>
                      <a:pt x="3332" y="2754"/>
                      <a:pt x="3108" y="2266"/>
                    </a:cubicBezTo>
                    <a:cubicBezTo>
                      <a:pt x="2979" y="1952"/>
                      <a:pt x="2832" y="1631"/>
                      <a:pt x="2684" y="1303"/>
                    </a:cubicBezTo>
                    <a:cubicBezTo>
                      <a:pt x="2485" y="880"/>
                      <a:pt x="2279" y="450"/>
                      <a:pt x="2068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55" name="Google Shape;4355;p29"/>
              <p:cNvSpPr/>
              <p:nvPr/>
            </p:nvSpPr>
            <p:spPr>
              <a:xfrm rot="9076706">
                <a:off x="980133" y="633967"/>
                <a:ext cx="93077" cy="80153"/>
              </a:xfrm>
              <a:custGeom>
                <a:avLst/>
                <a:gdLst/>
                <a:ahLst/>
                <a:cxnLst/>
                <a:rect l="l" t="t" r="r" b="b"/>
                <a:pathLst>
                  <a:path w="4501" h="3876" extrusionOk="0">
                    <a:moveTo>
                      <a:pt x="57" y="0"/>
                    </a:moveTo>
                    <a:cubicBezTo>
                      <a:pt x="41" y="0"/>
                      <a:pt x="27" y="4"/>
                      <a:pt x="19" y="9"/>
                    </a:cubicBezTo>
                    <a:cubicBezTo>
                      <a:pt x="0" y="28"/>
                      <a:pt x="19" y="80"/>
                      <a:pt x="58" y="112"/>
                    </a:cubicBezTo>
                    <a:cubicBezTo>
                      <a:pt x="449" y="407"/>
                      <a:pt x="783" y="721"/>
                      <a:pt x="1149" y="1023"/>
                    </a:cubicBezTo>
                    <a:cubicBezTo>
                      <a:pt x="1521" y="1325"/>
                      <a:pt x="1868" y="1639"/>
                      <a:pt x="2221" y="1948"/>
                    </a:cubicBezTo>
                    <a:cubicBezTo>
                      <a:pt x="2574" y="2249"/>
                      <a:pt x="2921" y="2564"/>
                      <a:pt x="3274" y="2885"/>
                    </a:cubicBezTo>
                    <a:lnTo>
                      <a:pt x="4327" y="3841"/>
                    </a:lnTo>
                    <a:cubicBezTo>
                      <a:pt x="4349" y="3863"/>
                      <a:pt x="4379" y="3876"/>
                      <a:pt x="4411" y="3876"/>
                    </a:cubicBezTo>
                    <a:cubicBezTo>
                      <a:pt x="4426" y="3876"/>
                      <a:pt x="4441" y="3873"/>
                      <a:pt x="4455" y="3867"/>
                    </a:cubicBezTo>
                    <a:cubicBezTo>
                      <a:pt x="4500" y="3848"/>
                      <a:pt x="4494" y="3783"/>
                      <a:pt x="4455" y="3738"/>
                    </a:cubicBezTo>
                    <a:cubicBezTo>
                      <a:pt x="4160" y="3360"/>
                      <a:pt x="3845" y="3000"/>
                      <a:pt x="3511" y="2666"/>
                    </a:cubicBezTo>
                    <a:cubicBezTo>
                      <a:pt x="3158" y="2320"/>
                      <a:pt x="2825" y="1986"/>
                      <a:pt x="2459" y="1678"/>
                    </a:cubicBezTo>
                    <a:cubicBezTo>
                      <a:pt x="2093" y="1376"/>
                      <a:pt x="1714" y="1087"/>
                      <a:pt x="1329" y="805"/>
                    </a:cubicBezTo>
                    <a:cubicBezTo>
                      <a:pt x="944" y="522"/>
                      <a:pt x="539" y="266"/>
                      <a:pt x="129" y="22"/>
                    </a:cubicBezTo>
                    <a:cubicBezTo>
                      <a:pt x="106" y="7"/>
                      <a:pt x="79" y="0"/>
                      <a:pt x="5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56" name="Google Shape;4356;p29"/>
              <p:cNvSpPr/>
              <p:nvPr/>
            </p:nvSpPr>
            <p:spPr>
              <a:xfrm rot="9076706">
                <a:off x="993512" y="633291"/>
                <a:ext cx="40635" cy="38153"/>
              </a:xfrm>
              <a:custGeom>
                <a:avLst/>
                <a:gdLst/>
                <a:ahLst/>
                <a:cxnLst/>
                <a:rect l="l" t="t" r="r" b="b"/>
                <a:pathLst>
                  <a:path w="1965" h="1845" extrusionOk="0">
                    <a:moveTo>
                      <a:pt x="53" y="0"/>
                    </a:moveTo>
                    <a:cubicBezTo>
                      <a:pt x="41" y="0"/>
                      <a:pt x="30" y="3"/>
                      <a:pt x="20" y="10"/>
                    </a:cubicBezTo>
                    <a:cubicBezTo>
                      <a:pt x="1" y="29"/>
                      <a:pt x="1" y="61"/>
                      <a:pt x="20" y="74"/>
                    </a:cubicBezTo>
                    <a:cubicBezTo>
                      <a:pt x="135" y="260"/>
                      <a:pt x="257" y="433"/>
                      <a:pt x="392" y="600"/>
                    </a:cubicBezTo>
                    <a:cubicBezTo>
                      <a:pt x="527" y="767"/>
                      <a:pt x="662" y="934"/>
                      <a:pt x="822" y="1075"/>
                    </a:cubicBezTo>
                    <a:cubicBezTo>
                      <a:pt x="983" y="1217"/>
                      <a:pt x="1150" y="1358"/>
                      <a:pt x="1317" y="1486"/>
                    </a:cubicBezTo>
                    <a:cubicBezTo>
                      <a:pt x="1490" y="1615"/>
                      <a:pt x="1676" y="1730"/>
                      <a:pt x="1862" y="1839"/>
                    </a:cubicBezTo>
                    <a:cubicBezTo>
                      <a:pt x="1871" y="1843"/>
                      <a:pt x="1879" y="1844"/>
                      <a:pt x="1888" y="1844"/>
                    </a:cubicBezTo>
                    <a:cubicBezTo>
                      <a:pt x="1911" y="1844"/>
                      <a:pt x="1932" y="1832"/>
                      <a:pt x="1946" y="1814"/>
                    </a:cubicBezTo>
                    <a:cubicBezTo>
                      <a:pt x="1946" y="1782"/>
                      <a:pt x="1965" y="1743"/>
                      <a:pt x="1946" y="1717"/>
                    </a:cubicBezTo>
                    <a:cubicBezTo>
                      <a:pt x="1798" y="1563"/>
                      <a:pt x="1657" y="1409"/>
                      <a:pt x="1509" y="1262"/>
                    </a:cubicBezTo>
                    <a:lnTo>
                      <a:pt x="1053" y="825"/>
                    </a:lnTo>
                    <a:lnTo>
                      <a:pt x="578" y="414"/>
                    </a:lnTo>
                    <a:lnTo>
                      <a:pt x="91" y="10"/>
                    </a:lnTo>
                    <a:cubicBezTo>
                      <a:pt x="78" y="3"/>
                      <a:pt x="65" y="0"/>
                      <a:pt x="5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57" name="Google Shape;4357;p29"/>
              <p:cNvSpPr/>
              <p:nvPr/>
            </p:nvSpPr>
            <p:spPr>
              <a:xfrm rot="9076706">
                <a:off x="782456" y="505934"/>
                <a:ext cx="99984" cy="170397"/>
              </a:xfrm>
              <a:custGeom>
                <a:avLst/>
                <a:gdLst/>
                <a:ahLst/>
                <a:cxnLst/>
                <a:rect l="l" t="t" r="r" b="b"/>
                <a:pathLst>
                  <a:path w="4835" h="8240" extrusionOk="0">
                    <a:moveTo>
                      <a:pt x="37" y="1"/>
                    </a:moveTo>
                    <a:cubicBezTo>
                      <a:pt x="33" y="1"/>
                      <a:pt x="29" y="2"/>
                      <a:pt x="26" y="3"/>
                    </a:cubicBezTo>
                    <a:cubicBezTo>
                      <a:pt x="0" y="16"/>
                      <a:pt x="20" y="80"/>
                      <a:pt x="65" y="157"/>
                    </a:cubicBezTo>
                    <a:cubicBezTo>
                      <a:pt x="488" y="799"/>
                      <a:pt x="886" y="1448"/>
                      <a:pt x="1291" y="2103"/>
                    </a:cubicBezTo>
                    <a:cubicBezTo>
                      <a:pt x="1689" y="2757"/>
                      <a:pt x="2074" y="3418"/>
                      <a:pt x="2452" y="4080"/>
                    </a:cubicBezTo>
                    <a:cubicBezTo>
                      <a:pt x="2838" y="4741"/>
                      <a:pt x="3197" y="5408"/>
                      <a:pt x="3576" y="6082"/>
                    </a:cubicBezTo>
                    <a:cubicBezTo>
                      <a:pt x="3961" y="6750"/>
                      <a:pt x="4308" y="7424"/>
                      <a:pt x="4661" y="8105"/>
                    </a:cubicBezTo>
                    <a:cubicBezTo>
                      <a:pt x="4703" y="8189"/>
                      <a:pt x="4751" y="8240"/>
                      <a:pt x="4789" y="8240"/>
                    </a:cubicBezTo>
                    <a:cubicBezTo>
                      <a:pt x="4791" y="8240"/>
                      <a:pt x="4793" y="8240"/>
                      <a:pt x="4796" y="8239"/>
                    </a:cubicBezTo>
                    <a:cubicBezTo>
                      <a:pt x="4834" y="8226"/>
                      <a:pt x="4834" y="8143"/>
                      <a:pt x="4796" y="8047"/>
                    </a:cubicBezTo>
                    <a:cubicBezTo>
                      <a:pt x="4507" y="7347"/>
                      <a:pt x="4192" y="6628"/>
                      <a:pt x="3845" y="5941"/>
                    </a:cubicBezTo>
                    <a:cubicBezTo>
                      <a:pt x="3505" y="5254"/>
                      <a:pt x="3152" y="4567"/>
                      <a:pt x="2754" y="3906"/>
                    </a:cubicBezTo>
                    <a:cubicBezTo>
                      <a:pt x="2356" y="3239"/>
                      <a:pt x="1945" y="2584"/>
                      <a:pt x="1515" y="1955"/>
                    </a:cubicBezTo>
                    <a:cubicBezTo>
                      <a:pt x="1079" y="1319"/>
                      <a:pt x="623" y="703"/>
                      <a:pt x="148" y="93"/>
                    </a:cubicBezTo>
                    <a:cubicBezTo>
                      <a:pt x="109" y="37"/>
                      <a:pt x="65" y="1"/>
                      <a:pt x="3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58" name="Google Shape;4358;p29"/>
              <p:cNvSpPr/>
              <p:nvPr/>
            </p:nvSpPr>
            <p:spPr>
              <a:xfrm rot="9076706">
                <a:off x="754451" y="439031"/>
                <a:ext cx="30150" cy="58460"/>
              </a:xfrm>
              <a:custGeom>
                <a:avLst/>
                <a:gdLst/>
                <a:ahLst/>
                <a:cxnLst/>
                <a:rect l="l" t="t" r="r" b="b"/>
                <a:pathLst>
                  <a:path w="1458" h="2827" extrusionOk="0">
                    <a:moveTo>
                      <a:pt x="73" y="1"/>
                    </a:moveTo>
                    <a:cubicBezTo>
                      <a:pt x="61" y="1"/>
                      <a:pt x="50" y="4"/>
                      <a:pt x="39" y="9"/>
                    </a:cubicBezTo>
                    <a:cubicBezTo>
                      <a:pt x="13" y="22"/>
                      <a:pt x="0" y="54"/>
                      <a:pt x="13" y="80"/>
                    </a:cubicBezTo>
                    <a:cubicBezTo>
                      <a:pt x="97" y="305"/>
                      <a:pt x="167" y="542"/>
                      <a:pt x="270" y="786"/>
                    </a:cubicBezTo>
                    <a:cubicBezTo>
                      <a:pt x="366" y="1024"/>
                      <a:pt x="456" y="1261"/>
                      <a:pt x="565" y="1486"/>
                    </a:cubicBezTo>
                    <a:cubicBezTo>
                      <a:pt x="681" y="1710"/>
                      <a:pt x="796" y="1942"/>
                      <a:pt x="918" y="2153"/>
                    </a:cubicBezTo>
                    <a:cubicBezTo>
                      <a:pt x="1040" y="2372"/>
                      <a:pt x="1175" y="2583"/>
                      <a:pt x="1323" y="2795"/>
                    </a:cubicBezTo>
                    <a:cubicBezTo>
                      <a:pt x="1337" y="2814"/>
                      <a:pt x="1358" y="2826"/>
                      <a:pt x="1381" y="2826"/>
                    </a:cubicBezTo>
                    <a:cubicBezTo>
                      <a:pt x="1389" y="2826"/>
                      <a:pt x="1398" y="2824"/>
                      <a:pt x="1406" y="2821"/>
                    </a:cubicBezTo>
                    <a:cubicBezTo>
                      <a:pt x="1438" y="2802"/>
                      <a:pt x="1458" y="2770"/>
                      <a:pt x="1451" y="2731"/>
                    </a:cubicBezTo>
                    <a:cubicBezTo>
                      <a:pt x="1374" y="2500"/>
                      <a:pt x="1291" y="2275"/>
                      <a:pt x="1188" y="2031"/>
                    </a:cubicBezTo>
                    <a:cubicBezTo>
                      <a:pt x="1092" y="1781"/>
                      <a:pt x="983" y="1550"/>
                      <a:pt x="880" y="1325"/>
                    </a:cubicBezTo>
                    <a:cubicBezTo>
                      <a:pt x="771" y="1101"/>
                      <a:pt x="655" y="876"/>
                      <a:pt x="527" y="664"/>
                    </a:cubicBezTo>
                    <a:cubicBezTo>
                      <a:pt x="398" y="446"/>
                      <a:pt x="257" y="234"/>
                      <a:pt x="122" y="22"/>
                    </a:cubicBezTo>
                    <a:cubicBezTo>
                      <a:pt x="107" y="7"/>
                      <a:pt x="90" y="1"/>
                      <a:pt x="7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59" name="Google Shape;4359;p29"/>
              <p:cNvSpPr/>
              <p:nvPr/>
            </p:nvSpPr>
            <p:spPr>
              <a:xfrm rot="9076706">
                <a:off x="853841" y="497161"/>
                <a:ext cx="65471" cy="125275"/>
              </a:xfrm>
              <a:custGeom>
                <a:avLst/>
                <a:gdLst/>
                <a:ahLst/>
                <a:cxnLst/>
                <a:rect l="l" t="t" r="r" b="b"/>
                <a:pathLst>
                  <a:path w="3166" h="6058" extrusionOk="0">
                    <a:moveTo>
                      <a:pt x="51" y="0"/>
                    </a:moveTo>
                    <a:cubicBezTo>
                      <a:pt x="45" y="0"/>
                      <a:pt x="39" y="1"/>
                      <a:pt x="32" y="3"/>
                    </a:cubicBezTo>
                    <a:cubicBezTo>
                      <a:pt x="0" y="16"/>
                      <a:pt x="0" y="67"/>
                      <a:pt x="32" y="125"/>
                    </a:cubicBezTo>
                    <a:cubicBezTo>
                      <a:pt x="309" y="594"/>
                      <a:pt x="565" y="1082"/>
                      <a:pt x="828" y="1557"/>
                    </a:cubicBezTo>
                    <a:cubicBezTo>
                      <a:pt x="1092" y="2038"/>
                      <a:pt x="1342" y="2526"/>
                      <a:pt x="1580" y="3014"/>
                    </a:cubicBezTo>
                    <a:cubicBezTo>
                      <a:pt x="1830" y="3495"/>
                      <a:pt x="2067" y="3990"/>
                      <a:pt x="2305" y="4478"/>
                    </a:cubicBezTo>
                    <a:cubicBezTo>
                      <a:pt x="2536" y="4972"/>
                      <a:pt x="2767" y="5466"/>
                      <a:pt x="3005" y="5960"/>
                    </a:cubicBezTo>
                    <a:cubicBezTo>
                      <a:pt x="3028" y="6020"/>
                      <a:pt x="3074" y="6057"/>
                      <a:pt x="3106" y="6057"/>
                    </a:cubicBezTo>
                    <a:cubicBezTo>
                      <a:pt x="3109" y="6057"/>
                      <a:pt x="3111" y="6057"/>
                      <a:pt x="3114" y="6057"/>
                    </a:cubicBezTo>
                    <a:cubicBezTo>
                      <a:pt x="3146" y="6044"/>
                      <a:pt x="3165" y="5980"/>
                      <a:pt x="3146" y="5909"/>
                    </a:cubicBezTo>
                    <a:cubicBezTo>
                      <a:pt x="2985" y="5383"/>
                      <a:pt x="2799" y="4863"/>
                      <a:pt x="2587" y="4356"/>
                    </a:cubicBezTo>
                    <a:cubicBezTo>
                      <a:pt x="2369" y="3842"/>
                      <a:pt x="2144" y="3335"/>
                      <a:pt x="1888" y="2853"/>
                    </a:cubicBezTo>
                    <a:cubicBezTo>
                      <a:pt x="1631" y="2366"/>
                      <a:pt x="1361" y="1884"/>
                      <a:pt x="1066" y="1422"/>
                    </a:cubicBezTo>
                    <a:cubicBezTo>
                      <a:pt x="764" y="953"/>
                      <a:pt x="456" y="504"/>
                      <a:pt x="122" y="67"/>
                    </a:cubicBezTo>
                    <a:cubicBezTo>
                      <a:pt x="96" y="25"/>
                      <a:pt x="78" y="0"/>
                      <a:pt x="5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60" name="Google Shape;4360;p29"/>
              <p:cNvSpPr/>
              <p:nvPr/>
            </p:nvSpPr>
            <p:spPr>
              <a:xfrm rot="9076706">
                <a:off x="836317" y="372918"/>
                <a:ext cx="76886" cy="158734"/>
              </a:xfrm>
              <a:custGeom>
                <a:avLst/>
                <a:gdLst/>
                <a:ahLst/>
                <a:cxnLst/>
                <a:rect l="l" t="t" r="r" b="b"/>
                <a:pathLst>
                  <a:path w="3718" h="7676" extrusionOk="0">
                    <a:moveTo>
                      <a:pt x="40" y="1"/>
                    </a:moveTo>
                    <a:cubicBezTo>
                      <a:pt x="35" y="1"/>
                      <a:pt x="31" y="1"/>
                      <a:pt x="27" y="3"/>
                    </a:cubicBezTo>
                    <a:cubicBezTo>
                      <a:pt x="1" y="10"/>
                      <a:pt x="14" y="80"/>
                      <a:pt x="52" y="144"/>
                    </a:cubicBezTo>
                    <a:cubicBezTo>
                      <a:pt x="393" y="741"/>
                      <a:pt x="701" y="1345"/>
                      <a:pt x="1022" y="1955"/>
                    </a:cubicBezTo>
                    <a:cubicBezTo>
                      <a:pt x="1343" y="2558"/>
                      <a:pt x="1631" y="3174"/>
                      <a:pt x="1927" y="3784"/>
                    </a:cubicBezTo>
                    <a:cubicBezTo>
                      <a:pt x="2222" y="4400"/>
                      <a:pt x="2498" y="5029"/>
                      <a:pt x="2768" y="5652"/>
                    </a:cubicBezTo>
                    <a:cubicBezTo>
                      <a:pt x="3037" y="6275"/>
                      <a:pt x="3300" y="6904"/>
                      <a:pt x="3551" y="7546"/>
                    </a:cubicBezTo>
                    <a:cubicBezTo>
                      <a:pt x="3580" y="7616"/>
                      <a:pt x="3636" y="7676"/>
                      <a:pt x="3665" y="7676"/>
                    </a:cubicBezTo>
                    <a:cubicBezTo>
                      <a:pt x="3668" y="7676"/>
                      <a:pt x="3671" y="7675"/>
                      <a:pt x="3673" y="7674"/>
                    </a:cubicBezTo>
                    <a:cubicBezTo>
                      <a:pt x="3692" y="7661"/>
                      <a:pt x="3718" y="7584"/>
                      <a:pt x="3692" y="7501"/>
                    </a:cubicBezTo>
                    <a:cubicBezTo>
                      <a:pt x="3506" y="6833"/>
                      <a:pt x="3300" y="6178"/>
                      <a:pt x="3050" y="5537"/>
                    </a:cubicBezTo>
                    <a:cubicBezTo>
                      <a:pt x="2806" y="4895"/>
                      <a:pt x="2543" y="4253"/>
                      <a:pt x="2241" y="3636"/>
                    </a:cubicBezTo>
                    <a:cubicBezTo>
                      <a:pt x="1940" y="3020"/>
                      <a:pt x="1619" y="2410"/>
                      <a:pt x="1266" y="1820"/>
                    </a:cubicBezTo>
                    <a:cubicBezTo>
                      <a:pt x="912" y="1223"/>
                      <a:pt x="534" y="645"/>
                      <a:pt x="142" y="87"/>
                    </a:cubicBezTo>
                    <a:cubicBezTo>
                      <a:pt x="109" y="36"/>
                      <a:pt x="70" y="1"/>
                      <a:pt x="40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61" name="Google Shape;4361;p29"/>
              <p:cNvSpPr/>
              <p:nvPr/>
            </p:nvSpPr>
            <p:spPr>
              <a:xfrm rot="9076706">
                <a:off x="549384" y="305681"/>
                <a:ext cx="39849" cy="117872"/>
              </a:xfrm>
              <a:custGeom>
                <a:avLst/>
                <a:gdLst/>
                <a:ahLst/>
                <a:cxnLst/>
                <a:rect l="l" t="t" r="r" b="b"/>
                <a:pathLst>
                  <a:path w="1927" h="5700" extrusionOk="0">
                    <a:moveTo>
                      <a:pt x="874" y="0"/>
                    </a:moveTo>
                    <a:cubicBezTo>
                      <a:pt x="869" y="0"/>
                      <a:pt x="867" y="2"/>
                      <a:pt x="867" y="5"/>
                    </a:cubicBezTo>
                    <a:cubicBezTo>
                      <a:pt x="848" y="50"/>
                      <a:pt x="848" y="101"/>
                      <a:pt x="867" y="146"/>
                    </a:cubicBezTo>
                    <a:cubicBezTo>
                      <a:pt x="1060" y="634"/>
                      <a:pt x="1220" y="1141"/>
                      <a:pt x="1342" y="1655"/>
                    </a:cubicBezTo>
                    <a:cubicBezTo>
                      <a:pt x="1477" y="2156"/>
                      <a:pt x="1554" y="2676"/>
                      <a:pt x="1573" y="3196"/>
                    </a:cubicBezTo>
                    <a:cubicBezTo>
                      <a:pt x="1605" y="3696"/>
                      <a:pt x="1496" y="4203"/>
                      <a:pt x="1259" y="4653"/>
                    </a:cubicBezTo>
                    <a:cubicBezTo>
                      <a:pt x="1027" y="5108"/>
                      <a:pt x="610" y="5449"/>
                      <a:pt x="116" y="5590"/>
                    </a:cubicBezTo>
                    <a:cubicBezTo>
                      <a:pt x="65" y="5603"/>
                      <a:pt x="7" y="5622"/>
                      <a:pt x="7" y="5661"/>
                    </a:cubicBezTo>
                    <a:cubicBezTo>
                      <a:pt x="0" y="5699"/>
                      <a:pt x="52" y="5699"/>
                      <a:pt x="116" y="5699"/>
                    </a:cubicBezTo>
                    <a:cubicBezTo>
                      <a:pt x="681" y="5609"/>
                      <a:pt x="1175" y="5282"/>
                      <a:pt x="1477" y="4800"/>
                    </a:cubicBezTo>
                    <a:cubicBezTo>
                      <a:pt x="1772" y="4312"/>
                      <a:pt x="1926" y="3754"/>
                      <a:pt x="1907" y="3183"/>
                    </a:cubicBezTo>
                    <a:cubicBezTo>
                      <a:pt x="1888" y="2637"/>
                      <a:pt x="1791" y="2091"/>
                      <a:pt x="1624" y="1571"/>
                    </a:cubicBezTo>
                    <a:cubicBezTo>
                      <a:pt x="1464" y="1052"/>
                      <a:pt x="1246" y="557"/>
                      <a:pt x="983" y="82"/>
                    </a:cubicBezTo>
                    <a:cubicBezTo>
                      <a:pt x="951" y="35"/>
                      <a:pt x="893" y="0"/>
                      <a:pt x="87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62" name="Google Shape;4362;p29"/>
              <p:cNvSpPr/>
              <p:nvPr/>
            </p:nvSpPr>
            <p:spPr>
              <a:xfrm rot="9076706">
                <a:off x="577488" y="328479"/>
                <a:ext cx="12366" cy="77403"/>
              </a:xfrm>
              <a:custGeom>
                <a:avLst/>
                <a:gdLst/>
                <a:ahLst/>
                <a:cxnLst/>
                <a:rect l="l" t="t" r="r" b="b"/>
                <a:pathLst>
                  <a:path w="598" h="3743" extrusionOk="0">
                    <a:moveTo>
                      <a:pt x="97" y="0"/>
                    </a:moveTo>
                    <a:cubicBezTo>
                      <a:pt x="91" y="0"/>
                      <a:pt x="84" y="1"/>
                      <a:pt x="78" y="2"/>
                    </a:cubicBezTo>
                    <a:cubicBezTo>
                      <a:pt x="39" y="15"/>
                      <a:pt x="20" y="60"/>
                      <a:pt x="27" y="98"/>
                    </a:cubicBezTo>
                    <a:cubicBezTo>
                      <a:pt x="104" y="387"/>
                      <a:pt x="161" y="689"/>
                      <a:pt x="200" y="991"/>
                    </a:cubicBezTo>
                    <a:cubicBezTo>
                      <a:pt x="232" y="1286"/>
                      <a:pt x="251" y="1581"/>
                      <a:pt x="251" y="1876"/>
                    </a:cubicBezTo>
                    <a:cubicBezTo>
                      <a:pt x="251" y="2178"/>
                      <a:pt x="232" y="2480"/>
                      <a:pt x="193" y="2775"/>
                    </a:cubicBezTo>
                    <a:cubicBezTo>
                      <a:pt x="155" y="3077"/>
                      <a:pt x="91" y="3372"/>
                      <a:pt x="7" y="3667"/>
                    </a:cubicBezTo>
                    <a:cubicBezTo>
                      <a:pt x="1" y="3693"/>
                      <a:pt x="7" y="3719"/>
                      <a:pt x="33" y="3738"/>
                    </a:cubicBezTo>
                    <a:cubicBezTo>
                      <a:pt x="41" y="3741"/>
                      <a:pt x="50" y="3743"/>
                      <a:pt x="59" y="3743"/>
                    </a:cubicBezTo>
                    <a:cubicBezTo>
                      <a:pt x="83" y="3743"/>
                      <a:pt x="105" y="3730"/>
                      <a:pt x="110" y="3706"/>
                    </a:cubicBezTo>
                    <a:cubicBezTo>
                      <a:pt x="264" y="3423"/>
                      <a:pt x="380" y="3128"/>
                      <a:pt x="463" y="2826"/>
                    </a:cubicBezTo>
                    <a:cubicBezTo>
                      <a:pt x="540" y="2518"/>
                      <a:pt x="585" y="2204"/>
                      <a:pt x="598" y="1883"/>
                    </a:cubicBezTo>
                    <a:cubicBezTo>
                      <a:pt x="598" y="1562"/>
                      <a:pt x="566" y="1247"/>
                      <a:pt x="502" y="933"/>
                    </a:cubicBezTo>
                    <a:cubicBezTo>
                      <a:pt x="425" y="625"/>
                      <a:pt x="315" y="323"/>
                      <a:pt x="168" y="40"/>
                    </a:cubicBezTo>
                    <a:cubicBezTo>
                      <a:pt x="152" y="14"/>
                      <a:pt x="127" y="0"/>
                      <a:pt x="9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63" name="Google Shape;4363;p29"/>
              <p:cNvSpPr/>
              <p:nvPr/>
            </p:nvSpPr>
            <p:spPr>
              <a:xfrm rot="9076706">
                <a:off x="639746" y="454236"/>
                <a:ext cx="22768" cy="48327"/>
              </a:xfrm>
              <a:custGeom>
                <a:avLst/>
                <a:gdLst/>
                <a:ahLst/>
                <a:cxnLst/>
                <a:rect l="l" t="t" r="r" b="b"/>
                <a:pathLst>
                  <a:path w="1101" h="2337" extrusionOk="0">
                    <a:moveTo>
                      <a:pt x="72" y="0"/>
                    </a:moveTo>
                    <a:cubicBezTo>
                      <a:pt x="35" y="0"/>
                      <a:pt x="1" y="36"/>
                      <a:pt x="15" y="75"/>
                    </a:cubicBezTo>
                    <a:cubicBezTo>
                      <a:pt x="105" y="255"/>
                      <a:pt x="189" y="448"/>
                      <a:pt x="266" y="627"/>
                    </a:cubicBezTo>
                    <a:cubicBezTo>
                      <a:pt x="349" y="813"/>
                      <a:pt x="413" y="1000"/>
                      <a:pt x="497" y="1186"/>
                    </a:cubicBezTo>
                    <a:cubicBezTo>
                      <a:pt x="574" y="1366"/>
                      <a:pt x="651" y="1552"/>
                      <a:pt x="721" y="1738"/>
                    </a:cubicBezTo>
                    <a:lnTo>
                      <a:pt x="946" y="2309"/>
                    </a:lnTo>
                    <a:cubicBezTo>
                      <a:pt x="962" y="2325"/>
                      <a:pt x="987" y="2336"/>
                      <a:pt x="1013" y="2336"/>
                    </a:cubicBezTo>
                    <a:cubicBezTo>
                      <a:pt x="1018" y="2336"/>
                      <a:pt x="1024" y="2336"/>
                      <a:pt x="1030" y="2335"/>
                    </a:cubicBezTo>
                    <a:cubicBezTo>
                      <a:pt x="1068" y="2328"/>
                      <a:pt x="1100" y="2303"/>
                      <a:pt x="1100" y="2277"/>
                    </a:cubicBezTo>
                    <a:cubicBezTo>
                      <a:pt x="1087" y="2065"/>
                      <a:pt x="1062" y="1853"/>
                      <a:pt x="1017" y="1648"/>
                    </a:cubicBezTo>
                    <a:cubicBezTo>
                      <a:pt x="965" y="1443"/>
                      <a:pt x="901" y="1237"/>
                      <a:pt x="818" y="1045"/>
                    </a:cubicBezTo>
                    <a:cubicBezTo>
                      <a:pt x="721" y="852"/>
                      <a:pt x="619" y="672"/>
                      <a:pt x="503" y="492"/>
                    </a:cubicBezTo>
                    <a:cubicBezTo>
                      <a:pt x="381" y="319"/>
                      <a:pt x="246" y="159"/>
                      <a:pt x="105" y="11"/>
                    </a:cubicBezTo>
                    <a:cubicBezTo>
                      <a:pt x="95" y="4"/>
                      <a:pt x="83" y="0"/>
                      <a:pt x="7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64" name="Google Shape;4364;p29"/>
              <p:cNvSpPr/>
              <p:nvPr/>
            </p:nvSpPr>
            <p:spPr>
              <a:xfrm rot="9076706">
                <a:off x="641892" y="440981"/>
                <a:ext cx="20865" cy="41152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1990" extrusionOk="0">
                    <a:moveTo>
                      <a:pt x="74" y="1"/>
                    </a:moveTo>
                    <a:cubicBezTo>
                      <a:pt x="61" y="1"/>
                      <a:pt x="47" y="5"/>
                      <a:pt x="39" y="18"/>
                    </a:cubicBezTo>
                    <a:cubicBezTo>
                      <a:pt x="20" y="30"/>
                      <a:pt x="1" y="50"/>
                      <a:pt x="7" y="75"/>
                    </a:cubicBezTo>
                    <a:cubicBezTo>
                      <a:pt x="65" y="242"/>
                      <a:pt x="116" y="416"/>
                      <a:pt x="180" y="576"/>
                    </a:cubicBezTo>
                    <a:lnTo>
                      <a:pt x="379" y="1058"/>
                    </a:lnTo>
                    <a:lnTo>
                      <a:pt x="604" y="1526"/>
                    </a:lnTo>
                    <a:cubicBezTo>
                      <a:pt x="687" y="1674"/>
                      <a:pt x="777" y="1828"/>
                      <a:pt x="874" y="1976"/>
                    </a:cubicBezTo>
                    <a:cubicBezTo>
                      <a:pt x="883" y="1985"/>
                      <a:pt x="896" y="1990"/>
                      <a:pt x="910" y="1990"/>
                    </a:cubicBezTo>
                    <a:cubicBezTo>
                      <a:pt x="923" y="1990"/>
                      <a:pt x="938" y="1985"/>
                      <a:pt x="951" y="1976"/>
                    </a:cubicBezTo>
                    <a:cubicBezTo>
                      <a:pt x="983" y="1969"/>
                      <a:pt x="1008" y="1943"/>
                      <a:pt x="1008" y="1911"/>
                    </a:cubicBezTo>
                    <a:cubicBezTo>
                      <a:pt x="983" y="1738"/>
                      <a:pt x="944" y="1558"/>
                      <a:pt x="886" y="1391"/>
                    </a:cubicBezTo>
                    <a:cubicBezTo>
                      <a:pt x="829" y="1218"/>
                      <a:pt x="764" y="1058"/>
                      <a:pt x="694" y="897"/>
                    </a:cubicBezTo>
                    <a:cubicBezTo>
                      <a:pt x="610" y="737"/>
                      <a:pt x="521" y="583"/>
                      <a:pt x="424" y="435"/>
                    </a:cubicBezTo>
                    <a:cubicBezTo>
                      <a:pt x="322" y="281"/>
                      <a:pt x="212" y="140"/>
                      <a:pt x="97" y="5"/>
                    </a:cubicBezTo>
                    <a:cubicBezTo>
                      <a:pt x="90" y="2"/>
                      <a:pt x="82" y="1"/>
                      <a:pt x="7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4365" name="Google Shape;4365;p29"/>
            <p:cNvGrpSpPr/>
            <p:nvPr/>
          </p:nvGrpSpPr>
          <p:grpSpPr>
            <a:xfrm rot="4301295">
              <a:off x="8342174" y="4443784"/>
              <a:ext cx="511665" cy="425178"/>
              <a:chOff x="3478568" y="540468"/>
              <a:chExt cx="511644" cy="425160"/>
            </a:xfrm>
          </p:grpSpPr>
          <p:sp>
            <p:nvSpPr>
              <p:cNvPr id="4366" name="Google Shape;4366;p29"/>
              <p:cNvSpPr/>
              <p:nvPr/>
            </p:nvSpPr>
            <p:spPr>
              <a:xfrm>
                <a:off x="3501543" y="547189"/>
                <a:ext cx="481637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3290" h="19117" extrusionOk="0">
                    <a:moveTo>
                      <a:pt x="17814" y="0"/>
                    </a:moveTo>
                    <a:cubicBezTo>
                      <a:pt x="12614" y="2857"/>
                      <a:pt x="2908" y="11048"/>
                      <a:pt x="2722" y="11645"/>
                    </a:cubicBezTo>
                    <a:cubicBezTo>
                      <a:pt x="2542" y="12248"/>
                      <a:pt x="0" y="18154"/>
                      <a:pt x="0" y="18154"/>
                    </a:cubicBezTo>
                    <a:lnTo>
                      <a:pt x="732" y="19117"/>
                    </a:lnTo>
                    <a:cubicBezTo>
                      <a:pt x="2176" y="18834"/>
                      <a:pt x="8101" y="17043"/>
                      <a:pt x="8101" y="17043"/>
                    </a:cubicBezTo>
                    <a:cubicBezTo>
                      <a:pt x="8519" y="16819"/>
                      <a:pt x="9039" y="16523"/>
                      <a:pt x="9629" y="16177"/>
                    </a:cubicBezTo>
                    <a:cubicBezTo>
                      <a:pt x="14283" y="13500"/>
                      <a:pt x="23289" y="7954"/>
                      <a:pt x="23289" y="7954"/>
                    </a:cubicBezTo>
                    <a:cubicBezTo>
                      <a:pt x="23090" y="7119"/>
                      <a:pt x="22821" y="6304"/>
                      <a:pt x="22487" y="5521"/>
                    </a:cubicBezTo>
                    <a:cubicBezTo>
                      <a:pt x="22269" y="5020"/>
                      <a:pt x="22018" y="4532"/>
                      <a:pt x="21742" y="4064"/>
                    </a:cubicBezTo>
                    <a:cubicBezTo>
                      <a:pt x="21357" y="3415"/>
                      <a:pt x="20921" y="2805"/>
                      <a:pt x="20426" y="2234"/>
                    </a:cubicBezTo>
                    <a:cubicBezTo>
                      <a:pt x="19695" y="1348"/>
                      <a:pt x="18809" y="591"/>
                      <a:pt x="1781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67" name="Google Shape;4367;p29"/>
              <p:cNvSpPr/>
              <p:nvPr/>
            </p:nvSpPr>
            <p:spPr>
              <a:xfrm>
                <a:off x="3494367" y="540468"/>
                <a:ext cx="495844" cy="408844"/>
              </a:xfrm>
              <a:custGeom>
                <a:avLst/>
                <a:gdLst/>
                <a:ahLst/>
                <a:cxnLst/>
                <a:rect l="l" t="t" r="r" b="b"/>
                <a:pathLst>
                  <a:path w="23977" h="19770" extrusionOk="0">
                    <a:moveTo>
                      <a:pt x="18154" y="697"/>
                    </a:moveTo>
                    <a:cubicBezTo>
                      <a:pt x="19053" y="1256"/>
                      <a:pt x="19855" y="1956"/>
                      <a:pt x="20529" y="2771"/>
                    </a:cubicBezTo>
                    <a:cubicBezTo>
                      <a:pt x="21011" y="3329"/>
                      <a:pt x="21435" y="3920"/>
                      <a:pt x="21807" y="4549"/>
                    </a:cubicBezTo>
                    <a:cubicBezTo>
                      <a:pt x="22077" y="5011"/>
                      <a:pt x="22320" y="5480"/>
                      <a:pt x="22532" y="5968"/>
                    </a:cubicBezTo>
                    <a:cubicBezTo>
                      <a:pt x="22834" y="6667"/>
                      <a:pt x="23078" y="7393"/>
                      <a:pt x="23264" y="8131"/>
                    </a:cubicBezTo>
                    <a:cubicBezTo>
                      <a:pt x="21910" y="8959"/>
                      <a:pt x="14027" y="13799"/>
                      <a:pt x="9816" y="16226"/>
                    </a:cubicBezTo>
                    <a:lnTo>
                      <a:pt x="9675" y="16303"/>
                    </a:lnTo>
                    <a:cubicBezTo>
                      <a:pt x="9148" y="16611"/>
                      <a:pt x="8699" y="16868"/>
                      <a:pt x="8320" y="17067"/>
                    </a:cubicBezTo>
                    <a:cubicBezTo>
                      <a:pt x="7890" y="17195"/>
                      <a:pt x="2838" y="18723"/>
                      <a:pt x="1208" y="19089"/>
                    </a:cubicBezTo>
                    <a:lnTo>
                      <a:pt x="713" y="18434"/>
                    </a:lnTo>
                    <a:cubicBezTo>
                      <a:pt x="1137" y="17445"/>
                      <a:pt x="3153" y="12746"/>
                      <a:pt x="3364" y="12092"/>
                    </a:cubicBezTo>
                    <a:cubicBezTo>
                      <a:pt x="3852" y="11321"/>
                      <a:pt x="13032" y="3573"/>
                      <a:pt x="18154" y="697"/>
                    </a:cubicBezTo>
                    <a:close/>
                    <a:moveTo>
                      <a:pt x="18165" y="0"/>
                    </a:moveTo>
                    <a:cubicBezTo>
                      <a:pt x="18111" y="0"/>
                      <a:pt x="18057" y="15"/>
                      <a:pt x="18007" y="43"/>
                    </a:cubicBezTo>
                    <a:cubicBezTo>
                      <a:pt x="13128" y="2726"/>
                      <a:pt x="3018" y="11039"/>
                      <a:pt x="2755" y="11880"/>
                    </a:cubicBezTo>
                    <a:cubicBezTo>
                      <a:pt x="2613" y="12355"/>
                      <a:pt x="752" y="16714"/>
                      <a:pt x="46" y="18350"/>
                    </a:cubicBezTo>
                    <a:cubicBezTo>
                      <a:pt x="1" y="18460"/>
                      <a:pt x="20" y="18582"/>
                      <a:pt x="91" y="18671"/>
                    </a:cubicBezTo>
                    <a:lnTo>
                      <a:pt x="822" y="19641"/>
                    </a:lnTo>
                    <a:cubicBezTo>
                      <a:pt x="880" y="19718"/>
                      <a:pt x="976" y="19769"/>
                      <a:pt x="1079" y="19769"/>
                    </a:cubicBezTo>
                    <a:cubicBezTo>
                      <a:pt x="1098" y="19769"/>
                      <a:pt x="1118" y="19769"/>
                      <a:pt x="1137" y="19763"/>
                    </a:cubicBezTo>
                    <a:cubicBezTo>
                      <a:pt x="2581" y="19480"/>
                      <a:pt x="8294" y="17747"/>
                      <a:pt x="8538" y="17676"/>
                    </a:cubicBezTo>
                    <a:cubicBezTo>
                      <a:pt x="8558" y="17670"/>
                      <a:pt x="8577" y="17664"/>
                      <a:pt x="8590" y="17657"/>
                    </a:cubicBezTo>
                    <a:cubicBezTo>
                      <a:pt x="8988" y="17452"/>
                      <a:pt x="9456" y="17176"/>
                      <a:pt x="9996" y="16861"/>
                    </a:cubicBezTo>
                    <a:lnTo>
                      <a:pt x="10137" y="16784"/>
                    </a:lnTo>
                    <a:cubicBezTo>
                      <a:pt x="14739" y="14133"/>
                      <a:pt x="23713" y="8612"/>
                      <a:pt x="23803" y="8555"/>
                    </a:cubicBezTo>
                    <a:cubicBezTo>
                      <a:pt x="23919" y="8484"/>
                      <a:pt x="23977" y="8343"/>
                      <a:pt x="23945" y="8208"/>
                    </a:cubicBezTo>
                    <a:cubicBezTo>
                      <a:pt x="23746" y="7354"/>
                      <a:pt x="23469" y="6520"/>
                      <a:pt x="23123" y="5717"/>
                    </a:cubicBezTo>
                    <a:cubicBezTo>
                      <a:pt x="22905" y="5204"/>
                      <a:pt x="22648" y="4703"/>
                      <a:pt x="22365" y="4222"/>
                    </a:cubicBezTo>
                    <a:cubicBezTo>
                      <a:pt x="21974" y="3560"/>
                      <a:pt x="21524" y="2938"/>
                      <a:pt x="21024" y="2354"/>
                    </a:cubicBezTo>
                    <a:cubicBezTo>
                      <a:pt x="20266" y="1436"/>
                      <a:pt x="19355" y="653"/>
                      <a:pt x="18328" y="49"/>
                    </a:cubicBezTo>
                    <a:cubicBezTo>
                      <a:pt x="18278" y="16"/>
                      <a:pt x="18222" y="0"/>
                      <a:pt x="1816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68" name="Google Shape;4368;p29"/>
              <p:cNvSpPr/>
              <p:nvPr/>
            </p:nvSpPr>
            <p:spPr>
              <a:xfrm>
                <a:off x="3478568" y="922469"/>
                <a:ext cx="37989" cy="43159"/>
              </a:xfrm>
              <a:custGeom>
                <a:avLst/>
                <a:gdLst/>
                <a:ahLst/>
                <a:cxnLst/>
                <a:rect l="l" t="t" r="r" b="b"/>
                <a:pathLst>
                  <a:path w="1837" h="2087" extrusionOk="0">
                    <a:moveTo>
                      <a:pt x="1111" y="0"/>
                    </a:moveTo>
                    <a:lnTo>
                      <a:pt x="1" y="1753"/>
                    </a:lnTo>
                    <a:lnTo>
                      <a:pt x="296" y="2087"/>
                    </a:lnTo>
                    <a:lnTo>
                      <a:pt x="1837" y="970"/>
                    </a:lnTo>
                    <a:lnTo>
                      <a:pt x="111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69" name="Google Shape;4369;p29"/>
              <p:cNvSpPr/>
              <p:nvPr/>
            </p:nvSpPr>
            <p:spPr>
              <a:xfrm>
                <a:off x="3555994" y="593119"/>
                <a:ext cx="410725" cy="293801"/>
              </a:xfrm>
              <a:custGeom>
                <a:avLst/>
                <a:gdLst/>
                <a:ahLst/>
                <a:cxnLst/>
                <a:rect l="l" t="t" r="r" b="b"/>
                <a:pathLst>
                  <a:path w="19861" h="14207" extrusionOk="0">
                    <a:moveTo>
                      <a:pt x="17813" y="0"/>
                    </a:moveTo>
                    <a:cubicBezTo>
                      <a:pt x="12658" y="2581"/>
                      <a:pt x="3151" y="9680"/>
                      <a:pt x="3151" y="9680"/>
                    </a:cubicBezTo>
                    <a:cubicBezTo>
                      <a:pt x="0" y="12374"/>
                      <a:pt x="359" y="14206"/>
                      <a:pt x="2022" y="14206"/>
                    </a:cubicBezTo>
                    <a:cubicBezTo>
                      <a:pt x="2765" y="14206"/>
                      <a:pt x="3767" y="13841"/>
                      <a:pt x="4833" y="13025"/>
                    </a:cubicBezTo>
                    <a:cubicBezTo>
                      <a:pt x="8293" y="10387"/>
                      <a:pt x="19860" y="3287"/>
                      <a:pt x="19860" y="3287"/>
                    </a:cubicBezTo>
                    <a:cubicBezTo>
                      <a:pt x="19353" y="2093"/>
                      <a:pt x="18660" y="989"/>
                      <a:pt x="178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70" name="Google Shape;4370;p29"/>
              <p:cNvSpPr/>
              <p:nvPr/>
            </p:nvSpPr>
            <p:spPr>
              <a:xfrm>
                <a:off x="3558351" y="586460"/>
                <a:ext cx="415792" cy="307077"/>
              </a:xfrm>
              <a:custGeom>
                <a:avLst/>
                <a:gdLst/>
                <a:ahLst/>
                <a:cxnLst/>
                <a:rect l="l" t="t" r="r" b="b"/>
                <a:pathLst>
                  <a:path w="20106" h="14849" extrusionOk="0">
                    <a:moveTo>
                      <a:pt x="17615" y="727"/>
                    </a:moveTo>
                    <a:lnTo>
                      <a:pt x="17615" y="733"/>
                    </a:lnTo>
                    <a:cubicBezTo>
                      <a:pt x="18309" y="1568"/>
                      <a:pt x="18886" y="2492"/>
                      <a:pt x="19342" y="3481"/>
                    </a:cubicBezTo>
                    <a:cubicBezTo>
                      <a:pt x="17660" y="4514"/>
                      <a:pt x="7678" y="10683"/>
                      <a:pt x="4526" y="13090"/>
                    </a:cubicBezTo>
                    <a:cubicBezTo>
                      <a:pt x="3513" y="13861"/>
                      <a:pt x="2560" y="14202"/>
                      <a:pt x="1898" y="14202"/>
                    </a:cubicBezTo>
                    <a:cubicBezTo>
                      <a:pt x="1541" y="14202"/>
                      <a:pt x="1269" y="14103"/>
                      <a:pt x="1118" y="13918"/>
                    </a:cubicBezTo>
                    <a:cubicBezTo>
                      <a:pt x="694" y="13385"/>
                      <a:pt x="1176" y="12012"/>
                      <a:pt x="3223" y="10253"/>
                    </a:cubicBezTo>
                    <a:cubicBezTo>
                      <a:pt x="3320" y="10189"/>
                      <a:pt x="12499" y="3352"/>
                      <a:pt x="17615" y="727"/>
                    </a:cubicBezTo>
                    <a:close/>
                    <a:moveTo>
                      <a:pt x="17694" y="1"/>
                    </a:moveTo>
                    <a:cubicBezTo>
                      <a:pt x="17646" y="1"/>
                      <a:pt x="17597" y="11"/>
                      <a:pt x="17551" y="33"/>
                    </a:cubicBezTo>
                    <a:cubicBezTo>
                      <a:pt x="12435" y="2601"/>
                      <a:pt x="2934" y="9669"/>
                      <a:pt x="2825" y="9752"/>
                    </a:cubicBezTo>
                    <a:cubicBezTo>
                      <a:pt x="251" y="11954"/>
                      <a:pt x="1" y="13559"/>
                      <a:pt x="617" y="14323"/>
                    </a:cubicBezTo>
                    <a:cubicBezTo>
                      <a:pt x="887" y="14656"/>
                      <a:pt x="1336" y="14849"/>
                      <a:pt x="1920" y="14849"/>
                    </a:cubicBezTo>
                    <a:cubicBezTo>
                      <a:pt x="2723" y="14849"/>
                      <a:pt x="3769" y="14483"/>
                      <a:pt x="4912" y="13604"/>
                    </a:cubicBezTo>
                    <a:cubicBezTo>
                      <a:pt x="8320" y="11004"/>
                      <a:pt x="19804" y="3962"/>
                      <a:pt x="19920" y="3885"/>
                    </a:cubicBezTo>
                    <a:cubicBezTo>
                      <a:pt x="20055" y="3801"/>
                      <a:pt x="20106" y="3635"/>
                      <a:pt x="20048" y="3487"/>
                    </a:cubicBezTo>
                    <a:cubicBezTo>
                      <a:pt x="19522" y="2261"/>
                      <a:pt x="18809" y="1125"/>
                      <a:pt x="17936" y="117"/>
                    </a:cubicBezTo>
                    <a:cubicBezTo>
                      <a:pt x="17877" y="41"/>
                      <a:pt x="17787" y="1"/>
                      <a:pt x="1769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71" name="Google Shape;4371;p29"/>
              <p:cNvSpPr/>
              <p:nvPr/>
            </p:nvSpPr>
            <p:spPr>
              <a:xfrm>
                <a:off x="3501398" y="547189"/>
                <a:ext cx="449790" cy="395340"/>
              </a:xfrm>
              <a:custGeom>
                <a:avLst/>
                <a:gdLst/>
                <a:ahLst/>
                <a:cxnLst/>
                <a:rect l="l" t="t" r="r" b="b"/>
                <a:pathLst>
                  <a:path w="21750" h="19117" extrusionOk="0">
                    <a:moveTo>
                      <a:pt x="17821" y="0"/>
                    </a:moveTo>
                    <a:cubicBezTo>
                      <a:pt x="12621" y="2857"/>
                      <a:pt x="2909" y="11048"/>
                      <a:pt x="2723" y="11645"/>
                    </a:cubicBezTo>
                    <a:cubicBezTo>
                      <a:pt x="2543" y="12248"/>
                      <a:pt x="1" y="18154"/>
                      <a:pt x="1" y="18154"/>
                    </a:cubicBezTo>
                    <a:lnTo>
                      <a:pt x="733" y="19117"/>
                    </a:lnTo>
                    <a:cubicBezTo>
                      <a:pt x="2177" y="18834"/>
                      <a:pt x="8102" y="17043"/>
                      <a:pt x="8102" y="17043"/>
                    </a:cubicBezTo>
                    <a:cubicBezTo>
                      <a:pt x="8526" y="16819"/>
                      <a:pt x="9039" y="16523"/>
                      <a:pt x="9630" y="16177"/>
                    </a:cubicBezTo>
                    <a:cubicBezTo>
                      <a:pt x="9232" y="15060"/>
                      <a:pt x="8949" y="13911"/>
                      <a:pt x="8789" y="12736"/>
                    </a:cubicBezTo>
                    <a:lnTo>
                      <a:pt x="6940" y="12678"/>
                    </a:lnTo>
                    <a:cubicBezTo>
                      <a:pt x="6600" y="12004"/>
                      <a:pt x="6645" y="11195"/>
                      <a:pt x="7062" y="10560"/>
                    </a:cubicBezTo>
                    <a:cubicBezTo>
                      <a:pt x="7479" y="9944"/>
                      <a:pt x="8006" y="9411"/>
                      <a:pt x="8616" y="8987"/>
                    </a:cubicBezTo>
                    <a:cubicBezTo>
                      <a:pt x="11504" y="6715"/>
                      <a:pt x="14451" y="4519"/>
                      <a:pt x="17461" y="2401"/>
                    </a:cubicBezTo>
                    <a:cubicBezTo>
                      <a:pt x="17718" y="2189"/>
                      <a:pt x="18026" y="2041"/>
                      <a:pt x="18354" y="1971"/>
                    </a:cubicBezTo>
                    <a:cubicBezTo>
                      <a:pt x="18382" y="1970"/>
                      <a:pt x="18411" y="1969"/>
                      <a:pt x="18439" y="1969"/>
                    </a:cubicBezTo>
                    <a:cubicBezTo>
                      <a:pt x="18828" y="1969"/>
                      <a:pt x="19211" y="2090"/>
                      <a:pt x="19528" y="2318"/>
                    </a:cubicBezTo>
                    <a:cubicBezTo>
                      <a:pt x="20324" y="2818"/>
                      <a:pt x="21069" y="3402"/>
                      <a:pt x="21749" y="4057"/>
                    </a:cubicBezTo>
                    <a:cubicBezTo>
                      <a:pt x="21364" y="3409"/>
                      <a:pt x="20928" y="2805"/>
                      <a:pt x="20433" y="2234"/>
                    </a:cubicBezTo>
                    <a:cubicBezTo>
                      <a:pt x="19702" y="1348"/>
                      <a:pt x="18816" y="591"/>
                      <a:pt x="17821" y="0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72" name="Google Shape;4372;p29"/>
              <p:cNvSpPr/>
              <p:nvPr/>
            </p:nvSpPr>
            <p:spPr>
              <a:xfrm>
                <a:off x="3501543" y="787987"/>
                <a:ext cx="16742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8096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3794" y="6690"/>
                      <a:pt x="8095" y="5399"/>
                      <a:pt x="8095" y="5399"/>
                    </a:cubicBezTo>
                    <a:cubicBezTo>
                      <a:pt x="8095" y="5399"/>
                      <a:pt x="7582" y="3114"/>
                      <a:pt x="7338" y="2915"/>
                    </a:cubicBezTo>
                    <a:cubicBezTo>
                      <a:pt x="7271" y="2859"/>
                      <a:pt x="7077" y="2843"/>
                      <a:pt x="6829" y="2843"/>
                    </a:cubicBezTo>
                    <a:cubicBezTo>
                      <a:pt x="6476" y="2843"/>
                      <a:pt x="6012" y="2876"/>
                      <a:pt x="5652" y="2876"/>
                    </a:cubicBezTo>
                    <a:cubicBezTo>
                      <a:pt x="5336" y="2876"/>
                      <a:pt x="5100" y="2850"/>
                      <a:pt x="5084" y="2755"/>
                    </a:cubicBezTo>
                    <a:cubicBezTo>
                      <a:pt x="5046" y="2549"/>
                      <a:pt x="5495" y="1381"/>
                      <a:pt x="5688" y="713"/>
                    </a:cubicBezTo>
                    <a:cubicBezTo>
                      <a:pt x="5746" y="566"/>
                      <a:pt x="5771" y="418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73" name="Google Shape;4373;p29"/>
              <p:cNvSpPr/>
              <p:nvPr/>
            </p:nvSpPr>
            <p:spPr>
              <a:xfrm>
                <a:off x="3493850" y="781225"/>
                <a:ext cx="182935" cy="168749"/>
              </a:xfrm>
              <a:custGeom>
                <a:avLst/>
                <a:gdLst/>
                <a:ahLst/>
                <a:cxnLst/>
                <a:rect l="l" t="t" r="r" b="b"/>
                <a:pathLst>
                  <a:path w="8846" h="8160" extrusionOk="0">
                    <a:moveTo>
                      <a:pt x="3312" y="655"/>
                    </a:moveTo>
                    <a:cubicBezTo>
                      <a:pt x="4295" y="674"/>
                      <a:pt x="5367" y="726"/>
                      <a:pt x="5790" y="803"/>
                    </a:cubicBezTo>
                    <a:cubicBezTo>
                      <a:pt x="5784" y="854"/>
                      <a:pt x="5765" y="899"/>
                      <a:pt x="5745" y="950"/>
                    </a:cubicBezTo>
                    <a:cubicBezTo>
                      <a:pt x="5681" y="1181"/>
                      <a:pt x="5585" y="1477"/>
                      <a:pt x="5482" y="1766"/>
                    </a:cubicBezTo>
                    <a:cubicBezTo>
                      <a:pt x="5193" y="2626"/>
                      <a:pt x="5097" y="2947"/>
                      <a:pt x="5135" y="3139"/>
                    </a:cubicBezTo>
                    <a:cubicBezTo>
                      <a:pt x="5187" y="3454"/>
                      <a:pt x="5490" y="3525"/>
                      <a:pt x="5995" y="3525"/>
                    </a:cubicBezTo>
                    <a:cubicBezTo>
                      <a:pt x="6179" y="3525"/>
                      <a:pt x="6390" y="3516"/>
                      <a:pt x="6625" y="3505"/>
                    </a:cubicBezTo>
                    <a:cubicBezTo>
                      <a:pt x="6809" y="3501"/>
                      <a:pt x="7042" y="3492"/>
                      <a:pt x="7233" y="3492"/>
                    </a:cubicBezTo>
                    <a:cubicBezTo>
                      <a:pt x="7348" y="3492"/>
                      <a:pt x="7448" y="3496"/>
                      <a:pt x="7511" y="3505"/>
                    </a:cubicBezTo>
                    <a:cubicBezTo>
                      <a:pt x="7639" y="3756"/>
                      <a:pt x="7889" y="4654"/>
                      <a:pt x="8088" y="5508"/>
                    </a:cubicBezTo>
                    <a:cubicBezTo>
                      <a:pt x="7087" y="5803"/>
                      <a:pt x="3730" y="6798"/>
                      <a:pt x="1919" y="7280"/>
                    </a:cubicBezTo>
                    <a:cubicBezTo>
                      <a:pt x="1663" y="7344"/>
                      <a:pt x="1425" y="7402"/>
                      <a:pt x="1233" y="7447"/>
                    </a:cubicBezTo>
                    <a:lnTo>
                      <a:pt x="738" y="6792"/>
                    </a:lnTo>
                    <a:cubicBezTo>
                      <a:pt x="1130" y="5880"/>
                      <a:pt x="2889" y="1778"/>
                      <a:pt x="3312" y="655"/>
                    </a:cubicBezTo>
                    <a:close/>
                    <a:moveTo>
                      <a:pt x="2857" y="0"/>
                    </a:moveTo>
                    <a:lnTo>
                      <a:pt x="2786" y="231"/>
                    </a:lnTo>
                    <a:cubicBezTo>
                      <a:pt x="2638" y="713"/>
                      <a:pt x="777" y="5072"/>
                      <a:pt x="71" y="6708"/>
                    </a:cubicBezTo>
                    <a:lnTo>
                      <a:pt x="0" y="6882"/>
                    </a:lnTo>
                    <a:lnTo>
                      <a:pt x="969" y="8159"/>
                    </a:lnTo>
                    <a:lnTo>
                      <a:pt x="1162" y="8114"/>
                    </a:lnTo>
                    <a:cubicBezTo>
                      <a:pt x="1393" y="8069"/>
                      <a:pt x="1720" y="7992"/>
                      <a:pt x="2080" y="7896"/>
                    </a:cubicBezTo>
                    <a:cubicBezTo>
                      <a:pt x="4224" y="7331"/>
                      <a:pt x="8518" y="6041"/>
                      <a:pt x="8557" y="6028"/>
                    </a:cubicBezTo>
                    <a:lnTo>
                      <a:pt x="8846" y="5945"/>
                    </a:lnTo>
                    <a:lnTo>
                      <a:pt x="8782" y="5649"/>
                    </a:lnTo>
                    <a:cubicBezTo>
                      <a:pt x="8249" y="3261"/>
                      <a:pt x="7998" y="3056"/>
                      <a:pt x="7915" y="2985"/>
                    </a:cubicBezTo>
                    <a:cubicBezTo>
                      <a:pt x="7782" y="2874"/>
                      <a:pt x="7588" y="2840"/>
                      <a:pt x="7215" y="2840"/>
                    </a:cubicBezTo>
                    <a:cubicBezTo>
                      <a:pt x="7049" y="2840"/>
                      <a:pt x="6847" y="2847"/>
                      <a:pt x="6599" y="2857"/>
                    </a:cubicBezTo>
                    <a:cubicBezTo>
                      <a:pt x="6440" y="2866"/>
                      <a:pt x="6217" y="2875"/>
                      <a:pt x="6025" y="2875"/>
                    </a:cubicBezTo>
                    <a:cubicBezTo>
                      <a:pt x="5946" y="2875"/>
                      <a:pt x="5872" y="2873"/>
                      <a:pt x="5809" y="2870"/>
                    </a:cubicBezTo>
                    <a:cubicBezTo>
                      <a:pt x="5874" y="2639"/>
                      <a:pt x="6002" y="2247"/>
                      <a:pt x="6098" y="1971"/>
                    </a:cubicBezTo>
                    <a:cubicBezTo>
                      <a:pt x="6201" y="1669"/>
                      <a:pt x="6304" y="1368"/>
                      <a:pt x="6362" y="1149"/>
                    </a:cubicBezTo>
                    <a:cubicBezTo>
                      <a:pt x="6432" y="963"/>
                      <a:pt x="6464" y="771"/>
                      <a:pt x="6458" y="578"/>
                    </a:cubicBezTo>
                    <a:lnTo>
                      <a:pt x="6458" y="520"/>
                    </a:lnTo>
                    <a:lnTo>
                      <a:pt x="6445" y="469"/>
                    </a:lnTo>
                    <a:cubicBezTo>
                      <a:pt x="6362" y="257"/>
                      <a:pt x="6278" y="39"/>
                      <a:pt x="309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74" name="Google Shape;4374;p29"/>
              <p:cNvSpPr/>
              <p:nvPr/>
            </p:nvSpPr>
            <p:spPr>
              <a:xfrm>
                <a:off x="3501543" y="787987"/>
                <a:ext cx="119365" cy="154542"/>
              </a:xfrm>
              <a:custGeom>
                <a:avLst/>
                <a:gdLst/>
                <a:ahLst/>
                <a:cxnLst/>
                <a:rect l="l" t="t" r="r" b="b"/>
                <a:pathLst>
                  <a:path w="5772" h="7473" extrusionOk="0">
                    <a:moveTo>
                      <a:pt x="2722" y="1"/>
                    </a:moveTo>
                    <a:cubicBezTo>
                      <a:pt x="2536" y="604"/>
                      <a:pt x="0" y="6510"/>
                      <a:pt x="0" y="6510"/>
                    </a:cubicBezTo>
                    <a:lnTo>
                      <a:pt x="732" y="7473"/>
                    </a:lnTo>
                    <a:cubicBezTo>
                      <a:pt x="944" y="7434"/>
                      <a:pt x="1259" y="7357"/>
                      <a:pt x="1631" y="7261"/>
                    </a:cubicBezTo>
                    <a:cubicBezTo>
                      <a:pt x="2209" y="5849"/>
                      <a:pt x="2703" y="4379"/>
                      <a:pt x="3300" y="2998"/>
                    </a:cubicBezTo>
                    <a:cubicBezTo>
                      <a:pt x="3942" y="1535"/>
                      <a:pt x="4763" y="964"/>
                      <a:pt x="5688" y="707"/>
                    </a:cubicBezTo>
                    <a:cubicBezTo>
                      <a:pt x="5746" y="566"/>
                      <a:pt x="5771" y="412"/>
                      <a:pt x="5771" y="257"/>
                    </a:cubicBezTo>
                    <a:cubicBezTo>
                      <a:pt x="5681" y="33"/>
                      <a:pt x="2722" y="1"/>
                      <a:pt x="2722" y="1"/>
                    </a:cubicBez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75" name="Google Shape;4375;p29"/>
              <p:cNvSpPr/>
              <p:nvPr/>
            </p:nvSpPr>
            <p:spPr>
              <a:xfrm>
                <a:off x="3694963" y="606768"/>
                <a:ext cx="140996" cy="86877"/>
              </a:xfrm>
              <a:custGeom>
                <a:avLst/>
                <a:gdLst/>
                <a:ahLst/>
                <a:cxnLst/>
                <a:rect l="l" t="t" r="r" b="b"/>
                <a:pathLst>
                  <a:path w="6818" h="4201" extrusionOk="0">
                    <a:moveTo>
                      <a:pt x="6764" y="1"/>
                    </a:moveTo>
                    <a:cubicBezTo>
                      <a:pt x="6734" y="1"/>
                      <a:pt x="6694" y="10"/>
                      <a:pt x="6651" y="27"/>
                    </a:cubicBezTo>
                    <a:cubicBezTo>
                      <a:pt x="6073" y="316"/>
                      <a:pt x="5502" y="598"/>
                      <a:pt x="4937" y="919"/>
                    </a:cubicBezTo>
                    <a:cubicBezTo>
                      <a:pt x="4378" y="1247"/>
                      <a:pt x="3807" y="1542"/>
                      <a:pt x="3274" y="1889"/>
                    </a:cubicBezTo>
                    <a:cubicBezTo>
                      <a:pt x="2735" y="2235"/>
                      <a:pt x="2189" y="2588"/>
                      <a:pt x="1656" y="2948"/>
                    </a:cubicBezTo>
                    <a:cubicBezTo>
                      <a:pt x="1124" y="3307"/>
                      <a:pt x="610" y="3686"/>
                      <a:pt x="90" y="4071"/>
                    </a:cubicBezTo>
                    <a:cubicBezTo>
                      <a:pt x="39" y="4110"/>
                      <a:pt x="0" y="4161"/>
                      <a:pt x="7" y="4187"/>
                    </a:cubicBezTo>
                    <a:cubicBezTo>
                      <a:pt x="11" y="4196"/>
                      <a:pt x="21" y="4200"/>
                      <a:pt x="35" y="4200"/>
                    </a:cubicBezTo>
                    <a:cubicBezTo>
                      <a:pt x="61" y="4200"/>
                      <a:pt x="100" y="4186"/>
                      <a:pt x="141" y="4161"/>
                    </a:cubicBezTo>
                    <a:lnTo>
                      <a:pt x="1785" y="3173"/>
                    </a:lnTo>
                    <a:lnTo>
                      <a:pt x="3435" y="2178"/>
                    </a:lnTo>
                    <a:lnTo>
                      <a:pt x="5078" y="1170"/>
                    </a:lnTo>
                    <a:lnTo>
                      <a:pt x="6715" y="155"/>
                    </a:lnTo>
                    <a:cubicBezTo>
                      <a:pt x="6779" y="117"/>
                      <a:pt x="6817" y="66"/>
                      <a:pt x="6811" y="27"/>
                    </a:cubicBezTo>
                    <a:cubicBezTo>
                      <a:pt x="6808" y="9"/>
                      <a:pt x="6790" y="1"/>
                      <a:pt x="676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76" name="Google Shape;4376;p29"/>
              <p:cNvSpPr/>
              <p:nvPr/>
            </p:nvSpPr>
            <p:spPr>
              <a:xfrm>
                <a:off x="3640802" y="756802"/>
                <a:ext cx="63860" cy="47316"/>
              </a:xfrm>
              <a:custGeom>
                <a:avLst/>
                <a:gdLst/>
                <a:ahLst/>
                <a:cxnLst/>
                <a:rect l="l" t="t" r="r" b="b"/>
                <a:pathLst>
                  <a:path w="3088" h="2288" extrusionOk="0">
                    <a:moveTo>
                      <a:pt x="3020" y="0"/>
                    </a:moveTo>
                    <a:cubicBezTo>
                      <a:pt x="3003" y="0"/>
                      <a:pt x="2985" y="7"/>
                      <a:pt x="2972" y="19"/>
                    </a:cubicBezTo>
                    <a:cubicBezTo>
                      <a:pt x="2709" y="180"/>
                      <a:pt x="2446" y="328"/>
                      <a:pt x="2189" y="501"/>
                    </a:cubicBezTo>
                    <a:cubicBezTo>
                      <a:pt x="1939" y="674"/>
                      <a:pt x="1688" y="848"/>
                      <a:pt x="1438" y="1027"/>
                    </a:cubicBezTo>
                    <a:lnTo>
                      <a:pt x="726" y="1599"/>
                    </a:lnTo>
                    <a:cubicBezTo>
                      <a:pt x="488" y="1798"/>
                      <a:pt x="257" y="1997"/>
                      <a:pt x="32" y="2202"/>
                    </a:cubicBezTo>
                    <a:cubicBezTo>
                      <a:pt x="7" y="2221"/>
                      <a:pt x="0" y="2247"/>
                      <a:pt x="7" y="2273"/>
                    </a:cubicBezTo>
                    <a:cubicBezTo>
                      <a:pt x="19" y="2282"/>
                      <a:pt x="34" y="2287"/>
                      <a:pt x="48" y="2287"/>
                    </a:cubicBezTo>
                    <a:cubicBezTo>
                      <a:pt x="63" y="2287"/>
                      <a:pt x="77" y="2282"/>
                      <a:pt x="90" y="2273"/>
                    </a:cubicBezTo>
                    <a:cubicBezTo>
                      <a:pt x="353" y="2112"/>
                      <a:pt x="616" y="1958"/>
                      <a:pt x="873" y="1791"/>
                    </a:cubicBezTo>
                    <a:lnTo>
                      <a:pt x="1631" y="1278"/>
                    </a:lnTo>
                    <a:cubicBezTo>
                      <a:pt x="1875" y="1091"/>
                      <a:pt x="2125" y="905"/>
                      <a:pt x="2356" y="713"/>
                    </a:cubicBezTo>
                    <a:cubicBezTo>
                      <a:pt x="2594" y="520"/>
                      <a:pt x="2825" y="315"/>
                      <a:pt x="3056" y="116"/>
                    </a:cubicBezTo>
                    <a:cubicBezTo>
                      <a:pt x="3081" y="90"/>
                      <a:pt x="3088" y="52"/>
                      <a:pt x="3069" y="19"/>
                    </a:cubicBezTo>
                    <a:cubicBezTo>
                      <a:pt x="3056" y="7"/>
                      <a:pt x="3038" y="0"/>
                      <a:pt x="302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77" name="Google Shape;4377;p29"/>
              <p:cNvSpPr/>
              <p:nvPr/>
            </p:nvSpPr>
            <p:spPr>
              <a:xfrm>
                <a:off x="3732125" y="639670"/>
                <a:ext cx="181757" cy="101187"/>
              </a:xfrm>
              <a:custGeom>
                <a:avLst/>
                <a:gdLst/>
                <a:ahLst/>
                <a:cxnLst/>
                <a:rect l="l" t="t" r="r" b="b"/>
                <a:pathLst>
                  <a:path w="8789" h="4893" extrusionOk="0">
                    <a:moveTo>
                      <a:pt x="8714" y="1"/>
                    </a:moveTo>
                    <a:cubicBezTo>
                      <a:pt x="8678" y="1"/>
                      <a:pt x="8631" y="12"/>
                      <a:pt x="8583" y="34"/>
                    </a:cubicBezTo>
                    <a:cubicBezTo>
                      <a:pt x="7839" y="349"/>
                      <a:pt x="7100" y="676"/>
                      <a:pt x="6375" y="1036"/>
                    </a:cubicBezTo>
                    <a:cubicBezTo>
                      <a:pt x="5643" y="1395"/>
                      <a:pt x="4924" y="1761"/>
                      <a:pt x="4218" y="2159"/>
                    </a:cubicBezTo>
                    <a:cubicBezTo>
                      <a:pt x="3518" y="2557"/>
                      <a:pt x="2819" y="2968"/>
                      <a:pt x="2132" y="3398"/>
                    </a:cubicBezTo>
                    <a:cubicBezTo>
                      <a:pt x="1451" y="3828"/>
                      <a:pt x="777" y="4278"/>
                      <a:pt x="116" y="4746"/>
                    </a:cubicBezTo>
                    <a:cubicBezTo>
                      <a:pt x="58" y="4791"/>
                      <a:pt x="1" y="4855"/>
                      <a:pt x="7" y="4881"/>
                    </a:cubicBezTo>
                    <a:cubicBezTo>
                      <a:pt x="11" y="4889"/>
                      <a:pt x="20" y="4893"/>
                      <a:pt x="34" y="4893"/>
                    </a:cubicBezTo>
                    <a:cubicBezTo>
                      <a:pt x="64" y="4893"/>
                      <a:pt x="114" y="4874"/>
                      <a:pt x="168" y="4843"/>
                    </a:cubicBezTo>
                    <a:cubicBezTo>
                      <a:pt x="861" y="4425"/>
                      <a:pt x="1567" y="4027"/>
                      <a:pt x="2267" y="3629"/>
                    </a:cubicBezTo>
                    <a:lnTo>
                      <a:pt x="4379" y="2455"/>
                    </a:lnTo>
                    <a:cubicBezTo>
                      <a:pt x="5078" y="2057"/>
                      <a:pt x="5791" y="1678"/>
                      <a:pt x="6503" y="1299"/>
                    </a:cubicBezTo>
                    <a:lnTo>
                      <a:pt x="8641" y="176"/>
                    </a:lnTo>
                    <a:cubicBezTo>
                      <a:pt x="8731" y="124"/>
                      <a:pt x="8789" y="79"/>
                      <a:pt x="8782" y="34"/>
                    </a:cubicBezTo>
                    <a:cubicBezTo>
                      <a:pt x="8776" y="12"/>
                      <a:pt x="8750" y="1"/>
                      <a:pt x="8714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78" name="Google Shape;4378;p29"/>
              <p:cNvSpPr/>
              <p:nvPr/>
            </p:nvSpPr>
            <p:spPr>
              <a:xfrm>
                <a:off x="3684065" y="791151"/>
                <a:ext cx="123625" cy="75854"/>
              </a:xfrm>
              <a:custGeom>
                <a:avLst/>
                <a:gdLst/>
                <a:ahLst/>
                <a:cxnLst/>
                <a:rect l="l" t="t" r="r" b="b"/>
                <a:pathLst>
                  <a:path w="5978" h="3668" extrusionOk="0">
                    <a:moveTo>
                      <a:pt x="5900" y="0"/>
                    </a:moveTo>
                    <a:cubicBezTo>
                      <a:pt x="5873" y="0"/>
                      <a:pt x="5839" y="11"/>
                      <a:pt x="5804" y="34"/>
                    </a:cubicBezTo>
                    <a:lnTo>
                      <a:pt x="4385" y="926"/>
                    </a:lnTo>
                    <a:cubicBezTo>
                      <a:pt x="3929" y="1228"/>
                      <a:pt x="3429" y="1510"/>
                      <a:pt x="2960" y="1812"/>
                    </a:cubicBezTo>
                    <a:cubicBezTo>
                      <a:pt x="2492" y="2114"/>
                      <a:pt x="2004" y="2403"/>
                      <a:pt x="1529" y="2691"/>
                    </a:cubicBezTo>
                    <a:cubicBezTo>
                      <a:pt x="1054" y="2974"/>
                      <a:pt x="572" y="3263"/>
                      <a:pt x="84" y="3545"/>
                    </a:cubicBezTo>
                    <a:cubicBezTo>
                      <a:pt x="33" y="3577"/>
                      <a:pt x="1" y="3622"/>
                      <a:pt x="7" y="3648"/>
                    </a:cubicBezTo>
                    <a:cubicBezTo>
                      <a:pt x="10" y="3661"/>
                      <a:pt x="27" y="3667"/>
                      <a:pt x="49" y="3667"/>
                    </a:cubicBezTo>
                    <a:cubicBezTo>
                      <a:pt x="71" y="3667"/>
                      <a:pt x="100" y="3661"/>
                      <a:pt x="129" y="3648"/>
                    </a:cubicBezTo>
                    <a:cubicBezTo>
                      <a:pt x="643" y="3423"/>
                      <a:pt x="1143" y="3186"/>
                      <a:pt x="1651" y="2923"/>
                    </a:cubicBezTo>
                    <a:cubicBezTo>
                      <a:pt x="2158" y="2659"/>
                      <a:pt x="2646" y="2396"/>
                      <a:pt x="3127" y="2101"/>
                    </a:cubicBezTo>
                    <a:cubicBezTo>
                      <a:pt x="3608" y="1806"/>
                      <a:pt x="4083" y="1497"/>
                      <a:pt x="4546" y="1176"/>
                    </a:cubicBezTo>
                    <a:cubicBezTo>
                      <a:pt x="5008" y="856"/>
                      <a:pt x="5451" y="515"/>
                      <a:pt x="5887" y="156"/>
                    </a:cubicBezTo>
                    <a:cubicBezTo>
                      <a:pt x="5958" y="111"/>
                      <a:pt x="5977" y="79"/>
                      <a:pt x="5958" y="34"/>
                    </a:cubicBezTo>
                    <a:cubicBezTo>
                      <a:pt x="5948" y="11"/>
                      <a:pt x="5927" y="0"/>
                      <a:pt x="590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79" name="Google Shape;4379;p29"/>
              <p:cNvSpPr/>
              <p:nvPr/>
            </p:nvSpPr>
            <p:spPr>
              <a:xfrm>
                <a:off x="3906830" y="680947"/>
                <a:ext cx="66155" cy="40264"/>
              </a:xfrm>
              <a:custGeom>
                <a:avLst/>
                <a:gdLst/>
                <a:ahLst/>
                <a:cxnLst/>
                <a:rect l="l" t="t" r="r" b="b"/>
                <a:pathLst>
                  <a:path w="3199" h="1947" extrusionOk="0">
                    <a:moveTo>
                      <a:pt x="3093" y="1"/>
                    </a:moveTo>
                    <a:cubicBezTo>
                      <a:pt x="3077" y="1"/>
                      <a:pt x="3060" y="7"/>
                      <a:pt x="3043" y="22"/>
                    </a:cubicBezTo>
                    <a:cubicBezTo>
                      <a:pt x="2799" y="183"/>
                      <a:pt x="2549" y="343"/>
                      <a:pt x="2305" y="503"/>
                    </a:cubicBezTo>
                    <a:cubicBezTo>
                      <a:pt x="2061" y="670"/>
                      <a:pt x="1804" y="818"/>
                      <a:pt x="1560" y="972"/>
                    </a:cubicBezTo>
                    <a:cubicBezTo>
                      <a:pt x="1316" y="1126"/>
                      <a:pt x="1066" y="1274"/>
                      <a:pt x="809" y="1421"/>
                    </a:cubicBezTo>
                    <a:cubicBezTo>
                      <a:pt x="552" y="1569"/>
                      <a:pt x="302" y="1717"/>
                      <a:pt x="39" y="1852"/>
                    </a:cubicBezTo>
                    <a:cubicBezTo>
                      <a:pt x="0" y="1864"/>
                      <a:pt x="0" y="1890"/>
                      <a:pt x="7" y="1909"/>
                    </a:cubicBezTo>
                    <a:cubicBezTo>
                      <a:pt x="16" y="1933"/>
                      <a:pt x="36" y="1946"/>
                      <a:pt x="57" y="1946"/>
                    </a:cubicBezTo>
                    <a:cubicBezTo>
                      <a:pt x="64" y="1946"/>
                      <a:pt x="71" y="1945"/>
                      <a:pt x="77" y="1941"/>
                    </a:cubicBezTo>
                    <a:cubicBezTo>
                      <a:pt x="366" y="1858"/>
                      <a:pt x="649" y="1762"/>
                      <a:pt x="925" y="1646"/>
                    </a:cubicBezTo>
                    <a:cubicBezTo>
                      <a:pt x="1201" y="1524"/>
                      <a:pt x="1464" y="1389"/>
                      <a:pt x="1727" y="1242"/>
                    </a:cubicBezTo>
                    <a:cubicBezTo>
                      <a:pt x="1984" y="1088"/>
                      <a:pt x="2228" y="921"/>
                      <a:pt x="2472" y="735"/>
                    </a:cubicBezTo>
                    <a:cubicBezTo>
                      <a:pt x="2703" y="548"/>
                      <a:pt x="2928" y="349"/>
                      <a:pt x="3133" y="131"/>
                    </a:cubicBezTo>
                    <a:cubicBezTo>
                      <a:pt x="3199" y="86"/>
                      <a:pt x="3153" y="1"/>
                      <a:pt x="3093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4380" name="Google Shape;4380;p29"/>
              <p:cNvSpPr/>
              <p:nvPr/>
            </p:nvSpPr>
            <p:spPr>
              <a:xfrm>
                <a:off x="3844831" y="577982"/>
                <a:ext cx="23513" cy="11932"/>
              </a:xfrm>
              <a:custGeom>
                <a:avLst/>
                <a:gdLst/>
                <a:ahLst/>
                <a:cxnLst/>
                <a:rect l="l" t="t" r="r" b="b"/>
                <a:pathLst>
                  <a:path w="1137" h="577" extrusionOk="0">
                    <a:moveTo>
                      <a:pt x="1047" y="0"/>
                    </a:moveTo>
                    <a:cubicBezTo>
                      <a:pt x="951" y="33"/>
                      <a:pt x="854" y="58"/>
                      <a:pt x="777" y="97"/>
                    </a:cubicBezTo>
                    <a:lnTo>
                      <a:pt x="521" y="199"/>
                    </a:lnTo>
                    <a:lnTo>
                      <a:pt x="277" y="328"/>
                    </a:lnTo>
                    <a:lnTo>
                      <a:pt x="26" y="463"/>
                    </a:lnTo>
                    <a:cubicBezTo>
                      <a:pt x="7" y="475"/>
                      <a:pt x="1" y="495"/>
                      <a:pt x="1" y="520"/>
                    </a:cubicBezTo>
                    <a:cubicBezTo>
                      <a:pt x="7" y="540"/>
                      <a:pt x="20" y="552"/>
                      <a:pt x="33" y="572"/>
                    </a:cubicBezTo>
                    <a:cubicBezTo>
                      <a:pt x="84" y="575"/>
                      <a:pt x="137" y="577"/>
                      <a:pt x="191" y="577"/>
                    </a:cubicBezTo>
                    <a:cubicBezTo>
                      <a:pt x="244" y="577"/>
                      <a:pt x="299" y="575"/>
                      <a:pt x="354" y="572"/>
                    </a:cubicBezTo>
                    <a:cubicBezTo>
                      <a:pt x="456" y="552"/>
                      <a:pt x="553" y="533"/>
                      <a:pt x="655" y="501"/>
                    </a:cubicBezTo>
                    <a:cubicBezTo>
                      <a:pt x="745" y="450"/>
                      <a:pt x="835" y="398"/>
                      <a:pt x="918" y="341"/>
                    </a:cubicBezTo>
                    <a:cubicBezTo>
                      <a:pt x="996" y="270"/>
                      <a:pt x="1066" y="193"/>
                      <a:pt x="1130" y="110"/>
                    </a:cubicBezTo>
                    <a:cubicBezTo>
                      <a:pt x="1137" y="97"/>
                      <a:pt x="1130" y="71"/>
                      <a:pt x="1105" y="45"/>
                    </a:cubicBezTo>
                    <a:cubicBezTo>
                      <a:pt x="1092" y="26"/>
                      <a:pt x="1066" y="7"/>
                      <a:pt x="104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141175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394949"/>
      </p:ext>
    </p:extLst>
  </p:cSld>
  <p:clrMapOvr>
    <a:masterClrMapping/>
  </p:clrMapOvr>
  <p:hf sldNum="0" hdr="0" ft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796853"/>
      </p:ext>
    </p:extLst>
  </p:cSld>
  <p:clrMapOvr>
    <a:masterClrMapping/>
  </p:clrMapOvr>
  <p:hf sldNum="0" hdr="0" ft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8766917"/>
      </p:ext>
    </p:extLst>
  </p:cSld>
  <p:clrMapOvr>
    <a:masterClrMapping/>
  </p:clrMapOvr>
  <p:hf sldNum="0" hdr="0" ft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4717557"/>
      </p:ext>
    </p:extLst>
  </p:cSld>
  <p:clrMapOvr>
    <a:masterClrMapping/>
  </p:clrMapOvr>
  <p:hf sldNum="0" hdr="0" ft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064033"/>
      </p:ext>
    </p:extLst>
  </p:cSld>
  <p:clrMapOvr>
    <a:masterClrMapping/>
  </p:clrMapOvr>
  <p:hf sldNum="0" hdr="0" ft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842159"/>
      </p:ext>
    </p:extLst>
  </p:cSld>
  <p:clrMapOvr>
    <a:masterClrMapping/>
  </p:clrMapOvr>
  <p:hf sldNum="0" hdr="0" ftr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323854"/>
      </p:ext>
    </p:extLst>
  </p:cSld>
  <p:clrMapOvr>
    <a:masterClrMapping/>
  </p:clrMapOvr>
  <p:hf sldNum="0" hdr="0" ftr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9630179"/>
      </p:ext>
    </p:extLst>
  </p:cSld>
  <p:clrMapOvr>
    <a:masterClrMapping/>
  </p:clrMapOvr>
  <p:hf sldNum="0" hdr="0" ftr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04778"/>
      </p:ext>
    </p:extLst>
  </p:cSld>
  <p:clrMapOvr>
    <a:masterClrMapping/>
  </p:clrMapOvr>
  <p:hf sldNum="0" hdr="0" ftr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883735"/>
      </p:ext>
    </p:extLst>
  </p:cSld>
  <p:clrMapOvr>
    <a:masterClrMapping/>
  </p:clrMapOvr>
  <p:hf sldNum="0" hdr="0" ftr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63496440"/>
      </p:ext>
    </p:extLst>
  </p:cSld>
  <p:clrMapOvr>
    <a:masterClrMapping/>
  </p:clrMapOvr>
  <p:hf sldNum="0" hdr="0" ftr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1507480"/>
      </p:ext>
    </p:extLst>
  </p:cSld>
  <p:clrMapOvr>
    <a:masterClrMapping/>
  </p:clrMapOvr>
  <p:hf sldNum="0" hdr="0" ftr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09426991"/>
      </p:ext>
    </p:extLst>
  </p:cSld>
  <p:clrMapOvr>
    <a:masterClrMapping/>
  </p:clrMapOvr>
  <p:hf sldNum="0" hdr="0" ftr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7540890"/>
      </p:ext>
    </p:extLst>
  </p:cSld>
  <p:clrMapOvr>
    <a:masterClrMapping/>
  </p:clrMapOvr>
  <p:hf sldNum="0" hdr="0" ftr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504616"/>
      </p:ext>
    </p:extLst>
  </p:cSld>
  <p:clrMapOvr>
    <a:masterClrMapping/>
  </p:clrMapOvr>
  <p:hf sldNum="0" hdr="0" ft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81450"/>
      </p:ext>
    </p:extLst>
  </p:cSld>
  <p:clrMapOvr>
    <a:masterClrMapping/>
  </p:clrMapOvr>
  <p:hf sldNum="0" hdr="0" ftr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951733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2315679"/>
      </p:ext>
    </p:extLst>
  </p:cSld>
  <p:clrMapOvr>
    <a:masterClrMapping/>
  </p:clrMapOvr>
  <p:transition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DAC88-D033-457C-92C4-50D35293EB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47403D-C5CA-4C85-96D3-8EAB16452E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6DC3A3-9D73-474B-A236-99FAA38B7C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1C087-8E46-4EAF-9E17-D2D2B0B3CC4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80A671-27A4-43C6-BEC7-70BA7C5E7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546CAC-7AC4-4BCE-AE7F-70CAA37F5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BCFC-57CE-4FA4-99D2-BEE71B057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72073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2D899-A895-4F48-BD74-D2BED1BCF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947102-A85F-4077-BF6F-49DC9CC51E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C029DD-1364-46AC-9903-991EF0CF6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1C087-8E46-4EAF-9E17-D2D2B0B3CC4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1D14C1-E828-41CC-8057-DF04F92A2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EB318E-DE49-4AAC-BFFE-4546ADFA2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BCFC-57CE-4FA4-99D2-BEE71B057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57432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0F111-896E-47DB-9EEE-D5D7A5FE03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10EC10-BC88-4127-8898-80399348CC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CE312-B19C-4802-8391-AE6911D0B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1C087-8E46-4EAF-9E17-D2D2B0B3CC4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5C4D2D-9589-40AD-8F66-528D1C3B0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B9282D-3BDD-4C94-95AF-A54D8547F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BCFC-57CE-4FA4-99D2-BEE71B057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38608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61522-AFCF-4305-90C9-3C7086A8C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B12236-7331-4760-BF24-D572A25282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63123F-F084-418E-8FB9-D7CB820068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EC3CFD-9DB2-4127-8796-214F72E10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1C087-8E46-4EAF-9E17-D2D2B0B3CC4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32E2AC-67DA-48F0-A727-0FFA81F7E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AD0D94-7DC3-4D3C-9435-D418F8727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BCFC-57CE-4FA4-99D2-BEE71B057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46213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4142E-51E8-4E3E-826F-A99629297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AB7DEC-A1A1-476D-8FD1-A16772E363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09FF55-4C29-4A31-ABF6-B83006130C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06D507-E98C-4A23-BF2E-B08407A3E5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68A1B-EEE5-49BA-8E48-CD6F074360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CC8F82-F26B-4688-BB27-132786F78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1C087-8E46-4EAF-9E17-D2D2B0B3CC4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791B9A-0F7C-44A3-8073-679457942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D913C7-9869-4219-ABB6-70865C7F7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BCFC-57CE-4FA4-99D2-BEE71B057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6139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07F14-0231-470F-81AE-43EEBAED4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94B4B9-7485-4A4D-A9AF-C445F8C2A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1C087-8E46-4EAF-9E17-D2D2B0B3CC4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503C75-BE64-49C0-99D4-F3E550240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D60929-900B-47D9-8649-B23B9E638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BCFC-57CE-4FA4-99D2-BEE71B057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83578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B00F89-38B4-4E7A-B90D-6DE9514D0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1C087-8E46-4EAF-9E17-D2D2B0B3CC4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C33A28-104A-467A-85BC-AFBA26A35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12ADBE-8411-4DD1-A376-B4245A8FB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BCFC-57CE-4FA4-99D2-BEE71B057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40727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B00F89-38B4-4E7A-B90D-6DE9514D0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1C087-8E46-4EAF-9E17-D2D2B0B3CC4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C33A28-104A-467A-85BC-AFBA26A35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12ADBE-8411-4DD1-A376-B4245A8FB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BCFC-57CE-4FA4-99D2-BEE71B057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72658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0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B00F89-38B4-4E7A-B90D-6DE9514D0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1C087-8E46-4EAF-9E17-D2D2B0B3CC4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C33A28-104A-467A-85BC-AFBA26A35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12ADBE-8411-4DD1-A376-B4245A8FB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BCFC-57CE-4FA4-99D2-BEE71B057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955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B00F89-38B4-4E7A-B90D-6DE9514D0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1C087-8E46-4EAF-9E17-D2D2B0B3CC4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C33A28-104A-467A-85BC-AFBA26A35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12ADBE-8411-4DD1-A376-B4245A8FB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BCFC-57CE-4FA4-99D2-BEE71B057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30117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C2CD8-2598-4FC4-A1F3-7A3CD9D87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1500F0-EA1B-450B-897F-A08F030F1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388098-C0C8-4104-939B-0A8C17CE1D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9DB677-E3F7-41B9-8805-B3A5C0489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1C087-8E46-4EAF-9E17-D2D2B0B3CC4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8192B1-75FB-427E-906A-B34F1C513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61D6FD-015B-4DBA-8390-133F38B5C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BCFC-57CE-4FA4-99D2-BEE71B057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26455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D5FE9-E2DF-43E9-A2B8-4272D4325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7F38B0-D4E5-4AB0-9780-D6E20FD1B5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96C1E1-3686-4F11-ADCB-C6E6DBD4AD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7DE913-27B7-425C-9ED0-3CAA9713EE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1C087-8E46-4EAF-9E17-D2D2B0B3CC4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4DE3A7-8336-4217-A681-AB48FFBE9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DA0643-1ACC-41C0-80AA-2E0BB2339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BCFC-57CE-4FA4-99D2-BEE71B057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87678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73B78-0F26-4905-8FC4-8CE7FC433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55D4BE-434D-4F4C-8EBE-8A78C54D34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9919FE-84E6-40EF-B2D3-4F7AA3C91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1C087-8E46-4EAF-9E17-D2D2B0B3CC4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3903C2-C26F-47FA-A972-48D3A9E23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DC38C9-3EAC-4BC4-AFE0-BB0CDE364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BCFC-57CE-4FA4-99D2-BEE71B057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08908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84B056-7A90-4F39-84A5-74352B054F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B798B6-BE63-48BD-9E2A-771FB562F3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61799B-62C5-4FCC-911F-65B999FD49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1C087-8E46-4EAF-9E17-D2D2B0B3CC4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396BD9-7DD9-4DB0-89A3-5B905D4453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542CF-F85F-4288-8CA9-7AE114766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BCFC-57CE-4FA4-99D2-BEE71B057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87042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D1917-1E38-44DA-AD61-7C768F4C6E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450AE6-454A-44BA-AD30-068300514A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2AA355-C7CB-4F80-A812-62124F5CF0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4D5-C3F5-460D-8EAB-CAC9DDA3C102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02E747-DB47-4497-8784-57C29F511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61791C-16F9-4969-B0A7-6F091D729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F435D-564E-494D-9D80-A257BA3907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95844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AE9FE-933B-45A5-9FEA-E68B63734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8C9558-2482-4981-98AD-F2A0660886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AFC918-80EB-4921-BDFD-EAEB9D50A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4D5-C3F5-460D-8EAB-CAC9DDA3C102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5F1AAA-F6E3-4FD9-8D4F-316C3E62D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49B1B7-6A5F-4BA4-8934-E00000B21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F435D-564E-494D-9D80-A257BA3907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07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F703A-C9A8-49C1-A18D-11F157B45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CA9062-EF11-4759-B6FF-94D0E864BA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F27FAA-4358-48FC-9FF8-5E0CBE511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4D5-C3F5-460D-8EAB-CAC9DDA3C102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C87147-5D19-4978-A6A2-8E57D4B5D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D002ED-A042-43BA-AA32-D1348FD14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F435D-564E-494D-9D80-A257BA3907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66901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4585F-378B-4318-A43E-619F31B66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6A6064-87CD-4378-8A33-FF40BEC34B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09BBDF-5E55-4B16-A480-1A3F92D25B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76493F-B269-4217-95B3-67AA8A08F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4D5-C3F5-460D-8EAB-CAC9DDA3C102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F92A64-6045-42FA-A293-0688686F1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EBC2CE-F448-4EC7-A477-98C67E6E6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F435D-564E-494D-9D80-A257BA3907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89690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67AE9-358F-480E-941B-92DEB0F74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0D1F0D-544A-45DC-8C8B-25A7FBB61B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CFA71D-DD5B-497D-995D-91C3D98FA7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610EA7-3E2F-4AB3-8F8D-E238C58C2E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723557-6BE0-41D6-9A26-AA7182FD0B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B5EA14-C484-4C10-8D61-07DE7C4EC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4D5-C3F5-460D-8EAB-CAC9DDA3C102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2B362E-5E3F-46D9-9938-58BC26190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19DCAA-C799-4B01-9C43-244865584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F435D-564E-494D-9D80-A257BA3907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93494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53B6E-9BD7-488D-BC2E-344401FAD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3A8A04-79B4-4694-8A43-FF9F4EBA8E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4D5-C3F5-460D-8EAB-CAC9DDA3C102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C99D9F-834E-48B1-839E-9D9F075F9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28FBD7-F846-4B48-AD37-F5D7F150B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F435D-564E-494D-9D80-A257BA3907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3982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304190-1FF2-4EDD-A86A-E15BC2B8E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4D5-C3F5-460D-8EAB-CAC9DDA3C102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229C9F-DC47-4C70-9EBF-C5B37996F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D0BEC1-F2CE-4C38-95EF-579203E16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F435D-564E-494D-9D80-A257BA3907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49925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C493A-AEFE-491B-9A84-FF81BB390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996472-1EB0-46CD-95FC-AB80706CEC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256C0F-B487-43D6-9644-D39A1E892E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59DC18-E368-4681-97C4-408B64C6D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4D5-C3F5-460D-8EAB-CAC9DDA3C102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55082F-CFFA-44DC-B203-452614E06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9A4F9E-F00B-4E5B-8541-68B9B1ADD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F435D-564E-494D-9D80-A257BA3907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12023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90F90-8847-47FB-A7AD-E5F8F6F5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86AE8C-FA33-4AF5-9EA7-2EDC7C40EE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7664A4-5FB3-4846-8A9A-584C15C93A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5AC9FF-293B-446B-8010-E0AFC1E9D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4D5-C3F5-460D-8EAB-CAC9DDA3C102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176FF6-A479-421D-B299-D4744A0DE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EF3252-1E06-4F6F-A331-FA33A28A7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F435D-564E-494D-9D80-A257BA3907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43183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71880-B6D8-4893-8B81-9CFF40E24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84CC83-B799-40F6-9C5F-E7DB915F27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544163-A369-4E18-84C4-F46E0BAF7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4D5-C3F5-460D-8EAB-CAC9DDA3C102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C6FE41-43B5-4388-AB6E-AFFBD8A0B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841AC3-A749-4ECA-9A77-F2A55E4F8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F435D-564E-494D-9D80-A257BA3907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39711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A8E809A-6F8A-413D-A970-72E685C7CB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DAD599-4E3E-475E-BE4B-BB52868C8C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179448-A056-4F75-99A0-A7E6FD3B2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0B4D5-C3F5-460D-8EAB-CAC9DDA3C102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D3EAB7-9C61-4823-97F5-28AD7F577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08D8D-40D1-4199-8392-4F44A129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F435D-564E-494D-9D80-A257BA3907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116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17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20" Type="http://schemas.openxmlformats.org/officeDocument/2006/relationships/image" Target="../media/image1.emf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Modak"/>
              <a:buNone/>
              <a:defRPr sz="3000">
                <a:solidFill>
                  <a:schemeClr val="accent3"/>
                </a:solidFill>
                <a:latin typeface="Modak"/>
                <a:ea typeface="Modak"/>
                <a:cs typeface="Modak"/>
                <a:sym typeface="Moda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Modak"/>
              <a:buNone/>
              <a:defRPr sz="3000">
                <a:solidFill>
                  <a:schemeClr val="accent3"/>
                </a:solidFill>
                <a:latin typeface="Modak"/>
                <a:ea typeface="Modak"/>
                <a:cs typeface="Modak"/>
                <a:sym typeface="Moda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Modak"/>
              <a:buNone/>
              <a:defRPr sz="3000">
                <a:solidFill>
                  <a:schemeClr val="accent3"/>
                </a:solidFill>
                <a:latin typeface="Modak"/>
                <a:ea typeface="Modak"/>
                <a:cs typeface="Modak"/>
                <a:sym typeface="Moda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Modak"/>
              <a:buNone/>
              <a:defRPr sz="3000">
                <a:solidFill>
                  <a:schemeClr val="accent3"/>
                </a:solidFill>
                <a:latin typeface="Modak"/>
                <a:ea typeface="Modak"/>
                <a:cs typeface="Modak"/>
                <a:sym typeface="Moda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Modak"/>
              <a:buNone/>
              <a:defRPr sz="3000">
                <a:solidFill>
                  <a:schemeClr val="accent3"/>
                </a:solidFill>
                <a:latin typeface="Modak"/>
                <a:ea typeface="Modak"/>
                <a:cs typeface="Modak"/>
                <a:sym typeface="Moda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Modak"/>
              <a:buNone/>
              <a:defRPr sz="3000">
                <a:solidFill>
                  <a:schemeClr val="accent3"/>
                </a:solidFill>
                <a:latin typeface="Modak"/>
                <a:ea typeface="Modak"/>
                <a:cs typeface="Modak"/>
                <a:sym typeface="Moda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Modak"/>
              <a:buNone/>
              <a:defRPr sz="3000">
                <a:solidFill>
                  <a:schemeClr val="accent3"/>
                </a:solidFill>
                <a:latin typeface="Modak"/>
                <a:ea typeface="Modak"/>
                <a:cs typeface="Modak"/>
                <a:sym typeface="Moda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Modak"/>
              <a:buNone/>
              <a:defRPr sz="3000">
                <a:solidFill>
                  <a:schemeClr val="accent3"/>
                </a:solidFill>
                <a:latin typeface="Modak"/>
                <a:ea typeface="Modak"/>
                <a:cs typeface="Modak"/>
                <a:sym typeface="Moda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Modak"/>
              <a:buNone/>
              <a:defRPr sz="3000">
                <a:solidFill>
                  <a:schemeClr val="accent3"/>
                </a:solidFill>
                <a:latin typeface="Modak"/>
                <a:ea typeface="Modak"/>
                <a:cs typeface="Modak"/>
                <a:sym typeface="Modak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Nunito"/>
              <a:buChar char="●"/>
              <a:defRPr>
                <a:solidFill>
                  <a:schemeClr val="accent3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Nunito"/>
              <a:buChar char="○"/>
              <a:defRPr>
                <a:solidFill>
                  <a:schemeClr val="accent3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Nunito"/>
              <a:buChar char="■"/>
              <a:defRPr>
                <a:solidFill>
                  <a:schemeClr val="accent3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Nunito"/>
              <a:buChar char="●"/>
              <a:defRPr>
                <a:solidFill>
                  <a:schemeClr val="accent3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Nunito"/>
              <a:buChar char="○"/>
              <a:defRPr>
                <a:solidFill>
                  <a:schemeClr val="accent3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Nunito"/>
              <a:buChar char="■"/>
              <a:defRPr>
                <a:solidFill>
                  <a:schemeClr val="accent3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Nunito"/>
              <a:buChar char="●"/>
              <a:defRPr>
                <a:solidFill>
                  <a:schemeClr val="accent3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Nunito"/>
              <a:buChar char="○"/>
              <a:defRPr>
                <a:solidFill>
                  <a:schemeClr val="accent3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3"/>
              </a:buClr>
              <a:buSzPts val="1400"/>
              <a:buFont typeface="Nunito"/>
              <a:buChar char="■"/>
              <a:defRPr>
                <a:solidFill>
                  <a:schemeClr val="accent3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2237011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6" r:id="rId14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A150074-E87C-462C-AD95-412E0818F176}"/>
              </a:ext>
            </a:extLst>
          </p:cNvPr>
          <p:cNvSpPr txBox="1"/>
          <p:nvPr userDrawn="1"/>
        </p:nvSpPr>
        <p:spPr>
          <a:xfrm>
            <a:off x="74599" y="6566170"/>
            <a:ext cx="6304115" cy="461665"/>
          </a:xfrm>
          <a:prstGeom prst="rect">
            <a:avLst/>
          </a:prstGeom>
          <a:solidFill>
            <a:schemeClr val="accent5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algn="l" defTabSz="457200" rtl="0" eaLnBrk="1" latinLnBrk="0" hangingPunct="1">
              <a:spcBef>
                <a:spcPts val="0"/>
              </a:spcBef>
              <a:spcAft>
                <a:spcPts val="0"/>
              </a:spcAft>
              <a:tabLst>
                <a:tab pos="2057400" algn="ctr"/>
                <a:tab pos="4114800" algn="r"/>
              </a:tabLst>
            </a:pPr>
            <a:r>
              <a:rPr lang="ar-SA" sz="2400" b="1" kern="1200" dirty="0">
                <a:solidFill>
                  <a:schemeClr val="lt1"/>
                </a:solidFill>
                <a:effectLst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قسم اللغة العربية/العام الدراسي 2018-2019</a:t>
            </a:r>
            <a:endParaRPr lang="en-US" sz="2400" b="1" kern="1200" dirty="0">
              <a:solidFill>
                <a:schemeClr val="lt1"/>
              </a:solidFill>
              <a:effectLst/>
              <a:latin typeface="Sakkal Majalla" panose="02000000000000000000" pitchFamily="2" charset="-78"/>
              <a:ea typeface="+mn-ea"/>
              <a:cs typeface="Sakkal Majalla" panose="02000000000000000000" pitchFamily="2" charset="-78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CF164BD-FA9F-47EA-915F-81CFCC458B70}"/>
              </a:ext>
            </a:extLst>
          </p:cNvPr>
          <p:cNvPicPr>
            <a:picLocks noChangeAspect="1"/>
          </p:cNvPicPr>
          <p:nvPr userDrawn="1"/>
        </p:nvPicPr>
        <p:blipFill>
          <a:blip r:embed="rId20" cstate="print">
            <a:lum bright="-20000" contrast="40000"/>
          </a:blip>
          <a:stretch>
            <a:fillRect/>
          </a:stretch>
        </p:blipFill>
        <p:spPr>
          <a:xfrm>
            <a:off x="14914" y="860893"/>
            <a:ext cx="6786563" cy="129927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5C4E393B-F286-40D3-8C85-98692A1EF11B}"/>
              </a:ext>
            </a:extLst>
          </p:cNvPr>
          <p:cNvSpPr/>
          <p:nvPr userDrawn="1"/>
        </p:nvSpPr>
        <p:spPr>
          <a:xfrm>
            <a:off x="60960" y="89684"/>
            <a:ext cx="5197491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indent="0" algn="ctr" defTabSz="6858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QA" sz="1800" b="1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أشجار الهواء</a:t>
            </a:r>
            <a:endParaRPr lang="ar-QA" sz="1800" b="1" dirty="0">
              <a:solidFill>
                <a:srgbClr val="000000"/>
              </a:solidFill>
              <a:effectLst/>
              <a:latin typeface="Sakkal Majalla" panose="02000000000000000000" pitchFamily="2" charset="-78"/>
              <a:ea typeface="Calibri" panose="020F0502020204030204" pitchFamily="34" charset="0"/>
              <a:cs typeface="Sakkal Majalla" panose="02000000000000000000" pitchFamily="2" charset="-78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22A80C46-F546-4A39-AD50-F3DA1D8A400D}"/>
              </a:ext>
            </a:extLst>
          </p:cNvPr>
          <p:cNvPicPr>
            <a:picLocks noChangeAspect="1"/>
          </p:cNvPicPr>
          <p:nvPr userDrawn="1"/>
        </p:nvPicPr>
        <p:blipFill>
          <a:blip r:embed="rId20" cstate="print">
            <a:lum bright="-20000" contrast="40000"/>
          </a:blip>
          <a:stretch>
            <a:fillRect/>
          </a:stretch>
        </p:blipFill>
        <p:spPr>
          <a:xfrm rot="5400000" flipV="1">
            <a:off x="6557743" y="3027527"/>
            <a:ext cx="6035040" cy="63229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71D30C86-D9DC-439A-8D45-9FFA246A55A4}"/>
              </a:ext>
            </a:extLst>
          </p:cNvPr>
          <p:cNvSpPr/>
          <p:nvPr userDrawn="1"/>
        </p:nvSpPr>
        <p:spPr>
          <a:xfrm>
            <a:off x="9597397" y="720792"/>
            <a:ext cx="1859805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ar-SA" sz="2400" b="1" kern="1200" dirty="0">
                <a:solidFill>
                  <a:schemeClr val="lt1"/>
                </a:solidFill>
                <a:effectLst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قِسْم اللُّغَةِ الْعَرَبيَّةِ </a:t>
            </a:r>
            <a:endParaRPr lang="en-US" sz="2400" b="1" dirty="0">
              <a:solidFill>
                <a:srgbClr val="FFFF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2487B5B-0085-437C-BB82-F2A1209C8685}"/>
              </a:ext>
            </a:extLst>
          </p:cNvPr>
          <p:cNvSpPr/>
          <p:nvPr userDrawn="1"/>
        </p:nvSpPr>
        <p:spPr>
          <a:xfrm>
            <a:off x="5371550" y="-11387"/>
            <a:ext cx="2127733" cy="527597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6858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800" b="1" kern="1200" dirty="0">
                <a:solidFill>
                  <a:srgbClr val="FFFF00"/>
                </a:solidFill>
                <a:effectLst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عنوان</a:t>
            </a:r>
            <a:r>
              <a:rPr lang="ar-SA" sz="1800" b="1" kern="1200" baseline="0" dirty="0">
                <a:solidFill>
                  <a:srgbClr val="FFFF00"/>
                </a:solidFill>
                <a:effectLst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 ا</a:t>
            </a:r>
            <a:r>
              <a:rPr lang="ar-SA" sz="1800" b="1" kern="1200" dirty="0">
                <a:solidFill>
                  <a:srgbClr val="FFFF00"/>
                </a:solidFill>
                <a:effectLst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لدرس</a:t>
            </a:r>
            <a:endParaRPr lang="en-US" sz="1600" b="1" dirty="0">
              <a:solidFill>
                <a:srgbClr val="FFFF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34" name="Picture 2">
            <a:extLst>
              <a:ext uri="{FF2B5EF4-FFF2-40B4-BE49-F238E27FC236}">
                <a16:creationId xmlns:a16="http://schemas.microsoft.com/office/drawing/2014/main" id="{73F0FE96-F88E-430D-ADE1-06095292FE3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3307" y="1"/>
            <a:ext cx="1703336" cy="701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6526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  <p:sldLayoutId id="2147483722" r:id="rId18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 -0.00996 L 4.42708 -0.00695 " pathEditMode="relative" rAng="0" ptsTypes="AA">
                                      <p:cBhvr>
                                        <p:cTn id="6" dur="59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354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5" animBg="1"/>
      <p:bldP spid="18" grpId="1" bldLvl="5" animBg="1"/>
    </p:bldLst>
  </p:timing>
  <p:hf sldNum="0" hdr="0" ft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BB3BC0-37E9-41F4-9603-F262BE03F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0386F1-FE8C-4BD7-976E-952A450011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AD98AA-8D94-4EE8-A37A-1A5987B2DE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1C087-8E46-4EAF-9E17-D2D2B0B3CC4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69B6B6-49CE-485F-94ED-871DCE5046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9A61D3-0E50-4582-9ACC-84CC70C47E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13BCFC-57CE-4FA4-99D2-BEE71B057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781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8A6FD4D-49B8-474E-9735-E1D2B36E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E8A48B-A915-469E-BA53-307F5A5A7A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4F53BA-4F3C-4435-881C-F108C5DAC5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40B4D5-C3F5-460D-8EAB-CAC9DDA3C102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5F704E-E4D7-4C4C-BA8F-2C55C041FE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10BB34-C807-4720-BEA3-39AE03256E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F435D-564E-494D-9D80-A257BA3907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068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7" Type="http://schemas.openxmlformats.org/officeDocument/2006/relationships/image" Target="../media/image1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13.tm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16.tm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46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3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3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3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3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3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3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3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1.xml"/><Relationship Id="rId5" Type="http://schemas.openxmlformats.org/officeDocument/2006/relationships/image" Target="../media/image82.tmp"/><Relationship Id="rId4" Type="http://schemas.openxmlformats.org/officeDocument/2006/relationships/image" Target="../media/image81.tmp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tm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1.xml"/></Relationships>
</file>

<file path=ppt/slides/_rels/slide7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53.xml"/><Relationship Id="rId6" Type="http://schemas.openxmlformats.org/officeDocument/2006/relationships/image" Target="../media/image91.gif"/><Relationship Id="rId5" Type="http://schemas.openxmlformats.org/officeDocument/2006/relationships/image" Target="../media/image90.gif"/><Relationship Id="rId4" Type="http://schemas.openxmlformats.org/officeDocument/2006/relationships/hyperlink" Target="http://www.google.com/url?sa=i&amp;rct=j&amp;q=&amp;esrc=s&amp;source=images&amp;cd=&amp;cad=rja&amp;uact=8&amp;ved=0ahUKEwjo1di9-6XJAhXF1xoKHefpC1EQjRwIBw&amp;url=http://pixgood.com/hand-waving-animated-gif.html&amp;bvm=bv.108194040,d.d2s&amp;psig=AFQjCNEAI6UzaU31L0x3pa-SeD-3K1VVCw&amp;ust=144834810335512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30FD11D-9FD3-48DE-AB21-5511B8C7AB88}"/>
              </a:ext>
            </a:extLst>
          </p:cNvPr>
          <p:cNvSpPr>
            <a:spLocks noGrp="1"/>
          </p:cNvSpPr>
          <p:nvPr>
            <p:ph type="title" idx="2"/>
          </p:nvPr>
        </p:nvSpPr>
        <p:spPr>
          <a:xfrm>
            <a:off x="3123550" y="2199843"/>
            <a:ext cx="5322772" cy="1122400"/>
          </a:xfrm>
        </p:spPr>
        <p:txBody>
          <a:bodyPr/>
          <a:lstStyle/>
          <a:p>
            <a:r>
              <a:rPr lang="ar-QA" sz="6400" b="1" dirty="0"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حل أسئلة الكتاب</a:t>
            </a:r>
            <a:endParaRPr lang="en-US" sz="6400" b="1" dirty="0">
              <a:ea typeface="Monotype Koufi" pitchFamily="2" charset="-78"/>
              <a:cs typeface="Monotype Kouf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50412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95A4FD8D-47EC-4FF7-B5FE-4EC86DC45F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979" y="218098"/>
            <a:ext cx="6549044" cy="642180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1827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12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D72025E1-F5A4-448E-B137-0F5B00747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1" y="419389"/>
            <a:ext cx="9214338" cy="601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4028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 descr="Text&#10;&#10;Description automatically generated">
            <a:extLst>
              <a:ext uri="{FF2B5EF4-FFF2-40B4-BE49-F238E27FC236}">
                <a16:creationId xmlns:a16="http://schemas.microsoft.com/office/drawing/2014/main" id="{02987AF2-B6ED-44BD-BEC2-C461591F30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8" r="5742"/>
          <a:stretch/>
        </p:blipFill>
        <p:spPr>
          <a:xfrm>
            <a:off x="886918" y="19365"/>
            <a:ext cx="10418163" cy="6355751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1825BD7-850B-4764-841C-8FF16E3810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3983"/>
          <a:stretch/>
        </p:blipFill>
        <p:spPr>
          <a:xfrm>
            <a:off x="359288" y="213764"/>
            <a:ext cx="1681021" cy="17836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07A6492-B179-48F2-9AD0-89945D8C6708}"/>
              </a:ext>
            </a:extLst>
          </p:cNvPr>
          <p:cNvSpPr/>
          <p:nvPr/>
        </p:nvSpPr>
        <p:spPr>
          <a:xfrm>
            <a:off x="5676654" y="4639135"/>
            <a:ext cx="83869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QA" sz="4000" b="0" i="0" u="none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كُرْبة</a:t>
            </a:r>
            <a:endParaRPr kumimoji="0" lang="en-US" sz="4000" b="0" i="0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Sakkal Majalla" panose="02000000000000000000" pitchFamily="2" charset="-78"/>
              <a:ea typeface="+mn-ea"/>
              <a:cs typeface="Sakkal Majalla" panose="020000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A4CED90-5714-4976-8C82-B12C07006B2C}"/>
              </a:ext>
            </a:extLst>
          </p:cNvPr>
          <p:cNvSpPr/>
          <p:nvPr/>
        </p:nvSpPr>
        <p:spPr>
          <a:xfrm>
            <a:off x="5036695" y="5125871"/>
            <a:ext cx="205371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QA" sz="4000" b="0" i="0" u="none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فَرَّج</a:t>
            </a:r>
            <a:endParaRPr kumimoji="0" lang="en-US" sz="4000" b="0" i="0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Sakkal Majalla" panose="02000000000000000000" pitchFamily="2" charset="-78"/>
              <a:ea typeface="+mn-ea"/>
              <a:cs typeface="Sakkal Majalla" panose="02000000000000000000" pitchFamily="2" charset="-78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ED887E-28AD-49D8-955D-2EBE627C1C16}"/>
              </a:ext>
            </a:extLst>
          </p:cNvPr>
          <p:cNvSpPr/>
          <p:nvPr/>
        </p:nvSpPr>
        <p:spPr>
          <a:xfrm>
            <a:off x="5780336" y="5667230"/>
            <a:ext cx="75854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QA" sz="4000" b="0" i="0" u="none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سَتَرَ</a:t>
            </a:r>
            <a:endParaRPr kumimoji="0" lang="en-US" sz="4000" b="0" i="0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Sakkal Majalla" panose="02000000000000000000" pitchFamily="2" charset="-78"/>
              <a:ea typeface="+mn-ea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96790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B3293A9E-FB14-461F-BC28-8592DF1C16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813" y="1326349"/>
            <a:ext cx="8912373" cy="4205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514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206207F8-DE69-4144-8987-C27B78C538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199" y="483234"/>
            <a:ext cx="10817601" cy="5571065"/>
          </a:xfrm>
          <a:prstGeom prst="rect">
            <a:avLst/>
          </a:prstGeom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9FA74F9-10F2-4CBF-8D72-85547EF17635}"/>
                  </a:ext>
                </a:extLst>
              </p:cNvPr>
              <p:cNvSpPr txBox="1"/>
              <p:nvPr/>
            </p:nvSpPr>
            <p:spPr>
              <a:xfrm>
                <a:off x="1342286" y="3004142"/>
                <a:ext cx="602569" cy="52924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√</m:t>
                      </m:r>
                    </m:oMath>
                  </m:oMathPara>
                </a14:m>
                <a:endParaRPr lang="en-US" sz="3200" dirty="0">
                  <a:solidFill>
                    <a:srgbClr val="0070C0"/>
                  </a:solidFill>
                  <a:latin typeface="Sakkal Majalla" panose="02000000000000000000" pitchFamily="2" charset="-78"/>
                  <a:cs typeface="Sakkal Majalla" panose="02000000000000000000" pitchFamily="2" charset="-78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9FA74F9-10F2-4CBF-8D72-85547EF176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2286" y="3004142"/>
                <a:ext cx="602569" cy="529247"/>
              </a:xfrm>
              <a:prstGeom prst="rect">
                <a:avLst/>
              </a:prstGeom>
              <a:blipFill>
                <a:blip r:embed="rId4"/>
                <a:stretch>
                  <a:fillRect t="-11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7D6C387-D2F6-4A2C-9736-7669B64EBFCF}"/>
                  </a:ext>
                </a:extLst>
              </p:cNvPr>
              <p:cNvSpPr txBox="1"/>
              <p:nvPr/>
            </p:nvSpPr>
            <p:spPr>
              <a:xfrm>
                <a:off x="1342285" y="5525050"/>
                <a:ext cx="602569" cy="52924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√</m:t>
                      </m:r>
                    </m:oMath>
                  </m:oMathPara>
                </a14:m>
                <a:endParaRPr lang="en-US" sz="3200" dirty="0">
                  <a:solidFill>
                    <a:srgbClr val="0070C0"/>
                  </a:solidFill>
                  <a:latin typeface="Sakkal Majalla" panose="02000000000000000000" pitchFamily="2" charset="-78"/>
                  <a:cs typeface="Sakkal Majalla" panose="02000000000000000000" pitchFamily="2" charset="-78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7D6C387-D2F6-4A2C-9736-7669B64EBF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2285" y="5525050"/>
                <a:ext cx="602569" cy="529247"/>
              </a:xfrm>
              <a:prstGeom prst="rect">
                <a:avLst/>
              </a:prstGeom>
              <a:blipFill>
                <a:blip r:embed="rId5"/>
                <a:stretch>
                  <a:fillRect t="-11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11B697C-C0D1-4C29-83A1-7519EBDA5FA1}"/>
                  </a:ext>
                </a:extLst>
              </p:cNvPr>
              <p:cNvSpPr txBox="1"/>
              <p:nvPr/>
            </p:nvSpPr>
            <p:spPr>
              <a:xfrm>
                <a:off x="1471239" y="3844590"/>
                <a:ext cx="344659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US" sz="3600" dirty="0">
                  <a:solidFill>
                    <a:srgbClr val="FF0000"/>
                  </a:solidFill>
                  <a:latin typeface="Sakkal Majalla" panose="02000000000000000000" pitchFamily="2" charset="-78"/>
                  <a:cs typeface="Sakkal Majalla" panose="02000000000000000000" pitchFamily="2" charset="-78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11B697C-C0D1-4C29-83A1-7519EBDA5F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1239" y="3844590"/>
                <a:ext cx="344659" cy="55399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0802687-F584-4DA6-A058-9402BFBC76AF}"/>
                  </a:ext>
                </a:extLst>
              </p:cNvPr>
              <p:cNvSpPr txBox="1"/>
              <p:nvPr/>
            </p:nvSpPr>
            <p:spPr>
              <a:xfrm>
                <a:off x="1471239" y="4659851"/>
                <a:ext cx="344659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US" sz="3600" dirty="0">
                  <a:solidFill>
                    <a:srgbClr val="FF0000"/>
                  </a:solidFill>
                  <a:latin typeface="Sakkal Majalla" panose="02000000000000000000" pitchFamily="2" charset="-78"/>
                  <a:cs typeface="Sakkal Majalla" panose="02000000000000000000" pitchFamily="2" charset="-78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0802687-F584-4DA6-A058-9402BFBC76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1239" y="4659851"/>
                <a:ext cx="344659" cy="55399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5371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Calendar&#10;&#10;Description automatically generated">
            <a:extLst>
              <a:ext uri="{FF2B5EF4-FFF2-40B4-BE49-F238E27FC236}">
                <a16:creationId xmlns:a16="http://schemas.microsoft.com/office/drawing/2014/main" id="{D0E45C18-2CDD-449A-8ABA-A23B81340A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933" y="707371"/>
            <a:ext cx="9562679" cy="5443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0223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59D5D39B-8062-4DBB-8261-FA00344CE8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720" y="336010"/>
            <a:ext cx="10936559" cy="5522963"/>
          </a:xfrm>
          <a:prstGeom prst="rect">
            <a:avLst/>
          </a:prstGeom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257266D-7753-421D-9DD3-D9E3EAE12EE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4"/>
          <a:stretch/>
        </p:blipFill>
        <p:spPr>
          <a:xfrm>
            <a:off x="2085659" y="2595202"/>
            <a:ext cx="8752905" cy="1004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0997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3E6ABE9-AAC4-496E-9CD7-7BBB5F0E90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714" y="1350498"/>
            <a:ext cx="9305761" cy="3943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9193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7914BCAF-D4E8-4A35-A8DC-B693FA82539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73" r="1" b="2420"/>
          <a:stretch/>
        </p:blipFill>
        <p:spPr>
          <a:xfrm>
            <a:off x="840414" y="547025"/>
            <a:ext cx="10873551" cy="5554965"/>
          </a:xfrm>
          <a:prstGeom prst="rect">
            <a:avLst/>
          </a:prstGeom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9BF8E6C-36F2-4979-BCE9-C6897E852E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427" y="2869810"/>
            <a:ext cx="8331354" cy="873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2423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435DE3E5-6DEB-4EEC-A736-C379DBEE7D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618" y="791307"/>
            <a:ext cx="10136113" cy="5275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586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5" name="Picture 4" descr="A close-up of some plants&#10;&#10;Description automatically generated with low confidence">
            <a:extLst>
              <a:ext uri="{FF2B5EF4-FFF2-40B4-BE49-F238E27FC236}">
                <a16:creationId xmlns:a16="http://schemas.microsoft.com/office/drawing/2014/main" id="{A0A87EB6-B19B-46C7-80EA-08B90D6E96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652" y="465540"/>
            <a:ext cx="6794696" cy="6139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838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C2E0FAA3-B58B-47F6-9CAC-04C80BA248B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51"/>
          <a:stretch/>
        </p:blipFill>
        <p:spPr>
          <a:xfrm>
            <a:off x="1125416" y="211016"/>
            <a:ext cx="10185010" cy="595063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77FD2D9-20C2-4960-A146-24C8B1F690FF}"/>
              </a:ext>
            </a:extLst>
          </p:cNvPr>
          <p:cNvSpPr/>
          <p:nvPr/>
        </p:nvSpPr>
        <p:spPr>
          <a:xfrm>
            <a:off x="6643399" y="4261563"/>
            <a:ext cx="171874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QA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يقرأُ ويلعبُ.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Sakkal Majalla" panose="02000000000000000000" pitchFamily="2" charset="-78"/>
              <a:ea typeface="+mn-ea"/>
              <a:cs typeface="Sakkal Majalla" panose="02000000000000000000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DEA3A2D-3F1D-44DE-AC9E-02EED77B5717}"/>
              </a:ext>
            </a:extLst>
          </p:cNvPr>
          <p:cNvSpPr/>
          <p:nvPr/>
        </p:nvSpPr>
        <p:spPr>
          <a:xfrm>
            <a:off x="5862938" y="5211606"/>
            <a:ext cx="282481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QA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زرعها خارج المزرعة.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Sakkal Majalla" panose="02000000000000000000" pitchFamily="2" charset="-78"/>
              <a:ea typeface="+mn-ea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516320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5FEA490D-78D2-4A85-91EB-8B10A183AA3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" r="9081"/>
          <a:stretch/>
        </p:blipFill>
        <p:spPr>
          <a:xfrm>
            <a:off x="1854199" y="720969"/>
            <a:ext cx="9244819" cy="541606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499E807-A3D5-4717-9583-A81B6C6DABFE}"/>
              </a:ext>
            </a:extLst>
          </p:cNvPr>
          <p:cNvSpPr/>
          <p:nvPr/>
        </p:nvSpPr>
        <p:spPr>
          <a:xfrm>
            <a:off x="6751134" y="4050548"/>
            <a:ext cx="91242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QA" sz="28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نصيبنا</a:t>
            </a:r>
            <a:endParaRPr lang="en-US" sz="28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77EC97B-F356-4FB8-947B-986D38E55A87}"/>
              </a:ext>
            </a:extLst>
          </p:cNvPr>
          <p:cNvSpPr/>
          <p:nvPr/>
        </p:nvSpPr>
        <p:spPr>
          <a:xfrm>
            <a:off x="6538325" y="3329579"/>
            <a:ext cx="15584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QA" sz="28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ذات الأشواك</a:t>
            </a:r>
            <a:endParaRPr lang="en-US" sz="28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BA1965B-8B6B-4C34-BE99-75EC3CA62F74}"/>
              </a:ext>
            </a:extLst>
          </p:cNvPr>
          <p:cNvSpPr/>
          <p:nvPr/>
        </p:nvSpPr>
        <p:spPr>
          <a:xfrm>
            <a:off x="6929458" y="4801401"/>
            <a:ext cx="94449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QA" sz="28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ذبلت</a:t>
            </a:r>
            <a:endParaRPr lang="en-US" sz="28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2CFEBC-A038-42FA-B405-C2C3E50DBC57}"/>
              </a:ext>
            </a:extLst>
          </p:cNvPr>
          <p:cNvSpPr/>
          <p:nvPr/>
        </p:nvSpPr>
        <p:spPr>
          <a:xfrm>
            <a:off x="6979952" y="5613811"/>
            <a:ext cx="84350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QA" sz="28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تشتكي</a:t>
            </a:r>
            <a:endParaRPr lang="en-US" sz="28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451006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054F6276-5B5B-442E-B345-F80AF35BEA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164" y="1434905"/>
            <a:ext cx="8405626" cy="4717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9975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B196C43E-BCE8-4281-A571-E998BBA559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55" y="1055077"/>
            <a:ext cx="9238548" cy="503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5342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148B3530-FC4A-40E3-AEC1-355505AA22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394" y="615461"/>
            <a:ext cx="9033738" cy="5627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2502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2F3F9DE0-5EDA-4C82-AF54-49AB971D02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8" t="-1768" r="810" b="1768"/>
          <a:stretch/>
        </p:blipFill>
        <p:spPr>
          <a:xfrm>
            <a:off x="923083" y="928468"/>
            <a:ext cx="10345833" cy="4304714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5B6D74E-BACB-4F09-9088-024E7736B82B}"/>
              </a:ext>
            </a:extLst>
          </p:cNvPr>
          <p:cNvSpPr/>
          <p:nvPr/>
        </p:nvSpPr>
        <p:spPr>
          <a:xfrm>
            <a:off x="3488788" y="1899138"/>
            <a:ext cx="4867421" cy="618979"/>
          </a:xfrm>
          <a:prstGeom prst="roundRect">
            <a:avLst/>
          </a:prstGeom>
          <a:noFill/>
          <a:ln w="381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5635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D4574AB7-09EA-436D-AAEF-8D30987318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996" y="1266092"/>
            <a:ext cx="9330007" cy="2849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4866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C5FB2433-7D77-4CB2-B8C7-0D5BC3F87A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54" y="472843"/>
            <a:ext cx="10255347" cy="5912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9819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B1AE0407-63D3-4AD0-A4EC-B9A95AC2A9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135" y="1209821"/>
            <a:ext cx="9786089" cy="3763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6137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8949596D-E83C-4842-9D9D-6010256F15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200" y="2194562"/>
            <a:ext cx="9999599" cy="2962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8237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0F8BE4D6-3A52-410D-9C4D-579AC67D165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97"/>
          <a:stretch/>
        </p:blipFill>
        <p:spPr>
          <a:xfrm>
            <a:off x="1747348" y="1280159"/>
            <a:ext cx="9605279" cy="403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4359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F8E46BFF-BECA-4F50-9700-D9C846BECCB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22"/>
          <a:stretch/>
        </p:blipFill>
        <p:spPr>
          <a:xfrm>
            <a:off x="1178014" y="1069145"/>
            <a:ext cx="9835971" cy="4409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6733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AFC2ACE0-904A-467D-9466-8741B019FF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254" y="767237"/>
            <a:ext cx="8565491" cy="532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0373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A picture containing calendar&#10;&#10;Description automatically generated">
            <a:extLst>
              <a:ext uri="{FF2B5EF4-FFF2-40B4-BE49-F238E27FC236}">
                <a16:creationId xmlns:a16="http://schemas.microsoft.com/office/drawing/2014/main" id="{998AED02-2092-48C7-9191-05154A7237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624" y="2364712"/>
            <a:ext cx="9661138" cy="3037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896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A picture containing text, insect&#10;&#10;Description automatically generated">
            <a:extLst>
              <a:ext uri="{FF2B5EF4-FFF2-40B4-BE49-F238E27FC236}">
                <a16:creationId xmlns:a16="http://schemas.microsoft.com/office/drawing/2014/main" id="{8B4E1C4A-D4AA-4DDD-98FC-1F6F2E073B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579" y="2180494"/>
            <a:ext cx="8337667" cy="287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9147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DA7D54-9531-40CD-9BA4-1CB385B7305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687"/>
          <a:stretch/>
        </p:blipFill>
        <p:spPr>
          <a:xfrm>
            <a:off x="1352159" y="854437"/>
            <a:ext cx="9711081" cy="550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2353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6BE647-6C50-45E3-8CF6-652DDE3FF1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410" y="464695"/>
            <a:ext cx="10223519" cy="5831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5534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061FA8-A150-4BA8-9F72-158ED81C46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830" y="1720121"/>
            <a:ext cx="9805832" cy="341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0809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0A9CDE-DACB-448D-8711-3AD77E0208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273" y="221360"/>
            <a:ext cx="10268262" cy="6163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565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951EF5-B3C7-4635-9221-094E6D8095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133" y="1734208"/>
            <a:ext cx="10545734" cy="285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8175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6159C0-5600-4822-A504-545FB9732B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1474" y="1154243"/>
            <a:ext cx="8949051" cy="4323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8840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7C5FE7-EB9E-4717-A86C-9CAB6A14A5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489" y="2043605"/>
            <a:ext cx="11019021" cy="277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1856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F408B9-216D-4E21-AEFB-7AEACF8107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6445" y="1124263"/>
            <a:ext cx="8698531" cy="4168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5431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5D7219-E22D-44D4-A43F-019FDF9135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0142" y="817042"/>
            <a:ext cx="9062658" cy="490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2803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5478B6-EDCC-4EB1-9AB2-44260A6741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1877" y="944381"/>
            <a:ext cx="9408245" cy="5201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0376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Isosceles Triangle 24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Isosceles Triangle 29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videoplayback (2)">
            <a:hlinkClick r:id="" action="ppaction://media"/>
            <a:extLst>
              <a:ext uri="{FF2B5EF4-FFF2-40B4-BE49-F238E27FC236}">
                <a16:creationId xmlns:a16="http://schemas.microsoft.com/office/drawing/2014/main" id="{FB180742-BB56-D61D-3A31-9476F0DBA3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002" y="480060"/>
            <a:ext cx="11225985" cy="589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5191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Isosceles Triangle 24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Isosceles Triangle 29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Table&#10;&#10;Description automatically generated">
            <a:extLst>
              <a:ext uri="{FF2B5EF4-FFF2-40B4-BE49-F238E27FC236}">
                <a16:creationId xmlns:a16="http://schemas.microsoft.com/office/drawing/2014/main" id="{51D0E06F-6C0F-920F-B8E3-38FE4F1602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09" y="1059873"/>
            <a:ext cx="9941259" cy="470708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60B463FD-ACD8-A0C6-4875-091563438F0B}"/>
                  </a:ext>
                </a:extLst>
              </p14:cNvPr>
              <p14:cNvContentPartPr/>
              <p14:nvPr/>
            </p14:nvContentPartPr>
            <p14:xfrm>
              <a:off x="3156840" y="3052358"/>
              <a:ext cx="1200240" cy="11152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60B463FD-ACD8-A0C6-4875-091563438F0B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147840" y="3043358"/>
                <a:ext cx="1217880" cy="1132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44097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able&#10;&#10;Description automatically generated">
            <a:extLst>
              <a:ext uri="{FF2B5EF4-FFF2-40B4-BE49-F238E27FC236}">
                <a16:creationId xmlns:a16="http://schemas.microsoft.com/office/drawing/2014/main" id="{13CF31BB-34B2-6FCF-1877-926FA618A4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296" y="1208767"/>
            <a:ext cx="8335011" cy="5027911"/>
          </a:xfrm>
          <a:prstGeom prst="rect">
            <a:avLst/>
          </a:prstGeom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8B4D79E1-664A-A94C-4941-E7ADCBB4C4E8}"/>
              </a:ext>
            </a:extLst>
          </p:cNvPr>
          <p:cNvSpPr/>
          <p:nvPr/>
        </p:nvSpPr>
        <p:spPr>
          <a:xfrm>
            <a:off x="558296" y="2028565"/>
            <a:ext cx="1383606" cy="493577"/>
          </a:xfrm>
          <a:prstGeom prst="rightArrow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4A5ED6B9-78D4-7912-F5C5-8B38AEED4472}"/>
              </a:ext>
            </a:extLst>
          </p:cNvPr>
          <p:cNvSpPr/>
          <p:nvPr/>
        </p:nvSpPr>
        <p:spPr>
          <a:xfrm>
            <a:off x="558296" y="4486629"/>
            <a:ext cx="1383606" cy="493577"/>
          </a:xfrm>
          <a:prstGeom prst="rightArrow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F136F9-FBE2-FD1A-250F-604447CF88D3}"/>
              </a:ext>
            </a:extLst>
          </p:cNvPr>
          <p:cNvSpPr/>
          <p:nvPr/>
        </p:nvSpPr>
        <p:spPr>
          <a:xfrm>
            <a:off x="1330036" y="64078"/>
            <a:ext cx="2888673" cy="5572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قصيدة بلادي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40350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able&#10;&#10;Description automatically generated">
            <a:extLst>
              <a:ext uri="{FF2B5EF4-FFF2-40B4-BE49-F238E27FC236}">
                <a16:creationId xmlns:a16="http://schemas.microsoft.com/office/drawing/2014/main" id="{C9DC4584-1EC9-EBBE-215E-2A3C282D28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685" y="1694404"/>
            <a:ext cx="8203842" cy="3469191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C78B797-80D3-BA44-4EF3-DF77B66D3222}"/>
              </a:ext>
            </a:extLst>
          </p:cNvPr>
          <p:cNvSpPr/>
          <p:nvPr/>
        </p:nvSpPr>
        <p:spPr>
          <a:xfrm>
            <a:off x="749685" y="3315357"/>
            <a:ext cx="8096822" cy="1848238"/>
          </a:xfrm>
          <a:prstGeom prst="roundRect">
            <a:avLst/>
          </a:prstGeom>
          <a:solidFill>
            <a:schemeClr val="bg2">
              <a:lumMod val="50000"/>
            </a:scheme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QA" sz="3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حاسة البصر، مثل: "إني مررت على الرياض الحالية".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QA" sz="3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حاسة السمع، مثل: "وسمعت أنغام الطيور الشادية".</a:t>
            </a:r>
            <a:endParaRPr kumimoji="0" lang="en-GB" sz="32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4B3E526-33C0-4BC2-437E-28D30053565A}"/>
              </a:ext>
            </a:extLst>
          </p:cNvPr>
          <p:cNvSpPr/>
          <p:nvPr/>
        </p:nvSpPr>
        <p:spPr>
          <a:xfrm>
            <a:off x="1330036" y="64078"/>
            <a:ext cx="2888673" cy="5572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قصيدة بلادي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83855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8129F3B-2D8A-3DD2-1D13-B68B108DA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219" y="2025443"/>
            <a:ext cx="7596800" cy="36529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6120FF8-6665-3EC3-1A68-5392A94EC3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2" r="1338" b="-18147"/>
          <a:stretch/>
        </p:blipFill>
        <p:spPr>
          <a:xfrm>
            <a:off x="1616026" y="1068961"/>
            <a:ext cx="7596800" cy="504200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E4481B37-6072-3364-3790-3B531A0EB6CB}"/>
              </a:ext>
            </a:extLst>
          </p:cNvPr>
          <p:cNvSpPr/>
          <p:nvPr/>
        </p:nvSpPr>
        <p:spPr>
          <a:xfrm>
            <a:off x="1317522" y="4739148"/>
            <a:ext cx="1179871" cy="37362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C4CF2DF-F60F-710A-86B9-CE1866441D2F}"/>
              </a:ext>
            </a:extLst>
          </p:cNvPr>
          <p:cNvSpPr/>
          <p:nvPr/>
        </p:nvSpPr>
        <p:spPr>
          <a:xfrm>
            <a:off x="1330036" y="64078"/>
            <a:ext cx="2888673" cy="5572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قصيدة بلادي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44810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3C8520A-2FEA-B033-C378-F9F704BB30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116" y="900613"/>
            <a:ext cx="8443983" cy="548492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AE817E4-6AEE-FB77-9A67-0B46E1CC44BE}"/>
              </a:ext>
            </a:extLst>
          </p:cNvPr>
          <p:cNvSpPr txBox="1"/>
          <p:nvPr/>
        </p:nvSpPr>
        <p:spPr>
          <a:xfrm>
            <a:off x="1091380" y="4015038"/>
            <a:ext cx="1877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QA" sz="3200" b="1" dirty="0"/>
              <a:t>السِّير</a:t>
            </a:r>
            <a:endParaRPr lang="en-GB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C5CC88-8589-2B8E-716C-692557EC638D}"/>
              </a:ext>
            </a:extLst>
          </p:cNvPr>
          <p:cNvSpPr txBox="1"/>
          <p:nvPr/>
        </p:nvSpPr>
        <p:spPr>
          <a:xfrm>
            <a:off x="2030361" y="4570207"/>
            <a:ext cx="2050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QA" sz="3200" b="1" dirty="0"/>
              <a:t>المروءة</a:t>
            </a:r>
            <a:endParaRPr lang="en-GB" sz="32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2FF0A5-6549-0843-1C97-D2913D0A676F}"/>
              </a:ext>
            </a:extLst>
          </p:cNvPr>
          <p:cNvSpPr txBox="1"/>
          <p:nvPr/>
        </p:nvSpPr>
        <p:spPr>
          <a:xfrm>
            <a:off x="2340077" y="5125376"/>
            <a:ext cx="2050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QA" sz="3200" b="1" dirty="0"/>
              <a:t>أثر</a:t>
            </a:r>
            <a:endParaRPr lang="en-GB" sz="32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CEF082-A540-D902-096C-653B37E9D57F}"/>
              </a:ext>
            </a:extLst>
          </p:cNvPr>
          <p:cNvSpPr txBox="1"/>
          <p:nvPr/>
        </p:nvSpPr>
        <p:spPr>
          <a:xfrm>
            <a:off x="3659094" y="5625676"/>
            <a:ext cx="2050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QA" sz="3200" b="1" dirty="0"/>
              <a:t>تلاشى</a:t>
            </a:r>
            <a:endParaRPr lang="en-GB" sz="32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017A6C-B521-B75C-D396-326AF2EAA609}"/>
              </a:ext>
            </a:extLst>
          </p:cNvPr>
          <p:cNvSpPr txBox="1"/>
          <p:nvPr/>
        </p:nvSpPr>
        <p:spPr>
          <a:xfrm>
            <a:off x="1160206" y="5643169"/>
            <a:ext cx="2050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QA" sz="3200" b="1" dirty="0"/>
              <a:t>اندثر</a:t>
            </a:r>
            <a:endParaRPr lang="en-GB" sz="3200" b="1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4FCB4D8-9366-C05C-B0FC-D319A2652C39}"/>
              </a:ext>
            </a:extLst>
          </p:cNvPr>
          <p:cNvSpPr/>
          <p:nvPr/>
        </p:nvSpPr>
        <p:spPr>
          <a:xfrm>
            <a:off x="1330036" y="64078"/>
            <a:ext cx="2888673" cy="5572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قصيدة بلادي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22333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CE7507-24D0-3570-41CD-FB60CD9E22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422" y="3707663"/>
            <a:ext cx="7846232" cy="18960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57A66B-C271-B991-D7FE-100F1ABBCE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422" y="894735"/>
            <a:ext cx="7846232" cy="302176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ED6490C-85CE-1667-870E-ED59E2FB5633}"/>
              </a:ext>
            </a:extLst>
          </p:cNvPr>
          <p:cNvSpPr txBox="1"/>
          <p:nvPr/>
        </p:nvSpPr>
        <p:spPr>
          <a:xfrm>
            <a:off x="4326193" y="2113229"/>
            <a:ext cx="40312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QA" sz="3200" b="1" dirty="0"/>
              <a:t>فإذا المروءةُ في رجال بلادي.</a:t>
            </a:r>
            <a:endParaRPr lang="en-GB" sz="3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D510C5-3B4E-75FF-1FB3-9ABB8BD8DD67}"/>
              </a:ext>
            </a:extLst>
          </p:cNvPr>
          <p:cNvSpPr txBox="1"/>
          <p:nvPr/>
        </p:nvSpPr>
        <p:spPr>
          <a:xfrm>
            <a:off x="4326192" y="3229191"/>
            <a:ext cx="40312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QA" sz="3200" b="1" dirty="0"/>
              <a:t>أبداً، وأحسنُ ما رأيتُ بلادي.</a:t>
            </a:r>
            <a:endParaRPr lang="en-GB" sz="32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910EA10-D2DF-C255-5ABF-3813D0A44982}"/>
              </a:ext>
            </a:extLst>
          </p:cNvPr>
          <p:cNvSpPr txBox="1"/>
          <p:nvPr/>
        </p:nvSpPr>
        <p:spPr>
          <a:xfrm>
            <a:off x="393291" y="4655673"/>
            <a:ext cx="81017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QA" sz="3200" b="1" dirty="0"/>
              <a:t>شبه الشاعر المروءة بالغول الذي ليس له أثر، ويدل هذا التشبيه على ندرة من يتحلّون بالمروءة في غير رجال وطني.</a:t>
            </a:r>
            <a:endParaRPr lang="en-GB" sz="32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4DEF233-A44A-E37C-FD40-63B886D68D92}"/>
              </a:ext>
            </a:extLst>
          </p:cNvPr>
          <p:cNvSpPr/>
          <p:nvPr/>
        </p:nvSpPr>
        <p:spPr>
          <a:xfrm>
            <a:off x="1330036" y="64078"/>
            <a:ext cx="2888673" cy="5572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قصيدة بلادي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35568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6120FF8-6665-3EC3-1A68-5392A94EC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2" r="1338" b="-18147"/>
          <a:stretch/>
        </p:blipFill>
        <p:spPr>
          <a:xfrm>
            <a:off x="1616026" y="1068961"/>
            <a:ext cx="7596800" cy="5042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ECF1FC2-AF29-5FB7-E8F0-3DF841F6C3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722" y="2304288"/>
            <a:ext cx="7371128" cy="2787145"/>
          </a:xfrm>
          <a:prstGeom prst="rect">
            <a:avLst/>
          </a:prstGeom>
        </p:spPr>
      </p:pic>
      <p:sp>
        <p:nvSpPr>
          <p:cNvPr id="7" name="Arrow: Left 6">
            <a:extLst>
              <a:ext uri="{FF2B5EF4-FFF2-40B4-BE49-F238E27FC236}">
                <a16:creationId xmlns:a16="http://schemas.microsoft.com/office/drawing/2014/main" id="{16B72558-DA18-41AD-27B6-48267752EFC2}"/>
              </a:ext>
            </a:extLst>
          </p:cNvPr>
          <p:cNvSpPr/>
          <p:nvPr/>
        </p:nvSpPr>
        <p:spPr>
          <a:xfrm>
            <a:off x="6705600" y="4198374"/>
            <a:ext cx="1268362" cy="5042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6553991-4ABA-AEF4-C40E-81C0FE8E396D}"/>
              </a:ext>
            </a:extLst>
          </p:cNvPr>
          <p:cNvSpPr/>
          <p:nvPr/>
        </p:nvSpPr>
        <p:spPr>
          <a:xfrm>
            <a:off x="1330036" y="64078"/>
            <a:ext cx="2888673" cy="5572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قصيدة بلادي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61188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208C26F-3E4D-5747-63A2-878ED8C49E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295" y="1743154"/>
            <a:ext cx="9107212" cy="3615426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B114C5FF-1DA5-FA91-424D-C63DDD2276D7}"/>
              </a:ext>
            </a:extLst>
          </p:cNvPr>
          <p:cNvSpPr/>
          <p:nvPr/>
        </p:nvSpPr>
        <p:spPr>
          <a:xfrm>
            <a:off x="825910" y="3873910"/>
            <a:ext cx="1553497" cy="599767"/>
          </a:xfrm>
          <a:prstGeom prst="rightArrow">
            <a:avLst>
              <a:gd name="adj1" fmla="val 59836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367AAC9-9723-D59E-E003-870E6D6D9948}"/>
              </a:ext>
            </a:extLst>
          </p:cNvPr>
          <p:cNvSpPr/>
          <p:nvPr/>
        </p:nvSpPr>
        <p:spPr>
          <a:xfrm>
            <a:off x="1330036" y="64078"/>
            <a:ext cx="2888673" cy="5572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قصيدة بلادي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000672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C25954-83EF-EC6B-7915-085ACFB40D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8450" y="2213210"/>
            <a:ext cx="7779073" cy="179835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92EE811-4881-7314-E963-262C5FD9617B}"/>
              </a:ext>
            </a:extLst>
          </p:cNvPr>
          <p:cNvSpPr/>
          <p:nvPr/>
        </p:nvSpPr>
        <p:spPr>
          <a:xfrm>
            <a:off x="1158449" y="3112385"/>
            <a:ext cx="7779073" cy="171327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QA" sz="4800" b="1" dirty="0">
                <a:solidFill>
                  <a:schemeClr val="tx1"/>
                </a:solidFill>
              </a:rPr>
              <a:t>بسبب حبه لبلاده وانتمائه لها واعتزازه بها.</a:t>
            </a:r>
            <a:endParaRPr lang="en-GB" sz="4800" b="1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92EF84-3AE1-094D-2C25-78D34C9AB67D}"/>
              </a:ext>
            </a:extLst>
          </p:cNvPr>
          <p:cNvSpPr/>
          <p:nvPr/>
        </p:nvSpPr>
        <p:spPr>
          <a:xfrm>
            <a:off x="1330036" y="64078"/>
            <a:ext cx="2888673" cy="5572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قصيدة بلادي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8080427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85476B-66C1-F519-7442-2CE102776E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811" y="1439949"/>
            <a:ext cx="8486368" cy="4194412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051F2F2-7E4E-390C-E6BF-22E032DBE060}"/>
              </a:ext>
            </a:extLst>
          </p:cNvPr>
          <p:cNvSpPr/>
          <p:nvPr/>
        </p:nvSpPr>
        <p:spPr>
          <a:xfrm>
            <a:off x="6253315" y="4139380"/>
            <a:ext cx="2944754" cy="2281085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QA" sz="3200" b="1" dirty="0">
                <a:solidFill>
                  <a:schemeClr val="tx1"/>
                </a:solidFill>
              </a:rPr>
              <a:t>حب الشاعر لوطنه يفوق حبه لأي شيء آخر.</a:t>
            </a:r>
            <a:endParaRPr lang="en-GB" sz="3200" b="1" dirty="0">
              <a:solidFill>
                <a:schemeClr val="tx1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97561C7-9252-A906-F6AA-1FEBC153AC68}"/>
              </a:ext>
            </a:extLst>
          </p:cNvPr>
          <p:cNvSpPr/>
          <p:nvPr/>
        </p:nvSpPr>
        <p:spPr>
          <a:xfrm>
            <a:off x="446810" y="4139379"/>
            <a:ext cx="2944754" cy="2281085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QA" sz="3200" b="1" dirty="0">
                <a:solidFill>
                  <a:schemeClr val="tx1"/>
                </a:solidFill>
              </a:rPr>
              <a:t>اعتقاد الشاعر أن كل شيء في بلاده هو الأفضل.</a:t>
            </a:r>
            <a:endParaRPr lang="en-GB" sz="3200" b="1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2CD2A6E-D144-7643-2690-6F4E61E623AD}"/>
              </a:ext>
            </a:extLst>
          </p:cNvPr>
          <p:cNvSpPr/>
          <p:nvPr/>
        </p:nvSpPr>
        <p:spPr>
          <a:xfrm>
            <a:off x="1330036" y="64078"/>
            <a:ext cx="2888673" cy="5572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قصيدة بلادي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719511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66FE8E-A086-8545-3B75-30345B64DB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58" y="1258528"/>
            <a:ext cx="9168245" cy="4907795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65137B2-B35D-1923-73AB-6E5566BAFE9B}"/>
              </a:ext>
            </a:extLst>
          </p:cNvPr>
          <p:cNvSpPr/>
          <p:nvPr/>
        </p:nvSpPr>
        <p:spPr>
          <a:xfrm flipH="1">
            <a:off x="6380018" y="4218038"/>
            <a:ext cx="1997067" cy="4262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QA" sz="3200" b="1" dirty="0">
                <a:solidFill>
                  <a:schemeClr val="tx1"/>
                </a:solidFill>
              </a:rPr>
              <a:t>السِّيَر</a:t>
            </a:r>
            <a:endParaRPr lang="en-GB" sz="3200" b="1" dirty="0">
              <a:solidFill>
                <a:schemeClr val="tx1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DAA3188-395F-1350-8206-F3B08387484E}"/>
              </a:ext>
            </a:extLst>
          </p:cNvPr>
          <p:cNvSpPr/>
          <p:nvPr/>
        </p:nvSpPr>
        <p:spPr>
          <a:xfrm flipH="1">
            <a:off x="7105281" y="4765951"/>
            <a:ext cx="1271804" cy="4262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QA" sz="3200" b="1" dirty="0">
                <a:solidFill>
                  <a:schemeClr val="tx1"/>
                </a:solidFill>
              </a:rPr>
              <a:t>اندثر</a:t>
            </a:r>
            <a:endParaRPr lang="en-GB" sz="3200" b="1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420C584-7DBE-5457-B20C-8E22C81BC1CE}"/>
              </a:ext>
            </a:extLst>
          </p:cNvPr>
          <p:cNvSpPr/>
          <p:nvPr/>
        </p:nvSpPr>
        <p:spPr>
          <a:xfrm>
            <a:off x="1330036" y="64078"/>
            <a:ext cx="2888673" cy="5572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قصيدة بلادي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538344"/>
      </p:ext>
    </p:extLst>
  </p:cSld>
  <p:clrMapOvr>
    <a:masterClrMapping/>
  </p:clrMapOvr>
  <p:transition>
    <p:split orient="vert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712A5A-C417-C5ED-2DBB-8FBDDB8032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115" y="1255778"/>
            <a:ext cx="7712459" cy="2028195"/>
          </a:xfrm>
          <a:prstGeom prst="rect">
            <a:avLst/>
          </a:prstGeom>
        </p:spPr>
      </p:pic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31FD1063-94FD-1086-36E2-A482C4C8E197}"/>
              </a:ext>
            </a:extLst>
          </p:cNvPr>
          <p:cNvSpPr/>
          <p:nvPr/>
        </p:nvSpPr>
        <p:spPr>
          <a:xfrm>
            <a:off x="855406" y="1995949"/>
            <a:ext cx="7905135" cy="1779638"/>
          </a:xfrm>
          <a:prstGeom prst="flowChartAlternateProcess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QA" sz="3600" b="1" dirty="0">
                <a:solidFill>
                  <a:schemeClr val="tx1"/>
                </a:solidFill>
              </a:rPr>
              <a:t>يبعثُ في النصِّ الموسيقى ويُحدثُ إيقاعاً تطرب له النّفس.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387BED1-3993-9265-A72B-E3A0EB02A90B}"/>
              </a:ext>
            </a:extLst>
          </p:cNvPr>
          <p:cNvSpPr/>
          <p:nvPr/>
        </p:nvSpPr>
        <p:spPr>
          <a:xfrm>
            <a:off x="1330036" y="64078"/>
            <a:ext cx="2888673" cy="5572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قصيدة بلادي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894721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D4B63C-3B49-6D24-B790-3A2D06F1B1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642"/>
          <a:stretch/>
        </p:blipFill>
        <p:spPr>
          <a:xfrm>
            <a:off x="117987" y="797793"/>
            <a:ext cx="9045677" cy="5485019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03ECEE0-DD8E-659C-B055-51B318E351D2}"/>
              </a:ext>
            </a:extLst>
          </p:cNvPr>
          <p:cNvSpPr/>
          <p:nvPr/>
        </p:nvSpPr>
        <p:spPr>
          <a:xfrm>
            <a:off x="3942736" y="5043948"/>
            <a:ext cx="1622322" cy="481781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QA" sz="2800" b="1" dirty="0">
                <a:solidFill>
                  <a:schemeClr val="tx1"/>
                </a:solidFill>
              </a:rPr>
              <a:t>مررْتُ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044525D-268F-5085-36D1-930A6D84CA69}"/>
              </a:ext>
            </a:extLst>
          </p:cNvPr>
          <p:cNvSpPr/>
          <p:nvPr/>
        </p:nvSpPr>
        <p:spPr>
          <a:xfrm>
            <a:off x="1165123" y="5043948"/>
            <a:ext cx="1622322" cy="481781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QA" sz="2800" b="1" dirty="0">
                <a:solidFill>
                  <a:schemeClr val="tx1"/>
                </a:solidFill>
              </a:rPr>
              <a:t>سمعْتُ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81B1CE8-1B57-80E0-931B-089E593F09F7}"/>
              </a:ext>
            </a:extLst>
          </p:cNvPr>
          <p:cNvSpPr/>
          <p:nvPr/>
        </p:nvSpPr>
        <p:spPr>
          <a:xfrm>
            <a:off x="5565058" y="5447071"/>
            <a:ext cx="1622322" cy="481781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QA" sz="2800" b="1" dirty="0">
                <a:solidFill>
                  <a:schemeClr val="tx1"/>
                </a:solidFill>
              </a:rPr>
              <a:t>يحبّ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16F6CE0-4517-EB02-1AF6-73A42394C5D1}"/>
              </a:ext>
            </a:extLst>
          </p:cNvPr>
          <p:cNvSpPr/>
          <p:nvPr/>
        </p:nvSpPr>
        <p:spPr>
          <a:xfrm>
            <a:off x="1165123" y="5928852"/>
            <a:ext cx="1622322" cy="481781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QA" sz="2800" b="1" dirty="0">
                <a:solidFill>
                  <a:schemeClr val="tx1"/>
                </a:solidFill>
              </a:rPr>
              <a:t>طيورِ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15BF6EE-1D66-F98E-B897-87C4041C473D}"/>
              </a:ext>
            </a:extLst>
          </p:cNvPr>
          <p:cNvSpPr/>
          <p:nvPr/>
        </p:nvSpPr>
        <p:spPr>
          <a:xfrm>
            <a:off x="3829664" y="5943600"/>
            <a:ext cx="1622322" cy="481781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QA" sz="2800" b="1" dirty="0">
                <a:solidFill>
                  <a:schemeClr val="tx1"/>
                </a:solidFill>
              </a:rPr>
              <a:t>الرياضِ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9E1F2F4-55B0-1F30-2B79-A3FA1DA1E70A}"/>
              </a:ext>
            </a:extLst>
          </p:cNvPr>
          <p:cNvSpPr/>
          <p:nvPr/>
        </p:nvSpPr>
        <p:spPr>
          <a:xfrm>
            <a:off x="1330036" y="64078"/>
            <a:ext cx="2888673" cy="5572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قصيدة بلادي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6122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A76E56-3ABE-54F6-A084-8F08E862F2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968" y="1768334"/>
            <a:ext cx="8953401" cy="387538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C6C0D7C-4B01-5913-2B69-06C444CC80A8}"/>
              </a:ext>
            </a:extLst>
          </p:cNvPr>
          <p:cNvSpPr/>
          <p:nvPr/>
        </p:nvSpPr>
        <p:spPr>
          <a:xfrm>
            <a:off x="2408903" y="3029809"/>
            <a:ext cx="1622322" cy="481781"/>
          </a:xfrm>
          <a:prstGeom prst="roundRect">
            <a:avLst>
              <a:gd name="adj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QA" sz="2800" b="1" dirty="0">
                <a:solidFill>
                  <a:schemeClr val="tx1"/>
                </a:solidFill>
              </a:rPr>
              <a:t>الروضة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E7AE19F-015D-EF9B-3AD5-EF69C4532266}"/>
              </a:ext>
            </a:extLst>
          </p:cNvPr>
          <p:cNvSpPr/>
          <p:nvPr/>
        </p:nvSpPr>
        <p:spPr>
          <a:xfrm>
            <a:off x="2408903" y="3648497"/>
            <a:ext cx="1622322" cy="481781"/>
          </a:xfrm>
          <a:prstGeom prst="roundRect">
            <a:avLst>
              <a:gd name="adj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QA" sz="2800" b="1" dirty="0">
                <a:solidFill>
                  <a:schemeClr val="tx1"/>
                </a:solidFill>
              </a:rPr>
              <a:t>نغم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B17E751-0799-0F2D-5133-B6F3BD5D0957}"/>
              </a:ext>
            </a:extLst>
          </p:cNvPr>
          <p:cNvSpPr/>
          <p:nvPr/>
        </p:nvSpPr>
        <p:spPr>
          <a:xfrm>
            <a:off x="2408903" y="4216069"/>
            <a:ext cx="1622322" cy="481781"/>
          </a:xfrm>
          <a:prstGeom prst="roundRect">
            <a:avLst>
              <a:gd name="adj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QA" sz="2800" b="1" dirty="0">
                <a:solidFill>
                  <a:schemeClr val="tx1"/>
                </a:solidFill>
              </a:rPr>
              <a:t>الزهر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0A1BCF9-AE8F-3AC1-65C0-62ED91C6C6E8}"/>
              </a:ext>
            </a:extLst>
          </p:cNvPr>
          <p:cNvSpPr/>
          <p:nvPr/>
        </p:nvSpPr>
        <p:spPr>
          <a:xfrm>
            <a:off x="2408903" y="4809447"/>
            <a:ext cx="1622322" cy="481781"/>
          </a:xfrm>
          <a:prstGeom prst="roundRect">
            <a:avLst>
              <a:gd name="adj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QA" sz="2800" b="1" dirty="0">
                <a:solidFill>
                  <a:schemeClr val="tx1"/>
                </a:solidFill>
              </a:rPr>
              <a:t>الطير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94CE304-AAB3-FB76-F42F-C5B9225F5B7C}"/>
              </a:ext>
            </a:extLst>
          </p:cNvPr>
          <p:cNvSpPr/>
          <p:nvPr/>
        </p:nvSpPr>
        <p:spPr>
          <a:xfrm>
            <a:off x="1330036" y="64078"/>
            <a:ext cx="2888673" cy="5572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قصيدة بلادي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34535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Isosceles Triangle 24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Isosceles Triangle 29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8A12C27-1F5F-D25D-DEB0-A16AA2B2E9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54" t="22345" r="1808" b="32710"/>
          <a:stretch/>
        </p:blipFill>
        <p:spPr>
          <a:xfrm>
            <a:off x="1126309" y="883227"/>
            <a:ext cx="9941259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025911"/>
      </p:ext>
    </p:extLst>
  </p:cSld>
  <p:clrMapOvr>
    <a:masterClrMapping/>
  </p:clrMapOvr>
  <p:transition>
    <p:split orient="vert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776952E-69DA-4287-B587-D21E8AE155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16" t="23988" r="22923" b="21422"/>
          <a:stretch/>
        </p:blipFill>
        <p:spPr>
          <a:xfrm>
            <a:off x="-1" y="727364"/>
            <a:ext cx="9357145" cy="569676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C8BCB76-A43B-DFBC-666C-31CAC8BBA826}"/>
              </a:ext>
            </a:extLst>
          </p:cNvPr>
          <p:cNvSpPr/>
          <p:nvPr/>
        </p:nvSpPr>
        <p:spPr>
          <a:xfrm>
            <a:off x="2708564" y="2774372"/>
            <a:ext cx="1589810" cy="6546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dirty="0"/>
              <a:t>لم </a:t>
            </a:r>
            <a:endParaRPr lang="en-US" sz="32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3E706CE-75DB-4C16-3EC9-0A32DB2BC4AB}"/>
              </a:ext>
            </a:extLst>
          </p:cNvPr>
          <p:cNvSpPr/>
          <p:nvPr/>
        </p:nvSpPr>
        <p:spPr>
          <a:xfrm>
            <a:off x="2708564" y="3575748"/>
            <a:ext cx="1589810" cy="6546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dirty="0"/>
              <a:t>لا</a:t>
            </a:r>
            <a:endParaRPr lang="en-US" sz="3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584690-3324-30D2-5E26-C34A14DA29D8}"/>
              </a:ext>
            </a:extLst>
          </p:cNvPr>
          <p:cNvSpPr/>
          <p:nvPr/>
        </p:nvSpPr>
        <p:spPr>
          <a:xfrm>
            <a:off x="2708564" y="4523872"/>
            <a:ext cx="1589810" cy="6546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dirty="0"/>
              <a:t>لا</a:t>
            </a:r>
            <a:endParaRPr lang="en-US" sz="32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AEF9407-53D9-51E8-E2B9-AE332CF2EA05}"/>
              </a:ext>
            </a:extLst>
          </p:cNvPr>
          <p:cNvSpPr/>
          <p:nvPr/>
        </p:nvSpPr>
        <p:spPr>
          <a:xfrm>
            <a:off x="2708564" y="5471996"/>
            <a:ext cx="1589810" cy="6546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dirty="0"/>
              <a:t>لم </a:t>
            </a:r>
            <a:endParaRPr lang="en-US" sz="32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C3D9B4-4530-6582-1746-74F1A6619D97}"/>
              </a:ext>
            </a:extLst>
          </p:cNvPr>
          <p:cNvSpPr/>
          <p:nvPr/>
        </p:nvSpPr>
        <p:spPr>
          <a:xfrm>
            <a:off x="559377" y="5471996"/>
            <a:ext cx="1589810" cy="6546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dirty="0"/>
              <a:t>يهملْ</a:t>
            </a:r>
            <a:endParaRPr lang="en-US" sz="3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D618731-72F2-21C4-C096-B0CF97C8DFEC}"/>
              </a:ext>
            </a:extLst>
          </p:cNvPr>
          <p:cNvSpPr/>
          <p:nvPr/>
        </p:nvSpPr>
        <p:spPr>
          <a:xfrm>
            <a:off x="559377" y="4555682"/>
            <a:ext cx="1589810" cy="6546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dirty="0"/>
              <a:t>تقبلْ</a:t>
            </a:r>
            <a:endParaRPr lang="en-US" sz="32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1D6D831-77F6-289A-0A8F-5105C23F4C1D}"/>
              </a:ext>
            </a:extLst>
          </p:cNvPr>
          <p:cNvSpPr/>
          <p:nvPr/>
        </p:nvSpPr>
        <p:spPr>
          <a:xfrm>
            <a:off x="559377" y="3639368"/>
            <a:ext cx="1589810" cy="6546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dirty="0"/>
              <a:t>تتسرّعْ</a:t>
            </a:r>
            <a:endParaRPr lang="en-US" sz="32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669C1A3-81D9-4EF4-DAD9-E41D09E191E9}"/>
              </a:ext>
            </a:extLst>
          </p:cNvPr>
          <p:cNvSpPr/>
          <p:nvPr/>
        </p:nvSpPr>
        <p:spPr>
          <a:xfrm>
            <a:off x="559377" y="2774372"/>
            <a:ext cx="1589810" cy="6546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dirty="0"/>
              <a:t>نتأخّرْ</a:t>
            </a:r>
            <a:r>
              <a:rPr lang="ar-SA" sz="2400" dirty="0"/>
              <a:t> </a:t>
            </a:r>
            <a:endParaRPr lang="en-US" sz="24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CB92D66-465D-E7BB-3407-38592BF1C7A9}"/>
              </a:ext>
            </a:extLst>
          </p:cNvPr>
          <p:cNvSpPr/>
          <p:nvPr/>
        </p:nvSpPr>
        <p:spPr>
          <a:xfrm>
            <a:off x="1153391" y="72736"/>
            <a:ext cx="2805545" cy="654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جزم الفعل المضارع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485315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48E0802-C1D5-44C3-B373-D3D79BC790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830" r="1692" b="28810"/>
          <a:stretch/>
        </p:blipFill>
        <p:spPr>
          <a:xfrm>
            <a:off x="0" y="685801"/>
            <a:ext cx="9362902" cy="566304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BAEBF56-D7A8-3765-10A0-4EEF275108D4}"/>
              </a:ext>
            </a:extLst>
          </p:cNvPr>
          <p:cNvSpPr/>
          <p:nvPr/>
        </p:nvSpPr>
        <p:spPr>
          <a:xfrm>
            <a:off x="6400800" y="2369127"/>
            <a:ext cx="2171700" cy="8520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600" dirty="0"/>
              <a:t>لم </a:t>
            </a:r>
            <a:endParaRPr lang="en-US" sz="36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C2140CE-CC85-5B9A-7143-7E5CC0FED0C3}"/>
              </a:ext>
            </a:extLst>
          </p:cNvPr>
          <p:cNvSpPr/>
          <p:nvPr/>
        </p:nvSpPr>
        <p:spPr>
          <a:xfrm>
            <a:off x="6584373" y="3820391"/>
            <a:ext cx="2171700" cy="8520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600" dirty="0"/>
              <a:t>لا</a:t>
            </a:r>
            <a:endParaRPr lang="en-US" sz="36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DA4C498-F9DC-6861-93BD-359D1483FAAD}"/>
              </a:ext>
            </a:extLst>
          </p:cNvPr>
          <p:cNvSpPr/>
          <p:nvPr/>
        </p:nvSpPr>
        <p:spPr>
          <a:xfrm>
            <a:off x="4229100" y="5167746"/>
            <a:ext cx="2171700" cy="8520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600" dirty="0"/>
              <a:t>يبدأْ</a:t>
            </a:r>
            <a:endParaRPr lang="en-US" sz="36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AF4085-D8F0-7845-0DF2-BF43927DDD23}"/>
              </a:ext>
            </a:extLst>
          </p:cNvPr>
          <p:cNvSpPr/>
          <p:nvPr/>
        </p:nvSpPr>
        <p:spPr>
          <a:xfrm>
            <a:off x="1153391" y="72736"/>
            <a:ext cx="2805545" cy="654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جزم الفعل المضارع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4965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B7B91A-9F39-4962-A8B8-3AFA650C77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384" t="16189" r="26616" b="6645"/>
          <a:stretch/>
        </p:blipFill>
        <p:spPr>
          <a:xfrm>
            <a:off x="0" y="696191"/>
            <a:ext cx="9331035" cy="56758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3EEC0A-84A1-E030-6201-B1053CBB1CD5}"/>
              </a:ext>
            </a:extLst>
          </p:cNvPr>
          <p:cNvSpPr/>
          <p:nvPr/>
        </p:nvSpPr>
        <p:spPr>
          <a:xfrm>
            <a:off x="0" y="1371601"/>
            <a:ext cx="862445" cy="59228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47</a:t>
            </a:r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C5861A9-17A3-4B51-8318-1311F8E8AD0E}"/>
              </a:ext>
            </a:extLst>
          </p:cNvPr>
          <p:cNvSpPr/>
          <p:nvPr/>
        </p:nvSpPr>
        <p:spPr>
          <a:xfrm>
            <a:off x="3106882" y="2409571"/>
            <a:ext cx="5682441" cy="60491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QA" sz="4000" b="1" dirty="0">
                <a:solidFill>
                  <a:schemeClr val="tx1"/>
                </a:solidFill>
              </a:rPr>
              <a:t>لا تأخذْ ما ليس لكَ.</a:t>
            </a:r>
            <a:endParaRPr lang="en-US" sz="4000" b="1" dirty="0">
              <a:solidFill>
                <a:schemeClr val="tx1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90DC0A9-5C06-4ED0-8118-E6F4D3274FE8}"/>
              </a:ext>
            </a:extLst>
          </p:cNvPr>
          <p:cNvSpPr/>
          <p:nvPr/>
        </p:nvSpPr>
        <p:spPr>
          <a:xfrm>
            <a:off x="238991" y="3429000"/>
            <a:ext cx="9092044" cy="60491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QA" sz="4000" b="1" dirty="0">
                <a:solidFill>
                  <a:schemeClr val="tx1"/>
                </a:solidFill>
              </a:rPr>
              <a:t>لم نسافرْ إلى الخارجِ هذا الصَّيفِ.</a:t>
            </a:r>
            <a:endParaRPr lang="en-US" sz="4000" b="1" dirty="0">
              <a:solidFill>
                <a:schemeClr val="tx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ABE4BD4-E6BD-4290-9E70-AEE136BFD858}"/>
              </a:ext>
            </a:extLst>
          </p:cNvPr>
          <p:cNvSpPr/>
          <p:nvPr/>
        </p:nvSpPr>
        <p:spPr>
          <a:xfrm>
            <a:off x="-1" y="4625232"/>
            <a:ext cx="9518073" cy="60491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QA" sz="4000" b="1" dirty="0">
                <a:solidFill>
                  <a:schemeClr val="tx1"/>
                </a:solidFill>
              </a:rPr>
              <a:t>لم أشاركْ في مسابقةِ الخطِّ العربيِّ.</a:t>
            </a:r>
            <a:endParaRPr lang="en-US" sz="4000" b="1" dirty="0">
              <a:solidFill>
                <a:schemeClr val="tx1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12BBF8B-542F-4398-9298-A53999CDBBE9}"/>
              </a:ext>
            </a:extLst>
          </p:cNvPr>
          <p:cNvSpPr/>
          <p:nvPr/>
        </p:nvSpPr>
        <p:spPr>
          <a:xfrm>
            <a:off x="114301" y="5699094"/>
            <a:ext cx="9632372" cy="60491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QA" sz="4000" b="1" dirty="0">
                <a:solidFill>
                  <a:schemeClr val="tx1"/>
                </a:solidFill>
              </a:rPr>
              <a:t>لا تشو</a:t>
            </a:r>
            <a:r>
              <a:rPr lang="ar-SA" sz="4000" b="1" dirty="0">
                <a:solidFill>
                  <a:schemeClr val="tx1"/>
                </a:solidFill>
              </a:rPr>
              <a:t>ّ</a:t>
            </a:r>
            <a:r>
              <a:rPr lang="ar-QA" sz="4000" b="1" dirty="0">
                <a:solidFill>
                  <a:schemeClr val="tx1"/>
                </a:solidFill>
              </a:rPr>
              <a:t>هْ جمال الشَّاطئ برمي القمامةِ.</a:t>
            </a:r>
            <a:endParaRPr lang="en-US" sz="4000" b="1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28D725A-04F1-3664-D5F5-C118A5148A6B}"/>
              </a:ext>
            </a:extLst>
          </p:cNvPr>
          <p:cNvSpPr/>
          <p:nvPr/>
        </p:nvSpPr>
        <p:spPr>
          <a:xfrm>
            <a:off x="1153391" y="72736"/>
            <a:ext cx="2805545" cy="654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جزم الفعل المضارع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028257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E90B72-079C-4508-A216-4EF0BDBB36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08" t="21935" r="6538" b="15060"/>
          <a:stretch/>
        </p:blipFill>
        <p:spPr>
          <a:xfrm>
            <a:off x="0" y="1970916"/>
            <a:ext cx="9339721" cy="440910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AC730A1-0405-054F-A9B1-CE5B9818D5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54" t="22345" r="1808" b="32710"/>
          <a:stretch/>
        </p:blipFill>
        <p:spPr>
          <a:xfrm>
            <a:off x="0" y="626735"/>
            <a:ext cx="9281023" cy="1804737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F9C0801-BC0E-47AB-B0BB-53C89538A318}"/>
              </a:ext>
            </a:extLst>
          </p:cNvPr>
          <p:cNvSpPr/>
          <p:nvPr/>
        </p:nvSpPr>
        <p:spPr>
          <a:xfrm>
            <a:off x="2161309" y="3978519"/>
            <a:ext cx="4920069" cy="39389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QA" sz="2800" b="1" dirty="0">
                <a:solidFill>
                  <a:schemeClr val="tx1"/>
                </a:solidFill>
              </a:rPr>
              <a:t>لم يغردْ عصفوري هذا اليوم.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7799C3B-9685-4D7E-A8DE-6EB113CA167F}"/>
              </a:ext>
            </a:extLst>
          </p:cNvPr>
          <p:cNvSpPr/>
          <p:nvPr/>
        </p:nvSpPr>
        <p:spPr>
          <a:xfrm>
            <a:off x="1749723" y="4634825"/>
            <a:ext cx="5331655" cy="39389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QA" sz="2800" b="1" dirty="0">
                <a:solidFill>
                  <a:schemeClr val="tx1"/>
                </a:solidFill>
              </a:rPr>
              <a:t>لا تؤجلْ عملَ اليومِ إلى الغدِ.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1336581-2506-4272-B949-25874A914D76}"/>
              </a:ext>
            </a:extLst>
          </p:cNvPr>
          <p:cNvSpPr/>
          <p:nvPr/>
        </p:nvSpPr>
        <p:spPr>
          <a:xfrm>
            <a:off x="1527464" y="5291131"/>
            <a:ext cx="5553913" cy="39389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QA" sz="2800" b="1" dirty="0">
                <a:solidFill>
                  <a:schemeClr val="tx1"/>
                </a:solidFill>
              </a:rPr>
              <a:t>لا تتحدثْ مع </a:t>
            </a:r>
            <a:r>
              <a:rPr lang="ar-SA" sz="2800" b="1" dirty="0">
                <a:solidFill>
                  <a:schemeClr val="tx1"/>
                </a:solidFill>
              </a:rPr>
              <a:t>والدك بصوتٍ عالٍ</a:t>
            </a:r>
            <a:r>
              <a:rPr lang="ar-QA" sz="2800" b="1" dirty="0">
                <a:solidFill>
                  <a:schemeClr val="tx1"/>
                </a:solidFill>
              </a:rPr>
              <a:t>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D529FBB-5E33-4531-A066-A9EE0BDF5804}"/>
              </a:ext>
            </a:extLst>
          </p:cNvPr>
          <p:cNvSpPr/>
          <p:nvPr/>
        </p:nvSpPr>
        <p:spPr>
          <a:xfrm>
            <a:off x="0" y="5835574"/>
            <a:ext cx="7081377" cy="7401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QA" sz="2800" b="1" dirty="0">
                <a:solidFill>
                  <a:schemeClr val="tx1"/>
                </a:solidFill>
              </a:rPr>
              <a:t>لم نتسابقْ هذا اليوم بسبب الأمطار الغزيرة.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87DF2CF-8300-BC69-092C-C6442237F5DF}"/>
              </a:ext>
            </a:extLst>
          </p:cNvPr>
          <p:cNvSpPr/>
          <p:nvPr/>
        </p:nvSpPr>
        <p:spPr>
          <a:xfrm>
            <a:off x="7211291" y="3978519"/>
            <a:ext cx="1849582" cy="44801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600" dirty="0"/>
              <a:t>يغرّد:</a:t>
            </a:r>
            <a:endParaRPr lang="en-US" sz="3600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0D1DD6C2-808E-DCEE-B246-74BB76017AF4}"/>
              </a:ext>
            </a:extLst>
          </p:cNvPr>
          <p:cNvSpPr/>
          <p:nvPr/>
        </p:nvSpPr>
        <p:spPr>
          <a:xfrm>
            <a:off x="7211291" y="4634825"/>
            <a:ext cx="1849582" cy="44801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600" dirty="0"/>
              <a:t>تؤجّل:</a:t>
            </a:r>
            <a:endParaRPr lang="en-US" sz="3600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12A36437-AB02-CBD2-F798-C8490CD09478}"/>
              </a:ext>
            </a:extLst>
          </p:cNvPr>
          <p:cNvSpPr/>
          <p:nvPr/>
        </p:nvSpPr>
        <p:spPr>
          <a:xfrm>
            <a:off x="7211291" y="5264074"/>
            <a:ext cx="1849582" cy="44801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600" dirty="0"/>
              <a:t>تتحدّث</a:t>
            </a:r>
            <a:endParaRPr lang="en-US" sz="3600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03A268C-248A-DCDB-3EB2-F1717CD3EC4F}"/>
              </a:ext>
            </a:extLst>
          </p:cNvPr>
          <p:cNvSpPr/>
          <p:nvPr/>
        </p:nvSpPr>
        <p:spPr>
          <a:xfrm>
            <a:off x="7211291" y="5867946"/>
            <a:ext cx="1849582" cy="44801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600" dirty="0"/>
              <a:t>نتسابق</a:t>
            </a:r>
            <a:endParaRPr lang="en-US" sz="36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5C95E36-D064-7DE9-9C2B-0D52A0A05AA0}"/>
              </a:ext>
            </a:extLst>
          </p:cNvPr>
          <p:cNvSpPr/>
          <p:nvPr/>
        </p:nvSpPr>
        <p:spPr>
          <a:xfrm>
            <a:off x="1153391" y="72736"/>
            <a:ext cx="2805545" cy="654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جزم الفعل المضارع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344938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FBEA70-5298-47E7-B650-2128C9E3E0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77" t="14547" r="19115" b="11366"/>
          <a:stretch/>
        </p:blipFill>
        <p:spPr>
          <a:xfrm>
            <a:off x="0" y="706583"/>
            <a:ext cx="9279082" cy="573162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BF4E3C3-CEB8-4BC1-B149-EDE4A53AD72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751" t="55439" r="27287" b="29620"/>
          <a:stretch/>
        </p:blipFill>
        <p:spPr>
          <a:xfrm>
            <a:off x="455441" y="2150803"/>
            <a:ext cx="6937717" cy="91462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7C9FC55-A33D-42FC-A60D-8BC507252A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733" t="55439" r="27288" b="36572"/>
          <a:stretch/>
        </p:blipFill>
        <p:spPr>
          <a:xfrm>
            <a:off x="1697129" y="5394213"/>
            <a:ext cx="5036233" cy="55844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93FBBB2-BAA9-DE69-A915-B3CE45D7207A}"/>
              </a:ext>
            </a:extLst>
          </p:cNvPr>
          <p:cNvSpPr/>
          <p:nvPr/>
        </p:nvSpPr>
        <p:spPr>
          <a:xfrm>
            <a:off x="1153391" y="72736"/>
            <a:ext cx="2805545" cy="654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/>
              <a:t>جزم الفعل المضارع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41900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7860D5D6-3E0A-424C-97E8-D68A03390D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889" y="1454046"/>
            <a:ext cx="9232030" cy="3507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19820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Calendar&#10;&#10;Description automatically generated with low confidence">
            <a:extLst>
              <a:ext uri="{FF2B5EF4-FFF2-40B4-BE49-F238E27FC236}">
                <a16:creationId xmlns:a16="http://schemas.microsoft.com/office/drawing/2014/main" id="{9508B069-6E95-4AE3-B41A-25E83DFE3E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301" y="610849"/>
            <a:ext cx="9168392" cy="5636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26355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04B1E8C5-AB81-415C-92CE-12D8299D5C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106" y="905955"/>
            <a:ext cx="9116347" cy="5046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55129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A picture containing text, bird, bird of prey, hawk&#10;&#10;Description automatically generated">
            <a:extLst>
              <a:ext uri="{FF2B5EF4-FFF2-40B4-BE49-F238E27FC236}">
                <a16:creationId xmlns:a16="http://schemas.microsoft.com/office/drawing/2014/main" id="{3F171159-CCC4-4F20-99FB-59EF6306DE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339" y="1633929"/>
            <a:ext cx="9539321" cy="3342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31615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33629E64-660B-4581-A4B9-58FD888B3F3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84"/>
          <a:stretch/>
        </p:blipFill>
        <p:spPr>
          <a:xfrm>
            <a:off x="1451759" y="584617"/>
            <a:ext cx="9416110" cy="5681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07187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Table&#10;&#10;Description automatically generated">
            <a:extLst>
              <a:ext uri="{FF2B5EF4-FFF2-40B4-BE49-F238E27FC236}">
                <a16:creationId xmlns:a16="http://schemas.microsoft.com/office/drawing/2014/main" id="{4840740D-E0FF-4679-A970-64004A2A95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610" y="1094282"/>
            <a:ext cx="8876780" cy="4420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00573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F48C92EC-D571-4B72-BA3C-649E474E52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624" y="595859"/>
            <a:ext cx="9841156" cy="56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98648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EE2666C6-ECB2-4563-9F65-AE56CFCB4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234" y="1049311"/>
            <a:ext cx="9703585" cy="5111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46431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86AE96BA-6914-4018-A585-F3171EB15D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928" y="981606"/>
            <a:ext cx="10381646" cy="528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62279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A group of glass vases with yellow flowers&#10;&#10;Description automatically generated with low confidence">
            <a:extLst>
              <a:ext uri="{FF2B5EF4-FFF2-40B4-BE49-F238E27FC236}">
                <a16:creationId xmlns:a16="http://schemas.microsoft.com/office/drawing/2014/main" id="{BCFFB993-1720-451D-87B5-9E5E660BA5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685" y="281065"/>
            <a:ext cx="8184629" cy="629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00786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C81B2AB0-5B91-4C01-83A0-CB08FB844D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075" y="1573966"/>
            <a:ext cx="8954160" cy="316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71390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9D58479A-16D4-4248-AD16-33FCF51CE03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4"/>
          <a:stretch/>
        </p:blipFill>
        <p:spPr>
          <a:xfrm>
            <a:off x="1289154" y="1214203"/>
            <a:ext cx="9119379" cy="482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66511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3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BC8C16A0-C985-4FC2-8287-33EE2444C9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023" y="209863"/>
            <a:ext cx="9268519" cy="5366478"/>
          </a:xfrm>
          <a:prstGeom prst="rect">
            <a:avLst/>
          </a:prstGeom>
        </p:spPr>
      </p:pic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0AD36FC5-17CD-4C20-A410-761168972E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022" y="5437682"/>
            <a:ext cx="9268519" cy="101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94627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36156C65-528B-4B19-97FF-1799B6A668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579" y="1225446"/>
            <a:ext cx="8764842" cy="4407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45766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B1046B9B-B0F2-4AE0-8BCF-095BEC521B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63" y="944380"/>
            <a:ext cx="11132274" cy="4047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08423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5E12C14D-E014-4D80-B5DB-BE89164BC5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937" y="434714"/>
            <a:ext cx="10456125" cy="5726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5111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Text&#10;&#10;Description automatically generated with medium confidence">
            <a:extLst>
              <a:ext uri="{FF2B5EF4-FFF2-40B4-BE49-F238E27FC236}">
                <a16:creationId xmlns:a16="http://schemas.microsoft.com/office/drawing/2014/main" id="{DB5D56E9-009C-484B-8ACB-E7E5B5031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33" y="1691463"/>
            <a:ext cx="10370063" cy="3475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06402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73128D08-7C51-46E5-923C-4080AEDB12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492" y="1064303"/>
            <a:ext cx="9234573" cy="428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53178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3A0789-8CD8-4100-ABBC-91975A6B9E4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12703999-5519-4A42-9758-0452666AB7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300" y="513413"/>
            <a:ext cx="9547399" cy="5831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80300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4714778-2438-4C9B-8735-39A59143B84B}"/>
              </a:ext>
            </a:extLst>
          </p:cNvPr>
          <p:cNvSpPr/>
          <p:nvPr/>
        </p:nvSpPr>
        <p:spPr>
          <a:xfrm>
            <a:off x="2687596" y="1998096"/>
            <a:ext cx="7520192" cy="2215991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QA" sz="13800" b="1" i="0" u="none" strike="noStrike" kern="0" cap="none" spc="0" normalizeH="0" baseline="0" noProof="0" dirty="0">
                <a:ln>
                  <a:solidFill>
                    <a:prstClr val="black"/>
                  </a:solidFill>
                </a:ln>
                <a:solidFill>
                  <a:srgbClr val="660033"/>
                </a:solidFill>
                <a:effectLst/>
                <a:uLnTx/>
                <a:uFillTx/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شكراً جزيلاً</a:t>
            </a:r>
            <a:endParaRPr kumimoji="0" lang="en-US" sz="11500" b="1" i="0" u="none" strike="noStrike" kern="0" cap="none" spc="0" normalizeH="0" baseline="0" noProof="0" dirty="0">
              <a:ln>
                <a:solidFill>
                  <a:prstClr val="black"/>
                </a:solidFill>
              </a:ln>
              <a:solidFill>
                <a:srgbClr val="660033"/>
              </a:solidFill>
              <a:effectLst/>
              <a:uLnTx/>
              <a:uFillTx/>
              <a:latin typeface="Calibri"/>
              <a:ea typeface="Monotype Koufi" pitchFamily="2" charset="-78"/>
              <a:cs typeface="Monotype Koufi" pitchFamily="2" charset="-78"/>
            </a:endParaRPr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AE950258-0DD7-4ED5-8785-88AAE86A8A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82" b="97237" l="3412" r="98721">
                        <a14:foregroundMark x1="41365" y1="7427" x2="22601" y2="3282"/>
                        <a14:foregroundMark x1="22601" y1="3282" x2="15352" y2="9845"/>
                        <a14:foregroundMark x1="15352" y1="9845" x2="13006" y2="17789"/>
                        <a14:foregroundMark x1="8955" y1="14680" x2="7463" y2="24525"/>
                        <a14:foregroundMark x1="6610" y1="78066" x2="6397" y2="93092"/>
                        <a14:foregroundMark x1="94243" y1="33506" x2="88913" y2="34197"/>
                        <a14:foregroundMark x1="98721" y1="32470" x2="97441" y2="32470"/>
                        <a14:foregroundMark x1="42431" y1="97237" x2="13220" y2="97064"/>
                        <a14:foregroundMark x1="5544" y1="25216" x2="5544" y2="27288"/>
                        <a14:foregroundMark x1="3412" y1="86701" x2="3838" y2="889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847"/>
          <a:stretch/>
        </p:blipFill>
        <p:spPr>
          <a:xfrm>
            <a:off x="305828" y="2533548"/>
            <a:ext cx="2857376" cy="3926008"/>
          </a:xfrm>
          <a:prstGeom prst="rect">
            <a:avLst/>
          </a:prstGeom>
        </p:spPr>
      </p:pic>
      <p:pic>
        <p:nvPicPr>
          <p:cNvPr id="3" name="Picture 2" descr="http://media.giphy.com/media/Ke0nGk4YvxzJC/giphy.gif">
            <a:hlinkClick r:id="rId4"/>
            <a:extLst>
              <a:ext uri="{FF2B5EF4-FFF2-40B4-BE49-F238E27FC236}">
                <a16:creationId xmlns:a16="http://schemas.microsoft.com/office/drawing/2014/main" id="{0A1BBEC3-50F5-4E21-8FDB-EA2426D97D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4940" y="3751908"/>
            <a:ext cx="3274905" cy="3317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picture containing flower, plant, bouquet, containing&#10;&#10;Description automatically generated">
            <a:extLst>
              <a:ext uri="{FF2B5EF4-FFF2-40B4-BE49-F238E27FC236}">
                <a16:creationId xmlns:a16="http://schemas.microsoft.com/office/drawing/2014/main" id="{6CA78F2B-3FCE-400E-B139-306054E4F1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0443" y="0"/>
            <a:ext cx="3371557" cy="2533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751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Literacy Subject for Pre-K: Holding a Pencil, Marker or Crayon Correctly by Slidesgo">
  <a:themeElements>
    <a:clrScheme name="Simple Light">
      <a:dk1>
        <a:srgbClr val="DADAFC"/>
      </a:dk1>
      <a:lt1>
        <a:srgbClr val="8B8AF7"/>
      </a:lt1>
      <a:dk2>
        <a:srgbClr val="9CDDCC"/>
      </a:dk2>
      <a:lt2>
        <a:srgbClr val="FAA989"/>
      </a:lt2>
      <a:accent1>
        <a:srgbClr val="5453CC"/>
      </a:accent1>
      <a:accent2>
        <a:srgbClr val="FF5D72"/>
      </a:accent2>
      <a:accent3>
        <a:srgbClr val="250E0B"/>
      </a:accent3>
      <a:accent4>
        <a:srgbClr val="FAECD2"/>
      </a:accent4>
      <a:accent5>
        <a:srgbClr val="FFC763"/>
      </a:accent5>
      <a:accent6>
        <a:srgbClr val="FFFFFD"/>
      </a:accent6>
      <a:hlink>
        <a:srgbClr val="250E0B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75B2F5A6BA5B5245BBE7E5B5CB5817AB" ma:contentTypeVersion="6" ma:contentTypeDescription="إنشاء مستند جديد." ma:contentTypeScope="" ma:versionID="e9a5e0beeba25138fbc09bcbbe5db5ca">
  <xsd:schema xmlns:xsd="http://www.w3.org/2001/XMLSchema" xmlns:xs="http://www.w3.org/2001/XMLSchema" xmlns:p="http://schemas.microsoft.com/office/2006/metadata/properties" xmlns:ns2="ef85c628-7c9c-4fff-a33a-ada79c4f7693" targetNamespace="http://schemas.microsoft.com/office/2006/metadata/properties" ma:root="true" ma:fieldsID="a4a5154c0fb6995d7ec947477afcf4e5" ns2:_="">
    <xsd:import namespace="ef85c628-7c9c-4fff-a33a-ada79c4f769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85c628-7c9c-4fff-a33a-ada79c4f76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8CFDDBD-0072-4E85-BD6E-4C51D52BC3E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ef85c628-7c9c-4fff-a33a-ada79c4f7693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761B375-1887-4359-8D50-66C425B6638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ECE097B-0A95-424D-81D6-0C6C25C29800}">
  <ds:schemaRefs>
    <ds:schemaRef ds:uri="http://schemas.microsoft.com/office/2006/metadata/properties"/>
    <ds:schemaRef ds:uri="http://www.w3.org/2000/xmlns/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252</Words>
  <Application>Microsoft Office PowerPoint</Application>
  <PresentationFormat>Widescreen</PresentationFormat>
  <Paragraphs>83</Paragraphs>
  <Slides>78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78</vt:i4>
      </vt:variant>
    </vt:vector>
  </HeadingPairs>
  <TitlesOfParts>
    <vt:vector size="94" baseType="lpstr">
      <vt:lpstr>Arial</vt:lpstr>
      <vt:lpstr>Bebas Neue</vt:lpstr>
      <vt:lpstr>Calibri</vt:lpstr>
      <vt:lpstr>Calibri Light</vt:lpstr>
      <vt:lpstr>Cambria Math</vt:lpstr>
      <vt:lpstr>Modak</vt:lpstr>
      <vt:lpstr>Monotype Koufi</vt:lpstr>
      <vt:lpstr>Nunito</vt:lpstr>
      <vt:lpstr>Roboto Condensed Light</vt:lpstr>
      <vt:lpstr>Sakkal Majalla</vt:lpstr>
      <vt:lpstr>Trebuchet MS</vt:lpstr>
      <vt:lpstr>Wingdings 3</vt:lpstr>
      <vt:lpstr>Literacy Subject for Pre-K: Holding a Pencil, Marker or Crayon Correctly by Slidesgo</vt:lpstr>
      <vt:lpstr>Facet</vt:lpstr>
      <vt:lpstr>1_Office Theme</vt:lpstr>
      <vt:lpstr>5_Office Theme</vt:lpstr>
      <vt:lpstr>حل أسئلة الكتاب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حل أسئلة الكتاب</dc:title>
  <dc:creator>نوال هادى هادى الغفرانى المرى</dc:creator>
  <cp:lastModifiedBy>katerjinoor92@gmail.com</cp:lastModifiedBy>
  <cp:revision>12</cp:revision>
  <dcterms:created xsi:type="dcterms:W3CDTF">2022-01-30T20:39:58Z</dcterms:created>
  <dcterms:modified xsi:type="dcterms:W3CDTF">2023-01-20T18:51:56Z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0b46f0c7-1e5b-43db-99eb-3257df1e5bf6_Enabled">
    <vt:lpwstr>true</vt:lpwstr>
  </property>
  <property fmtid="{D5CDD505-2E9C-101B-9397-08002B2CF9AE}" pid="3" name="MSIP_Label_0b46f0c7-1e5b-43db-99eb-3257df1e5bf6_SetDate">
    <vt:lpwstr>2022-01-30T20:39:58Z</vt:lpwstr>
  </property>
  <property fmtid="{D5CDD505-2E9C-101B-9397-08002B2CF9AE}" pid="4" name="MSIP_Label_0b46f0c7-1e5b-43db-99eb-3257df1e5bf6_Method">
    <vt:lpwstr>Standard</vt:lpwstr>
  </property>
  <property fmtid="{D5CDD505-2E9C-101B-9397-08002B2CF9AE}" pid="5" name="MSIP_Label_0b46f0c7-1e5b-43db-99eb-3257df1e5bf6_Name">
    <vt:lpwstr>0b46f0c7-1e5b-43db-99eb-3257df1e5bf6</vt:lpwstr>
  </property>
  <property fmtid="{D5CDD505-2E9C-101B-9397-08002B2CF9AE}" pid="6" name="MSIP_Label_0b46f0c7-1e5b-43db-99eb-3257df1e5bf6_SiteId">
    <vt:lpwstr>2dcae639-d4a4-4454-82c7-592ab66fc7bd</vt:lpwstr>
  </property>
  <property fmtid="{D5CDD505-2E9C-101B-9397-08002B2CF9AE}" pid="7" name="MSIP_Label_0b46f0c7-1e5b-43db-99eb-3257df1e5bf6_ActionId">
    <vt:lpwstr>821fce79-45e0-495f-99fb-b6492b0c31f1</vt:lpwstr>
  </property>
  <property fmtid="{D5CDD505-2E9C-101B-9397-08002B2CF9AE}" pid="8" name="MSIP_Label_0b46f0c7-1e5b-43db-99eb-3257df1e5bf6_ContentBits">
    <vt:lpwstr>0</vt:lpwstr>
  </property>
  <property fmtid="{D5CDD505-2E9C-101B-9397-08002B2CF9AE}" pid="9" name="ContentTypeId">
    <vt:lpwstr>0x01010075B2F5A6BA5B5245BBE7E5B5CB5817AB</vt:lpwstr>
  </property>
</Properties>
</file>