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352" r:id="rId5"/>
    <p:sldId id="276" r:id="rId6"/>
    <p:sldId id="277" r:id="rId7"/>
    <p:sldId id="330" r:id="rId8"/>
    <p:sldId id="278" r:id="rId9"/>
    <p:sldId id="279" r:id="rId10"/>
    <p:sldId id="280" r:id="rId11"/>
    <p:sldId id="358" r:id="rId12"/>
    <p:sldId id="356" r:id="rId13"/>
    <p:sldId id="359" r:id="rId14"/>
    <p:sldId id="360" r:id="rId15"/>
    <p:sldId id="329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600" userDrawn="1">
          <p15:clr>
            <a:srgbClr val="A4A3A4"/>
          </p15:clr>
        </p15:guide>
        <p15:guide id="3" orient="horz" pos="12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EEFF"/>
    <a:srgbClr val="FFFF00"/>
    <a:srgbClr val="66FF66"/>
    <a:srgbClr val="FFC20A"/>
    <a:srgbClr val="FF9900"/>
    <a:srgbClr val="FA2058"/>
    <a:srgbClr val="FF0000"/>
    <a:srgbClr val="D5053B"/>
    <a:srgbClr val="FFB532"/>
    <a:srgbClr val="E3F2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061" autoAdjust="0"/>
  </p:normalViewPr>
  <p:slideViewPr>
    <p:cSldViewPr snapToGrid="0" showGuides="1">
      <p:cViewPr varScale="1">
        <p:scale>
          <a:sx n="63" d="100"/>
          <a:sy n="63" d="100"/>
        </p:scale>
        <p:origin x="712" y="64"/>
      </p:cViewPr>
      <p:guideLst>
        <p:guide pos="3600"/>
        <p:guide orient="horz" pos="12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3E55B-4483-4A08-8C49-81704DEAB9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C74831-0661-42AD-8C20-FE7D069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A2602-1445-4A9A-8971-932671D3E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0F997F-0B10-4346-86A9-319FC1A21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6E00A-9EBE-498C-BC64-5EEDFDB2C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46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D903B-0F32-4431-ADCB-19CC7900A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A487C-3668-4D8A-8A99-868EADD80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21A130-47BF-4FE2-B743-576B12DAA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462F6-EC04-4AB3-A6B5-419B2AA5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99705-1E53-4639-A629-985657BD8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796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D7FFB-BD47-4E6C-A70D-153F8DD37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524F98-297C-4A8B-AF75-0860A5E65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01DA0-05A2-4222-9E3B-22FA8DE66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4095-4F8D-43CF-A6DB-266B39C01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5AAC47-E236-42FB-9C42-78CC9C4DD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41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1089B-9257-4A76-AB49-3E3D50B6F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DC493-A6D7-4D80-833A-0EC66DC985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CDF6B8-4428-41CF-99C6-C33958D509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5009F-64C3-41D8-8A05-8E0C27DE2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E3C3E-A46D-49FA-A355-7E18B6263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561F1F-6F89-4854-8A35-2FBDBB3EF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556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BF965-DA14-4695-85C9-141162099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553C9-CD31-4245-98AD-11F3DEE2B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B0C72E-C27A-492B-B103-7B5C528CFE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1A866C-A959-41CF-BDD2-6846F6B0A1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1CE1DA-8B90-4801-9BC4-65F71E4CAF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EBF3F2-66FC-4E0A-BCC8-4E878D4EC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234E11-C660-47E7-A1DB-45050DBA1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4B9519-B0F4-4813-BD75-B7007EBEB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63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1C254-7F50-4543-A8B6-2AD13B821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7453D3-36BD-4140-B224-AFDFBC520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8DD62B-F99E-486A-8E5D-EE556936C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DBE9B2-32EC-4B4B-BD28-9B4616BF6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09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46E26-C357-4070-B386-3CA5E787B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9B2A2C-21B6-4381-A169-3630C0D6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9D075-DFF4-42CD-88D5-F78AFBA16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361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54F59-F83A-42AA-AF52-8467A4D85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66879E-9C48-451A-820A-91D4CC5DE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925368-403C-49CF-9C6B-1BFF0878AA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1DD3C3-1E86-4ACC-8427-12265630C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C46544-6CA3-4884-90E4-BD422B29E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447D8C-0311-49C9-A500-1C5A66ED5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926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3EBAF-B1BA-4F39-A4DD-E1B6497AC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A15620-8228-495A-B578-F3752A8908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BF122-946A-4DB5-8FEA-5AA1E4C317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D7057-F692-4A79-8234-BE57CD636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312EEF-F017-4225-900A-872BF4EBD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404A99-7509-43F2-81C7-0FA4A8177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213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07076-72FC-450F-8BA7-172C11986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0498FF-8A52-41E7-AFB8-C8BAE80AA5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BF119-5C9B-43F3-B45F-0BCB7C87F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417F5-1CB7-4345-8D78-9011C0EB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5E55F-25D7-481F-B7AB-57E47364C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333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CB717C-ECC3-4A12-92E9-FDEDF88A73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04C47E-BAB9-4093-BE9E-A49AD2495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36C341-DA0F-41A1-A16D-AB16B831F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3524C-829C-4F60-BE55-DF8C45950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919A41-7C83-484B-BB46-04191BA75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527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14420B-0D42-488F-81D6-CE005FF92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DBB0FC-987B-4EF4-B420-16E720D2A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84580-C2D5-4B68-AF7F-B254E5B9F3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8308D-C500-4546-93B0-F60EB959B348}" type="datetimeFigureOut">
              <a:rPr lang="en-US" smtClean="0"/>
              <a:t>1/3/2023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C4CBB-61CA-454C-93C5-9C40AE77CD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89C55-156A-48C3-997F-DF5D7D30D4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672CB-7F56-4DEB-A72A-F60E70D4BE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3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2.png"/><Relationship Id="rId3" Type="http://schemas.openxmlformats.org/officeDocument/2006/relationships/slide" Target="slide2.xml"/><Relationship Id="rId7" Type="http://schemas.openxmlformats.org/officeDocument/2006/relationships/slide" Target="slide6.xml"/><Relationship Id="rId12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0" Type="http://schemas.openxmlformats.org/officeDocument/2006/relationships/slide" Target="slide8.xml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3.xml"/><Relationship Id="rId7" Type="http://schemas.openxmlformats.org/officeDocument/2006/relationships/slide" Target="slide9.xml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hyperlink" Target="https://wordwall.net/resource/10496344" TargetMode="External"/><Relationship Id="rId3" Type="http://schemas.openxmlformats.org/officeDocument/2006/relationships/slideLayout" Target="../slideLayouts/slideLayout1.xml"/><Relationship Id="rId7" Type="http://schemas.openxmlformats.org/officeDocument/2006/relationships/slide" Target="slide5.xml"/><Relationship Id="rId12" Type="http://schemas.openxmlformats.org/officeDocument/2006/relationships/slide" Target="slide10.xml"/><Relationship Id="rId2" Type="http://schemas.openxmlformats.org/officeDocument/2006/relationships/video" Target="../media/media1.mp4"/><Relationship Id="rId16" Type="http://schemas.openxmlformats.org/officeDocument/2006/relationships/image" Target="../media/image5.png"/><Relationship Id="rId1" Type="http://schemas.microsoft.com/office/2007/relationships/media" Target="../media/media1.mp4"/><Relationship Id="rId6" Type="http://schemas.openxmlformats.org/officeDocument/2006/relationships/slide" Target="slide4.xml"/><Relationship Id="rId11" Type="http://schemas.openxmlformats.org/officeDocument/2006/relationships/slide" Target="slide8.xml"/><Relationship Id="rId5" Type="http://schemas.openxmlformats.org/officeDocument/2006/relationships/slide" Target="slide2.xml"/><Relationship Id="rId15" Type="http://schemas.openxmlformats.org/officeDocument/2006/relationships/image" Target="../media/image4.png"/><Relationship Id="rId10" Type="http://schemas.openxmlformats.org/officeDocument/2006/relationships/slide" Target="slide16.xml"/><Relationship Id="rId4" Type="http://schemas.openxmlformats.org/officeDocument/2006/relationships/image" Target="../media/image1.png"/><Relationship Id="rId9" Type="http://schemas.openxmlformats.org/officeDocument/2006/relationships/slide" Target="slide9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image" Target="../media/image6.png"/><Relationship Id="rId3" Type="http://schemas.openxmlformats.org/officeDocument/2006/relationships/slide" Target="slide2.xml"/><Relationship Id="rId7" Type="http://schemas.openxmlformats.org/officeDocument/2006/relationships/slide" Target="slide9.xml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1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.xml"/><Relationship Id="rId3" Type="http://schemas.openxmlformats.org/officeDocument/2006/relationships/slideLayout" Target="../slideLayouts/slideLayout1.xml"/><Relationship Id="rId7" Type="http://schemas.openxmlformats.org/officeDocument/2006/relationships/slide" Target="slide4.xml"/><Relationship Id="rId12" Type="http://schemas.openxmlformats.org/officeDocument/2006/relationships/slide" Target="slide10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slide" Target="slide3.xml"/><Relationship Id="rId11" Type="http://schemas.openxmlformats.org/officeDocument/2006/relationships/slide" Target="slide8.xml"/><Relationship Id="rId5" Type="http://schemas.openxmlformats.org/officeDocument/2006/relationships/slide" Target="slide2.xml"/><Relationship Id="rId15" Type="http://schemas.openxmlformats.org/officeDocument/2006/relationships/image" Target="../media/image7.png"/><Relationship Id="rId10" Type="http://schemas.openxmlformats.org/officeDocument/2006/relationships/slide" Target="slide16.xml"/><Relationship Id="rId4" Type="http://schemas.openxmlformats.org/officeDocument/2006/relationships/image" Target="../media/image1.png"/><Relationship Id="rId9" Type="http://schemas.openxmlformats.org/officeDocument/2006/relationships/slide" Target="slide9.xml"/><Relationship Id="rId1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image" Target="../media/image10.png"/><Relationship Id="rId3" Type="http://schemas.openxmlformats.org/officeDocument/2006/relationships/slide" Target="slide2.xml"/><Relationship Id="rId7" Type="http://schemas.openxmlformats.org/officeDocument/2006/relationships/slide" Target="slide9.xml"/><Relationship Id="rId12" Type="http://schemas.openxmlformats.org/officeDocument/2006/relationships/image" Target="../media/image9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image" Target="../media/image8.png"/><Relationship Id="rId5" Type="http://schemas.openxmlformats.org/officeDocument/2006/relationships/slide" Target="slide4.xml"/><Relationship Id="rId15" Type="http://schemas.openxmlformats.org/officeDocument/2006/relationships/image" Target="../media/image2.png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1.xml"/><Relationship Id="rId3" Type="http://schemas.openxmlformats.org/officeDocument/2006/relationships/slide" Target="slide2.xml"/><Relationship Id="rId7" Type="http://schemas.openxmlformats.org/officeDocument/2006/relationships/slide" Target="slide9.xml"/><Relationship Id="rId12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image" Target="../media/image12.png"/><Relationship Id="rId5" Type="http://schemas.openxmlformats.org/officeDocument/2006/relationships/slide" Target="slide4.xml"/><Relationship Id="rId15" Type="http://schemas.openxmlformats.org/officeDocument/2006/relationships/image" Target="../media/image10.png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2.png"/><Relationship Id="rId3" Type="http://schemas.openxmlformats.org/officeDocument/2006/relationships/slide" Target="slide2.xml"/><Relationship Id="rId7" Type="http://schemas.openxmlformats.org/officeDocument/2006/relationships/slide" Target="slide6.xml"/><Relationship Id="rId12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image" Target="../media/image10.png"/><Relationship Id="rId5" Type="http://schemas.openxmlformats.org/officeDocument/2006/relationships/slide" Target="slide4.xml"/><Relationship Id="rId15" Type="http://schemas.openxmlformats.org/officeDocument/2006/relationships/image" Target="../media/image28.png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hyperlink" Target="https://www.liveworksheets.com/ud1473826ve" TargetMode="External"/><Relationship Id="rId3" Type="http://schemas.openxmlformats.org/officeDocument/2006/relationships/slide" Target="slide2.xml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2" Type="http://schemas.openxmlformats.org/officeDocument/2006/relationships/image" Target="../media/image1.png"/><Relationship Id="rId16" Type="http://schemas.openxmlformats.org/officeDocument/2006/relationships/hyperlink" Target="https://www.liveworksheets.com/lf1473829ta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5" Type="http://schemas.openxmlformats.org/officeDocument/2006/relationships/slide" Target="slide4.xml"/><Relationship Id="rId15" Type="http://schemas.openxmlformats.org/officeDocument/2006/relationships/hyperlink" Target="https://www.liveworksheets.com/li1473822un" TargetMode="External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hyperlink" Target="https://www.liveworksheets.com/lz1473812fm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0.png"/><Relationship Id="rId18" Type="http://schemas.openxmlformats.org/officeDocument/2006/relationships/image" Target="../media/image33.png"/><Relationship Id="rId3" Type="http://schemas.openxmlformats.org/officeDocument/2006/relationships/slide" Target="slide2.xml"/><Relationship Id="rId21" Type="http://schemas.openxmlformats.org/officeDocument/2006/relationships/image" Target="../media/image36.png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5" Type="http://schemas.openxmlformats.org/officeDocument/2006/relationships/slide" Target="slide4.xml"/><Relationship Id="rId15" Type="http://schemas.openxmlformats.org/officeDocument/2006/relationships/image" Target="../media/image30.png"/><Relationship Id="rId10" Type="http://schemas.openxmlformats.org/officeDocument/2006/relationships/slide" Target="slide8.xml"/><Relationship Id="rId19" Type="http://schemas.openxmlformats.org/officeDocument/2006/relationships/image" Target="../media/image34.png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0.png"/><Relationship Id="rId18" Type="http://schemas.openxmlformats.org/officeDocument/2006/relationships/image" Target="../media/image40.png"/><Relationship Id="rId3" Type="http://schemas.openxmlformats.org/officeDocument/2006/relationships/slide" Target="slide2.xml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39.png"/><Relationship Id="rId2" Type="http://schemas.openxmlformats.org/officeDocument/2006/relationships/image" Target="../media/image1.pn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5" Type="http://schemas.openxmlformats.org/officeDocument/2006/relationships/slide" Target="slide4.xml"/><Relationship Id="rId15" Type="http://schemas.openxmlformats.org/officeDocument/2006/relationships/image" Target="../media/image16.png"/><Relationship Id="rId10" Type="http://schemas.openxmlformats.org/officeDocument/2006/relationships/slide" Target="slide8.xml"/><Relationship Id="rId19" Type="http://schemas.openxmlformats.org/officeDocument/2006/relationships/image" Target="../media/image41.png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png"/><Relationship Id="rId18" Type="http://schemas.openxmlformats.org/officeDocument/2006/relationships/image" Target="../media/image47.png"/><Relationship Id="rId26" Type="http://schemas.openxmlformats.org/officeDocument/2006/relationships/image" Target="../media/image54.png"/><Relationship Id="rId3" Type="http://schemas.openxmlformats.org/officeDocument/2006/relationships/slide" Target="slide2.xml"/><Relationship Id="rId21" Type="http://schemas.openxmlformats.org/officeDocument/2006/relationships/image" Target="../media/image49.png"/><Relationship Id="rId34" Type="http://schemas.openxmlformats.org/officeDocument/2006/relationships/image" Target="../media/image62.png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46.png"/><Relationship Id="rId25" Type="http://schemas.openxmlformats.org/officeDocument/2006/relationships/image" Target="../media/image53.png"/><Relationship Id="rId33" Type="http://schemas.openxmlformats.org/officeDocument/2006/relationships/image" Target="../media/image61.png"/><Relationship Id="rId2" Type="http://schemas.openxmlformats.org/officeDocument/2006/relationships/image" Target="../media/image1.png"/><Relationship Id="rId16" Type="http://schemas.openxmlformats.org/officeDocument/2006/relationships/image" Target="../media/image45.png"/><Relationship Id="rId20" Type="http://schemas.openxmlformats.org/officeDocument/2006/relationships/image" Target="../media/image10.png"/><Relationship Id="rId29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24" Type="http://schemas.openxmlformats.org/officeDocument/2006/relationships/image" Target="../media/image52.png"/><Relationship Id="rId32" Type="http://schemas.openxmlformats.org/officeDocument/2006/relationships/image" Target="../media/image60.png"/><Relationship Id="rId5" Type="http://schemas.openxmlformats.org/officeDocument/2006/relationships/slide" Target="slide4.xml"/><Relationship Id="rId15" Type="http://schemas.openxmlformats.org/officeDocument/2006/relationships/image" Target="../media/image44.png"/><Relationship Id="rId23" Type="http://schemas.openxmlformats.org/officeDocument/2006/relationships/image" Target="../media/image51.png"/><Relationship Id="rId28" Type="http://schemas.openxmlformats.org/officeDocument/2006/relationships/image" Target="../media/image56.png"/><Relationship Id="rId10" Type="http://schemas.openxmlformats.org/officeDocument/2006/relationships/slide" Target="slide8.xml"/><Relationship Id="rId19" Type="http://schemas.openxmlformats.org/officeDocument/2006/relationships/image" Target="../media/image48.png"/><Relationship Id="rId31" Type="http://schemas.openxmlformats.org/officeDocument/2006/relationships/image" Target="../media/image59.png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43.png"/><Relationship Id="rId22" Type="http://schemas.openxmlformats.org/officeDocument/2006/relationships/image" Target="../media/image50.png"/><Relationship Id="rId27" Type="http://schemas.openxmlformats.org/officeDocument/2006/relationships/image" Target="../media/image55.png"/><Relationship Id="rId30" Type="http://schemas.openxmlformats.org/officeDocument/2006/relationships/image" Target="../media/image58.png"/><Relationship Id="rId35" Type="http://schemas.openxmlformats.org/officeDocument/2006/relationships/image" Target="../media/image63.png"/><Relationship Id="rId8" Type="http://schemas.openxmlformats.org/officeDocument/2006/relationships/slide" Target="slide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7.png"/><Relationship Id="rId18" Type="http://schemas.openxmlformats.org/officeDocument/2006/relationships/image" Target="../media/image18.png"/><Relationship Id="rId26" Type="http://schemas.openxmlformats.org/officeDocument/2006/relationships/image" Target="../media/image75.png"/><Relationship Id="rId3" Type="http://schemas.openxmlformats.org/officeDocument/2006/relationships/slide" Target="slide2.xml"/><Relationship Id="rId21" Type="http://schemas.openxmlformats.org/officeDocument/2006/relationships/image" Target="../media/image70.png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66.png"/><Relationship Id="rId25" Type="http://schemas.openxmlformats.org/officeDocument/2006/relationships/image" Target="../media/image74.png"/><Relationship Id="rId2" Type="http://schemas.openxmlformats.org/officeDocument/2006/relationships/image" Target="../media/image1.png"/><Relationship Id="rId16" Type="http://schemas.openxmlformats.org/officeDocument/2006/relationships/image" Target="../media/image65.png"/><Relationship Id="rId20" Type="http://schemas.openxmlformats.org/officeDocument/2006/relationships/image" Target="../media/image69.png"/><Relationship Id="rId29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24" Type="http://schemas.openxmlformats.org/officeDocument/2006/relationships/image" Target="../media/image73.png"/><Relationship Id="rId5" Type="http://schemas.openxmlformats.org/officeDocument/2006/relationships/slide" Target="slide4.xml"/><Relationship Id="rId15" Type="http://schemas.openxmlformats.org/officeDocument/2006/relationships/image" Target="../media/image64.png"/><Relationship Id="rId23" Type="http://schemas.openxmlformats.org/officeDocument/2006/relationships/image" Target="../media/image72.png"/><Relationship Id="rId28" Type="http://schemas.openxmlformats.org/officeDocument/2006/relationships/image" Target="../media/image77.png"/><Relationship Id="rId10" Type="http://schemas.openxmlformats.org/officeDocument/2006/relationships/slide" Target="slide8.xml"/><Relationship Id="rId19" Type="http://schemas.openxmlformats.org/officeDocument/2006/relationships/image" Target="../media/image68.png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10.png"/><Relationship Id="rId22" Type="http://schemas.openxmlformats.org/officeDocument/2006/relationships/image" Target="../media/image71.png"/><Relationship Id="rId27" Type="http://schemas.openxmlformats.org/officeDocument/2006/relationships/image" Target="../media/image76.png"/><Relationship Id="rId30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png"/><Relationship Id="rId18" Type="http://schemas.openxmlformats.org/officeDocument/2006/relationships/image" Target="../media/image82.png"/><Relationship Id="rId26" Type="http://schemas.openxmlformats.org/officeDocument/2006/relationships/image" Target="../media/image90.png"/><Relationship Id="rId39" Type="http://schemas.openxmlformats.org/officeDocument/2006/relationships/image" Target="../media/image103.png"/><Relationship Id="rId21" Type="http://schemas.openxmlformats.org/officeDocument/2006/relationships/image" Target="../media/image85.png"/><Relationship Id="rId34" Type="http://schemas.openxmlformats.org/officeDocument/2006/relationships/image" Target="../media/image98.png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81.png"/><Relationship Id="rId25" Type="http://schemas.openxmlformats.org/officeDocument/2006/relationships/image" Target="../media/image89.png"/><Relationship Id="rId33" Type="http://schemas.openxmlformats.org/officeDocument/2006/relationships/image" Target="../media/image97.png"/><Relationship Id="rId38" Type="http://schemas.openxmlformats.org/officeDocument/2006/relationships/image" Target="../media/image102.png"/><Relationship Id="rId2" Type="http://schemas.openxmlformats.org/officeDocument/2006/relationships/image" Target="../media/image1.png"/><Relationship Id="rId16" Type="http://schemas.openxmlformats.org/officeDocument/2006/relationships/image" Target="../media/image80.png"/><Relationship Id="rId20" Type="http://schemas.openxmlformats.org/officeDocument/2006/relationships/image" Target="../media/image84.png"/><Relationship Id="rId29" Type="http://schemas.openxmlformats.org/officeDocument/2006/relationships/image" Target="../media/image9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24" Type="http://schemas.openxmlformats.org/officeDocument/2006/relationships/image" Target="../media/image88.png"/><Relationship Id="rId32" Type="http://schemas.openxmlformats.org/officeDocument/2006/relationships/image" Target="../media/image96.png"/><Relationship Id="rId37" Type="http://schemas.openxmlformats.org/officeDocument/2006/relationships/image" Target="../media/image101.png"/><Relationship Id="rId5" Type="http://schemas.openxmlformats.org/officeDocument/2006/relationships/slide" Target="slide4.xml"/><Relationship Id="rId15" Type="http://schemas.openxmlformats.org/officeDocument/2006/relationships/image" Target="../media/image10.png"/><Relationship Id="rId23" Type="http://schemas.openxmlformats.org/officeDocument/2006/relationships/image" Target="../media/image87.png"/><Relationship Id="rId28" Type="http://schemas.openxmlformats.org/officeDocument/2006/relationships/image" Target="../media/image92.png"/><Relationship Id="rId36" Type="http://schemas.openxmlformats.org/officeDocument/2006/relationships/image" Target="../media/image100.png"/><Relationship Id="rId10" Type="http://schemas.openxmlformats.org/officeDocument/2006/relationships/slide" Target="slide8.xml"/><Relationship Id="rId19" Type="http://schemas.openxmlformats.org/officeDocument/2006/relationships/image" Target="../media/image83.png"/><Relationship Id="rId31" Type="http://schemas.openxmlformats.org/officeDocument/2006/relationships/image" Target="../media/image95.png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18.png"/><Relationship Id="rId22" Type="http://schemas.openxmlformats.org/officeDocument/2006/relationships/image" Target="../media/image86.png"/><Relationship Id="rId27" Type="http://schemas.openxmlformats.org/officeDocument/2006/relationships/image" Target="../media/image91.png"/><Relationship Id="rId30" Type="http://schemas.openxmlformats.org/officeDocument/2006/relationships/image" Target="../media/image94.png"/><Relationship Id="rId35" Type="http://schemas.openxmlformats.org/officeDocument/2006/relationships/image" Target="../media/image99.png"/><Relationship Id="rId8" Type="http://schemas.openxmlformats.org/officeDocument/2006/relationships/slide" Target="slide9.xml"/><Relationship Id="rId3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9.png"/><Relationship Id="rId18" Type="http://schemas.openxmlformats.org/officeDocument/2006/relationships/image" Target="../media/image470.png"/><Relationship Id="rId3" Type="http://schemas.openxmlformats.org/officeDocument/2006/relationships/slide" Target="slide2.xml"/><Relationship Id="rId21" Type="http://schemas.openxmlformats.org/officeDocument/2006/relationships/image" Target="../media/image105.png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460.png"/><Relationship Id="rId2" Type="http://schemas.openxmlformats.org/officeDocument/2006/relationships/image" Target="../media/image1.png"/><Relationship Id="rId16" Type="http://schemas.openxmlformats.org/officeDocument/2006/relationships/image" Target="../media/image420.png"/><Relationship Id="rId20" Type="http://schemas.openxmlformats.org/officeDocument/2006/relationships/image" Target="../media/image490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5" Type="http://schemas.openxmlformats.org/officeDocument/2006/relationships/slide" Target="slide4.xml"/><Relationship Id="rId15" Type="http://schemas.openxmlformats.org/officeDocument/2006/relationships/image" Target="../media/image380.png"/><Relationship Id="rId23" Type="http://schemas.openxmlformats.org/officeDocument/2006/relationships/image" Target="../media/image107.png"/><Relationship Id="rId10" Type="http://schemas.openxmlformats.org/officeDocument/2006/relationships/slide" Target="slide8.xml"/><Relationship Id="rId19" Type="http://schemas.openxmlformats.org/officeDocument/2006/relationships/image" Target="../media/image480.png"/><Relationship Id="rId4" Type="http://schemas.openxmlformats.org/officeDocument/2006/relationships/slide" Target="slide3.xml"/><Relationship Id="rId9" Type="http://schemas.openxmlformats.org/officeDocument/2006/relationships/slide" Target="slide16.xml"/><Relationship Id="rId14" Type="http://schemas.openxmlformats.org/officeDocument/2006/relationships/image" Target="../media/image10.png"/><Relationship Id="rId22" Type="http://schemas.openxmlformats.org/officeDocument/2006/relationships/image" Target="../media/image10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10.png"/><Relationship Id="rId18" Type="http://schemas.openxmlformats.org/officeDocument/2006/relationships/image" Target="../media/image24.gif"/><Relationship Id="rId3" Type="http://schemas.openxmlformats.org/officeDocument/2006/relationships/slide" Target="slide2.xml"/><Relationship Id="rId7" Type="http://schemas.openxmlformats.org/officeDocument/2006/relationships/slide" Target="slide6.xml"/><Relationship Id="rId12" Type="http://schemas.openxmlformats.org/officeDocument/2006/relationships/image" Target="../media/image2.png"/><Relationship Id="rId17" Type="http://schemas.openxmlformats.org/officeDocument/2006/relationships/image" Target="../media/image23.png"/><Relationship Id="rId2" Type="http://schemas.openxmlformats.org/officeDocument/2006/relationships/image" Target="../media/image1.png"/><Relationship Id="rId16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.xml"/><Relationship Id="rId5" Type="http://schemas.openxmlformats.org/officeDocument/2006/relationships/slide" Target="slide4.xml"/><Relationship Id="rId15" Type="http://schemas.openxmlformats.org/officeDocument/2006/relationships/image" Target="../media/image21.png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6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6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1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0" name="Google Shape;152;p15">
            <a:hlinkClick r:id="rId12" action="ppaction://hlinksldjump"/>
            <a:extLst>
              <a:ext uri="{FF2B5EF4-FFF2-40B4-BE49-F238E27FC236}">
                <a16:creationId xmlns:a16="http://schemas.microsoft.com/office/drawing/2014/main" id="{528E650A-BB14-4C51-85F1-34CE79427500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11857" y="5803368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6C380B9-E2A1-4AA9-A361-CB7487F8283B}"/>
              </a:ext>
            </a:extLst>
          </p:cNvPr>
          <p:cNvSpPr txBox="1"/>
          <p:nvPr/>
        </p:nvSpPr>
        <p:spPr>
          <a:xfrm>
            <a:off x="638630" y="982371"/>
            <a:ext cx="9016454" cy="1085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ar-AE" sz="4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اليوم: </a:t>
            </a:r>
            <a:r>
              <a:rPr kumimoji="0" lang="ar-AE" sz="4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.......</a:t>
            </a:r>
            <a:r>
              <a:rPr lang="ar-AE" sz="4800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-</a:t>
            </a:r>
            <a:r>
              <a:rPr kumimoji="0" lang="ar-AE" sz="4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 </a:t>
            </a:r>
            <a:r>
              <a:rPr kumimoji="0" lang="en-US" sz="4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 </a:t>
            </a:r>
            <a:r>
              <a:rPr lang="ar-AE" sz="48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التاريخ:</a:t>
            </a:r>
            <a:r>
              <a:rPr kumimoji="0" lang="ar-AE" sz="4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.... يناير 2023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18" name="Picture 2" descr="اللهم اني اسالك علما نافعا ورزقا طيبا وعملا متقبلا | Flickr">
            <a:extLst>
              <a:ext uri="{FF2B5EF4-FFF2-40B4-BE49-F238E27FC236}">
                <a16:creationId xmlns:a16="http://schemas.microsoft.com/office/drawing/2014/main" id="{3673E691-B35B-44A7-A4D1-E3F36F4795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04" b="34053"/>
          <a:stretch/>
        </p:blipFill>
        <p:spPr bwMode="auto">
          <a:xfrm>
            <a:off x="1166086" y="2960772"/>
            <a:ext cx="7935524" cy="255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780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4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5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6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7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8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9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49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42EBAEE-4F6F-49B5-BD76-36D8810B5EBF}"/>
              </a:ext>
            </a:extLst>
          </p:cNvPr>
          <p:cNvSpPr txBox="1"/>
          <p:nvPr/>
        </p:nvSpPr>
        <p:spPr>
          <a:xfrm>
            <a:off x="1411080" y="295118"/>
            <a:ext cx="8174154" cy="1003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ar-AE" sz="44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درسنا اليوم :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6C3D2-F8EF-420E-8A73-27C93436A207}"/>
              </a:ext>
            </a:extLst>
          </p:cNvPr>
          <p:cNvSpPr txBox="1"/>
          <p:nvPr/>
        </p:nvSpPr>
        <p:spPr>
          <a:xfrm>
            <a:off x="737738" y="3503145"/>
            <a:ext cx="9113630" cy="2283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ts val="88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ar-AE" sz="6400" kern="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نواتج التعلم : </a:t>
            </a:r>
            <a:r>
              <a:rPr lang="ar-AE" sz="6400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سيقوم الطلاب بمقارنة الكسور و كتابتها بالترتيب.</a:t>
            </a:r>
            <a:endParaRPr lang="ar-AE" sz="6400" kern="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B1E7B5E-6605-47E1-9A46-3A24F421C6EA}"/>
              </a:ext>
            </a:extLst>
          </p:cNvPr>
          <p:cNvSpPr txBox="1"/>
          <p:nvPr/>
        </p:nvSpPr>
        <p:spPr>
          <a:xfrm>
            <a:off x="737738" y="1591175"/>
            <a:ext cx="8910551" cy="1220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ts val="92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ar-AE" sz="7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Arial"/>
              </a:rPr>
              <a:t>6- مقارنة الكسور و ترتيبها.</a:t>
            </a:r>
          </a:p>
        </p:txBody>
      </p:sp>
    </p:spTree>
    <p:extLst>
      <p:ext uri="{BB962C8B-B14F-4D97-AF65-F5344CB8AC3E}">
        <p14:creationId xmlns:p14="http://schemas.microsoft.com/office/powerpoint/2010/main" val="4108152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5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6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7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8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9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10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1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2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F6C3D2-F8EF-420E-8A73-27C93436A207}"/>
              </a:ext>
            </a:extLst>
          </p:cNvPr>
          <p:cNvSpPr txBox="1"/>
          <p:nvPr/>
        </p:nvSpPr>
        <p:spPr>
          <a:xfrm>
            <a:off x="2029146" y="5303922"/>
            <a:ext cx="813370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3600" dirty="0">
                <a:latin typeface="Calibri" panose="020F0502020204030204" pitchFamily="34" charset="0"/>
                <a:cs typeface="Calibri" panose="020F0502020204030204" pitchFamily="34" charset="0"/>
              </a:rPr>
              <a:t>رابط التقييم القبلي</a:t>
            </a:r>
            <a:endParaRPr lang="ar-AE" sz="3600" dirty="0"/>
          </a:p>
          <a:p>
            <a:pPr algn="ctr"/>
            <a:r>
              <a:rPr lang="en-US" sz="3600" dirty="0">
                <a:hlinkClick r:id="rId13"/>
              </a:rPr>
              <a:t>https://wordwall.net/resource/10496344</a:t>
            </a:r>
            <a:endParaRPr lang="ar-AE" sz="3600" dirty="0"/>
          </a:p>
          <a:p>
            <a:pPr algn="ctr"/>
            <a:endParaRPr lang="ar-AE" sz="3600" b="1" dirty="0"/>
          </a:p>
        </p:txBody>
      </p:sp>
      <p:pic>
        <p:nvPicPr>
          <p:cNvPr id="18" name="Google Shape;152;p15">
            <a:hlinkClick r:id="rId5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18793" y="5702289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22" name="Timer for Kids - 2 minutes">
            <a:hlinkClick r:id="" action="ppaction://media"/>
            <a:extLst>
              <a:ext uri="{FF2B5EF4-FFF2-40B4-BE49-F238E27FC236}">
                <a16:creationId xmlns:a16="http://schemas.microsoft.com/office/drawing/2014/main" id="{8D4F4983-F356-49F7-971F-7CDFB75B763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74622" y="5919039"/>
            <a:ext cx="731913" cy="5489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01E90F-75D9-4B75-8362-F2DA23C15CB2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7650" t="17762" r="26955" b="20938"/>
          <a:stretch/>
        </p:blipFill>
        <p:spPr>
          <a:xfrm>
            <a:off x="533273" y="429743"/>
            <a:ext cx="9195827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1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28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video>
              <p:cMediaNode vol="4545">
                <p:cTn id="12" fill="hold" display="0">
                  <p:stCondLst>
                    <p:cond delay="indefinite"/>
                  </p:stCondLst>
                </p:cTn>
                <p:tgtEl>
                  <p:spTgt spid="2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5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6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7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8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9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260A100-D3DB-4DF5-9255-FDE8B2135DFE}"/>
              </a:ext>
            </a:extLst>
          </p:cNvPr>
          <p:cNvSpPr txBox="1"/>
          <p:nvPr/>
        </p:nvSpPr>
        <p:spPr>
          <a:xfrm>
            <a:off x="1763486" y="4065167"/>
            <a:ext cx="7291693" cy="2193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ar-AE" sz="4800" kern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أصغر مضاعف موجود بين مجموعتي الأعداد.</a:t>
            </a:r>
            <a:endParaRPr lang="ar-AE" sz="4800" kern="0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BAA95F-4D79-4DB5-A242-DF6485A1CFC0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6663" t="26080" r="55587" b="34027"/>
          <a:stretch/>
        </p:blipFill>
        <p:spPr>
          <a:xfrm>
            <a:off x="1933448" y="455138"/>
            <a:ext cx="6400800" cy="380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6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5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6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7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8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9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10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1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2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3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" name="مقارنة الكسور_ مثال الشريط _ الرياضيات  _ الكسور">
            <a:hlinkClick r:id="" action="ppaction://media"/>
            <a:extLst>
              <a:ext uri="{FF2B5EF4-FFF2-40B4-BE49-F238E27FC236}">
                <a16:creationId xmlns:a16="http://schemas.microsoft.com/office/drawing/2014/main" id="{B0FC4819-9F7D-4D8E-864A-FD1FB2B4218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88477" y="436622"/>
            <a:ext cx="9265920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6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8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7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8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9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A48963-BCF3-4E9F-BA1C-CCA8ACC7005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5356" t="17043" r="18772" b="29990"/>
          <a:stretch/>
        </p:blipFill>
        <p:spPr>
          <a:xfrm>
            <a:off x="2956333" y="397298"/>
            <a:ext cx="6911312" cy="44868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2F1E8F-B5AC-4CA4-9D0F-D1CCED9A1BA2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8761" t="18017" r="73058" b="12954"/>
          <a:stretch/>
        </p:blipFill>
        <p:spPr>
          <a:xfrm>
            <a:off x="311857" y="1005840"/>
            <a:ext cx="2270195" cy="4846320"/>
          </a:xfrm>
          <a:prstGeom prst="trapezoid">
            <a:avLst>
              <a:gd name="adj" fmla="val 9123"/>
            </a:avLst>
          </a:prstGeom>
        </p:spPr>
      </p:pic>
      <p:pic>
        <p:nvPicPr>
          <p:cNvPr id="33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298A96F8-1202-4626-AB7F-0B1FC369D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59" y="215010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1262CC0-F0A3-4B7B-8B7D-504B33784522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517</a:t>
            </a:r>
          </a:p>
        </p:txBody>
      </p:sp>
      <p:pic>
        <p:nvPicPr>
          <p:cNvPr id="18" name="Google Shape;152;p15">
            <a:hlinkClick r:id="rId14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BC2755F8-A2CF-4799-835F-C93FD45C88DE}"/>
              </a:ext>
            </a:extLst>
          </p:cNvPr>
          <p:cNvSpPr txBox="1"/>
          <p:nvPr/>
        </p:nvSpPr>
        <p:spPr>
          <a:xfrm>
            <a:off x="4388066" y="3960836"/>
            <a:ext cx="4793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US" sz="4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1FD8FCA-DF12-4828-BA99-9DD8FE4CF3C2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1418" t="23130" r="18073" b="20887"/>
          <a:stretch/>
        </p:blipFill>
        <p:spPr>
          <a:xfrm>
            <a:off x="2237291" y="944055"/>
            <a:ext cx="7630354" cy="475488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ED293B8A-574C-47D6-8A78-D18FDB89D40E}"/>
              </a:ext>
            </a:extLst>
          </p:cNvPr>
          <p:cNvSpPr txBox="1"/>
          <p:nvPr/>
        </p:nvSpPr>
        <p:spPr>
          <a:xfrm>
            <a:off x="6413151" y="4944550"/>
            <a:ext cx="2420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الخنفساء</a:t>
            </a:r>
            <a:endParaRPr lang="en-US" sz="4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05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7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8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9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E544391-E010-439C-B30D-1EB0CF1BF73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4671" t="20166" r="21250" b="20887"/>
          <a:stretch/>
        </p:blipFill>
        <p:spPr>
          <a:xfrm>
            <a:off x="1189192" y="417961"/>
            <a:ext cx="8686800" cy="532364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FD76709-C648-49E9-B708-87B8D2608B16}"/>
              </a:ext>
            </a:extLst>
          </p:cNvPr>
          <p:cNvSpPr txBox="1"/>
          <p:nvPr/>
        </p:nvSpPr>
        <p:spPr>
          <a:xfrm>
            <a:off x="4981339" y="3044152"/>
            <a:ext cx="8771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ADDD39E-3155-467C-B88A-AB29CB7BAB7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9555" t="21623" r="20488" b="23863"/>
          <a:stretch/>
        </p:blipFill>
        <p:spPr>
          <a:xfrm>
            <a:off x="1125536" y="808127"/>
            <a:ext cx="8814112" cy="5407402"/>
          </a:xfrm>
          <a:prstGeom prst="rect">
            <a:avLst/>
          </a:prstGeom>
        </p:spPr>
      </p:pic>
      <p:pic>
        <p:nvPicPr>
          <p:cNvPr id="18" name="Google Shape;152;p15">
            <a:hlinkClick r:id="rId13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3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298A96F8-1202-4626-AB7F-0B1FC369D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59" y="215010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1262CC0-F0A3-4B7B-8B7D-504B33784522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413507E-E178-421F-94B6-3F4FBD4904BF}"/>
              </a:ext>
            </a:extLst>
          </p:cNvPr>
          <p:cNvSpPr txBox="1"/>
          <p:nvPr/>
        </p:nvSpPr>
        <p:spPr>
          <a:xfrm>
            <a:off x="3037667" y="2638262"/>
            <a:ext cx="2111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الأرز</a:t>
            </a:r>
            <a:endParaRPr lang="en-US" sz="4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4426390-F58D-448D-9AE0-0367349E627B}"/>
              </a:ext>
            </a:extLst>
          </p:cNvPr>
          <p:cNvSpPr txBox="1"/>
          <p:nvPr/>
        </p:nvSpPr>
        <p:spPr>
          <a:xfrm>
            <a:off x="7559144" y="3044152"/>
            <a:ext cx="17398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الباستا</a:t>
            </a:r>
            <a:endParaRPr lang="en-US" sz="4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F2B963F-4089-4963-ABC4-1B3147831A9E}"/>
              </a:ext>
            </a:extLst>
          </p:cNvPr>
          <p:cNvSpPr txBox="1"/>
          <p:nvPr/>
        </p:nvSpPr>
        <p:spPr>
          <a:xfrm>
            <a:off x="5649359" y="3039229"/>
            <a:ext cx="2111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اللازانيا</a:t>
            </a:r>
            <a:endParaRPr lang="en-US" sz="4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46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4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6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8E8318A0-0B04-49BB-8B4B-A17539CC7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6B3112A-2F21-47A6-9858-CFB7865BEFEF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518</a:t>
            </a:r>
          </a:p>
        </p:txBody>
      </p:sp>
      <p:pic>
        <p:nvPicPr>
          <p:cNvPr id="18" name="Google Shape;152;p15">
            <a:hlinkClick r:id="rId12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4C8A67-6BA6-4A2E-9845-09AB01D6E775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54408" t="38266" r="21239" b="44139"/>
          <a:stretch/>
        </p:blipFill>
        <p:spPr>
          <a:xfrm>
            <a:off x="1134817" y="1053885"/>
            <a:ext cx="8412139" cy="3416949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843F4378-9965-46DB-8C3F-691577FBC698}"/>
              </a:ext>
            </a:extLst>
          </p:cNvPr>
          <p:cNvSpPr txBox="1"/>
          <p:nvPr/>
        </p:nvSpPr>
        <p:spPr>
          <a:xfrm>
            <a:off x="3386677" y="3260984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954DCAD-99BB-4D10-8CFF-6AC6BB3B8A21}"/>
              </a:ext>
            </a:extLst>
          </p:cNvPr>
          <p:cNvSpPr txBox="1"/>
          <p:nvPr/>
        </p:nvSpPr>
        <p:spPr>
          <a:xfrm>
            <a:off x="3439805" y="3709284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4FADB47-9068-459D-B8AF-5A4DA8782BAC}"/>
                  </a:ext>
                </a:extLst>
              </p:cNvPr>
              <p:cNvSpPr txBox="1"/>
              <p:nvPr/>
            </p:nvSpPr>
            <p:spPr>
              <a:xfrm>
                <a:off x="3809020" y="3148716"/>
                <a:ext cx="942886" cy="119571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6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6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6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6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6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6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60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4FADB47-9068-459D-B8AF-5A4DA8782B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9020" y="3148716"/>
                <a:ext cx="942886" cy="119571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04B48990-9611-4E3E-A710-519F81D0840D}"/>
              </a:ext>
            </a:extLst>
          </p:cNvPr>
          <p:cNvSpPr txBox="1"/>
          <p:nvPr/>
        </p:nvSpPr>
        <p:spPr>
          <a:xfrm>
            <a:off x="2430448" y="3184039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00B050"/>
                </a:solidFill>
              </a:rPr>
              <a:t>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6C4773-19AD-4E08-9DAE-85C73A88CDA4}"/>
              </a:ext>
            </a:extLst>
          </p:cNvPr>
          <p:cNvSpPr/>
          <p:nvPr/>
        </p:nvSpPr>
        <p:spPr>
          <a:xfrm>
            <a:off x="6437869" y="3184039"/>
            <a:ext cx="407773" cy="56977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0C5E1D0-614F-4352-8F83-9D3A097D2DE2}"/>
              </a:ext>
            </a:extLst>
          </p:cNvPr>
          <p:cNvSpPr/>
          <p:nvPr/>
        </p:nvSpPr>
        <p:spPr>
          <a:xfrm>
            <a:off x="7865969" y="3184039"/>
            <a:ext cx="407773" cy="569770"/>
          </a:xfrm>
          <a:prstGeom prst="rect">
            <a:avLst/>
          </a:prstGeom>
          <a:solidFill>
            <a:srgbClr val="FFFF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56EDDB8-7143-4C0A-96E5-CF4951024C3D}"/>
              </a:ext>
            </a:extLst>
          </p:cNvPr>
          <p:cNvSpPr txBox="1"/>
          <p:nvPr/>
        </p:nvSpPr>
        <p:spPr>
          <a:xfrm>
            <a:off x="5528603" y="4571037"/>
            <a:ext cx="38214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إذا تساوى البسطان فإن المقام الأصغر هو الأكبر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38C2151-A438-4563-9780-088391810640}"/>
              </a:ext>
            </a:extLst>
          </p:cNvPr>
          <p:cNvSpPr txBox="1"/>
          <p:nvPr/>
        </p:nvSpPr>
        <p:spPr>
          <a:xfrm>
            <a:off x="6993600" y="3184039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00B050"/>
                </a:solidFill>
              </a:rPr>
              <a:t>&lt;</a:t>
            </a:r>
          </a:p>
        </p:txBody>
      </p:sp>
    </p:spTree>
    <p:extLst>
      <p:ext uri="{BB962C8B-B14F-4D97-AF65-F5344CB8AC3E}">
        <p14:creationId xmlns:p14="http://schemas.microsoft.com/office/powerpoint/2010/main" val="424148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7" grpId="0" animBg="1"/>
      <p:bldP spid="39" grpId="0"/>
      <p:bldP spid="5" grpId="0" animBg="1"/>
      <p:bldP spid="40" grpId="0" animBg="1"/>
      <p:bldP spid="41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8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9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3AFD6F7-00F4-42FD-A5CD-2F7EDBD5B06B}"/>
              </a:ext>
            </a:extLst>
          </p:cNvPr>
          <p:cNvSpPr txBox="1"/>
          <p:nvPr/>
        </p:nvSpPr>
        <p:spPr>
          <a:xfrm>
            <a:off x="-3413716" y="2747939"/>
            <a:ext cx="3321794" cy="3583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13"/>
              </a:rPr>
              <a:t>https://www.liveworksheets.com/ud1473826ve</a:t>
            </a:r>
            <a:endParaRPr lang="ar-AE" sz="12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المفكرون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14"/>
              </a:rPr>
              <a:t>https://www.liveworksheets.com/lz1473812fm</a:t>
            </a:r>
            <a:endParaRPr lang="ar-AE" sz="12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المبتكرون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15"/>
              </a:rPr>
              <a:t>https://www.liveworksheets.com/li1473822un</a:t>
            </a:r>
            <a:endParaRPr lang="ar-A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المبدعون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AE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16"/>
              </a:rPr>
              <a:t>https://www.liveworksheets.com/lf1473829ta</a:t>
            </a:r>
            <a:endParaRPr lang="ar-AE" sz="12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همتي عالية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67FE8E3-E1B3-4E8B-BB5C-DADB244AFB13}"/>
              </a:ext>
            </a:extLst>
          </p:cNvPr>
          <p:cNvSpPr txBox="1"/>
          <p:nvPr/>
        </p:nvSpPr>
        <p:spPr>
          <a:xfrm>
            <a:off x="104432" y="350663"/>
            <a:ext cx="3182256" cy="942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ar-AE" sz="5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المبتكرون</a:t>
            </a:r>
            <a:endParaRPr lang="en-US" sz="5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265CE25-A51D-4953-84F4-2AE728700C55}"/>
              </a:ext>
            </a:extLst>
          </p:cNvPr>
          <p:cNvSpPr txBox="1"/>
          <p:nvPr/>
        </p:nvSpPr>
        <p:spPr>
          <a:xfrm>
            <a:off x="579664" y="3280315"/>
            <a:ext cx="2819583" cy="93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5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همتي عالية</a:t>
            </a:r>
            <a:endParaRPr lang="en-US" sz="5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1BE4D21-D1EB-4756-99F0-F58FB148D5F1}"/>
              </a:ext>
            </a:extLst>
          </p:cNvPr>
          <p:cNvSpPr txBox="1"/>
          <p:nvPr/>
        </p:nvSpPr>
        <p:spPr>
          <a:xfrm>
            <a:off x="4787186" y="376153"/>
            <a:ext cx="3182256" cy="93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5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المفكرون</a:t>
            </a:r>
            <a:endParaRPr lang="en-US" sz="5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CCA8374-D30D-42CF-A7BA-469BCE2DAD90}"/>
              </a:ext>
            </a:extLst>
          </p:cNvPr>
          <p:cNvSpPr txBox="1"/>
          <p:nvPr/>
        </p:nvSpPr>
        <p:spPr>
          <a:xfrm>
            <a:off x="4787186" y="3376451"/>
            <a:ext cx="3182256" cy="93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5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المبدعون</a:t>
            </a:r>
            <a:endParaRPr lang="en-US" sz="5400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744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F6D3821-D48B-473F-908F-56A04696E553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519</a:t>
            </a:r>
          </a:p>
        </p:txBody>
      </p:sp>
      <p:pic>
        <p:nvPicPr>
          <p:cNvPr id="41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FD12CA5A-D816-42E9-BFCD-8847E26C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526FC8-F445-4FCD-A483-0DF9AD0C23B0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4762" t="35337" r="18929" b="29090"/>
          <a:stretch/>
        </p:blipFill>
        <p:spPr>
          <a:xfrm>
            <a:off x="470408" y="2087426"/>
            <a:ext cx="9326880" cy="28131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C4AEA7-4E17-4953-9AFE-7ED723FD9CB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4930" t="20158" r="7262" b="70137"/>
          <a:stretch/>
        </p:blipFill>
        <p:spPr>
          <a:xfrm>
            <a:off x="1217091" y="686569"/>
            <a:ext cx="8595360" cy="824414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87117202-A299-4300-A44D-EF936538DD6E}"/>
              </a:ext>
            </a:extLst>
          </p:cNvPr>
          <p:cNvSpPr txBox="1"/>
          <p:nvPr/>
        </p:nvSpPr>
        <p:spPr>
          <a:xfrm>
            <a:off x="1891021" y="1892165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B9F3DD6-6DA4-45D1-8DE6-4F23E96B2A76}"/>
              </a:ext>
            </a:extLst>
          </p:cNvPr>
          <p:cNvSpPr txBox="1"/>
          <p:nvPr/>
        </p:nvSpPr>
        <p:spPr>
          <a:xfrm>
            <a:off x="1895996" y="2287774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9E67FF1-1EF0-4790-83DF-082C3B5488A3}"/>
                  </a:ext>
                </a:extLst>
              </p:cNvPr>
              <p:cNvSpPr txBox="1"/>
              <p:nvPr/>
            </p:nvSpPr>
            <p:spPr>
              <a:xfrm>
                <a:off x="1494919" y="2668316"/>
                <a:ext cx="792204" cy="97449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9E67FF1-1EF0-4790-83DF-082C3B5488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4919" y="2668316"/>
                <a:ext cx="792204" cy="97449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>
            <a:extLst>
              <a:ext uri="{FF2B5EF4-FFF2-40B4-BE49-F238E27FC236}">
                <a16:creationId xmlns:a16="http://schemas.microsoft.com/office/drawing/2014/main" id="{0313864A-4B4D-4747-B2B9-F56684FF1BC3}"/>
              </a:ext>
            </a:extLst>
          </p:cNvPr>
          <p:cNvSpPr txBox="1"/>
          <p:nvPr/>
        </p:nvSpPr>
        <p:spPr>
          <a:xfrm>
            <a:off x="1173500" y="2021234"/>
            <a:ext cx="543739" cy="830997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ar-AE" sz="4800" b="1" dirty="0">
                <a:solidFill>
                  <a:srgbClr val="00B050"/>
                </a:solidFill>
              </a:rPr>
              <a:t>=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78C6EDD-5718-4982-9ACD-96A534E37584}"/>
              </a:ext>
            </a:extLst>
          </p:cNvPr>
          <p:cNvSpPr txBox="1"/>
          <p:nvPr/>
        </p:nvSpPr>
        <p:spPr>
          <a:xfrm>
            <a:off x="4602213" y="1719535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ar-AE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96EFE2A-B34C-474B-98D6-7ACB8411DCFA}"/>
              </a:ext>
            </a:extLst>
          </p:cNvPr>
          <p:cNvSpPr txBox="1"/>
          <p:nvPr/>
        </p:nvSpPr>
        <p:spPr>
          <a:xfrm>
            <a:off x="4624613" y="2477624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ar-AE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01810D8-58F5-4F8D-900C-CE71F93D19EF}"/>
                  </a:ext>
                </a:extLst>
              </p:cNvPr>
              <p:cNvSpPr txBox="1"/>
              <p:nvPr/>
            </p:nvSpPr>
            <p:spPr>
              <a:xfrm>
                <a:off x="4058987" y="2815530"/>
                <a:ext cx="1061509" cy="97776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𝟏𝟖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𝟑𝟎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01810D8-58F5-4F8D-900C-CE71F93D19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8987" y="2815530"/>
                <a:ext cx="1061509" cy="97776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855BFBBA-677A-4428-A7C7-724D2E10E5C6}"/>
              </a:ext>
            </a:extLst>
          </p:cNvPr>
          <p:cNvSpPr txBox="1"/>
          <p:nvPr/>
        </p:nvSpPr>
        <p:spPr>
          <a:xfrm>
            <a:off x="5491943" y="1719535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ar-AE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0841667-4933-4902-B9AF-43527CF976D8}"/>
              </a:ext>
            </a:extLst>
          </p:cNvPr>
          <p:cNvSpPr txBox="1"/>
          <p:nvPr/>
        </p:nvSpPr>
        <p:spPr>
          <a:xfrm>
            <a:off x="5514343" y="2477624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ar-AE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5AD62EBF-281C-45E7-844E-53FC6874FD8F}"/>
                  </a:ext>
                </a:extLst>
              </p:cNvPr>
              <p:cNvSpPr txBox="1"/>
              <p:nvPr/>
            </p:nvSpPr>
            <p:spPr>
              <a:xfrm>
                <a:off x="5576186" y="2810994"/>
                <a:ext cx="1061509" cy="98873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𝟐𝟓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𝟑𝟎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5AD62EBF-281C-45E7-844E-53FC6874FD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186" y="2810994"/>
                <a:ext cx="1061509" cy="9887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>
            <a:extLst>
              <a:ext uri="{FF2B5EF4-FFF2-40B4-BE49-F238E27FC236}">
                <a16:creationId xmlns:a16="http://schemas.microsoft.com/office/drawing/2014/main" id="{2599E0BF-9819-47FD-8606-9E479476FBC6}"/>
              </a:ext>
            </a:extLst>
          </p:cNvPr>
          <p:cNvSpPr txBox="1"/>
          <p:nvPr/>
        </p:nvSpPr>
        <p:spPr>
          <a:xfrm>
            <a:off x="4946559" y="1906592"/>
            <a:ext cx="567784" cy="1015663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B050"/>
                </a:solidFill>
              </a:rPr>
              <a:t>&lt;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1150465-EA6B-4956-9C1B-8359719ADF5D}"/>
              </a:ext>
            </a:extLst>
          </p:cNvPr>
          <p:cNvSpPr txBox="1"/>
          <p:nvPr/>
        </p:nvSpPr>
        <p:spPr>
          <a:xfrm>
            <a:off x="8561202" y="1781836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0FA2DBA-1105-476C-A3AD-CCCB6E53063A}"/>
              </a:ext>
            </a:extLst>
          </p:cNvPr>
          <p:cNvSpPr txBox="1"/>
          <p:nvPr/>
        </p:nvSpPr>
        <p:spPr>
          <a:xfrm>
            <a:off x="8574299" y="2446291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5A89C304-EF40-499B-A6DA-6DC85FADBA5E}"/>
                  </a:ext>
                </a:extLst>
              </p:cNvPr>
              <p:cNvSpPr txBox="1"/>
              <p:nvPr/>
            </p:nvSpPr>
            <p:spPr>
              <a:xfrm>
                <a:off x="8021959" y="2684656"/>
                <a:ext cx="1061509" cy="97776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5A89C304-EF40-499B-A6DA-6DC85FADBA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1959" y="2684656"/>
                <a:ext cx="1061509" cy="97776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>
            <a:extLst>
              <a:ext uri="{FF2B5EF4-FFF2-40B4-BE49-F238E27FC236}">
                <a16:creationId xmlns:a16="http://schemas.microsoft.com/office/drawing/2014/main" id="{80462992-FDDF-486E-BEE7-EACD6AA8CE75}"/>
              </a:ext>
            </a:extLst>
          </p:cNvPr>
          <p:cNvSpPr txBox="1"/>
          <p:nvPr/>
        </p:nvSpPr>
        <p:spPr>
          <a:xfrm>
            <a:off x="8813602" y="2021234"/>
            <a:ext cx="543739" cy="830997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ar-AE" sz="4800" b="1" dirty="0">
                <a:solidFill>
                  <a:srgbClr val="00B050"/>
                </a:solidFill>
              </a:rPr>
              <a:t>=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1C4DF78-03F1-48E0-AA27-39CE5F2A372D}"/>
              </a:ext>
            </a:extLst>
          </p:cNvPr>
          <p:cNvSpPr/>
          <p:nvPr/>
        </p:nvSpPr>
        <p:spPr>
          <a:xfrm>
            <a:off x="877139" y="4553511"/>
            <a:ext cx="274320" cy="36576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EEF6CF2-3BFB-4402-985D-E85B5D3FD78D}"/>
              </a:ext>
            </a:extLst>
          </p:cNvPr>
          <p:cNvSpPr/>
          <p:nvPr/>
        </p:nvSpPr>
        <p:spPr>
          <a:xfrm>
            <a:off x="1749396" y="4580520"/>
            <a:ext cx="274320" cy="365760"/>
          </a:xfrm>
          <a:prstGeom prst="rect">
            <a:avLst/>
          </a:prstGeom>
          <a:solidFill>
            <a:srgbClr val="FFFF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B2426BD-712C-41F6-BDF8-899DBBCFC34E}"/>
              </a:ext>
            </a:extLst>
          </p:cNvPr>
          <p:cNvSpPr txBox="1"/>
          <p:nvPr/>
        </p:nvSpPr>
        <p:spPr>
          <a:xfrm>
            <a:off x="320168" y="4946280"/>
            <a:ext cx="3481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إذا تساوى المقامان فإن البسط الأكبر هو الأكبر</a:t>
            </a:r>
            <a:endParaRPr lang="en-US" sz="28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7FBB575-2F7E-4306-A053-B05E8B25746C}"/>
              </a:ext>
            </a:extLst>
          </p:cNvPr>
          <p:cNvSpPr txBox="1"/>
          <p:nvPr/>
        </p:nvSpPr>
        <p:spPr>
          <a:xfrm>
            <a:off x="1211027" y="4000500"/>
            <a:ext cx="567784" cy="1015663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B050"/>
                </a:solidFill>
              </a:rPr>
              <a:t>&gt;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B172F30-B6BD-46EE-95F9-3C2A5DA722E8}"/>
              </a:ext>
            </a:extLst>
          </p:cNvPr>
          <p:cNvSpPr txBox="1"/>
          <p:nvPr/>
        </p:nvSpPr>
        <p:spPr>
          <a:xfrm>
            <a:off x="5808380" y="4033650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ar-AE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8340990-27B9-4A50-B32A-3A4080B790B1}"/>
              </a:ext>
            </a:extLst>
          </p:cNvPr>
          <p:cNvSpPr txBox="1"/>
          <p:nvPr/>
        </p:nvSpPr>
        <p:spPr>
          <a:xfrm>
            <a:off x="5862643" y="4443532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ar-AE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9E7AD879-CD7F-4C74-BDF5-2973EC97CFFD}"/>
                  </a:ext>
                </a:extLst>
              </p:cNvPr>
              <p:cNvSpPr txBox="1"/>
              <p:nvPr/>
            </p:nvSpPr>
            <p:spPr>
              <a:xfrm>
                <a:off x="5458728" y="4861686"/>
                <a:ext cx="1061509" cy="98873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9E7AD879-CD7F-4C74-BDF5-2973EC97CF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728" y="4861686"/>
                <a:ext cx="1061509" cy="9887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>
            <a:extLst>
              <a:ext uri="{FF2B5EF4-FFF2-40B4-BE49-F238E27FC236}">
                <a16:creationId xmlns:a16="http://schemas.microsoft.com/office/drawing/2014/main" id="{6CB47BC4-9886-42B1-AB3E-7D7FE4A29DC1}"/>
              </a:ext>
            </a:extLst>
          </p:cNvPr>
          <p:cNvSpPr txBox="1"/>
          <p:nvPr/>
        </p:nvSpPr>
        <p:spPr>
          <a:xfrm>
            <a:off x="5073599" y="3997988"/>
            <a:ext cx="567784" cy="1015663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B050"/>
                </a:solidFill>
              </a:rPr>
              <a:t>&lt;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AE1D345-7006-423B-BBA5-63239362D001}"/>
              </a:ext>
            </a:extLst>
          </p:cNvPr>
          <p:cNvSpPr txBox="1"/>
          <p:nvPr/>
        </p:nvSpPr>
        <p:spPr>
          <a:xfrm>
            <a:off x="8429797" y="3822538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9EC5336-1EEF-4AF7-AD3B-E6B8237FBFA4}"/>
              </a:ext>
            </a:extLst>
          </p:cNvPr>
          <p:cNvSpPr txBox="1"/>
          <p:nvPr/>
        </p:nvSpPr>
        <p:spPr>
          <a:xfrm>
            <a:off x="8452197" y="4580627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3DAE1310-6265-48A5-A339-90448E62A1D8}"/>
                  </a:ext>
                </a:extLst>
              </p:cNvPr>
              <p:cNvSpPr txBox="1"/>
              <p:nvPr/>
            </p:nvSpPr>
            <p:spPr>
              <a:xfrm>
                <a:off x="7761325" y="5041551"/>
                <a:ext cx="1061509" cy="985463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3DAE1310-6265-48A5-A339-90448E62A1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1325" y="5041551"/>
                <a:ext cx="1061509" cy="985463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>
            <a:extLst>
              <a:ext uri="{FF2B5EF4-FFF2-40B4-BE49-F238E27FC236}">
                <a16:creationId xmlns:a16="http://schemas.microsoft.com/office/drawing/2014/main" id="{71AB7968-1F10-4CEC-B488-FF1EA393ECA5}"/>
              </a:ext>
            </a:extLst>
          </p:cNvPr>
          <p:cNvSpPr txBox="1"/>
          <p:nvPr/>
        </p:nvSpPr>
        <p:spPr>
          <a:xfrm>
            <a:off x="9319527" y="3822538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x8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2C1B164-34D4-46C7-AC34-0630E45E999A}"/>
              </a:ext>
            </a:extLst>
          </p:cNvPr>
          <p:cNvSpPr txBox="1"/>
          <p:nvPr/>
        </p:nvSpPr>
        <p:spPr>
          <a:xfrm>
            <a:off x="9341927" y="4580627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44FD14D0-BFE2-4ECA-8D18-BC1940EF354C}"/>
                  </a:ext>
                </a:extLst>
              </p:cNvPr>
              <p:cNvSpPr txBox="1"/>
              <p:nvPr/>
            </p:nvSpPr>
            <p:spPr>
              <a:xfrm>
                <a:off x="9008927" y="5035008"/>
                <a:ext cx="1061509" cy="97449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𝟏𝟔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44FD14D0-BFE2-4ECA-8D18-BC1940EF35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08927" y="5035008"/>
                <a:ext cx="1061509" cy="974498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>
            <a:extLst>
              <a:ext uri="{FF2B5EF4-FFF2-40B4-BE49-F238E27FC236}">
                <a16:creationId xmlns:a16="http://schemas.microsoft.com/office/drawing/2014/main" id="{4D300102-9725-486C-8D06-F5196036CC62}"/>
              </a:ext>
            </a:extLst>
          </p:cNvPr>
          <p:cNvSpPr txBox="1"/>
          <p:nvPr/>
        </p:nvSpPr>
        <p:spPr>
          <a:xfrm>
            <a:off x="8774143" y="4009595"/>
            <a:ext cx="567784" cy="1015663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B050"/>
                </a:solidFill>
              </a:rPr>
              <a:t>&lt;</a:t>
            </a:r>
          </a:p>
        </p:txBody>
      </p:sp>
    </p:spTree>
    <p:extLst>
      <p:ext uri="{BB962C8B-B14F-4D97-AF65-F5344CB8AC3E}">
        <p14:creationId xmlns:p14="http://schemas.microsoft.com/office/powerpoint/2010/main" val="145264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 animBg="1"/>
      <p:bldP spid="38" grpId="0"/>
      <p:bldP spid="52" grpId="0"/>
      <p:bldP spid="53" grpId="0"/>
      <p:bldP spid="54" grpId="0" animBg="1"/>
      <p:bldP spid="55" grpId="0"/>
      <p:bldP spid="56" grpId="0"/>
      <p:bldP spid="57" grpId="0" animBg="1"/>
      <p:bldP spid="58" grpId="0"/>
      <p:bldP spid="59" grpId="0"/>
      <p:bldP spid="60" grpId="0"/>
      <p:bldP spid="61" grpId="0" animBg="1"/>
      <p:bldP spid="62" grpId="0"/>
      <p:bldP spid="32" grpId="0" animBg="1"/>
      <p:bldP spid="33" grpId="0" animBg="1"/>
      <p:bldP spid="40" grpId="0"/>
      <p:bldP spid="42" grpId="0"/>
      <p:bldP spid="43" grpId="0"/>
      <p:bldP spid="44" grpId="0"/>
      <p:bldP spid="45" grpId="0" animBg="1"/>
      <p:bldP spid="46" grpId="0"/>
      <p:bldP spid="47" grpId="0"/>
      <p:bldP spid="48" grpId="0"/>
      <p:bldP spid="49" grpId="0" animBg="1"/>
      <p:bldP spid="50" grpId="0"/>
      <p:bldP spid="51" grpId="0"/>
      <p:bldP spid="63" grpId="0" animBg="1"/>
      <p:bldP spid="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F6D3821-D48B-473F-908F-56A04696E553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519</a:t>
            </a:r>
          </a:p>
        </p:txBody>
      </p:sp>
      <p:pic>
        <p:nvPicPr>
          <p:cNvPr id="41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FD12CA5A-D816-42E9-BFCD-8847E26C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C4AEA7-4E17-4953-9AFE-7ED723FD9CB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4930" t="20158" r="7262" b="70137"/>
          <a:stretch/>
        </p:blipFill>
        <p:spPr>
          <a:xfrm>
            <a:off x="1217091" y="686569"/>
            <a:ext cx="8595360" cy="8244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DCBB10-9420-4076-A82D-205A69F8CD5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13470" t="30447" r="29499" b="61529"/>
          <a:stretch/>
        </p:blipFill>
        <p:spPr>
          <a:xfrm>
            <a:off x="470408" y="2246470"/>
            <a:ext cx="9326880" cy="737765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EC9F1E21-FBF7-4694-850C-0D29EB0F28FD}"/>
              </a:ext>
            </a:extLst>
          </p:cNvPr>
          <p:cNvSpPr txBox="1"/>
          <p:nvPr/>
        </p:nvSpPr>
        <p:spPr>
          <a:xfrm>
            <a:off x="815500" y="1970061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91BE48C-B519-4DC2-814C-A6797F27789F}"/>
              </a:ext>
            </a:extLst>
          </p:cNvPr>
          <p:cNvSpPr txBox="1"/>
          <p:nvPr/>
        </p:nvSpPr>
        <p:spPr>
          <a:xfrm>
            <a:off x="837900" y="2728150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CAEDB11B-C943-45F5-AA07-8D4DDD42AF00}"/>
                  </a:ext>
                </a:extLst>
              </p:cNvPr>
              <p:cNvSpPr txBox="1"/>
              <p:nvPr/>
            </p:nvSpPr>
            <p:spPr>
              <a:xfrm>
                <a:off x="272274" y="3066056"/>
                <a:ext cx="1061509" cy="97449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CAEDB11B-C943-45F5-AA07-8D4DDD42AF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274" y="3066056"/>
                <a:ext cx="1061509" cy="97449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TextBox 67">
            <a:extLst>
              <a:ext uri="{FF2B5EF4-FFF2-40B4-BE49-F238E27FC236}">
                <a16:creationId xmlns:a16="http://schemas.microsoft.com/office/drawing/2014/main" id="{709BA27B-8561-4442-9241-9DD6D1413FCB}"/>
              </a:ext>
            </a:extLst>
          </p:cNvPr>
          <p:cNvSpPr txBox="1"/>
          <p:nvPr/>
        </p:nvSpPr>
        <p:spPr>
          <a:xfrm>
            <a:off x="1705230" y="1970061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x4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798DA34-CAC1-4A79-BA63-2AB5E69283AE}"/>
              </a:ext>
            </a:extLst>
          </p:cNvPr>
          <p:cNvSpPr txBox="1"/>
          <p:nvPr/>
        </p:nvSpPr>
        <p:spPr>
          <a:xfrm>
            <a:off x="1727630" y="2728150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CB70A25A-4963-4E8D-BE0E-1442EA62D935}"/>
                  </a:ext>
                </a:extLst>
              </p:cNvPr>
              <p:cNvSpPr txBox="1"/>
              <p:nvPr/>
            </p:nvSpPr>
            <p:spPr>
              <a:xfrm>
                <a:off x="1789473" y="3061520"/>
                <a:ext cx="1061509" cy="97251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CB70A25A-4963-4E8D-BE0E-1442EA62D9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9473" y="3061520"/>
                <a:ext cx="1061509" cy="97251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TextBox 71">
            <a:extLst>
              <a:ext uri="{FF2B5EF4-FFF2-40B4-BE49-F238E27FC236}">
                <a16:creationId xmlns:a16="http://schemas.microsoft.com/office/drawing/2014/main" id="{68826585-A36C-4FC8-A39C-755CA7D65D0E}"/>
              </a:ext>
            </a:extLst>
          </p:cNvPr>
          <p:cNvSpPr txBox="1"/>
          <p:nvPr/>
        </p:nvSpPr>
        <p:spPr>
          <a:xfrm>
            <a:off x="1213634" y="2134066"/>
            <a:ext cx="567784" cy="1015663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B050"/>
                </a:solidFill>
              </a:rPr>
              <a:t>&gt;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C56A59E-D199-4615-8514-1093A55B8621}"/>
              </a:ext>
            </a:extLst>
          </p:cNvPr>
          <p:cNvSpPr txBox="1"/>
          <p:nvPr/>
        </p:nvSpPr>
        <p:spPr>
          <a:xfrm>
            <a:off x="4798397" y="2019594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x3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7320379-6889-4F91-8A18-00F1F3B60671}"/>
              </a:ext>
            </a:extLst>
          </p:cNvPr>
          <p:cNvSpPr txBox="1"/>
          <p:nvPr/>
        </p:nvSpPr>
        <p:spPr>
          <a:xfrm>
            <a:off x="4770741" y="2769788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31E3D56C-A885-4886-8635-0E503672F2ED}"/>
                  </a:ext>
                </a:extLst>
              </p:cNvPr>
              <p:cNvSpPr txBox="1"/>
              <p:nvPr/>
            </p:nvSpPr>
            <p:spPr>
              <a:xfrm>
                <a:off x="4239987" y="3052246"/>
                <a:ext cx="1083094" cy="97776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31E3D56C-A885-4886-8635-0E503672F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9987" y="3052246"/>
                <a:ext cx="1083094" cy="97776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>
            <a:extLst>
              <a:ext uri="{FF2B5EF4-FFF2-40B4-BE49-F238E27FC236}">
                <a16:creationId xmlns:a16="http://schemas.microsoft.com/office/drawing/2014/main" id="{DB31A88E-516F-4D3F-B2FB-6E4E752E2B6A}"/>
              </a:ext>
            </a:extLst>
          </p:cNvPr>
          <p:cNvSpPr txBox="1"/>
          <p:nvPr/>
        </p:nvSpPr>
        <p:spPr>
          <a:xfrm>
            <a:off x="5049135" y="2304437"/>
            <a:ext cx="543739" cy="830997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ar-AE" sz="4800" b="1" dirty="0">
                <a:solidFill>
                  <a:srgbClr val="00B050"/>
                </a:solidFill>
              </a:rPr>
              <a:t>=</a:t>
            </a:r>
            <a:endParaRPr lang="en-US" sz="4800" b="1" dirty="0">
              <a:solidFill>
                <a:srgbClr val="00B050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80D5CD68-007D-4477-98B9-441978B88448}"/>
              </a:ext>
            </a:extLst>
          </p:cNvPr>
          <p:cNvSpPr txBox="1"/>
          <p:nvPr/>
        </p:nvSpPr>
        <p:spPr>
          <a:xfrm>
            <a:off x="8654765" y="2012522"/>
            <a:ext cx="618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9FC9F92-BD60-42B8-8DC6-5F2F3BBD1291}"/>
              </a:ext>
            </a:extLst>
          </p:cNvPr>
          <p:cNvSpPr txBox="1"/>
          <p:nvPr/>
        </p:nvSpPr>
        <p:spPr>
          <a:xfrm>
            <a:off x="8667862" y="2764904"/>
            <a:ext cx="592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9418E816-F53A-4CEB-828A-041D3E31688F}"/>
                  </a:ext>
                </a:extLst>
              </p:cNvPr>
              <p:cNvSpPr txBox="1"/>
              <p:nvPr/>
            </p:nvSpPr>
            <p:spPr>
              <a:xfrm>
                <a:off x="8198193" y="3053989"/>
                <a:ext cx="792205" cy="97449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4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9418E816-F53A-4CEB-828A-041D3E3168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8193" y="3053989"/>
                <a:ext cx="792205" cy="974498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TextBox 84">
            <a:extLst>
              <a:ext uri="{FF2B5EF4-FFF2-40B4-BE49-F238E27FC236}">
                <a16:creationId xmlns:a16="http://schemas.microsoft.com/office/drawing/2014/main" id="{D33F418D-C475-44AA-A812-FEAD17A335A5}"/>
              </a:ext>
            </a:extLst>
          </p:cNvPr>
          <p:cNvSpPr txBox="1"/>
          <p:nvPr/>
        </p:nvSpPr>
        <p:spPr>
          <a:xfrm>
            <a:off x="8873504" y="2132900"/>
            <a:ext cx="567784" cy="1015663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rgbClr val="00B050"/>
                </a:solidFill>
              </a:rPr>
              <a:t>&lt;</a:t>
            </a:r>
          </a:p>
        </p:txBody>
      </p:sp>
    </p:spTree>
    <p:extLst>
      <p:ext uri="{BB962C8B-B14F-4D97-AF65-F5344CB8AC3E}">
        <p14:creationId xmlns:p14="http://schemas.microsoft.com/office/powerpoint/2010/main" val="187891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6" grpId="0"/>
      <p:bldP spid="67" grpId="0" animBg="1"/>
      <p:bldP spid="68" grpId="0"/>
      <p:bldP spid="69" grpId="0"/>
      <p:bldP spid="70" grpId="0" animBg="1"/>
      <p:bldP spid="72" grpId="0"/>
      <p:bldP spid="73" grpId="0"/>
      <p:bldP spid="74" grpId="0"/>
      <p:bldP spid="75" grpId="0" animBg="1"/>
      <p:bldP spid="80" grpId="0"/>
      <p:bldP spid="81" grpId="0"/>
      <p:bldP spid="82" grpId="0"/>
      <p:bldP spid="83" grpId="0" animBg="1"/>
      <p:bldP spid="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086847-FAD4-41C7-B318-FEB16B10310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2589" t="54089" r="45664" b="19085"/>
          <a:stretch/>
        </p:blipFill>
        <p:spPr>
          <a:xfrm>
            <a:off x="626337" y="1427047"/>
            <a:ext cx="9052560" cy="32703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C0853D-7E5B-4471-AD3B-16B1BE6711E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5389" t="42798" r="19164" b="48430"/>
          <a:stretch/>
        </p:blipFill>
        <p:spPr>
          <a:xfrm>
            <a:off x="1255883" y="443359"/>
            <a:ext cx="8595360" cy="76453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A86D7056-0175-4915-9822-2B62313A8C57}"/>
              </a:ext>
            </a:extLst>
          </p:cNvPr>
          <p:cNvSpPr txBox="1"/>
          <p:nvPr/>
        </p:nvSpPr>
        <p:spPr>
          <a:xfrm>
            <a:off x="3064018" y="1535862"/>
            <a:ext cx="22591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نحول المقام إلى 6 في جميع الكسور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B1EBDBC-62B0-4820-BCDD-5662B652189C}"/>
                  </a:ext>
                </a:extLst>
              </p:cNvPr>
              <p:cNvSpPr txBox="1"/>
              <p:nvPr/>
            </p:nvSpPr>
            <p:spPr>
              <a:xfrm>
                <a:off x="614343" y="259920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2B1EBDBC-62B0-4820-BCDD-5662B65218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43" y="2599201"/>
                <a:ext cx="641552" cy="90422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52A9C86-35E3-4200-804E-4354C1D58E36}"/>
                  </a:ext>
                </a:extLst>
              </p:cNvPr>
              <p:cNvSpPr txBox="1"/>
              <p:nvPr/>
            </p:nvSpPr>
            <p:spPr>
              <a:xfrm>
                <a:off x="1378901" y="2599201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52A9C86-35E3-4200-804E-4354C1D58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901" y="2599201"/>
                <a:ext cx="641552" cy="90120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>
            <a:extLst>
              <a:ext uri="{FF2B5EF4-FFF2-40B4-BE49-F238E27FC236}">
                <a16:creationId xmlns:a16="http://schemas.microsoft.com/office/drawing/2014/main" id="{7FB03056-31E2-4381-BFE5-B9FA33CF54D0}"/>
              </a:ext>
            </a:extLst>
          </p:cNvPr>
          <p:cNvSpPr txBox="1"/>
          <p:nvPr/>
        </p:nvSpPr>
        <p:spPr>
          <a:xfrm>
            <a:off x="993343" y="274315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3E4E93A-26AD-471B-B63A-3372A834AC05}"/>
              </a:ext>
            </a:extLst>
          </p:cNvPr>
          <p:cNvSpPr txBox="1"/>
          <p:nvPr/>
        </p:nvSpPr>
        <p:spPr>
          <a:xfrm>
            <a:off x="1781483" y="275857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652798B-8C3E-44D4-AB59-C51C9209025C}"/>
                  </a:ext>
                </a:extLst>
              </p:cNvPr>
              <p:cNvSpPr txBox="1"/>
              <p:nvPr/>
            </p:nvSpPr>
            <p:spPr>
              <a:xfrm>
                <a:off x="2237378" y="259825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6652798B-8C3E-44D4-AB59-C51C920902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7378" y="2598255"/>
                <a:ext cx="641552" cy="904222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68EB0942-15FA-47C2-936F-401B9B90A545}"/>
                  </a:ext>
                </a:extLst>
              </p:cNvPr>
              <p:cNvSpPr txBox="1"/>
              <p:nvPr/>
            </p:nvSpPr>
            <p:spPr>
              <a:xfrm>
                <a:off x="614343" y="3519822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68EB0942-15FA-47C2-936F-401B9B90A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43" y="3519822"/>
                <a:ext cx="641552" cy="90422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FB3738E8-DEEC-4E18-A2AF-BD435B719215}"/>
                  </a:ext>
                </a:extLst>
              </p:cNvPr>
              <p:cNvSpPr txBox="1"/>
              <p:nvPr/>
            </p:nvSpPr>
            <p:spPr>
              <a:xfrm>
                <a:off x="1378901" y="3519822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FB3738E8-DEEC-4E18-A2AF-BD435B7192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901" y="3519822"/>
                <a:ext cx="641552" cy="901209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>
            <a:extLst>
              <a:ext uri="{FF2B5EF4-FFF2-40B4-BE49-F238E27FC236}">
                <a16:creationId xmlns:a16="http://schemas.microsoft.com/office/drawing/2014/main" id="{F29770FE-570E-4774-AFD6-3CA08D60F737}"/>
              </a:ext>
            </a:extLst>
          </p:cNvPr>
          <p:cNvSpPr txBox="1"/>
          <p:nvPr/>
        </p:nvSpPr>
        <p:spPr>
          <a:xfrm>
            <a:off x="993343" y="3663771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CD26005-D2C7-4520-AADD-A863EC408BD4}"/>
              </a:ext>
            </a:extLst>
          </p:cNvPr>
          <p:cNvSpPr txBox="1"/>
          <p:nvPr/>
        </p:nvSpPr>
        <p:spPr>
          <a:xfrm>
            <a:off x="1781483" y="3679193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94B391C3-0817-47B4-9FEF-A4E426166B38}"/>
                  </a:ext>
                </a:extLst>
              </p:cNvPr>
              <p:cNvSpPr txBox="1"/>
              <p:nvPr/>
            </p:nvSpPr>
            <p:spPr>
              <a:xfrm>
                <a:off x="2237378" y="3518876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94B391C3-0817-47B4-9FEF-A4E426166B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7378" y="3518876"/>
                <a:ext cx="641552" cy="90422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>
            <a:extLst>
              <a:ext uri="{FF2B5EF4-FFF2-40B4-BE49-F238E27FC236}">
                <a16:creationId xmlns:a16="http://schemas.microsoft.com/office/drawing/2014/main" id="{3F6D3821-D48B-473F-908F-56A04696E553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519</a:t>
            </a:r>
          </a:p>
        </p:txBody>
      </p:sp>
      <p:pic>
        <p:nvPicPr>
          <p:cNvPr id="41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FD12CA5A-D816-42E9-BFCD-8847E26C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3EA20F0C-9F4E-4944-8F4D-4A10261A0374}"/>
                  </a:ext>
                </a:extLst>
              </p:cNvPr>
              <p:cNvSpPr txBox="1"/>
              <p:nvPr/>
            </p:nvSpPr>
            <p:spPr>
              <a:xfrm>
                <a:off x="505268" y="441753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3EA20F0C-9F4E-4944-8F4D-4A10261A03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268" y="4417535"/>
                <a:ext cx="641552" cy="108504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>
            <a:extLst>
              <a:ext uri="{FF2B5EF4-FFF2-40B4-BE49-F238E27FC236}">
                <a16:creationId xmlns:a16="http://schemas.microsoft.com/office/drawing/2014/main" id="{6390A165-EEA6-4441-9FD5-A42E18AA71D6}"/>
              </a:ext>
            </a:extLst>
          </p:cNvPr>
          <p:cNvSpPr txBox="1"/>
          <p:nvPr/>
        </p:nvSpPr>
        <p:spPr>
          <a:xfrm>
            <a:off x="1067261" y="435810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6D1D6FDA-B4CD-40C7-891B-0400DAF073FF}"/>
                  </a:ext>
                </a:extLst>
              </p:cNvPr>
              <p:cNvSpPr txBox="1"/>
              <p:nvPr/>
            </p:nvSpPr>
            <p:spPr>
              <a:xfrm>
                <a:off x="1665195" y="4417535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6D1D6FDA-B4CD-40C7-891B-0400DAF073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5195" y="4417535"/>
                <a:ext cx="641552" cy="108876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>
            <a:extLst>
              <a:ext uri="{FF2B5EF4-FFF2-40B4-BE49-F238E27FC236}">
                <a16:creationId xmlns:a16="http://schemas.microsoft.com/office/drawing/2014/main" id="{9B6B59C9-776C-4D1A-8C15-F018AFE66011}"/>
              </a:ext>
            </a:extLst>
          </p:cNvPr>
          <p:cNvSpPr txBox="1"/>
          <p:nvPr/>
        </p:nvSpPr>
        <p:spPr>
          <a:xfrm>
            <a:off x="2227188" y="435810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3A22618-588A-4393-8789-4FE8C61CB457}"/>
                  </a:ext>
                </a:extLst>
              </p:cNvPr>
              <p:cNvSpPr txBox="1"/>
              <p:nvPr/>
            </p:nvSpPr>
            <p:spPr>
              <a:xfrm>
                <a:off x="2839758" y="441753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3A22618-588A-4393-8789-4FE8C61CB4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9758" y="4417535"/>
                <a:ext cx="641552" cy="108504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C951BA90-3BCA-4964-9FF7-B476430E71F0}"/>
              </a:ext>
            </a:extLst>
          </p:cNvPr>
          <p:cNvSpPr txBox="1"/>
          <p:nvPr/>
        </p:nvSpPr>
        <p:spPr>
          <a:xfrm>
            <a:off x="7975688" y="1535862"/>
            <a:ext cx="191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نحول المقام إلى 24 في جميع الكسور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C5F93226-2054-4D6C-A829-4A44EC76B474}"/>
                  </a:ext>
                </a:extLst>
              </p:cNvPr>
              <p:cNvSpPr txBox="1"/>
              <p:nvPr/>
            </p:nvSpPr>
            <p:spPr>
              <a:xfrm>
                <a:off x="5667726" y="248344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C5F93226-2054-4D6C-A829-4A44EC76B4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7726" y="2483441"/>
                <a:ext cx="641552" cy="904222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1146612F-8943-460D-8F1B-DE9BF1144A0D}"/>
                  </a:ext>
                </a:extLst>
              </p:cNvPr>
              <p:cNvSpPr txBox="1"/>
              <p:nvPr/>
            </p:nvSpPr>
            <p:spPr>
              <a:xfrm>
                <a:off x="6432284" y="2483441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1146612F-8943-460D-8F1B-DE9BF1144A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2284" y="2483441"/>
                <a:ext cx="641552" cy="901209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Box 80">
            <a:extLst>
              <a:ext uri="{FF2B5EF4-FFF2-40B4-BE49-F238E27FC236}">
                <a16:creationId xmlns:a16="http://schemas.microsoft.com/office/drawing/2014/main" id="{F52D9DF8-3FD3-4405-A932-947A2FD31C41}"/>
              </a:ext>
            </a:extLst>
          </p:cNvPr>
          <p:cNvSpPr txBox="1"/>
          <p:nvPr/>
        </p:nvSpPr>
        <p:spPr>
          <a:xfrm>
            <a:off x="6046726" y="262739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4D44D43-8E74-4D10-8D6F-825BC1E35BE9}"/>
              </a:ext>
            </a:extLst>
          </p:cNvPr>
          <p:cNvSpPr txBox="1"/>
          <p:nvPr/>
        </p:nvSpPr>
        <p:spPr>
          <a:xfrm>
            <a:off x="6834866" y="264281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99BEC848-F41B-4A32-B7CD-96962CBA8D49}"/>
                  </a:ext>
                </a:extLst>
              </p:cNvPr>
              <p:cNvSpPr txBox="1"/>
              <p:nvPr/>
            </p:nvSpPr>
            <p:spPr>
              <a:xfrm>
                <a:off x="7290761" y="248249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𝟏𝟖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99BEC848-F41B-4A32-B7CD-96962CBA8D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0761" y="2482495"/>
                <a:ext cx="641552" cy="904222"/>
              </a:xfrm>
              <a:prstGeom prst="rect">
                <a:avLst/>
              </a:prstGeom>
              <a:blipFill>
                <a:blip r:embed="rId26"/>
                <a:stretch>
                  <a:fillRect r="-1904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9B2F05A5-D9F2-4751-AC85-78F60B88ECA5}"/>
                  </a:ext>
                </a:extLst>
              </p:cNvPr>
              <p:cNvSpPr txBox="1"/>
              <p:nvPr/>
            </p:nvSpPr>
            <p:spPr>
              <a:xfrm>
                <a:off x="5632823" y="332492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9B2F05A5-D9F2-4751-AC85-78F60B88EC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823" y="3324921"/>
                <a:ext cx="641552" cy="904222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2444C91-1503-468E-B328-53078CB66B54}"/>
                  </a:ext>
                </a:extLst>
              </p:cNvPr>
              <p:cNvSpPr txBox="1"/>
              <p:nvPr/>
            </p:nvSpPr>
            <p:spPr>
              <a:xfrm>
                <a:off x="6397381" y="3324921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2444C91-1503-468E-B328-53078CB66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381" y="3324921"/>
                <a:ext cx="641552" cy="901209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TextBox 85">
            <a:extLst>
              <a:ext uri="{FF2B5EF4-FFF2-40B4-BE49-F238E27FC236}">
                <a16:creationId xmlns:a16="http://schemas.microsoft.com/office/drawing/2014/main" id="{82CF84D9-1AC8-4BC8-93E6-22BBC0A3E6EC}"/>
              </a:ext>
            </a:extLst>
          </p:cNvPr>
          <p:cNvSpPr txBox="1"/>
          <p:nvPr/>
        </p:nvSpPr>
        <p:spPr>
          <a:xfrm>
            <a:off x="6011823" y="346887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FB28002-4730-4954-93F7-7497A00ABCD9}"/>
              </a:ext>
            </a:extLst>
          </p:cNvPr>
          <p:cNvSpPr txBox="1"/>
          <p:nvPr/>
        </p:nvSpPr>
        <p:spPr>
          <a:xfrm>
            <a:off x="6799963" y="348429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77299D07-09C6-4A86-9439-ED51C3DDE5C8}"/>
                  </a:ext>
                </a:extLst>
              </p:cNvPr>
              <p:cNvSpPr txBox="1"/>
              <p:nvPr/>
            </p:nvSpPr>
            <p:spPr>
              <a:xfrm>
                <a:off x="7255858" y="332397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𝟏𝟔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77299D07-09C6-4A86-9439-ED51C3DDE5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5858" y="3323975"/>
                <a:ext cx="641552" cy="904222"/>
              </a:xfrm>
              <a:prstGeom prst="rect">
                <a:avLst/>
              </a:prstGeom>
              <a:blipFill>
                <a:blip r:embed="rId29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C18D6AF5-51C4-4384-A745-B63103201240}"/>
                  </a:ext>
                </a:extLst>
              </p:cNvPr>
              <p:cNvSpPr txBox="1"/>
              <p:nvPr/>
            </p:nvSpPr>
            <p:spPr>
              <a:xfrm>
                <a:off x="5632823" y="4245542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C18D6AF5-51C4-4384-A745-B631032012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823" y="4245542"/>
                <a:ext cx="641552" cy="904222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760B97E5-CA85-4797-AB46-3453A83935B3}"/>
                  </a:ext>
                </a:extLst>
              </p:cNvPr>
              <p:cNvSpPr txBox="1"/>
              <p:nvPr/>
            </p:nvSpPr>
            <p:spPr>
              <a:xfrm>
                <a:off x="6397381" y="4245542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760B97E5-CA85-4797-AB46-3453A83935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381" y="4245542"/>
                <a:ext cx="641552" cy="901209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TextBox 90">
            <a:extLst>
              <a:ext uri="{FF2B5EF4-FFF2-40B4-BE49-F238E27FC236}">
                <a16:creationId xmlns:a16="http://schemas.microsoft.com/office/drawing/2014/main" id="{8F235A38-B319-4B8E-A00A-B287C354BC7E}"/>
              </a:ext>
            </a:extLst>
          </p:cNvPr>
          <p:cNvSpPr txBox="1"/>
          <p:nvPr/>
        </p:nvSpPr>
        <p:spPr>
          <a:xfrm>
            <a:off x="6011823" y="4389491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1640D04-7791-4055-B658-634B6490675A}"/>
              </a:ext>
            </a:extLst>
          </p:cNvPr>
          <p:cNvSpPr txBox="1"/>
          <p:nvPr/>
        </p:nvSpPr>
        <p:spPr>
          <a:xfrm>
            <a:off x="6799963" y="4404913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18F623E1-62AD-486E-8C0C-8C1ED770CA46}"/>
                  </a:ext>
                </a:extLst>
              </p:cNvPr>
              <p:cNvSpPr txBox="1"/>
              <p:nvPr/>
            </p:nvSpPr>
            <p:spPr>
              <a:xfrm>
                <a:off x="7255858" y="4244596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𝟐𝟏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18F623E1-62AD-486E-8C0C-8C1ED770CA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5858" y="4244596"/>
                <a:ext cx="641552" cy="904222"/>
              </a:xfrm>
              <a:prstGeom prst="rect">
                <a:avLst/>
              </a:prstGeom>
              <a:blipFill>
                <a:blip r:embed="rId32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E7E6E5E-0F15-4AA4-B6D4-0DA904E7329B}"/>
                  </a:ext>
                </a:extLst>
              </p:cNvPr>
              <p:cNvSpPr txBox="1"/>
              <p:nvPr/>
            </p:nvSpPr>
            <p:spPr>
              <a:xfrm>
                <a:off x="5523748" y="514325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E7E6E5E-0F15-4AA4-B6D4-0DA904E732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748" y="5143255"/>
                <a:ext cx="641552" cy="1085041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>
            <a:extLst>
              <a:ext uri="{FF2B5EF4-FFF2-40B4-BE49-F238E27FC236}">
                <a16:creationId xmlns:a16="http://schemas.microsoft.com/office/drawing/2014/main" id="{6DC1D6EC-0081-4273-B3B9-8AB27FD786A1}"/>
              </a:ext>
            </a:extLst>
          </p:cNvPr>
          <p:cNvSpPr txBox="1"/>
          <p:nvPr/>
        </p:nvSpPr>
        <p:spPr>
          <a:xfrm>
            <a:off x="6085741" y="508382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2C03BEDE-A892-40F1-82C1-723FC38FE28D}"/>
                  </a:ext>
                </a:extLst>
              </p:cNvPr>
              <p:cNvSpPr txBox="1"/>
              <p:nvPr/>
            </p:nvSpPr>
            <p:spPr>
              <a:xfrm>
                <a:off x="6683675" y="5143255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2C03BEDE-A892-40F1-82C1-723FC38FE2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675" y="5143255"/>
                <a:ext cx="641552" cy="1088760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TextBox 96">
            <a:extLst>
              <a:ext uri="{FF2B5EF4-FFF2-40B4-BE49-F238E27FC236}">
                <a16:creationId xmlns:a16="http://schemas.microsoft.com/office/drawing/2014/main" id="{3B5295D6-AA0E-4C5F-92F2-81AAE78F1C42}"/>
              </a:ext>
            </a:extLst>
          </p:cNvPr>
          <p:cNvSpPr txBox="1"/>
          <p:nvPr/>
        </p:nvSpPr>
        <p:spPr>
          <a:xfrm>
            <a:off x="7245668" y="508382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4A6B8A74-8960-4037-9B64-B9D9BCB1444A}"/>
                  </a:ext>
                </a:extLst>
              </p:cNvPr>
              <p:cNvSpPr txBox="1"/>
              <p:nvPr/>
            </p:nvSpPr>
            <p:spPr>
              <a:xfrm>
                <a:off x="7858238" y="514325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𝟕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4A6B8A74-8960-4037-9B64-B9D9BCB144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8238" y="5143255"/>
                <a:ext cx="641552" cy="1085041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382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43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086847-FAD4-41C7-B318-FEB16B10310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59759" t="54784" r="21544" b="18390"/>
          <a:stretch/>
        </p:blipFill>
        <p:spPr>
          <a:xfrm>
            <a:off x="626337" y="1427047"/>
            <a:ext cx="4054161" cy="32703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C0853D-7E5B-4471-AD3B-16B1BE6711E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5389" t="42798" r="19164" b="48430"/>
          <a:stretch/>
        </p:blipFill>
        <p:spPr>
          <a:xfrm>
            <a:off x="1255883" y="443359"/>
            <a:ext cx="8595360" cy="76453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A86D7056-0175-4915-9822-2B62313A8C57}"/>
              </a:ext>
            </a:extLst>
          </p:cNvPr>
          <p:cNvSpPr txBox="1"/>
          <p:nvPr/>
        </p:nvSpPr>
        <p:spPr>
          <a:xfrm>
            <a:off x="574769" y="2542253"/>
            <a:ext cx="35009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إذا تساوى البسط فإن المقام الأصغر هو الأكبر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6D3821-D48B-473F-908F-56A04696E553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519</a:t>
            </a:r>
          </a:p>
        </p:txBody>
      </p:sp>
      <p:pic>
        <p:nvPicPr>
          <p:cNvPr id="41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FD12CA5A-D816-42E9-BFCD-8847E26C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3EA20F0C-9F4E-4944-8F4D-4A10261A0374}"/>
                  </a:ext>
                </a:extLst>
              </p:cNvPr>
              <p:cNvSpPr txBox="1"/>
              <p:nvPr/>
            </p:nvSpPr>
            <p:spPr>
              <a:xfrm>
                <a:off x="436334" y="3799386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3EA20F0C-9F4E-4944-8F4D-4A10261A03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34" y="3799386"/>
                <a:ext cx="641552" cy="1085041"/>
              </a:xfrm>
              <a:prstGeom prst="rect">
                <a:avLst/>
              </a:prstGeom>
              <a:blipFill>
                <a:blip r:embed="rId15"/>
                <a:stretch>
                  <a:fillRect r="-41905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Box 62">
            <a:extLst>
              <a:ext uri="{FF2B5EF4-FFF2-40B4-BE49-F238E27FC236}">
                <a16:creationId xmlns:a16="http://schemas.microsoft.com/office/drawing/2014/main" id="{6390A165-EEA6-4441-9FD5-A42E18AA71D6}"/>
              </a:ext>
            </a:extLst>
          </p:cNvPr>
          <p:cNvSpPr txBox="1"/>
          <p:nvPr/>
        </p:nvSpPr>
        <p:spPr>
          <a:xfrm>
            <a:off x="1303125" y="3739957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6D1D6FDA-B4CD-40C7-891B-0400DAF073FF}"/>
                  </a:ext>
                </a:extLst>
              </p:cNvPr>
              <p:cNvSpPr txBox="1"/>
              <p:nvPr/>
            </p:nvSpPr>
            <p:spPr>
              <a:xfrm>
                <a:off x="1770432" y="3799386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6D1D6FDA-B4CD-40C7-891B-0400DAF073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0432" y="3799386"/>
                <a:ext cx="641552" cy="108876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>
            <a:extLst>
              <a:ext uri="{FF2B5EF4-FFF2-40B4-BE49-F238E27FC236}">
                <a16:creationId xmlns:a16="http://schemas.microsoft.com/office/drawing/2014/main" id="{9B6B59C9-776C-4D1A-8C15-F018AFE66011}"/>
              </a:ext>
            </a:extLst>
          </p:cNvPr>
          <p:cNvSpPr txBox="1"/>
          <p:nvPr/>
        </p:nvSpPr>
        <p:spPr>
          <a:xfrm>
            <a:off x="2332425" y="3739957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3A22618-588A-4393-8789-4FE8C61CB457}"/>
                  </a:ext>
                </a:extLst>
              </p:cNvPr>
              <p:cNvSpPr txBox="1"/>
              <p:nvPr/>
            </p:nvSpPr>
            <p:spPr>
              <a:xfrm>
                <a:off x="2944995" y="3799386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3A22618-588A-4393-8789-4FE8C61CB4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4995" y="3799386"/>
                <a:ext cx="641552" cy="108504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29DFAB9D-330D-44F1-9B21-5D1F54AF8C46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13029" t="54414" r="68761" b="18462"/>
          <a:stretch/>
        </p:blipFill>
        <p:spPr>
          <a:xfrm>
            <a:off x="5667726" y="1408904"/>
            <a:ext cx="3931920" cy="329267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C951BA90-3BCA-4964-9FF7-B476430E71F0}"/>
              </a:ext>
            </a:extLst>
          </p:cNvPr>
          <p:cNvSpPr txBox="1"/>
          <p:nvPr/>
        </p:nvSpPr>
        <p:spPr>
          <a:xfrm>
            <a:off x="7974626" y="1177773"/>
            <a:ext cx="191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نحول المقام إلى 60 في جميع الكسور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C5F93226-2054-4D6C-A829-4A44EC76B474}"/>
                  </a:ext>
                </a:extLst>
              </p:cNvPr>
              <p:cNvSpPr txBox="1"/>
              <p:nvPr/>
            </p:nvSpPr>
            <p:spPr>
              <a:xfrm>
                <a:off x="5667726" y="248344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C5F93226-2054-4D6C-A829-4A44EC76B4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7726" y="2483441"/>
                <a:ext cx="641552" cy="90422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1146612F-8943-460D-8F1B-DE9BF1144A0D}"/>
                  </a:ext>
                </a:extLst>
              </p:cNvPr>
              <p:cNvSpPr txBox="1"/>
              <p:nvPr/>
            </p:nvSpPr>
            <p:spPr>
              <a:xfrm>
                <a:off x="6432284" y="2483441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1146612F-8943-460D-8F1B-DE9BF1144A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2284" y="2483441"/>
                <a:ext cx="641552" cy="901209"/>
              </a:xfrm>
              <a:prstGeom prst="rect">
                <a:avLst/>
              </a:prstGeom>
              <a:blipFill>
                <a:blip r:embed="rId20"/>
                <a:stretch>
                  <a:fillRect r="-20000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Box 80">
            <a:extLst>
              <a:ext uri="{FF2B5EF4-FFF2-40B4-BE49-F238E27FC236}">
                <a16:creationId xmlns:a16="http://schemas.microsoft.com/office/drawing/2014/main" id="{F52D9DF8-3FD3-4405-A932-947A2FD31C41}"/>
              </a:ext>
            </a:extLst>
          </p:cNvPr>
          <p:cNvSpPr txBox="1"/>
          <p:nvPr/>
        </p:nvSpPr>
        <p:spPr>
          <a:xfrm>
            <a:off x="6046726" y="262739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4D44D43-8E74-4D10-8D6F-825BC1E35BE9}"/>
              </a:ext>
            </a:extLst>
          </p:cNvPr>
          <p:cNvSpPr txBox="1"/>
          <p:nvPr/>
        </p:nvSpPr>
        <p:spPr>
          <a:xfrm>
            <a:off x="7059716" y="264281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99BEC848-F41B-4A32-B7CD-96962CBA8D49}"/>
                  </a:ext>
                </a:extLst>
              </p:cNvPr>
              <p:cNvSpPr txBox="1"/>
              <p:nvPr/>
            </p:nvSpPr>
            <p:spPr>
              <a:xfrm>
                <a:off x="7515611" y="248249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3" name="TextBox 82">
                <a:extLst>
                  <a:ext uri="{FF2B5EF4-FFF2-40B4-BE49-F238E27FC236}">
                    <a16:creationId xmlns:a16="http://schemas.microsoft.com/office/drawing/2014/main" id="{99BEC848-F41B-4A32-B7CD-96962CBA8D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5611" y="2482495"/>
                <a:ext cx="641552" cy="904222"/>
              </a:xfrm>
              <a:prstGeom prst="rect">
                <a:avLst/>
              </a:prstGeom>
              <a:blipFill>
                <a:blip r:embed="rId21"/>
                <a:stretch>
                  <a:fillRect r="-1904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9B2F05A5-D9F2-4751-AC85-78F60B88ECA5}"/>
                  </a:ext>
                </a:extLst>
              </p:cNvPr>
              <p:cNvSpPr txBox="1"/>
              <p:nvPr/>
            </p:nvSpPr>
            <p:spPr>
              <a:xfrm>
                <a:off x="5632823" y="332492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9B2F05A5-D9F2-4751-AC85-78F60B88EC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823" y="3324921"/>
                <a:ext cx="641552" cy="904222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2444C91-1503-468E-B328-53078CB66B54}"/>
                  </a:ext>
                </a:extLst>
              </p:cNvPr>
              <p:cNvSpPr txBox="1"/>
              <p:nvPr/>
            </p:nvSpPr>
            <p:spPr>
              <a:xfrm>
                <a:off x="6397381" y="3324921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B2444C91-1503-468E-B328-53078CB66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381" y="3324921"/>
                <a:ext cx="641552" cy="901209"/>
              </a:xfrm>
              <a:prstGeom prst="rect">
                <a:avLst/>
              </a:prstGeom>
              <a:blipFill>
                <a:blip r:embed="rId23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TextBox 85">
            <a:extLst>
              <a:ext uri="{FF2B5EF4-FFF2-40B4-BE49-F238E27FC236}">
                <a16:creationId xmlns:a16="http://schemas.microsoft.com/office/drawing/2014/main" id="{82CF84D9-1AC8-4BC8-93E6-22BBC0A3E6EC}"/>
              </a:ext>
            </a:extLst>
          </p:cNvPr>
          <p:cNvSpPr txBox="1"/>
          <p:nvPr/>
        </p:nvSpPr>
        <p:spPr>
          <a:xfrm>
            <a:off x="6011823" y="346887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FB28002-4730-4954-93F7-7497A00ABCD9}"/>
              </a:ext>
            </a:extLst>
          </p:cNvPr>
          <p:cNvSpPr txBox="1"/>
          <p:nvPr/>
        </p:nvSpPr>
        <p:spPr>
          <a:xfrm>
            <a:off x="7024813" y="348429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77299D07-09C6-4A86-9439-ED51C3DDE5C8}"/>
                  </a:ext>
                </a:extLst>
              </p:cNvPr>
              <p:cNvSpPr txBox="1"/>
              <p:nvPr/>
            </p:nvSpPr>
            <p:spPr>
              <a:xfrm>
                <a:off x="7480708" y="332397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𝟔𝟎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77299D07-09C6-4A86-9439-ED51C3DDE5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0708" y="3323975"/>
                <a:ext cx="641552" cy="904222"/>
              </a:xfrm>
              <a:prstGeom prst="rect">
                <a:avLst/>
              </a:prstGeom>
              <a:blipFill>
                <a:blip r:embed="rId24"/>
                <a:stretch>
                  <a:fillRect r="-20000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C18D6AF5-51C4-4384-A745-B63103201240}"/>
                  </a:ext>
                </a:extLst>
              </p:cNvPr>
              <p:cNvSpPr txBox="1"/>
              <p:nvPr/>
            </p:nvSpPr>
            <p:spPr>
              <a:xfrm>
                <a:off x="5632823" y="4245542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C18D6AF5-51C4-4384-A745-B631032012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823" y="4245542"/>
                <a:ext cx="641552" cy="904222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760B97E5-CA85-4797-AB46-3453A83935B3}"/>
                  </a:ext>
                </a:extLst>
              </p:cNvPr>
              <p:cNvSpPr txBox="1"/>
              <p:nvPr/>
            </p:nvSpPr>
            <p:spPr>
              <a:xfrm>
                <a:off x="6397381" y="4245542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760B97E5-CA85-4797-AB46-3453A83935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381" y="4245542"/>
                <a:ext cx="641552" cy="914289"/>
              </a:xfrm>
              <a:prstGeom prst="rect">
                <a:avLst/>
              </a:prstGeom>
              <a:blipFill>
                <a:blip r:embed="rId26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TextBox 90">
            <a:extLst>
              <a:ext uri="{FF2B5EF4-FFF2-40B4-BE49-F238E27FC236}">
                <a16:creationId xmlns:a16="http://schemas.microsoft.com/office/drawing/2014/main" id="{8F235A38-B319-4B8E-A00A-B287C354BC7E}"/>
              </a:ext>
            </a:extLst>
          </p:cNvPr>
          <p:cNvSpPr txBox="1"/>
          <p:nvPr/>
        </p:nvSpPr>
        <p:spPr>
          <a:xfrm>
            <a:off x="6011823" y="4389491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1640D04-7791-4055-B658-634B6490675A}"/>
              </a:ext>
            </a:extLst>
          </p:cNvPr>
          <p:cNvSpPr txBox="1"/>
          <p:nvPr/>
        </p:nvSpPr>
        <p:spPr>
          <a:xfrm>
            <a:off x="7024813" y="4404913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18F623E1-62AD-486E-8C0C-8C1ED770CA46}"/>
                  </a:ext>
                </a:extLst>
              </p:cNvPr>
              <p:cNvSpPr txBox="1"/>
              <p:nvPr/>
            </p:nvSpPr>
            <p:spPr>
              <a:xfrm>
                <a:off x="7480708" y="4244596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𝟒𝟓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3" name="TextBox 92">
                <a:extLst>
                  <a:ext uri="{FF2B5EF4-FFF2-40B4-BE49-F238E27FC236}">
                    <a16:creationId xmlns:a16="http://schemas.microsoft.com/office/drawing/2014/main" id="{18F623E1-62AD-486E-8C0C-8C1ED770CA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0708" y="4244596"/>
                <a:ext cx="641552" cy="914289"/>
              </a:xfrm>
              <a:prstGeom prst="rect">
                <a:avLst/>
              </a:prstGeom>
              <a:blipFill>
                <a:blip r:embed="rId27"/>
                <a:stretch>
                  <a:fillRect r="-20000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E7E6E5E-0F15-4AA4-B6D4-0DA904E7329B}"/>
                  </a:ext>
                </a:extLst>
              </p:cNvPr>
              <p:cNvSpPr txBox="1"/>
              <p:nvPr/>
            </p:nvSpPr>
            <p:spPr>
              <a:xfrm>
                <a:off x="5523748" y="514325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0E7E6E5E-0F15-4AA4-B6D4-0DA904E732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748" y="5143255"/>
                <a:ext cx="641552" cy="1085041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>
            <a:extLst>
              <a:ext uri="{FF2B5EF4-FFF2-40B4-BE49-F238E27FC236}">
                <a16:creationId xmlns:a16="http://schemas.microsoft.com/office/drawing/2014/main" id="{6DC1D6EC-0081-4273-B3B9-8AB27FD786A1}"/>
              </a:ext>
            </a:extLst>
          </p:cNvPr>
          <p:cNvSpPr txBox="1"/>
          <p:nvPr/>
        </p:nvSpPr>
        <p:spPr>
          <a:xfrm>
            <a:off x="6085741" y="508382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2C03BEDE-A892-40F1-82C1-723FC38FE28D}"/>
                  </a:ext>
                </a:extLst>
              </p:cNvPr>
              <p:cNvSpPr txBox="1"/>
              <p:nvPr/>
            </p:nvSpPr>
            <p:spPr>
              <a:xfrm>
                <a:off x="6683675" y="5143255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2C03BEDE-A892-40F1-82C1-723FC38FE2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675" y="5143255"/>
                <a:ext cx="641552" cy="1088760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TextBox 96">
            <a:extLst>
              <a:ext uri="{FF2B5EF4-FFF2-40B4-BE49-F238E27FC236}">
                <a16:creationId xmlns:a16="http://schemas.microsoft.com/office/drawing/2014/main" id="{3B5295D6-AA0E-4C5F-92F2-81AAE78F1C42}"/>
              </a:ext>
            </a:extLst>
          </p:cNvPr>
          <p:cNvSpPr txBox="1"/>
          <p:nvPr/>
        </p:nvSpPr>
        <p:spPr>
          <a:xfrm>
            <a:off x="7245668" y="508382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&lt;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4A6B8A74-8960-4037-9B64-B9D9BCB1444A}"/>
                  </a:ext>
                </a:extLst>
              </p:cNvPr>
              <p:cNvSpPr txBox="1"/>
              <p:nvPr/>
            </p:nvSpPr>
            <p:spPr>
              <a:xfrm>
                <a:off x="7858238" y="514325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4A6B8A74-8960-4037-9B64-B9D9BCB144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8238" y="5143255"/>
                <a:ext cx="641552" cy="1085041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187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62" grpId="0"/>
      <p:bldP spid="63" grpId="0"/>
      <p:bldP spid="64" grpId="0"/>
      <p:bldP spid="65" grpId="0"/>
      <p:bldP spid="66" grpId="0"/>
      <p:bldP spid="43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C0853D-7E5B-4471-AD3B-16B1BE6711E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5389" t="42798" r="19164" b="48430"/>
          <a:stretch/>
        </p:blipFill>
        <p:spPr>
          <a:xfrm>
            <a:off x="1255883" y="443359"/>
            <a:ext cx="8595360" cy="7645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DFAB9D-330D-44F1-9B21-5D1F54AF8C46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6321" t="55380" r="22298" b="17496"/>
          <a:stretch/>
        </p:blipFill>
        <p:spPr>
          <a:xfrm>
            <a:off x="452406" y="1671263"/>
            <a:ext cx="9326880" cy="3437025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3F6D3821-D48B-473F-908F-56A04696E553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519</a:t>
            </a:r>
          </a:p>
        </p:txBody>
      </p:sp>
      <p:pic>
        <p:nvPicPr>
          <p:cNvPr id="41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FD12CA5A-D816-42E9-BFCD-8847E26C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D056A961-5375-46CD-B0FD-E8B7C2EE7A96}"/>
              </a:ext>
            </a:extLst>
          </p:cNvPr>
          <p:cNvSpPr txBox="1"/>
          <p:nvPr/>
        </p:nvSpPr>
        <p:spPr>
          <a:xfrm>
            <a:off x="3232096" y="1280008"/>
            <a:ext cx="191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نحول المقام إلى 40 في جميع الكسور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AF29BA82-C8C5-4559-85CA-6F9A32DBF103}"/>
                  </a:ext>
                </a:extLst>
              </p:cNvPr>
              <p:cNvSpPr txBox="1"/>
              <p:nvPr/>
            </p:nvSpPr>
            <p:spPr>
              <a:xfrm>
                <a:off x="1192215" y="2585676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AF29BA82-C8C5-4559-85CA-6F9A32DBF1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215" y="2585676"/>
                <a:ext cx="641552" cy="91428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TextBox 67">
            <a:extLst>
              <a:ext uri="{FF2B5EF4-FFF2-40B4-BE49-F238E27FC236}">
                <a16:creationId xmlns:a16="http://schemas.microsoft.com/office/drawing/2014/main" id="{932612A1-D0F5-41F2-98E9-CF08122A0366}"/>
              </a:ext>
            </a:extLst>
          </p:cNvPr>
          <p:cNvSpPr txBox="1"/>
          <p:nvPr/>
        </p:nvSpPr>
        <p:spPr>
          <a:xfrm>
            <a:off x="806657" y="2729625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CF1744EB-CF56-418E-ABE0-40C6E7CC38CB}"/>
                  </a:ext>
                </a:extLst>
              </p:cNvPr>
              <p:cNvSpPr txBox="1"/>
              <p:nvPr/>
            </p:nvSpPr>
            <p:spPr>
              <a:xfrm>
                <a:off x="427657" y="2585676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CF1744EB-CF56-418E-ABE0-40C6E7CC38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57" y="2585676"/>
                <a:ext cx="641552" cy="90422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>
            <a:extLst>
              <a:ext uri="{FF2B5EF4-FFF2-40B4-BE49-F238E27FC236}">
                <a16:creationId xmlns:a16="http://schemas.microsoft.com/office/drawing/2014/main" id="{2581FE53-779B-4E39-B564-A912493081F7}"/>
              </a:ext>
            </a:extLst>
          </p:cNvPr>
          <p:cNvSpPr txBox="1"/>
          <p:nvPr/>
        </p:nvSpPr>
        <p:spPr>
          <a:xfrm>
            <a:off x="1819647" y="2745047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43A9EDEC-7CE7-4A4C-B780-8336201D1BA5}"/>
                  </a:ext>
                </a:extLst>
              </p:cNvPr>
              <p:cNvSpPr txBox="1"/>
              <p:nvPr/>
            </p:nvSpPr>
            <p:spPr>
              <a:xfrm>
                <a:off x="2275542" y="2584730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43A9EDEC-7CE7-4A4C-B780-8336201D1B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542" y="2584730"/>
                <a:ext cx="641552" cy="914289"/>
              </a:xfrm>
              <a:prstGeom prst="rect">
                <a:avLst/>
              </a:prstGeom>
              <a:blipFill>
                <a:blip r:embed="rId18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D9973961-5E8B-49D4-90DA-B6935E83EF47}"/>
                  </a:ext>
                </a:extLst>
              </p:cNvPr>
              <p:cNvSpPr txBox="1"/>
              <p:nvPr/>
            </p:nvSpPr>
            <p:spPr>
              <a:xfrm>
                <a:off x="1157312" y="3427156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D9973961-5E8B-49D4-90DA-B6935E83EF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312" y="3427156"/>
                <a:ext cx="641552" cy="901209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TextBox 72">
            <a:extLst>
              <a:ext uri="{FF2B5EF4-FFF2-40B4-BE49-F238E27FC236}">
                <a16:creationId xmlns:a16="http://schemas.microsoft.com/office/drawing/2014/main" id="{1220752E-9EB1-474F-AE6F-6345DEA1B853}"/>
              </a:ext>
            </a:extLst>
          </p:cNvPr>
          <p:cNvSpPr txBox="1"/>
          <p:nvPr/>
        </p:nvSpPr>
        <p:spPr>
          <a:xfrm>
            <a:off x="771754" y="3571105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B5477342-19EF-40C5-84E8-F2B51D5ACB55}"/>
                  </a:ext>
                </a:extLst>
              </p:cNvPr>
              <p:cNvSpPr txBox="1"/>
              <p:nvPr/>
            </p:nvSpPr>
            <p:spPr>
              <a:xfrm>
                <a:off x="392754" y="3427156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B5477342-19EF-40C5-84E8-F2B51D5ACB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754" y="3427156"/>
                <a:ext cx="641552" cy="904222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id="{58679C30-EE96-4935-A3CB-C0150C12DD52}"/>
              </a:ext>
            </a:extLst>
          </p:cNvPr>
          <p:cNvSpPr txBox="1"/>
          <p:nvPr/>
        </p:nvSpPr>
        <p:spPr>
          <a:xfrm>
            <a:off x="1784744" y="3586527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3E4BCBC8-B805-49F6-9330-97CADC518D1F}"/>
                  </a:ext>
                </a:extLst>
              </p:cNvPr>
              <p:cNvSpPr txBox="1"/>
              <p:nvPr/>
            </p:nvSpPr>
            <p:spPr>
              <a:xfrm>
                <a:off x="2240639" y="3426210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𝟏𝟔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𝟒𝟎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3E4BCBC8-B805-49F6-9330-97CADC518D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0639" y="3426210"/>
                <a:ext cx="641552" cy="904222"/>
              </a:xfrm>
              <a:prstGeom prst="rect">
                <a:avLst/>
              </a:prstGeom>
              <a:blipFill>
                <a:blip r:embed="rId21"/>
                <a:stretch>
                  <a:fillRect r="-1904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0E17B1E5-7B4C-4B4F-B046-41588722C58F}"/>
                  </a:ext>
                </a:extLst>
              </p:cNvPr>
              <p:cNvSpPr txBox="1"/>
              <p:nvPr/>
            </p:nvSpPr>
            <p:spPr>
              <a:xfrm>
                <a:off x="1262819" y="4347777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0E17B1E5-7B4C-4B4F-B046-41588722C5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2819" y="4347777"/>
                <a:ext cx="641552" cy="914289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>
            <a:extLst>
              <a:ext uri="{FF2B5EF4-FFF2-40B4-BE49-F238E27FC236}">
                <a16:creationId xmlns:a16="http://schemas.microsoft.com/office/drawing/2014/main" id="{2CBE833C-8A54-41E2-B3E9-46D6C16C1430}"/>
              </a:ext>
            </a:extLst>
          </p:cNvPr>
          <p:cNvSpPr txBox="1"/>
          <p:nvPr/>
        </p:nvSpPr>
        <p:spPr>
          <a:xfrm>
            <a:off x="901375" y="4491726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DCB740CA-CF26-4494-829D-C13A5BFF809A}"/>
                  </a:ext>
                </a:extLst>
              </p:cNvPr>
              <p:cNvSpPr txBox="1"/>
              <p:nvPr/>
            </p:nvSpPr>
            <p:spPr>
              <a:xfrm>
                <a:off x="408299" y="4347777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DCB740CA-CF26-4494-829D-C13A5BFF80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299" y="4347777"/>
                <a:ext cx="641552" cy="904222"/>
              </a:xfrm>
              <a:prstGeom prst="rect">
                <a:avLst/>
              </a:prstGeom>
              <a:blipFill>
                <a:blip r:embed="rId23"/>
                <a:stretch>
                  <a:fillRect r="-4762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TextBox 99">
            <a:extLst>
              <a:ext uri="{FF2B5EF4-FFF2-40B4-BE49-F238E27FC236}">
                <a16:creationId xmlns:a16="http://schemas.microsoft.com/office/drawing/2014/main" id="{B502B4EC-57C8-4364-9EC7-573D000F2188}"/>
              </a:ext>
            </a:extLst>
          </p:cNvPr>
          <p:cNvSpPr txBox="1"/>
          <p:nvPr/>
        </p:nvSpPr>
        <p:spPr>
          <a:xfrm>
            <a:off x="1784744" y="4507148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E3281E5-C40B-47C8-9E53-964A6228F7A3}"/>
                  </a:ext>
                </a:extLst>
              </p:cNvPr>
              <p:cNvSpPr txBox="1"/>
              <p:nvPr/>
            </p:nvSpPr>
            <p:spPr>
              <a:xfrm>
                <a:off x="2240639" y="4346831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𝟒𝟎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DE3281E5-C40B-47C8-9E53-964A6228F7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0639" y="4346831"/>
                <a:ext cx="641552" cy="914289"/>
              </a:xfrm>
              <a:prstGeom prst="rect">
                <a:avLst/>
              </a:prstGeom>
              <a:blipFill>
                <a:blip r:embed="rId24"/>
                <a:stretch>
                  <a:fillRect r="-1904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FFE174AD-E6CD-4A30-B809-A89B68FAA883}"/>
                  </a:ext>
                </a:extLst>
              </p:cNvPr>
              <p:cNvSpPr txBox="1"/>
              <p:nvPr/>
            </p:nvSpPr>
            <p:spPr>
              <a:xfrm>
                <a:off x="846533" y="5245490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FFE174AD-E6CD-4A30-B809-A89B68FAA8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6533" y="5245490"/>
                <a:ext cx="641552" cy="1085041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Box 102">
            <a:extLst>
              <a:ext uri="{FF2B5EF4-FFF2-40B4-BE49-F238E27FC236}">
                <a16:creationId xmlns:a16="http://schemas.microsoft.com/office/drawing/2014/main" id="{2A7B45EA-C899-427C-8B32-17A6AC7781C7}"/>
              </a:ext>
            </a:extLst>
          </p:cNvPr>
          <p:cNvSpPr txBox="1"/>
          <p:nvPr/>
        </p:nvSpPr>
        <p:spPr>
          <a:xfrm>
            <a:off x="1408526" y="5186061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4DE8EEF-A0CC-462C-B79B-5BD89CC60A41}"/>
                  </a:ext>
                </a:extLst>
              </p:cNvPr>
              <p:cNvSpPr txBox="1"/>
              <p:nvPr/>
            </p:nvSpPr>
            <p:spPr>
              <a:xfrm>
                <a:off x="2006460" y="5245490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C4DE8EEF-A0CC-462C-B79B-5BD89CC60A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460" y="5245490"/>
                <a:ext cx="641552" cy="1088760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5" name="TextBox 104">
            <a:extLst>
              <a:ext uri="{FF2B5EF4-FFF2-40B4-BE49-F238E27FC236}">
                <a16:creationId xmlns:a16="http://schemas.microsoft.com/office/drawing/2014/main" id="{78029D72-928F-4731-9F37-92BF09EA9D28}"/>
              </a:ext>
            </a:extLst>
          </p:cNvPr>
          <p:cNvSpPr txBox="1"/>
          <p:nvPr/>
        </p:nvSpPr>
        <p:spPr>
          <a:xfrm>
            <a:off x="2568453" y="5186061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606E1341-D0C5-4B3B-A442-A1C7808C556E}"/>
                  </a:ext>
                </a:extLst>
              </p:cNvPr>
              <p:cNvSpPr txBox="1"/>
              <p:nvPr/>
            </p:nvSpPr>
            <p:spPr>
              <a:xfrm>
                <a:off x="3115708" y="5245490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606E1341-D0C5-4B3B-A442-A1C7808C55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5708" y="5245490"/>
                <a:ext cx="641552" cy="1085041"/>
              </a:xfrm>
              <a:prstGeom prst="rect">
                <a:avLst/>
              </a:prstGeom>
              <a:blipFill>
                <a:blip r:embed="rId27"/>
                <a:stretch>
                  <a:fillRect r="-42857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8" name="TextBox 127">
            <a:extLst>
              <a:ext uri="{FF2B5EF4-FFF2-40B4-BE49-F238E27FC236}">
                <a16:creationId xmlns:a16="http://schemas.microsoft.com/office/drawing/2014/main" id="{D4D526E5-DC5E-429D-BBBB-480B722663E8}"/>
              </a:ext>
            </a:extLst>
          </p:cNvPr>
          <p:cNvSpPr txBox="1"/>
          <p:nvPr/>
        </p:nvSpPr>
        <p:spPr>
          <a:xfrm>
            <a:off x="7974626" y="1177773"/>
            <a:ext cx="191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نحول المقام إلى 60 في جميع الكسور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C32E3860-14DD-4999-99E0-11EDD09C0D7F}"/>
                  </a:ext>
                </a:extLst>
              </p:cNvPr>
              <p:cNvSpPr txBox="1"/>
              <p:nvPr/>
            </p:nvSpPr>
            <p:spPr>
              <a:xfrm>
                <a:off x="6432284" y="2483441"/>
                <a:ext cx="641552" cy="90120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C32E3860-14DD-4999-99E0-11EDD09C0D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2284" y="2483441"/>
                <a:ext cx="641552" cy="901209"/>
              </a:xfrm>
              <a:prstGeom prst="rect">
                <a:avLst/>
              </a:prstGeom>
              <a:blipFill>
                <a:blip r:embed="rId28"/>
                <a:stretch>
                  <a:fillRect r="-20000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0" name="TextBox 129">
            <a:extLst>
              <a:ext uri="{FF2B5EF4-FFF2-40B4-BE49-F238E27FC236}">
                <a16:creationId xmlns:a16="http://schemas.microsoft.com/office/drawing/2014/main" id="{A5724DAD-2D83-4ADF-907C-E52345FA643E}"/>
              </a:ext>
            </a:extLst>
          </p:cNvPr>
          <p:cNvSpPr txBox="1"/>
          <p:nvPr/>
        </p:nvSpPr>
        <p:spPr>
          <a:xfrm>
            <a:off x="6046726" y="262739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7209E0DA-B535-427C-8F70-0561BF09A43A}"/>
                  </a:ext>
                </a:extLst>
              </p:cNvPr>
              <p:cNvSpPr txBox="1"/>
              <p:nvPr/>
            </p:nvSpPr>
            <p:spPr>
              <a:xfrm>
                <a:off x="5667726" y="248344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7209E0DA-B535-427C-8F70-0561BF09A4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7726" y="2483441"/>
                <a:ext cx="641552" cy="904222"/>
              </a:xfrm>
              <a:prstGeom prst="rect">
                <a:avLst/>
              </a:prstGeom>
              <a:blipFill>
                <a:blip r:embed="rId2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2" name="TextBox 131">
            <a:extLst>
              <a:ext uri="{FF2B5EF4-FFF2-40B4-BE49-F238E27FC236}">
                <a16:creationId xmlns:a16="http://schemas.microsoft.com/office/drawing/2014/main" id="{43CA88D5-643E-4F87-866F-D54DD29B53A5}"/>
              </a:ext>
            </a:extLst>
          </p:cNvPr>
          <p:cNvSpPr txBox="1"/>
          <p:nvPr/>
        </p:nvSpPr>
        <p:spPr>
          <a:xfrm>
            <a:off x="7059716" y="264281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5D98A29C-977A-46A8-99A3-E8DCAC70E209}"/>
                  </a:ext>
                </a:extLst>
              </p:cNvPr>
              <p:cNvSpPr txBox="1"/>
              <p:nvPr/>
            </p:nvSpPr>
            <p:spPr>
              <a:xfrm>
                <a:off x="7515611" y="248249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𝟑𝟔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5D98A29C-977A-46A8-99A3-E8DCAC70E2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5611" y="2482495"/>
                <a:ext cx="641552" cy="904222"/>
              </a:xfrm>
              <a:prstGeom prst="rect">
                <a:avLst/>
              </a:prstGeom>
              <a:blipFill>
                <a:blip r:embed="rId30"/>
                <a:stretch>
                  <a:fillRect r="-1904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60482FF8-D75C-4DBB-B830-BB48CF0BB74B}"/>
                  </a:ext>
                </a:extLst>
              </p:cNvPr>
              <p:cNvSpPr txBox="1"/>
              <p:nvPr/>
            </p:nvSpPr>
            <p:spPr>
              <a:xfrm>
                <a:off x="6397381" y="3324921"/>
                <a:ext cx="641552" cy="917624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60482FF8-D75C-4DBB-B830-BB48CF0BB7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381" y="3324921"/>
                <a:ext cx="641552" cy="917624"/>
              </a:xfrm>
              <a:prstGeom prst="rect">
                <a:avLst/>
              </a:prstGeom>
              <a:blipFill>
                <a:blip r:embed="rId31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5" name="TextBox 134">
            <a:extLst>
              <a:ext uri="{FF2B5EF4-FFF2-40B4-BE49-F238E27FC236}">
                <a16:creationId xmlns:a16="http://schemas.microsoft.com/office/drawing/2014/main" id="{01459947-C8CC-4FC3-B748-B955E707485B}"/>
              </a:ext>
            </a:extLst>
          </p:cNvPr>
          <p:cNvSpPr txBox="1"/>
          <p:nvPr/>
        </p:nvSpPr>
        <p:spPr>
          <a:xfrm>
            <a:off x="6011823" y="3468870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E4676F06-5293-4791-B6BB-897A98308113}"/>
                  </a:ext>
                </a:extLst>
              </p:cNvPr>
              <p:cNvSpPr txBox="1"/>
              <p:nvPr/>
            </p:nvSpPr>
            <p:spPr>
              <a:xfrm>
                <a:off x="5632823" y="3324921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E4676F06-5293-4791-B6BB-897A983081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823" y="3324921"/>
                <a:ext cx="641552" cy="904222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7" name="TextBox 136">
            <a:extLst>
              <a:ext uri="{FF2B5EF4-FFF2-40B4-BE49-F238E27FC236}">
                <a16:creationId xmlns:a16="http://schemas.microsoft.com/office/drawing/2014/main" id="{A707E1A0-D31A-45B0-99C3-39A1B382720B}"/>
              </a:ext>
            </a:extLst>
          </p:cNvPr>
          <p:cNvSpPr txBox="1"/>
          <p:nvPr/>
        </p:nvSpPr>
        <p:spPr>
          <a:xfrm>
            <a:off x="7024813" y="3484292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9441853C-FC7D-4AEA-A609-3B403A3AD2CB}"/>
                  </a:ext>
                </a:extLst>
              </p:cNvPr>
              <p:cNvSpPr txBox="1"/>
              <p:nvPr/>
            </p:nvSpPr>
            <p:spPr>
              <a:xfrm>
                <a:off x="7480708" y="3323975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𝟑𝟎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𝟔𝟎</m:t>
                              </m:r>
                              <m:r>
                                <a:rPr lang="en-US" sz="4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9441853C-FC7D-4AEA-A609-3B403A3AD2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0708" y="3323975"/>
                <a:ext cx="641552" cy="904222"/>
              </a:xfrm>
              <a:prstGeom prst="rect">
                <a:avLst/>
              </a:prstGeom>
              <a:blipFill>
                <a:blip r:embed="rId33"/>
                <a:stretch>
                  <a:fillRect r="-20000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ABC5CB37-8A97-45C4-AFD8-CB7B49595A27}"/>
                  </a:ext>
                </a:extLst>
              </p:cNvPr>
              <p:cNvSpPr txBox="1"/>
              <p:nvPr/>
            </p:nvSpPr>
            <p:spPr>
              <a:xfrm>
                <a:off x="6397381" y="4245542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𝟐𝟎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ABC5CB37-8A97-45C4-AFD8-CB7B49595A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381" y="4245542"/>
                <a:ext cx="641552" cy="914289"/>
              </a:xfrm>
              <a:prstGeom prst="rect">
                <a:avLst/>
              </a:prstGeom>
              <a:blipFill>
                <a:blip r:embed="rId34"/>
                <a:stretch>
                  <a:fillRect r="-18868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0" name="TextBox 139">
            <a:extLst>
              <a:ext uri="{FF2B5EF4-FFF2-40B4-BE49-F238E27FC236}">
                <a16:creationId xmlns:a16="http://schemas.microsoft.com/office/drawing/2014/main" id="{89C9A097-376C-4EB7-81D9-7F0F6DBA2CC1}"/>
              </a:ext>
            </a:extLst>
          </p:cNvPr>
          <p:cNvSpPr txBox="1"/>
          <p:nvPr/>
        </p:nvSpPr>
        <p:spPr>
          <a:xfrm>
            <a:off x="6011823" y="4389491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BE8449DF-00D8-48F6-A2A0-548C51C83BB6}"/>
                  </a:ext>
                </a:extLst>
              </p:cNvPr>
              <p:cNvSpPr txBox="1"/>
              <p:nvPr/>
            </p:nvSpPr>
            <p:spPr>
              <a:xfrm>
                <a:off x="5632823" y="4245542"/>
                <a:ext cx="641552" cy="904222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BE8449DF-00D8-48F6-A2A0-548C51C83B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823" y="4245542"/>
                <a:ext cx="641552" cy="904222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2" name="TextBox 141">
            <a:extLst>
              <a:ext uri="{FF2B5EF4-FFF2-40B4-BE49-F238E27FC236}">
                <a16:creationId xmlns:a16="http://schemas.microsoft.com/office/drawing/2014/main" id="{CFB023A9-34A3-403D-8DCC-5E436B9D3C3E}"/>
              </a:ext>
            </a:extLst>
          </p:cNvPr>
          <p:cNvSpPr txBox="1"/>
          <p:nvPr/>
        </p:nvSpPr>
        <p:spPr>
          <a:xfrm>
            <a:off x="7024813" y="4404913"/>
            <a:ext cx="641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82F3D345-FDEB-4C90-9346-D620F008C2C8}"/>
                  </a:ext>
                </a:extLst>
              </p:cNvPr>
              <p:cNvSpPr txBox="1"/>
              <p:nvPr/>
            </p:nvSpPr>
            <p:spPr>
              <a:xfrm>
                <a:off x="7480708" y="4244596"/>
                <a:ext cx="641552" cy="914289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44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𝟐𝟎</m:t>
                              </m:r>
                            </m:num>
                            <m:den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𝟔𝟎</m:t>
                              </m:r>
                              <m:r>
                                <a:rPr lang="en-US" sz="44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4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82F3D345-FDEB-4C90-9346-D620F008C2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0708" y="4244596"/>
                <a:ext cx="641552" cy="914289"/>
              </a:xfrm>
              <a:prstGeom prst="rect">
                <a:avLst/>
              </a:prstGeom>
              <a:blipFill>
                <a:blip r:embed="rId36"/>
                <a:stretch>
                  <a:fillRect r="-20000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108C87C4-A0CE-46A5-A81A-418757315BC7}"/>
                  </a:ext>
                </a:extLst>
              </p:cNvPr>
              <p:cNvSpPr txBox="1"/>
              <p:nvPr/>
            </p:nvSpPr>
            <p:spPr>
              <a:xfrm>
                <a:off x="5523748" y="514325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108C87C4-A0CE-46A5-A81A-418757315B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748" y="5143255"/>
                <a:ext cx="641552" cy="1085041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5" name="TextBox 144">
            <a:extLst>
              <a:ext uri="{FF2B5EF4-FFF2-40B4-BE49-F238E27FC236}">
                <a16:creationId xmlns:a16="http://schemas.microsoft.com/office/drawing/2014/main" id="{44551BCF-0659-4DC8-A73F-09D4FC0D9281}"/>
              </a:ext>
            </a:extLst>
          </p:cNvPr>
          <p:cNvSpPr txBox="1"/>
          <p:nvPr/>
        </p:nvSpPr>
        <p:spPr>
          <a:xfrm>
            <a:off x="6085741" y="508382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C0E85AE0-2F21-46A3-9A57-DE2032A7A2A0}"/>
                  </a:ext>
                </a:extLst>
              </p:cNvPr>
              <p:cNvSpPr txBox="1"/>
              <p:nvPr/>
            </p:nvSpPr>
            <p:spPr>
              <a:xfrm>
                <a:off x="6683675" y="5143255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highlight>
                                <a:srgbClr val="FFFF00"/>
                              </a:highlight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highlight>
                                    <a:srgbClr val="FFFF00"/>
                                  </a:highlight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  <a:highlight>
                    <a:srgbClr val="FFFF00"/>
                  </a:highlight>
                </a:endParaRPr>
              </a:p>
            </p:txBody>
          </p:sp>
        </mc:Choice>
        <mc:Fallback xmlns="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C0E85AE0-2F21-46A3-9A57-DE2032A7A2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3675" y="5143255"/>
                <a:ext cx="641552" cy="1088760"/>
              </a:xfrm>
              <a:prstGeom prst="rect">
                <a:avLst/>
              </a:prstGeom>
              <a:blipFill>
                <a:blip r:embed="rId3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7" name="TextBox 146">
            <a:extLst>
              <a:ext uri="{FF2B5EF4-FFF2-40B4-BE49-F238E27FC236}">
                <a16:creationId xmlns:a16="http://schemas.microsoft.com/office/drawing/2014/main" id="{664BBFF9-1C61-4E59-8F47-6649E3D6FC81}"/>
              </a:ext>
            </a:extLst>
          </p:cNvPr>
          <p:cNvSpPr txBox="1"/>
          <p:nvPr/>
        </p:nvSpPr>
        <p:spPr>
          <a:xfrm>
            <a:off x="7245668" y="5083826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111D9954-7E6B-4F1F-81C4-0D5D665C722A}"/>
                  </a:ext>
                </a:extLst>
              </p:cNvPr>
              <p:cNvSpPr txBox="1"/>
              <p:nvPr/>
            </p:nvSpPr>
            <p:spPr>
              <a:xfrm>
                <a:off x="7858238" y="5143255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54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111D9954-7E6B-4F1F-81C4-0D5D665C72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8238" y="5143255"/>
                <a:ext cx="641552" cy="1085041"/>
              </a:xfrm>
              <a:prstGeom prst="rect">
                <a:avLst/>
              </a:prstGeom>
              <a:blipFill>
                <a:blip r:embed="rId3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212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7" grpId="0"/>
      <p:bldP spid="1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hlinkClick r:id="rId9" action="ppaction://hlinksldjump"/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10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308E75-9CDD-4EEA-83E9-9829D8C1889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8571" t="20030" r="13652" b="53476"/>
          <a:stretch/>
        </p:blipFill>
        <p:spPr>
          <a:xfrm>
            <a:off x="4101661" y="437699"/>
            <a:ext cx="5499539" cy="21685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2CAD0C-1C55-48B5-9153-41955CADDBD3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5357" t="18371" r="59760" b="53073"/>
          <a:stretch/>
        </p:blipFill>
        <p:spPr>
          <a:xfrm>
            <a:off x="440440" y="1172690"/>
            <a:ext cx="4195735" cy="270721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F88477E-02F4-4157-B838-94E02CD47E53}"/>
              </a:ext>
            </a:extLst>
          </p:cNvPr>
          <p:cNvSpPr txBox="1"/>
          <p:nvPr/>
        </p:nvSpPr>
        <p:spPr>
          <a:xfrm>
            <a:off x="7205329" y="1831581"/>
            <a:ext cx="2511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مضاعفات 1:</a:t>
            </a:r>
            <a:endParaRPr lang="en-US" sz="3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61A20D-5D56-4A96-8CCA-7DD4E8FFE3F8}"/>
              </a:ext>
            </a:extLst>
          </p:cNvPr>
          <p:cNvSpPr txBox="1"/>
          <p:nvPr/>
        </p:nvSpPr>
        <p:spPr>
          <a:xfrm>
            <a:off x="4743814" y="1834206"/>
            <a:ext cx="2511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0, 1, 2, 3, 4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A0ECDA6-ED6B-4B08-85BB-CD72B2B3991F}"/>
              </a:ext>
            </a:extLst>
          </p:cNvPr>
          <p:cNvSpPr txBox="1"/>
          <p:nvPr/>
        </p:nvSpPr>
        <p:spPr>
          <a:xfrm>
            <a:off x="7205329" y="2422935"/>
            <a:ext cx="2511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مضاعفات 2:</a:t>
            </a:r>
            <a:endParaRPr lang="en-US" sz="3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962ED85-50E1-49CE-AF6E-91B3D94C8D13}"/>
              </a:ext>
            </a:extLst>
          </p:cNvPr>
          <p:cNvSpPr txBox="1"/>
          <p:nvPr/>
        </p:nvSpPr>
        <p:spPr>
          <a:xfrm>
            <a:off x="4743814" y="2425560"/>
            <a:ext cx="2511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0, </a:t>
            </a:r>
            <a:r>
              <a:rPr lang="ar-AE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ar-AE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ar-AE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ar-AE" sz="3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US" sz="36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130FE56-4AA1-49BA-B4F2-D09E2F5B5B94}"/>
              </a:ext>
            </a:extLst>
          </p:cNvPr>
          <p:cNvSpPr/>
          <p:nvPr/>
        </p:nvSpPr>
        <p:spPr>
          <a:xfrm>
            <a:off x="5795694" y="1883329"/>
            <a:ext cx="407773" cy="56977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2BAF8FA-1940-4E35-8B9D-8B1F2482286E}"/>
              </a:ext>
            </a:extLst>
          </p:cNvPr>
          <p:cNvSpPr/>
          <p:nvPr/>
        </p:nvSpPr>
        <p:spPr>
          <a:xfrm>
            <a:off x="5318461" y="2464316"/>
            <a:ext cx="407773" cy="569770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3704A19-0336-4BB4-BEB2-EE844D2CD870}"/>
              </a:ext>
            </a:extLst>
          </p:cNvPr>
          <p:cNvSpPr txBox="1"/>
          <p:nvPr/>
        </p:nvSpPr>
        <p:spPr>
          <a:xfrm>
            <a:off x="8381676" y="3243381"/>
            <a:ext cx="1369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بقر:</a:t>
            </a:r>
            <a:endParaRPr lang="en-US" sz="460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6D3821-D48B-473F-908F-56A04696E553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520</a:t>
            </a:r>
          </a:p>
        </p:txBody>
      </p:sp>
      <p:pic>
        <p:nvPicPr>
          <p:cNvPr id="41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FD12CA5A-D816-42E9-BFCD-8847E26CB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5A7C74B-0F0C-4FCA-B1B8-C06A628BB07E}"/>
                  </a:ext>
                </a:extLst>
              </p:cNvPr>
              <p:cNvSpPr txBox="1"/>
              <p:nvPr/>
            </p:nvSpPr>
            <p:spPr>
              <a:xfrm>
                <a:off x="5244739" y="3221382"/>
                <a:ext cx="641552" cy="102662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45A7C74B-0F0C-4FCA-B1B8-C06A628BB0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4739" y="3221382"/>
                <a:ext cx="641552" cy="102662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32B339FF-CECF-4578-BDA2-E91C63C4444E}"/>
                  </a:ext>
                </a:extLst>
              </p:cNvPr>
              <p:cNvSpPr txBox="1"/>
              <p:nvPr/>
            </p:nvSpPr>
            <p:spPr>
              <a:xfrm>
                <a:off x="6233597" y="3221382"/>
                <a:ext cx="641552" cy="102662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32B339FF-CECF-4578-BDA2-E91C63C444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597" y="3221382"/>
                <a:ext cx="641552" cy="102662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284AE488-B379-44BD-8A24-C75D76368878}"/>
              </a:ext>
            </a:extLst>
          </p:cNvPr>
          <p:cNvSpPr txBox="1"/>
          <p:nvPr/>
        </p:nvSpPr>
        <p:spPr>
          <a:xfrm>
            <a:off x="5679227" y="3365331"/>
            <a:ext cx="641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2B2E0F-B727-4685-B3AB-CC0D2F7E82D7}"/>
              </a:ext>
            </a:extLst>
          </p:cNvPr>
          <p:cNvSpPr txBox="1"/>
          <p:nvPr/>
        </p:nvSpPr>
        <p:spPr>
          <a:xfrm>
            <a:off x="6734654" y="3380753"/>
            <a:ext cx="641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F11C5B-5612-4959-8DA7-F6399A5D800E}"/>
                  </a:ext>
                </a:extLst>
              </p:cNvPr>
              <p:cNvSpPr txBox="1"/>
              <p:nvPr/>
            </p:nvSpPr>
            <p:spPr>
              <a:xfrm>
                <a:off x="7289023" y="3220436"/>
                <a:ext cx="641552" cy="102662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F11C5B-5612-4959-8DA7-F6399A5D80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9023" y="3220436"/>
                <a:ext cx="641552" cy="1026628"/>
              </a:xfrm>
              <a:prstGeom prst="rect">
                <a:avLst/>
              </a:prstGeom>
              <a:blipFill>
                <a:blip r:embed="rId17"/>
                <a:stretch>
                  <a:fillRect r="-32381"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23F1F339-A1EC-42F1-9A39-9383DABA79A9}"/>
              </a:ext>
            </a:extLst>
          </p:cNvPr>
          <p:cNvSpPr txBox="1"/>
          <p:nvPr/>
        </p:nvSpPr>
        <p:spPr>
          <a:xfrm>
            <a:off x="8413834" y="4333863"/>
            <a:ext cx="1369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ديك:</a:t>
            </a:r>
            <a:endParaRPr lang="en-US" sz="460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CF3758C0-785F-4C06-83E2-FA4E3646D940}"/>
                  </a:ext>
                </a:extLst>
              </p:cNvPr>
              <p:cNvSpPr txBox="1"/>
              <p:nvPr/>
            </p:nvSpPr>
            <p:spPr>
              <a:xfrm>
                <a:off x="5276897" y="4311864"/>
                <a:ext cx="641552" cy="102662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CF3758C0-785F-4C06-83E2-FA4E3646D9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6897" y="4311864"/>
                <a:ext cx="641552" cy="102662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C9C1C644-AC6F-41F1-8C16-768DBC7651A6}"/>
                  </a:ext>
                </a:extLst>
              </p:cNvPr>
              <p:cNvSpPr txBox="1"/>
              <p:nvPr/>
            </p:nvSpPr>
            <p:spPr>
              <a:xfrm>
                <a:off x="6265755" y="4311864"/>
                <a:ext cx="641552" cy="102662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C9C1C644-AC6F-41F1-8C16-768DBC7651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5755" y="4311864"/>
                <a:ext cx="641552" cy="1026628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>
            <a:extLst>
              <a:ext uri="{FF2B5EF4-FFF2-40B4-BE49-F238E27FC236}">
                <a16:creationId xmlns:a16="http://schemas.microsoft.com/office/drawing/2014/main" id="{169CDCA5-B570-4460-B959-C0EF27380029}"/>
              </a:ext>
            </a:extLst>
          </p:cNvPr>
          <p:cNvSpPr txBox="1"/>
          <p:nvPr/>
        </p:nvSpPr>
        <p:spPr>
          <a:xfrm>
            <a:off x="5711385" y="4455813"/>
            <a:ext cx="641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FD0C314-183E-46DC-B882-21CA25E759B7}"/>
              </a:ext>
            </a:extLst>
          </p:cNvPr>
          <p:cNvSpPr txBox="1"/>
          <p:nvPr/>
        </p:nvSpPr>
        <p:spPr>
          <a:xfrm>
            <a:off x="6766812" y="4471235"/>
            <a:ext cx="641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C56158C-C00B-446A-8017-9264BB9FBC8B}"/>
                  </a:ext>
                </a:extLst>
              </p:cNvPr>
              <p:cNvSpPr txBox="1"/>
              <p:nvPr/>
            </p:nvSpPr>
            <p:spPr>
              <a:xfrm>
                <a:off x="7321181" y="4310918"/>
                <a:ext cx="641552" cy="1026628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50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C56158C-C00B-446A-8017-9264BB9FBC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1181" y="4310918"/>
                <a:ext cx="641552" cy="1026628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ectangle 53">
            <a:extLst>
              <a:ext uri="{FF2B5EF4-FFF2-40B4-BE49-F238E27FC236}">
                <a16:creationId xmlns:a16="http://schemas.microsoft.com/office/drawing/2014/main" id="{E0AB4B3A-520D-460B-8FEE-B4CAA9F8A4EC}"/>
              </a:ext>
            </a:extLst>
          </p:cNvPr>
          <p:cNvSpPr/>
          <p:nvPr/>
        </p:nvSpPr>
        <p:spPr>
          <a:xfrm>
            <a:off x="2170939" y="2477912"/>
            <a:ext cx="598387" cy="742524"/>
          </a:xfrm>
          <a:prstGeom prst="rect">
            <a:avLst/>
          </a:prstGeom>
          <a:solidFill>
            <a:srgbClr val="BDEE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3416ACE-798E-4E57-B3CF-27DDE8855873}"/>
                  </a:ext>
                </a:extLst>
              </p:cNvPr>
              <p:cNvSpPr txBox="1"/>
              <p:nvPr/>
            </p:nvSpPr>
            <p:spPr>
              <a:xfrm>
                <a:off x="552032" y="3976474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E3416ACE-798E-4E57-B3CF-27DDE8855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032" y="3976474"/>
                <a:ext cx="641552" cy="108504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>
            <a:extLst>
              <a:ext uri="{FF2B5EF4-FFF2-40B4-BE49-F238E27FC236}">
                <a16:creationId xmlns:a16="http://schemas.microsoft.com/office/drawing/2014/main" id="{4EE914A4-7CEC-452F-BF7F-00A3D1C75BEA}"/>
              </a:ext>
            </a:extLst>
          </p:cNvPr>
          <p:cNvSpPr txBox="1"/>
          <p:nvPr/>
        </p:nvSpPr>
        <p:spPr>
          <a:xfrm>
            <a:off x="1114025" y="3917045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781A17D2-4EEE-4B32-A1D2-98BC71931CB3}"/>
                  </a:ext>
                </a:extLst>
              </p:cNvPr>
              <p:cNvSpPr txBox="1"/>
              <p:nvPr/>
            </p:nvSpPr>
            <p:spPr>
              <a:xfrm>
                <a:off x="1711959" y="3976474"/>
                <a:ext cx="641552" cy="1088760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781A17D2-4EEE-4B32-A1D2-98BC71931C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1959" y="3976474"/>
                <a:ext cx="641552" cy="108876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>
            <a:extLst>
              <a:ext uri="{FF2B5EF4-FFF2-40B4-BE49-F238E27FC236}">
                <a16:creationId xmlns:a16="http://schemas.microsoft.com/office/drawing/2014/main" id="{C98EC695-CD3B-45EA-9789-1287BA52C23E}"/>
              </a:ext>
            </a:extLst>
          </p:cNvPr>
          <p:cNvSpPr txBox="1"/>
          <p:nvPr/>
        </p:nvSpPr>
        <p:spPr>
          <a:xfrm>
            <a:off x="2273952" y="3917045"/>
            <a:ext cx="644728" cy="1200329"/>
          </a:xfrm>
          <a:prstGeom prst="rect">
            <a:avLst/>
          </a:prstGeom>
          <a:noFill/>
          <a:ln w="57150">
            <a:noFill/>
          </a:ln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rgbClr val="FF0000"/>
                </a:solidFill>
              </a:rPr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571D49DB-E03B-4024-AA58-95C434D0D68E}"/>
                  </a:ext>
                </a:extLst>
              </p:cNvPr>
              <p:cNvSpPr txBox="1"/>
              <p:nvPr/>
            </p:nvSpPr>
            <p:spPr>
              <a:xfrm>
                <a:off x="2886522" y="3976474"/>
                <a:ext cx="641552" cy="1085041"/>
              </a:xfrm>
              <a:prstGeom prst="rect">
                <a:avLst/>
              </a:prstGeom>
              <a:noFill/>
              <a:ln w="5715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US" sz="5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ar-AE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  <m:r>
                                <a:rPr lang="en-US" sz="54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sz="5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571D49DB-E03B-4024-AA58-95C434D0D6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6522" y="3976474"/>
                <a:ext cx="641552" cy="108504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  <a:ln w="5715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>
            <a:extLst>
              <a:ext uri="{FF2B5EF4-FFF2-40B4-BE49-F238E27FC236}">
                <a16:creationId xmlns:a16="http://schemas.microsoft.com/office/drawing/2014/main" id="{9D56BAF2-80EC-49FC-9CCD-66C8AEA5CCAD}"/>
              </a:ext>
            </a:extLst>
          </p:cNvPr>
          <p:cNvSpPr txBox="1"/>
          <p:nvPr/>
        </p:nvSpPr>
        <p:spPr>
          <a:xfrm>
            <a:off x="2918680" y="5455055"/>
            <a:ext cx="69755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معظم الشطيرة يتكون من الدجاج</a:t>
            </a:r>
            <a:endParaRPr lang="en-US" sz="4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8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2" grpId="0"/>
      <p:bldP spid="33" grpId="0" animBg="1"/>
      <p:bldP spid="35" grpId="0" animBg="1"/>
      <p:bldP spid="36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4" grpId="0" animBg="1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iteboard Clip Art">
            <a:extLst>
              <a:ext uri="{FF2B5EF4-FFF2-40B4-BE49-F238E27FC236}">
                <a16:creationId xmlns:a16="http://schemas.microsoft.com/office/drawing/2014/main" id="{DCA7F8B8-4770-4407-8ECC-31058B37A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13" y="108857"/>
            <a:ext cx="9994871" cy="664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: Rounded Corners 8">
            <a:hlinkClick r:id="rId3" action="ppaction://hlinksldjump"/>
            <a:extLst>
              <a:ext uri="{FF2B5EF4-FFF2-40B4-BE49-F238E27FC236}">
                <a16:creationId xmlns:a16="http://schemas.microsoft.com/office/drawing/2014/main" id="{EB93C6BF-596D-4FBA-9BAA-8FC9A353D1CE}"/>
              </a:ext>
            </a:extLst>
          </p:cNvPr>
          <p:cNvSpPr/>
          <p:nvPr/>
        </p:nvSpPr>
        <p:spPr>
          <a:xfrm>
            <a:off x="10252351" y="97922"/>
            <a:ext cx="1828800" cy="640080"/>
          </a:xfrm>
          <a:prstGeom prst="roundRect">
            <a:avLst/>
          </a:prstGeom>
          <a:solidFill>
            <a:srgbClr val="FF0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العنوان و نواتج التعلم</a:t>
            </a:r>
            <a:endParaRPr lang="en-US" sz="19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Rectangle: Rounded Corners 9">
            <a:hlinkClick r:id="rId4" action="ppaction://hlinksldjump"/>
            <a:extLst>
              <a:ext uri="{FF2B5EF4-FFF2-40B4-BE49-F238E27FC236}">
                <a16:creationId xmlns:a16="http://schemas.microsoft.com/office/drawing/2014/main" id="{33239939-9A96-4C95-A9C4-96BCE4C95035}"/>
              </a:ext>
            </a:extLst>
          </p:cNvPr>
          <p:cNvSpPr/>
          <p:nvPr/>
        </p:nvSpPr>
        <p:spPr>
          <a:xfrm>
            <a:off x="10252351" y="843807"/>
            <a:ext cx="1828800" cy="640080"/>
          </a:xfrm>
          <a:prstGeom prst="roundRect">
            <a:avLst/>
          </a:prstGeom>
          <a:solidFill>
            <a:srgbClr val="FF99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قبلي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: Rounded Corners 10">
            <a:hlinkClick r:id="rId5" action="ppaction://hlinksldjump"/>
            <a:extLst>
              <a:ext uri="{FF2B5EF4-FFF2-40B4-BE49-F238E27FC236}">
                <a16:creationId xmlns:a16="http://schemas.microsoft.com/office/drawing/2014/main" id="{EEBEEC29-2843-44B6-B1E7-D00FBE6347CA}"/>
              </a:ext>
            </a:extLst>
          </p:cNvPr>
          <p:cNvSpPr/>
          <p:nvPr/>
        </p:nvSpPr>
        <p:spPr>
          <a:xfrm>
            <a:off x="10252351" y="1587167"/>
            <a:ext cx="1828800" cy="640080"/>
          </a:xfrm>
          <a:prstGeom prst="roundRect">
            <a:avLst/>
          </a:prstGeom>
          <a:solidFill>
            <a:srgbClr val="FFC0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المفاهيم الجديدة</a:t>
            </a:r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: Rounded Corners 12">
            <a:hlinkClick r:id="rId6" action="ppaction://hlinksldjump"/>
            <a:extLst>
              <a:ext uri="{FF2B5EF4-FFF2-40B4-BE49-F238E27FC236}">
                <a16:creationId xmlns:a16="http://schemas.microsoft.com/office/drawing/2014/main" id="{06390EEF-8478-471E-AC24-5CFC03B338EE}"/>
              </a:ext>
            </a:extLst>
          </p:cNvPr>
          <p:cNvSpPr/>
          <p:nvPr/>
        </p:nvSpPr>
        <p:spPr>
          <a:xfrm>
            <a:off x="10252350" y="2320692"/>
            <a:ext cx="1828800" cy="640080"/>
          </a:xfrm>
          <a:prstGeom prst="roundRect">
            <a:avLst/>
          </a:prstGeom>
          <a:solidFill>
            <a:srgbClr val="FFFF0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التهيئة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: Rounded Corners 13">
            <a:hlinkClick r:id="rId7" action="ppaction://hlinksldjump"/>
            <a:extLst>
              <a:ext uri="{FF2B5EF4-FFF2-40B4-BE49-F238E27FC236}">
                <a16:creationId xmlns:a16="http://schemas.microsoft.com/office/drawing/2014/main" id="{145B7098-2FE1-4256-9F24-30DFBD812DED}"/>
              </a:ext>
            </a:extLst>
          </p:cNvPr>
          <p:cNvSpPr/>
          <p:nvPr/>
        </p:nvSpPr>
        <p:spPr>
          <a:xfrm>
            <a:off x="10252348" y="3069204"/>
            <a:ext cx="1828800" cy="640080"/>
          </a:xfrm>
          <a:prstGeom prst="roundRect">
            <a:avLst/>
          </a:prstGeom>
          <a:solidFill>
            <a:srgbClr val="92D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الأمثلة</a:t>
            </a:r>
            <a:endParaRPr lang="en-US" sz="36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Rectangle: Rounded Corners 14">
            <a:hlinkClick r:id="rId8" action="ppaction://hlinksldjump"/>
            <a:extLst>
              <a:ext uri="{FF2B5EF4-FFF2-40B4-BE49-F238E27FC236}">
                <a16:creationId xmlns:a16="http://schemas.microsoft.com/office/drawing/2014/main" id="{76657292-EB25-4E9B-9534-A3B7DA665113}"/>
              </a:ext>
            </a:extLst>
          </p:cNvPr>
          <p:cNvSpPr/>
          <p:nvPr/>
        </p:nvSpPr>
        <p:spPr>
          <a:xfrm>
            <a:off x="10252349" y="4580520"/>
            <a:ext cx="1828800" cy="640080"/>
          </a:xfrm>
          <a:prstGeom prst="roundRect">
            <a:avLst/>
          </a:prstGeom>
          <a:solidFill>
            <a:srgbClr val="00B0F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المجموعات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048590D-31C6-4DBF-B84A-715AF4D94F8B}"/>
              </a:ext>
            </a:extLst>
          </p:cNvPr>
          <p:cNvSpPr/>
          <p:nvPr/>
        </p:nvSpPr>
        <p:spPr>
          <a:xfrm>
            <a:off x="10252347" y="6083861"/>
            <a:ext cx="1828800" cy="640080"/>
          </a:xfrm>
          <a:prstGeom prst="roundRect">
            <a:avLst/>
          </a:prstGeom>
          <a:solidFill>
            <a:srgbClr val="7030A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ختامي</a:t>
            </a:r>
            <a:endParaRPr lang="en-US" sz="32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7" name="Rectangle: Rounded Corners 16">
            <a:hlinkClick r:id="rId9" action="ppaction://hlinksldjump"/>
            <a:extLst>
              <a:ext uri="{FF2B5EF4-FFF2-40B4-BE49-F238E27FC236}">
                <a16:creationId xmlns:a16="http://schemas.microsoft.com/office/drawing/2014/main" id="{5BE71541-62F0-47C2-BD9B-684DE7C7019A}"/>
              </a:ext>
            </a:extLst>
          </p:cNvPr>
          <p:cNvSpPr/>
          <p:nvPr/>
        </p:nvSpPr>
        <p:spPr>
          <a:xfrm>
            <a:off x="10252353" y="3830754"/>
            <a:ext cx="1828800" cy="640080"/>
          </a:xfrm>
          <a:prstGeom prst="roundRect">
            <a:avLst/>
          </a:prstGeom>
          <a:solidFill>
            <a:srgbClr val="00B05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تقييم مرحلي</a:t>
            </a:r>
            <a:endParaRPr lang="en-US" sz="28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: Rounded Corners 18">
            <a:hlinkClick r:id="rId10" action="ppaction://hlinksldjump"/>
            <a:extLst>
              <a:ext uri="{FF2B5EF4-FFF2-40B4-BE49-F238E27FC236}">
                <a16:creationId xmlns:a16="http://schemas.microsoft.com/office/drawing/2014/main" id="{0A9FDC69-1E31-480C-BFB9-3DDA573D9C83}"/>
              </a:ext>
            </a:extLst>
          </p:cNvPr>
          <p:cNvSpPr/>
          <p:nvPr/>
        </p:nvSpPr>
        <p:spPr>
          <a:xfrm>
            <a:off x="10252347" y="5328215"/>
            <a:ext cx="1828800" cy="640080"/>
          </a:xfrm>
          <a:prstGeom prst="roundRect">
            <a:avLst/>
          </a:prstGeom>
          <a:solidFill>
            <a:srgbClr val="0070C0">
              <a:alpha val="50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التمارين</a:t>
            </a:r>
            <a:endParaRPr lang="en-US" sz="3200" b="1" dirty="0">
              <a:solidFill>
                <a:schemeClr val="tx1">
                  <a:lumMod val="50000"/>
                  <a:lumOff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8" name="Google Shape;152;p15">
            <a:hlinkClick r:id="rId11" action="ppaction://hlinksldjump"/>
            <a:extLst>
              <a:ext uri="{FF2B5EF4-FFF2-40B4-BE49-F238E27FC236}">
                <a16:creationId xmlns:a16="http://schemas.microsoft.com/office/drawing/2014/main" id="{687443D0-2DD1-46D1-8554-C6605C51A354}"/>
              </a:ext>
            </a:extLst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11857" y="5787040"/>
            <a:ext cx="628960" cy="80093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03946A9-A9BD-4729-89C9-A37FC4B05B5D}"/>
              </a:ext>
            </a:extLst>
          </p:cNvPr>
          <p:cNvSpPr txBox="1"/>
          <p:nvPr/>
        </p:nvSpPr>
        <p:spPr>
          <a:xfrm>
            <a:off x="364482" y="1260930"/>
            <a:ext cx="703646" cy="430887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 algn="ctr"/>
            <a:r>
              <a:rPr lang="en-US" sz="2800" dirty="0"/>
              <a:t>522</a:t>
            </a:r>
          </a:p>
        </p:txBody>
      </p:sp>
      <p:pic>
        <p:nvPicPr>
          <p:cNvPr id="23" name="Picture 2" descr="الرياضيات المتكاملة, الصف الرابع, رياضيات, الفصل الثالث, 2017-2018, -  المناهج الإماراتية">
            <a:extLst>
              <a:ext uri="{FF2B5EF4-FFF2-40B4-BE49-F238E27FC236}">
                <a16:creationId xmlns:a16="http://schemas.microsoft.com/office/drawing/2014/main" id="{203E45CB-B547-4B1C-A76C-01127B35C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57" y="213653"/>
            <a:ext cx="822960" cy="102160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26F8CE-EB6E-4B3A-84BA-1A22A6469544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63571" t="23130" r="13453" b="63181"/>
          <a:stretch/>
        </p:blipFill>
        <p:spPr>
          <a:xfrm>
            <a:off x="3963995" y="376104"/>
            <a:ext cx="5852160" cy="19602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2B2B0A-6029-45BF-A64E-09821BE1216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1786" t="37835" r="40119" b="55249"/>
          <a:stretch/>
        </p:blipFill>
        <p:spPr>
          <a:xfrm>
            <a:off x="489275" y="2230949"/>
            <a:ext cx="9326880" cy="951978"/>
          </a:xfrm>
          <a:prstGeom prst="rect">
            <a:avLst/>
          </a:prstGeom>
        </p:spPr>
      </p:pic>
      <p:pic>
        <p:nvPicPr>
          <p:cNvPr id="1026" name="Picture 2" descr="TBC Maths - Fractions (CL3/4) Flashcards | Quizlet">
            <a:extLst>
              <a:ext uri="{FF2B5EF4-FFF2-40B4-BE49-F238E27FC236}">
                <a16:creationId xmlns:a16="http://schemas.microsoft.com/office/drawing/2014/main" id="{F55E1CB6-DD41-4F20-877D-06550F3FC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545" y="3332054"/>
            <a:ext cx="109261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What Are Fractions? Free Step by Step Fractions Lesson">
            <a:extLst>
              <a:ext uri="{FF2B5EF4-FFF2-40B4-BE49-F238E27FC236}">
                <a16:creationId xmlns:a16="http://schemas.microsoft.com/office/drawing/2014/main" id="{D5DFF633-4C6A-46D1-8647-3E639A6AF2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" t="1110" r="2179" b="1323"/>
          <a:stretch/>
        </p:blipFill>
        <p:spPr bwMode="auto">
          <a:xfrm>
            <a:off x="6348460" y="3318970"/>
            <a:ext cx="1097280" cy="1105960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duPic Fractions Page">
            <a:extLst>
              <a:ext uri="{FF2B5EF4-FFF2-40B4-BE49-F238E27FC236}">
                <a16:creationId xmlns:a16="http://schemas.microsoft.com/office/drawing/2014/main" id="{3ED9C6C9-804A-4658-9610-0EC3339BB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866" y="3282114"/>
            <a:ext cx="1090671" cy="1097280"/>
          </a:xfrm>
          <a:prstGeom prst="ellipse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Understanding fractions - 3rd grade math lesson">
            <a:extLst>
              <a:ext uri="{FF2B5EF4-FFF2-40B4-BE49-F238E27FC236}">
                <a16:creationId xmlns:a16="http://schemas.microsoft.com/office/drawing/2014/main" id="{C003B3DB-AD9B-4ABA-8F2B-A9B7458BE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37" y="3308811"/>
            <a:ext cx="1097280" cy="109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048421D7-5561-4F14-BC76-DE0C25B755B3}"/>
              </a:ext>
            </a:extLst>
          </p:cNvPr>
          <p:cNvSpPr/>
          <p:nvPr/>
        </p:nvSpPr>
        <p:spPr>
          <a:xfrm>
            <a:off x="8679976" y="2437486"/>
            <a:ext cx="388962" cy="365547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AE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373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5428</TotalTime>
  <Words>627</Words>
  <Application>Microsoft Office PowerPoint</Application>
  <PresentationFormat>Widescreen</PresentationFormat>
  <Paragraphs>359</Paragraphs>
  <Slides>16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فاطمة عبدالله البلوشي</dc:creator>
  <cp:lastModifiedBy>FATMAH ABDULLA HASSAN BARKAT ALBLOOSHI</cp:lastModifiedBy>
  <cp:revision>160</cp:revision>
  <dcterms:created xsi:type="dcterms:W3CDTF">2021-09-03T14:01:38Z</dcterms:created>
  <dcterms:modified xsi:type="dcterms:W3CDTF">2023-01-03T04:52:14Z</dcterms:modified>
</cp:coreProperties>
</file>