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6858000" cy="9906000" type="A4"/>
  <p:notesSz cx="6858000" cy="93138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24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1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490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211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802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601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621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66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143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57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755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297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F0211-FC8B-4ACD-A8A1-742E5639285E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6EFAA-0668-46CF-BF7D-0DCCB3D03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067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9B74EA3B-2AF1-4388-803F-84064576B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8282"/>
            <a:ext cx="6858000" cy="9147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02BCBBD-5510-4B4B-87FC-DF13645F7843}"/>
              </a:ext>
            </a:extLst>
          </p:cNvPr>
          <p:cNvSpPr/>
          <p:nvPr/>
        </p:nvSpPr>
        <p:spPr>
          <a:xfrm>
            <a:off x="4518018" y="0"/>
            <a:ext cx="236154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لون . اجمع</a:t>
            </a:r>
            <a:endParaRPr lang="en-US" sz="44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5445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26A5692-D3D0-4FA8-B658-14F54B5DFB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53" b="3141"/>
          <a:stretch/>
        </p:blipFill>
        <p:spPr bwMode="auto">
          <a:xfrm>
            <a:off x="0" y="769441"/>
            <a:ext cx="6858000" cy="884291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0F88961-7D5D-4998-A232-4F8995167913}"/>
              </a:ext>
            </a:extLst>
          </p:cNvPr>
          <p:cNvSpPr/>
          <p:nvPr/>
        </p:nvSpPr>
        <p:spPr>
          <a:xfrm>
            <a:off x="1707515" y="0"/>
            <a:ext cx="53062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اجمع.  صل بناتج المجموع </a:t>
            </a:r>
            <a:endParaRPr lang="en-US" sz="44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1071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DB32C817-B975-4475-AB57-1D86F285F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6702"/>
            <a:ext cx="6858000" cy="896929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57FC5E2-394F-410A-9E2A-7C126DCCB8DF}"/>
              </a:ext>
            </a:extLst>
          </p:cNvPr>
          <p:cNvSpPr/>
          <p:nvPr/>
        </p:nvSpPr>
        <p:spPr>
          <a:xfrm>
            <a:off x="1421895" y="0"/>
            <a:ext cx="54361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اجمع . ضع دائرة على الناتج</a:t>
            </a:r>
            <a:endParaRPr lang="en-US" sz="44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2593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FD371DFD-BB2B-4556-9D90-5E3242DC1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69441"/>
            <a:ext cx="6858001" cy="9136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1CF6F93-A27F-4FC5-BFFB-5B736A4D82AD}"/>
              </a:ext>
            </a:extLst>
          </p:cNvPr>
          <p:cNvSpPr/>
          <p:nvPr/>
        </p:nvSpPr>
        <p:spPr>
          <a:xfrm>
            <a:off x="1845088" y="0"/>
            <a:ext cx="501291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اكتب الجملة العددية . اجمع</a:t>
            </a:r>
            <a:endParaRPr lang="en-US" sz="44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9470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F1E639E5-9376-4FDA-856D-F0B3A27E14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7" b="4315"/>
          <a:stretch/>
        </p:blipFill>
        <p:spPr bwMode="auto">
          <a:xfrm>
            <a:off x="0" y="1070517"/>
            <a:ext cx="6858000" cy="840802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A7CEAA-81A4-4120-AE33-CF363A36C6B5}"/>
              </a:ext>
            </a:extLst>
          </p:cNvPr>
          <p:cNvSpPr/>
          <p:nvPr/>
        </p:nvSpPr>
        <p:spPr>
          <a:xfrm>
            <a:off x="5310782" y="0"/>
            <a:ext cx="15472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اجمع .</a:t>
            </a:r>
            <a:endParaRPr lang="en-US" sz="44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311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26518C62-2412-47AB-807B-EF0901A4FA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10"/>
          <a:stretch/>
        </p:blipFill>
        <p:spPr bwMode="auto">
          <a:xfrm>
            <a:off x="-44604" y="769441"/>
            <a:ext cx="6857999" cy="9136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99F808E-A1AB-485A-BC7C-C5DFA43B2CE8}"/>
              </a:ext>
            </a:extLst>
          </p:cNvPr>
          <p:cNvSpPr/>
          <p:nvPr/>
        </p:nvSpPr>
        <p:spPr>
          <a:xfrm>
            <a:off x="5310781" y="0"/>
            <a:ext cx="15472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اجمع .</a:t>
            </a:r>
            <a:endParaRPr lang="en-US" sz="44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1777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1B187065-5C33-4A0B-AAC8-5E66250684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60"/>
          <a:stretch/>
        </p:blipFill>
        <p:spPr bwMode="auto">
          <a:xfrm>
            <a:off x="200721" y="981309"/>
            <a:ext cx="6490010" cy="883548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1BEF340-D229-4964-8600-66F59F8E24E0}"/>
              </a:ext>
            </a:extLst>
          </p:cNvPr>
          <p:cNvSpPr/>
          <p:nvPr/>
        </p:nvSpPr>
        <p:spPr>
          <a:xfrm>
            <a:off x="1157285" y="156114"/>
            <a:ext cx="55996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2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اجمع عدد النقاط الموجودة على المكعب .</a:t>
            </a:r>
            <a:endParaRPr lang="en-US" sz="32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3706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DC40CB7-6195-459A-90B3-59EF6374168F}"/>
              </a:ext>
            </a:extLst>
          </p:cNvPr>
          <p:cNvSpPr/>
          <p:nvPr/>
        </p:nvSpPr>
        <p:spPr>
          <a:xfrm>
            <a:off x="372321" y="44604"/>
            <a:ext cx="66431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اجمع عدد النقاط</a:t>
            </a:r>
            <a:r>
              <a:rPr lang="ar-AE" sz="40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الموجودة على الفراشة</a:t>
            </a:r>
            <a:endParaRPr lang="ar-AE" sz="40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436F0C2-E727-42E6-858D-631391362A91}"/>
              </a:ext>
            </a:extLst>
          </p:cNvPr>
          <p:cNvGrpSpPr/>
          <p:nvPr/>
        </p:nvGrpSpPr>
        <p:grpSpPr>
          <a:xfrm>
            <a:off x="73142" y="752491"/>
            <a:ext cx="6784857" cy="8949070"/>
            <a:chOff x="73142" y="752491"/>
            <a:chExt cx="6784857" cy="8949070"/>
          </a:xfrm>
        </p:grpSpPr>
        <p:pic>
          <p:nvPicPr>
            <p:cNvPr id="8194" name="Picture 2">
              <a:extLst>
                <a:ext uri="{FF2B5EF4-FFF2-40B4-BE49-F238E27FC236}">
                  <a16:creationId xmlns:a16="http://schemas.microsoft.com/office/drawing/2014/main" id="{BA4F11E9-08D3-4C33-B1A6-166C15077B2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397"/>
            <a:stretch/>
          </p:blipFill>
          <p:spPr bwMode="auto">
            <a:xfrm>
              <a:off x="73142" y="752491"/>
              <a:ext cx="6784857" cy="89490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DD5630FE-2227-4C07-AEC2-07E63287A8BE}"/>
                </a:ext>
              </a:extLst>
            </p:cNvPr>
            <p:cNvSpPr/>
            <p:nvPr/>
          </p:nvSpPr>
          <p:spPr>
            <a:xfrm>
              <a:off x="2007220" y="914400"/>
              <a:ext cx="3077736" cy="4683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3639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472</TotalTime>
  <Words>43</Words>
  <Application>Microsoft Office PowerPoint</Application>
  <PresentationFormat>A4 Paper (210x297 mm)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حليمة ناصرسعيد النعيمي</dc:creator>
  <cp:lastModifiedBy>حليمة ناصرسعيد النعيمي</cp:lastModifiedBy>
  <cp:revision>1</cp:revision>
  <cp:lastPrinted>2021-11-23T13:01:05Z</cp:lastPrinted>
  <dcterms:created xsi:type="dcterms:W3CDTF">2021-11-23T05:10:12Z</dcterms:created>
  <dcterms:modified xsi:type="dcterms:W3CDTF">2021-11-23T13:02:50Z</dcterms:modified>
</cp:coreProperties>
</file>