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472" r:id="rId3"/>
    <p:sldId id="473" r:id="rId4"/>
    <p:sldId id="258" r:id="rId5"/>
    <p:sldId id="257" r:id="rId6"/>
    <p:sldId id="264" r:id="rId7"/>
    <p:sldId id="268" r:id="rId8"/>
    <p:sldId id="265" r:id="rId9"/>
    <p:sldId id="267" r:id="rId10"/>
    <p:sldId id="266" r:id="rId11"/>
    <p:sldId id="366" r:id="rId12"/>
    <p:sldId id="367" r:id="rId13"/>
    <p:sldId id="365" r:id="rId14"/>
    <p:sldId id="369" r:id="rId15"/>
    <p:sldId id="370" r:id="rId16"/>
    <p:sldId id="47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A8AB4A8-FA61-B0E9-7799-9DE4982F2B8A}" name="رقية عبدالله سالم المجنون الظنحاني" initials="رقية" userId="S::Roqayya280574@moe.ae::3df0a3d4-0979-4506-86a3-321f7528a84e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رقية عبدالله سالم المجنون الظنحاني" initials="رقية" lastIdx="24" clrIdx="0">
    <p:extLst>
      <p:ext uri="{19B8F6BF-5375-455C-9EA6-DF929625EA0E}">
        <p15:presenceInfo xmlns:p15="http://schemas.microsoft.com/office/powerpoint/2012/main" userId="S::Roqayya280574@moe.ae::3df0a3d4-0979-4506-86a3-321f7528a84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8/10/relationships/authors" Target="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EA10D8-55D9-4428-9AFD-778E0B961FD1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E54D5B4-992D-476D-9178-AD8C6DA49170}">
      <dgm:prSet/>
      <dgm:spPr/>
      <dgm:t>
        <a:bodyPr/>
        <a:lstStyle/>
        <a:p>
          <a:pPr>
            <a:defRPr cap="all"/>
          </a:pPr>
          <a:r>
            <a:rPr lang="en-US"/>
            <a:t>Listen to specific information</a:t>
          </a:r>
        </a:p>
      </dgm:t>
    </dgm:pt>
    <dgm:pt modelId="{21D07284-C803-4963-9C1B-56C83188004E}" type="parTrans" cxnId="{08F10D20-3552-45AD-BEC9-AA24B62367A9}">
      <dgm:prSet/>
      <dgm:spPr/>
      <dgm:t>
        <a:bodyPr/>
        <a:lstStyle/>
        <a:p>
          <a:endParaRPr lang="en-US"/>
        </a:p>
      </dgm:t>
    </dgm:pt>
    <dgm:pt modelId="{F386499A-1BF0-4F54-8DD9-8663BCA8EA67}" type="sibTrans" cxnId="{08F10D20-3552-45AD-BEC9-AA24B62367A9}">
      <dgm:prSet/>
      <dgm:spPr/>
      <dgm:t>
        <a:bodyPr/>
        <a:lstStyle/>
        <a:p>
          <a:endParaRPr lang="en-US"/>
        </a:p>
      </dgm:t>
    </dgm:pt>
    <dgm:pt modelId="{9F25CE05-94AF-4A08-8EDF-C5DDCF063647}">
      <dgm:prSet/>
      <dgm:spPr/>
      <dgm:t>
        <a:bodyPr/>
        <a:lstStyle/>
        <a:p>
          <a:pPr>
            <a:defRPr cap="all"/>
          </a:pPr>
          <a:r>
            <a:rPr lang="en-US"/>
            <a:t>Use target vocabulary</a:t>
          </a:r>
        </a:p>
      </dgm:t>
    </dgm:pt>
    <dgm:pt modelId="{55A63339-8A5E-46E1-82EB-AFC5F49BFDCA}" type="parTrans" cxnId="{DD8BF71C-2F61-4F8A-B9D1-33F365BAEFE4}">
      <dgm:prSet/>
      <dgm:spPr/>
      <dgm:t>
        <a:bodyPr/>
        <a:lstStyle/>
        <a:p>
          <a:endParaRPr lang="en-US"/>
        </a:p>
      </dgm:t>
    </dgm:pt>
    <dgm:pt modelId="{E3446FBB-CD3D-4726-9337-76AC5333E145}" type="sibTrans" cxnId="{DD8BF71C-2F61-4F8A-B9D1-33F365BAEFE4}">
      <dgm:prSet/>
      <dgm:spPr/>
      <dgm:t>
        <a:bodyPr/>
        <a:lstStyle/>
        <a:p>
          <a:endParaRPr lang="en-US"/>
        </a:p>
      </dgm:t>
    </dgm:pt>
    <dgm:pt modelId="{10358056-5198-4DEE-B9D7-2C4DDF547CBF}">
      <dgm:prSet/>
      <dgm:spPr/>
      <dgm:t>
        <a:bodyPr/>
        <a:lstStyle/>
        <a:p>
          <a:pPr>
            <a:defRPr cap="all"/>
          </a:pPr>
          <a:r>
            <a:rPr lang="en-US"/>
            <a:t>Use present perfect</a:t>
          </a:r>
        </a:p>
      </dgm:t>
    </dgm:pt>
    <dgm:pt modelId="{77E6F972-5337-46B8-9C3F-8CEC9A63F352}" type="parTrans" cxnId="{6409F427-ADF4-46FE-B1BC-275FEEE27D23}">
      <dgm:prSet/>
      <dgm:spPr/>
      <dgm:t>
        <a:bodyPr/>
        <a:lstStyle/>
        <a:p>
          <a:endParaRPr lang="en-US"/>
        </a:p>
      </dgm:t>
    </dgm:pt>
    <dgm:pt modelId="{0AACF500-3A5C-489E-B916-8B247E9C59A2}" type="sibTrans" cxnId="{6409F427-ADF4-46FE-B1BC-275FEEE27D23}">
      <dgm:prSet/>
      <dgm:spPr/>
      <dgm:t>
        <a:bodyPr/>
        <a:lstStyle/>
        <a:p>
          <a:endParaRPr lang="en-US"/>
        </a:p>
      </dgm:t>
    </dgm:pt>
    <dgm:pt modelId="{C9E3590F-FD05-49E3-9624-AFB243C07939}" type="pres">
      <dgm:prSet presAssocID="{4BEA10D8-55D9-4428-9AFD-778E0B961FD1}" presName="root" presStyleCnt="0">
        <dgm:presLayoutVars>
          <dgm:dir/>
          <dgm:resizeHandles val="exact"/>
        </dgm:presLayoutVars>
      </dgm:prSet>
      <dgm:spPr/>
    </dgm:pt>
    <dgm:pt modelId="{E68CE29A-4798-437D-80F7-8D00E2C34030}" type="pres">
      <dgm:prSet presAssocID="{2E54D5B4-992D-476D-9178-AD8C6DA49170}" presName="compNode" presStyleCnt="0"/>
      <dgm:spPr/>
    </dgm:pt>
    <dgm:pt modelId="{9480A10A-8E80-4AE5-83BD-E65B5036D492}" type="pres">
      <dgm:prSet presAssocID="{2E54D5B4-992D-476D-9178-AD8C6DA49170}" presName="iconBgRect" presStyleLbl="bgShp" presStyleIdx="0" presStyleCnt="3"/>
      <dgm:spPr/>
    </dgm:pt>
    <dgm:pt modelId="{201D6424-A1A5-4657-B529-4F9B0F8C60BA}" type="pres">
      <dgm:prSet presAssocID="{2E54D5B4-992D-476D-9178-AD8C6DA4917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322A6302-8282-485B-AC52-4A3340BA4C1E}" type="pres">
      <dgm:prSet presAssocID="{2E54D5B4-992D-476D-9178-AD8C6DA49170}" presName="spaceRect" presStyleCnt="0"/>
      <dgm:spPr/>
    </dgm:pt>
    <dgm:pt modelId="{60718FEE-26CA-4F1E-8CDF-695EFEB735DE}" type="pres">
      <dgm:prSet presAssocID="{2E54D5B4-992D-476D-9178-AD8C6DA49170}" presName="textRect" presStyleLbl="revTx" presStyleIdx="0" presStyleCnt="3">
        <dgm:presLayoutVars>
          <dgm:chMax val="1"/>
          <dgm:chPref val="1"/>
        </dgm:presLayoutVars>
      </dgm:prSet>
      <dgm:spPr/>
    </dgm:pt>
    <dgm:pt modelId="{DAD9CBB9-0B06-484D-A39B-C1B3E383F96B}" type="pres">
      <dgm:prSet presAssocID="{F386499A-1BF0-4F54-8DD9-8663BCA8EA67}" presName="sibTrans" presStyleCnt="0"/>
      <dgm:spPr/>
    </dgm:pt>
    <dgm:pt modelId="{669C6CD4-9E11-4650-970C-4F234E499C00}" type="pres">
      <dgm:prSet presAssocID="{9F25CE05-94AF-4A08-8EDF-C5DDCF063647}" presName="compNode" presStyleCnt="0"/>
      <dgm:spPr/>
    </dgm:pt>
    <dgm:pt modelId="{84A6966A-6AD9-428E-B613-1FB5D8BB2191}" type="pres">
      <dgm:prSet presAssocID="{9F25CE05-94AF-4A08-8EDF-C5DDCF063647}" presName="iconBgRect" presStyleLbl="bgShp" presStyleIdx="1" presStyleCnt="3"/>
      <dgm:spPr/>
    </dgm:pt>
    <dgm:pt modelId="{0ACDCBBA-C5E7-4034-928E-F18D92942112}" type="pres">
      <dgm:prSet presAssocID="{9F25CE05-94AF-4A08-8EDF-C5DDCF06364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3F4ED877-D36A-4F03-97C2-67EB16A3CADC}" type="pres">
      <dgm:prSet presAssocID="{9F25CE05-94AF-4A08-8EDF-C5DDCF063647}" presName="spaceRect" presStyleCnt="0"/>
      <dgm:spPr/>
    </dgm:pt>
    <dgm:pt modelId="{0FF0FFA5-AFAA-49D0-AA04-ADFF5D84D88E}" type="pres">
      <dgm:prSet presAssocID="{9F25CE05-94AF-4A08-8EDF-C5DDCF063647}" presName="textRect" presStyleLbl="revTx" presStyleIdx="1" presStyleCnt="3">
        <dgm:presLayoutVars>
          <dgm:chMax val="1"/>
          <dgm:chPref val="1"/>
        </dgm:presLayoutVars>
      </dgm:prSet>
      <dgm:spPr/>
    </dgm:pt>
    <dgm:pt modelId="{377A8EA4-6615-4CA1-A07B-A61E8919D471}" type="pres">
      <dgm:prSet presAssocID="{E3446FBB-CD3D-4726-9337-76AC5333E145}" presName="sibTrans" presStyleCnt="0"/>
      <dgm:spPr/>
    </dgm:pt>
    <dgm:pt modelId="{B7EC9F95-ECD3-4F52-B234-8D3AF2589EFD}" type="pres">
      <dgm:prSet presAssocID="{10358056-5198-4DEE-B9D7-2C4DDF547CBF}" presName="compNode" presStyleCnt="0"/>
      <dgm:spPr/>
    </dgm:pt>
    <dgm:pt modelId="{78822D2D-09A3-4E6A-AEF4-2811B9715DCD}" type="pres">
      <dgm:prSet presAssocID="{10358056-5198-4DEE-B9D7-2C4DDF547CBF}" presName="iconBgRect" presStyleLbl="bgShp" presStyleIdx="2" presStyleCnt="3"/>
      <dgm:spPr/>
    </dgm:pt>
    <dgm:pt modelId="{44FDEF9A-726F-4851-8DBD-A9354C97C3F7}" type="pres">
      <dgm:prSet presAssocID="{10358056-5198-4DEE-B9D7-2C4DDF547CB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37793D00-4EE0-45E8-BFB3-9395015A7058}" type="pres">
      <dgm:prSet presAssocID="{10358056-5198-4DEE-B9D7-2C4DDF547CBF}" presName="spaceRect" presStyleCnt="0"/>
      <dgm:spPr/>
    </dgm:pt>
    <dgm:pt modelId="{0657C7FD-4986-444D-8180-38D23628E10F}" type="pres">
      <dgm:prSet presAssocID="{10358056-5198-4DEE-B9D7-2C4DDF547CBF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DD8BF71C-2F61-4F8A-B9D1-33F365BAEFE4}" srcId="{4BEA10D8-55D9-4428-9AFD-778E0B961FD1}" destId="{9F25CE05-94AF-4A08-8EDF-C5DDCF063647}" srcOrd="1" destOrd="0" parTransId="{55A63339-8A5E-46E1-82EB-AFC5F49BFDCA}" sibTransId="{E3446FBB-CD3D-4726-9337-76AC5333E145}"/>
    <dgm:cxn modelId="{08F10D20-3552-45AD-BEC9-AA24B62367A9}" srcId="{4BEA10D8-55D9-4428-9AFD-778E0B961FD1}" destId="{2E54D5B4-992D-476D-9178-AD8C6DA49170}" srcOrd="0" destOrd="0" parTransId="{21D07284-C803-4963-9C1B-56C83188004E}" sibTransId="{F386499A-1BF0-4F54-8DD9-8663BCA8EA67}"/>
    <dgm:cxn modelId="{6409F427-ADF4-46FE-B1BC-275FEEE27D23}" srcId="{4BEA10D8-55D9-4428-9AFD-778E0B961FD1}" destId="{10358056-5198-4DEE-B9D7-2C4DDF547CBF}" srcOrd="2" destOrd="0" parTransId="{77E6F972-5337-46B8-9C3F-8CEC9A63F352}" sibTransId="{0AACF500-3A5C-489E-B916-8B247E9C59A2}"/>
    <dgm:cxn modelId="{9755CF56-F48A-4670-A538-D501574BB366}" type="presOf" srcId="{4BEA10D8-55D9-4428-9AFD-778E0B961FD1}" destId="{C9E3590F-FD05-49E3-9624-AFB243C07939}" srcOrd="0" destOrd="0" presId="urn:microsoft.com/office/officeart/2018/5/layout/IconCircleLabelList"/>
    <dgm:cxn modelId="{6C6B75A2-3276-42A5-92E8-21B0165D6311}" type="presOf" srcId="{2E54D5B4-992D-476D-9178-AD8C6DA49170}" destId="{60718FEE-26CA-4F1E-8CDF-695EFEB735DE}" srcOrd="0" destOrd="0" presId="urn:microsoft.com/office/officeart/2018/5/layout/IconCircleLabelList"/>
    <dgm:cxn modelId="{17EC52A4-7C66-4FCA-A69E-924E18D45F5E}" type="presOf" srcId="{9F25CE05-94AF-4A08-8EDF-C5DDCF063647}" destId="{0FF0FFA5-AFAA-49D0-AA04-ADFF5D84D88E}" srcOrd="0" destOrd="0" presId="urn:microsoft.com/office/officeart/2018/5/layout/IconCircleLabelList"/>
    <dgm:cxn modelId="{13532AB9-D3A9-41E2-8071-505E341761E2}" type="presOf" srcId="{10358056-5198-4DEE-B9D7-2C4DDF547CBF}" destId="{0657C7FD-4986-444D-8180-38D23628E10F}" srcOrd="0" destOrd="0" presId="urn:microsoft.com/office/officeart/2018/5/layout/IconCircleLabelList"/>
    <dgm:cxn modelId="{2B055D78-5612-41A9-9413-C83133D69DBB}" type="presParOf" srcId="{C9E3590F-FD05-49E3-9624-AFB243C07939}" destId="{E68CE29A-4798-437D-80F7-8D00E2C34030}" srcOrd="0" destOrd="0" presId="urn:microsoft.com/office/officeart/2018/5/layout/IconCircleLabelList"/>
    <dgm:cxn modelId="{B59CD6B6-04E0-441A-8376-88475FEE503B}" type="presParOf" srcId="{E68CE29A-4798-437D-80F7-8D00E2C34030}" destId="{9480A10A-8E80-4AE5-83BD-E65B5036D492}" srcOrd="0" destOrd="0" presId="urn:microsoft.com/office/officeart/2018/5/layout/IconCircleLabelList"/>
    <dgm:cxn modelId="{3A3DCF75-F5C0-4CEC-BD42-5D8B0CE00570}" type="presParOf" srcId="{E68CE29A-4798-437D-80F7-8D00E2C34030}" destId="{201D6424-A1A5-4657-B529-4F9B0F8C60BA}" srcOrd="1" destOrd="0" presId="urn:microsoft.com/office/officeart/2018/5/layout/IconCircleLabelList"/>
    <dgm:cxn modelId="{3820C8DB-6B43-4C79-AE57-1C7CC20EC1FA}" type="presParOf" srcId="{E68CE29A-4798-437D-80F7-8D00E2C34030}" destId="{322A6302-8282-485B-AC52-4A3340BA4C1E}" srcOrd="2" destOrd="0" presId="urn:microsoft.com/office/officeart/2018/5/layout/IconCircleLabelList"/>
    <dgm:cxn modelId="{2FB02BA0-3BC1-48DD-B1B1-8683D71F240D}" type="presParOf" srcId="{E68CE29A-4798-437D-80F7-8D00E2C34030}" destId="{60718FEE-26CA-4F1E-8CDF-695EFEB735DE}" srcOrd="3" destOrd="0" presId="urn:microsoft.com/office/officeart/2018/5/layout/IconCircleLabelList"/>
    <dgm:cxn modelId="{3997BFFE-E485-4094-A97F-7AE9C4E6A4C0}" type="presParOf" srcId="{C9E3590F-FD05-49E3-9624-AFB243C07939}" destId="{DAD9CBB9-0B06-484D-A39B-C1B3E383F96B}" srcOrd="1" destOrd="0" presId="urn:microsoft.com/office/officeart/2018/5/layout/IconCircleLabelList"/>
    <dgm:cxn modelId="{342433AD-56FF-44CF-9258-AB663C8E5A1C}" type="presParOf" srcId="{C9E3590F-FD05-49E3-9624-AFB243C07939}" destId="{669C6CD4-9E11-4650-970C-4F234E499C00}" srcOrd="2" destOrd="0" presId="urn:microsoft.com/office/officeart/2018/5/layout/IconCircleLabelList"/>
    <dgm:cxn modelId="{9555A88F-847D-42AF-872A-94EF54F565C6}" type="presParOf" srcId="{669C6CD4-9E11-4650-970C-4F234E499C00}" destId="{84A6966A-6AD9-428E-B613-1FB5D8BB2191}" srcOrd="0" destOrd="0" presId="urn:microsoft.com/office/officeart/2018/5/layout/IconCircleLabelList"/>
    <dgm:cxn modelId="{8D07131D-6D3C-42DA-B8E8-81072E2FDBDC}" type="presParOf" srcId="{669C6CD4-9E11-4650-970C-4F234E499C00}" destId="{0ACDCBBA-C5E7-4034-928E-F18D92942112}" srcOrd="1" destOrd="0" presId="urn:microsoft.com/office/officeart/2018/5/layout/IconCircleLabelList"/>
    <dgm:cxn modelId="{B28C8EFA-2140-496E-A910-DD34FBDBC95F}" type="presParOf" srcId="{669C6CD4-9E11-4650-970C-4F234E499C00}" destId="{3F4ED877-D36A-4F03-97C2-67EB16A3CADC}" srcOrd="2" destOrd="0" presId="urn:microsoft.com/office/officeart/2018/5/layout/IconCircleLabelList"/>
    <dgm:cxn modelId="{DD03939B-2C67-43DE-B219-C425F3A370A8}" type="presParOf" srcId="{669C6CD4-9E11-4650-970C-4F234E499C00}" destId="{0FF0FFA5-AFAA-49D0-AA04-ADFF5D84D88E}" srcOrd="3" destOrd="0" presId="urn:microsoft.com/office/officeart/2018/5/layout/IconCircleLabelList"/>
    <dgm:cxn modelId="{7E49A0E8-B466-47F0-B096-D1869C4C1994}" type="presParOf" srcId="{C9E3590F-FD05-49E3-9624-AFB243C07939}" destId="{377A8EA4-6615-4CA1-A07B-A61E8919D471}" srcOrd="3" destOrd="0" presId="urn:microsoft.com/office/officeart/2018/5/layout/IconCircleLabelList"/>
    <dgm:cxn modelId="{BDA62ABF-6918-407D-A070-3C38A1C28161}" type="presParOf" srcId="{C9E3590F-FD05-49E3-9624-AFB243C07939}" destId="{B7EC9F95-ECD3-4F52-B234-8D3AF2589EFD}" srcOrd="4" destOrd="0" presId="urn:microsoft.com/office/officeart/2018/5/layout/IconCircleLabelList"/>
    <dgm:cxn modelId="{65602EF9-443A-44AE-B5BF-F64683FE81DA}" type="presParOf" srcId="{B7EC9F95-ECD3-4F52-B234-8D3AF2589EFD}" destId="{78822D2D-09A3-4E6A-AEF4-2811B9715DCD}" srcOrd="0" destOrd="0" presId="urn:microsoft.com/office/officeart/2018/5/layout/IconCircleLabelList"/>
    <dgm:cxn modelId="{F6C4E555-ECA7-45E5-8E51-B61652EAA3A8}" type="presParOf" srcId="{B7EC9F95-ECD3-4F52-B234-8D3AF2589EFD}" destId="{44FDEF9A-726F-4851-8DBD-A9354C97C3F7}" srcOrd="1" destOrd="0" presId="urn:microsoft.com/office/officeart/2018/5/layout/IconCircleLabelList"/>
    <dgm:cxn modelId="{A2FD7D5D-9ED8-4F99-9D31-30E825B90FBF}" type="presParOf" srcId="{B7EC9F95-ECD3-4F52-B234-8D3AF2589EFD}" destId="{37793D00-4EE0-45E8-BFB3-9395015A7058}" srcOrd="2" destOrd="0" presId="urn:microsoft.com/office/officeart/2018/5/layout/IconCircleLabelList"/>
    <dgm:cxn modelId="{22853534-06A9-4CA2-8D13-A13DD23B4ABF}" type="presParOf" srcId="{B7EC9F95-ECD3-4F52-B234-8D3AF2589EFD}" destId="{0657C7FD-4986-444D-8180-38D23628E10F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80A10A-8E80-4AE5-83BD-E65B5036D492}">
      <dsp:nvSpPr>
        <dsp:cNvPr id="0" name=""/>
        <dsp:cNvSpPr/>
      </dsp:nvSpPr>
      <dsp:spPr>
        <a:xfrm>
          <a:off x="679050" y="482918"/>
          <a:ext cx="1887187" cy="18871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1D6424-A1A5-4657-B529-4F9B0F8C60BA}">
      <dsp:nvSpPr>
        <dsp:cNvPr id="0" name=""/>
        <dsp:cNvSpPr/>
      </dsp:nvSpPr>
      <dsp:spPr>
        <a:xfrm>
          <a:off x="1081237" y="885105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18FEE-26CA-4F1E-8CDF-695EFEB735DE}">
      <dsp:nvSpPr>
        <dsp:cNvPr id="0" name=""/>
        <dsp:cNvSpPr/>
      </dsp:nvSpPr>
      <dsp:spPr>
        <a:xfrm>
          <a:off x="75768" y="2957918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Listen to specific information</a:t>
          </a:r>
        </a:p>
      </dsp:txBody>
      <dsp:txXfrm>
        <a:off x="75768" y="2957918"/>
        <a:ext cx="3093750" cy="720000"/>
      </dsp:txXfrm>
    </dsp:sp>
    <dsp:sp modelId="{84A6966A-6AD9-428E-B613-1FB5D8BB2191}">
      <dsp:nvSpPr>
        <dsp:cNvPr id="0" name=""/>
        <dsp:cNvSpPr/>
      </dsp:nvSpPr>
      <dsp:spPr>
        <a:xfrm>
          <a:off x="4314206" y="482918"/>
          <a:ext cx="1887187" cy="188718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CDCBBA-C5E7-4034-928E-F18D92942112}">
      <dsp:nvSpPr>
        <dsp:cNvPr id="0" name=""/>
        <dsp:cNvSpPr/>
      </dsp:nvSpPr>
      <dsp:spPr>
        <a:xfrm>
          <a:off x="4716393" y="885105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F0FFA5-AFAA-49D0-AA04-ADFF5D84D88E}">
      <dsp:nvSpPr>
        <dsp:cNvPr id="0" name=""/>
        <dsp:cNvSpPr/>
      </dsp:nvSpPr>
      <dsp:spPr>
        <a:xfrm>
          <a:off x="3710925" y="2957918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Use target vocabulary</a:t>
          </a:r>
        </a:p>
      </dsp:txBody>
      <dsp:txXfrm>
        <a:off x="3710925" y="2957918"/>
        <a:ext cx="3093750" cy="720000"/>
      </dsp:txXfrm>
    </dsp:sp>
    <dsp:sp modelId="{78822D2D-09A3-4E6A-AEF4-2811B9715DCD}">
      <dsp:nvSpPr>
        <dsp:cNvPr id="0" name=""/>
        <dsp:cNvSpPr/>
      </dsp:nvSpPr>
      <dsp:spPr>
        <a:xfrm>
          <a:off x="7949362" y="482918"/>
          <a:ext cx="1887187" cy="188718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FDEF9A-726F-4851-8DBD-A9354C97C3F7}">
      <dsp:nvSpPr>
        <dsp:cNvPr id="0" name=""/>
        <dsp:cNvSpPr/>
      </dsp:nvSpPr>
      <dsp:spPr>
        <a:xfrm>
          <a:off x="8351550" y="885105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57C7FD-4986-444D-8180-38D23628E10F}">
      <dsp:nvSpPr>
        <dsp:cNvPr id="0" name=""/>
        <dsp:cNvSpPr/>
      </dsp:nvSpPr>
      <dsp:spPr>
        <a:xfrm>
          <a:off x="7346081" y="2957918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Use present perfect</a:t>
          </a:r>
        </a:p>
      </dsp:txBody>
      <dsp:txXfrm>
        <a:off x="7346081" y="2957918"/>
        <a:ext cx="30937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45904-C58C-4902-BB35-CAACBD48669F}" type="datetimeFigureOut">
              <a:rPr lang="en-US" smtClean="0"/>
              <a:t>1/10/2023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2BE194-64BE-427A-BA8D-67E9429ECD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02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2229-F390-42CB-BA5E-029742A08341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938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4CE86-A166-45C8-9FF4-06F9C8E33010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71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5F514-3468-4166-A279-10087D36DB55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6758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85607-899A-4B72-94B0-9FBD16B148CE}" type="datetime1">
              <a:rPr lang="en-US" smtClean="0"/>
              <a:t>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603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62D60-BD5F-4537-9E2F-6BFC8DCBC36F}" type="datetime1">
              <a:rPr lang="en-US" smtClean="0"/>
              <a:t>1/10/2023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516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CDAD9-C499-4653-9FD7-53875694CCB6}" type="datetime1">
              <a:rPr lang="en-US" smtClean="0"/>
              <a:t>1/10/2023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270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41A28-E679-4FEE-B637-E04EE1771B48}" type="datetime1">
              <a:rPr lang="en-US" smtClean="0"/>
              <a:t>1/10/2023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072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0E438-1350-4DC3-AC14-0B9DA855121F}" type="datetime1">
              <a:rPr lang="en-US" smtClean="0"/>
              <a:t>1/10/2023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127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0262-4D67-4C2B-BEA6-EC3651EBB494}" type="datetime1">
              <a:rPr lang="en-US" smtClean="0"/>
              <a:t>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GRADE 11 GENERAL UNIT 5 CALLING PLANET EARTH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330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91403-2121-4422-ACDC-F85017E30DCA}" type="datetime1">
              <a:rPr lang="en-US" smtClean="0"/>
              <a:t>1/10/2023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157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A6164-078D-4034-8E6B-631B829C174D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321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83FC8-F7E0-428D-87A4-5FF7C9D23378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24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EE349-6E9E-43D7-893F-67A41335716D}" type="datetime1">
              <a:rPr lang="en-US" smtClean="0"/>
              <a:t>1/10/2023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GRADE 11 GENERAL UNIT 5 CALLING PLANET EARTH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222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1" r:id="rId11"/>
    <p:sldLayoutId id="2147483662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lipart-library.com/i-wonder-cliparts.html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302263-the-solar-system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s://quizlet.com/_98l78p?x=1qqt&amp;i=swgic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madamecesario.blogspot.com/2014/01/awesome-updates-to-quizlet.html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68A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CFBC99-FB8F-41F7-A81D-A5288D688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3">
            <a:extLst>
              <a:ext uri="{FF2B5EF4-FFF2-40B4-BE49-F238E27FC236}">
                <a16:creationId xmlns:a16="http://schemas.microsoft.com/office/drawing/2014/main" id="{02D91853-239E-489F-8B71-95EC3369DEF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59" r="-1" b="-1"/>
          <a:stretch/>
        </p:blipFill>
        <p:spPr>
          <a:xfrm>
            <a:off x="20" y="0"/>
            <a:ext cx="12188932" cy="685799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435A76B-D478-4F38-9D76-040E49ADC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0138" y="2758601"/>
            <a:ext cx="7832767" cy="4099399"/>
          </a:xfrm>
          <a:custGeom>
            <a:avLst/>
            <a:gdLst>
              <a:gd name="connsiteX0" fmla="*/ 4436398 w 7832767"/>
              <a:gd name="connsiteY0" fmla="*/ 580 h 4099399"/>
              <a:gd name="connsiteX1" fmla="*/ 5062070 w 7832767"/>
              <a:gd name="connsiteY1" fmla="*/ 20166 h 4099399"/>
              <a:gd name="connsiteX2" fmla="*/ 6429770 w 7832767"/>
              <a:gd name="connsiteY2" fmla="*/ 44716 h 4099399"/>
              <a:gd name="connsiteX3" fmla="*/ 7261927 w 7832767"/>
              <a:gd name="connsiteY3" fmla="*/ 147922 h 4099399"/>
              <a:gd name="connsiteX4" fmla="*/ 7370574 w 7832767"/>
              <a:gd name="connsiteY4" fmla="*/ 185497 h 4099399"/>
              <a:gd name="connsiteX5" fmla="*/ 7342690 w 7832767"/>
              <a:gd name="connsiteY5" fmla="*/ 262652 h 4099399"/>
              <a:gd name="connsiteX6" fmla="*/ 7154722 w 7832767"/>
              <a:gd name="connsiteY6" fmla="*/ 283192 h 4099399"/>
              <a:gd name="connsiteX7" fmla="*/ 7257600 w 7832767"/>
              <a:gd name="connsiteY7" fmla="*/ 340809 h 4099399"/>
              <a:gd name="connsiteX8" fmla="*/ 7031654 w 7832767"/>
              <a:gd name="connsiteY8" fmla="*/ 384897 h 4099399"/>
              <a:gd name="connsiteX9" fmla="*/ 7061460 w 7832767"/>
              <a:gd name="connsiteY9" fmla="*/ 415459 h 4099399"/>
              <a:gd name="connsiteX10" fmla="*/ 7091746 w 7832767"/>
              <a:gd name="connsiteY10" fmla="*/ 444516 h 4099399"/>
              <a:gd name="connsiteX11" fmla="*/ 6661966 w 7832767"/>
              <a:gd name="connsiteY11" fmla="*/ 519166 h 4099399"/>
              <a:gd name="connsiteX12" fmla="*/ 7169625 w 7832767"/>
              <a:gd name="connsiteY12" fmla="*/ 655940 h 4099399"/>
              <a:gd name="connsiteX13" fmla="*/ 7077324 w 7832767"/>
              <a:gd name="connsiteY13" fmla="*/ 729587 h 4099399"/>
              <a:gd name="connsiteX14" fmla="*/ 7370574 w 7832767"/>
              <a:gd name="connsiteY14" fmla="*/ 845819 h 4099399"/>
              <a:gd name="connsiteX15" fmla="*/ 7608539 w 7832767"/>
              <a:gd name="connsiteY15" fmla="*/ 990610 h 4099399"/>
              <a:gd name="connsiteX16" fmla="*/ 7742185 w 7832767"/>
              <a:gd name="connsiteY16" fmla="*/ 1180991 h 4099399"/>
              <a:gd name="connsiteX17" fmla="*/ 7789296 w 7832767"/>
              <a:gd name="connsiteY17" fmla="*/ 1266161 h 4099399"/>
              <a:gd name="connsiteX18" fmla="*/ 7831602 w 7832767"/>
              <a:gd name="connsiteY18" fmla="*/ 1355841 h 4099399"/>
              <a:gd name="connsiteX19" fmla="*/ 7758529 w 7832767"/>
              <a:gd name="connsiteY19" fmla="*/ 1445019 h 4099399"/>
              <a:gd name="connsiteX20" fmla="*/ 7710936 w 7832767"/>
              <a:gd name="connsiteY20" fmla="*/ 1553237 h 4099399"/>
              <a:gd name="connsiteX21" fmla="*/ 7754684 w 7832767"/>
              <a:gd name="connsiteY21" fmla="*/ 1616863 h 4099399"/>
              <a:gd name="connsiteX22" fmla="*/ 7755645 w 7832767"/>
              <a:gd name="connsiteY22" fmla="*/ 1759148 h 4099399"/>
              <a:gd name="connsiteX23" fmla="*/ 7725360 w 7832767"/>
              <a:gd name="connsiteY23" fmla="*/ 1826283 h 4099399"/>
              <a:gd name="connsiteX24" fmla="*/ 7633056 w 7832767"/>
              <a:gd name="connsiteY24" fmla="*/ 1972074 h 4099399"/>
              <a:gd name="connsiteX25" fmla="*/ 7554696 w 7832767"/>
              <a:gd name="connsiteY25" fmla="*/ 2004640 h 4099399"/>
              <a:gd name="connsiteX26" fmla="*/ 7562870 w 7832767"/>
              <a:gd name="connsiteY26" fmla="*/ 2592817 h 4099399"/>
              <a:gd name="connsiteX27" fmla="*/ 7620078 w 7832767"/>
              <a:gd name="connsiteY27" fmla="*/ 2877387 h 4099399"/>
              <a:gd name="connsiteX28" fmla="*/ 7579695 w 7832767"/>
              <a:gd name="connsiteY28" fmla="*/ 3198029 h 4099399"/>
              <a:gd name="connsiteX29" fmla="*/ 7713340 w 7832767"/>
              <a:gd name="connsiteY29" fmla="*/ 3435003 h 4099399"/>
              <a:gd name="connsiteX30" fmla="*/ 7658054 w 7832767"/>
              <a:gd name="connsiteY30" fmla="*/ 3526187 h 4099399"/>
              <a:gd name="connsiteX31" fmla="*/ 7813815 w 7832767"/>
              <a:gd name="connsiteY31" fmla="*/ 3628391 h 4099399"/>
              <a:gd name="connsiteX32" fmla="*/ 7669112 w 7832767"/>
              <a:gd name="connsiteY32" fmla="*/ 3773681 h 4099399"/>
              <a:gd name="connsiteX33" fmla="*/ 7429704 w 7832767"/>
              <a:gd name="connsiteY33" fmla="*/ 4001137 h 4099399"/>
              <a:gd name="connsiteX34" fmla="*/ 7417475 w 7832767"/>
              <a:gd name="connsiteY34" fmla="*/ 4099399 h 4099399"/>
              <a:gd name="connsiteX35" fmla="*/ 180606 w 7832767"/>
              <a:gd name="connsiteY35" fmla="*/ 4099399 h 4099399"/>
              <a:gd name="connsiteX36" fmla="*/ 164649 w 7832767"/>
              <a:gd name="connsiteY36" fmla="*/ 4093760 h 4099399"/>
              <a:gd name="connsiteX37" fmla="*/ 160465 w 7832767"/>
              <a:gd name="connsiteY37" fmla="*/ 4076287 h 4099399"/>
              <a:gd name="connsiteX38" fmla="*/ 549383 w 7832767"/>
              <a:gd name="connsiteY38" fmla="*/ 3827790 h 4099399"/>
              <a:gd name="connsiteX39" fmla="*/ 756100 w 7832767"/>
              <a:gd name="connsiteY39" fmla="*/ 3722078 h 4099399"/>
              <a:gd name="connsiteX40" fmla="*/ 415738 w 7832767"/>
              <a:gd name="connsiteY40" fmla="*/ 3746126 h 4099399"/>
              <a:gd name="connsiteX41" fmla="*/ 671971 w 7832767"/>
              <a:gd name="connsiteY41" fmla="*/ 3563762 h 4099399"/>
              <a:gd name="connsiteX42" fmla="*/ 619570 w 7832767"/>
              <a:gd name="connsiteY42" fmla="*/ 3530194 h 4099399"/>
              <a:gd name="connsiteX43" fmla="*/ 523422 w 7832767"/>
              <a:gd name="connsiteY43" fmla="*/ 3507649 h 4099399"/>
              <a:gd name="connsiteX44" fmla="*/ 957048 w 7832767"/>
              <a:gd name="connsiteY44" fmla="*/ 3392918 h 4099399"/>
              <a:gd name="connsiteX45" fmla="*/ 835904 w 7832767"/>
              <a:gd name="connsiteY45" fmla="*/ 3231596 h 4099399"/>
              <a:gd name="connsiteX46" fmla="*/ 930608 w 7832767"/>
              <a:gd name="connsiteY46" fmla="*/ 3195022 h 4099399"/>
              <a:gd name="connsiteX47" fmla="*/ 817153 w 7832767"/>
              <a:gd name="connsiteY47" fmla="*/ 3190514 h 4099399"/>
              <a:gd name="connsiteX48" fmla="*/ 727736 w 7832767"/>
              <a:gd name="connsiteY48" fmla="*/ 3191015 h 4099399"/>
              <a:gd name="connsiteX49" fmla="*/ 567170 w 7832767"/>
              <a:gd name="connsiteY49" fmla="*/ 3150434 h 4099399"/>
              <a:gd name="connsiteX50" fmla="*/ 2784 w 7832767"/>
              <a:gd name="connsiteY50" fmla="*/ 3218569 h 4099399"/>
              <a:gd name="connsiteX51" fmla="*/ 122006 w 7832767"/>
              <a:gd name="connsiteY51" fmla="*/ 3122877 h 4099399"/>
              <a:gd name="connsiteX52" fmla="*/ 264786 w 7832767"/>
              <a:gd name="connsiteY52" fmla="*/ 3068269 h 4099399"/>
              <a:gd name="connsiteX53" fmla="*/ 72009 w 7832767"/>
              <a:gd name="connsiteY53" fmla="*/ 3039210 h 4099399"/>
              <a:gd name="connsiteX54" fmla="*/ 459485 w 7832767"/>
              <a:gd name="connsiteY54" fmla="*/ 2948028 h 4099399"/>
              <a:gd name="connsiteX55" fmla="*/ 365260 w 7832767"/>
              <a:gd name="connsiteY55" fmla="*/ 2866364 h 4099399"/>
              <a:gd name="connsiteX56" fmla="*/ 607071 w 7832767"/>
              <a:gd name="connsiteY56" fmla="*/ 2498127 h 4099399"/>
              <a:gd name="connsiteX57" fmla="*/ 1090213 w 7832767"/>
              <a:gd name="connsiteY57" fmla="*/ 2289209 h 4099399"/>
              <a:gd name="connsiteX58" fmla="*/ 1337313 w 7832767"/>
              <a:gd name="connsiteY58" fmla="*/ 2272676 h 4099399"/>
              <a:gd name="connsiteX59" fmla="*/ 1268086 w 7832767"/>
              <a:gd name="connsiteY59" fmla="*/ 2205541 h 4099399"/>
              <a:gd name="connsiteX60" fmla="*/ 1449324 w 7832767"/>
              <a:gd name="connsiteY60" fmla="*/ 1827285 h 4099399"/>
              <a:gd name="connsiteX61" fmla="*/ 1255107 w 7832767"/>
              <a:gd name="connsiteY61" fmla="*/ 1849829 h 4099399"/>
              <a:gd name="connsiteX62" fmla="*/ 259497 w 7832767"/>
              <a:gd name="connsiteY62" fmla="*/ 1865862 h 4099399"/>
              <a:gd name="connsiteX63" fmla="*/ 160947 w 7832767"/>
              <a:gd name="connsiteY63" fmla="*/ 1851332 h 4099399"/>
              <a:gd name="connsiteX64" fmla="*/ 845998 w 7832767"/>
              <a:gd name="connsiteY64" fmla="*/ 1661453 h 4099399"/>
              <a:gd name="connsiteX65" fmla="*/ 575343 w 7832767"/>
              <a:gd name="connsiteY65" fmla="*/ 1610350 h 4099399"/>
              <a:gd name="connsiteX66" fmla="*/ 512846 w 7832767"/>
              <a:gd name="connsiteY66" fmla="*/ 1589809 h 4099399"/>
              <a:gd name="connsiteX67" fmla="*/ 570054 w 7832767"/>
              <a:gd name="connsiteY67" fmla="*/ 1536702 h 4099399"/>
              <a:gd name="connsiteX68" fmla="*/ 714276 w 7832767"/>
              <a:gd name="connsiteY68" fmla="*/ 1483095 h 4099399"/>
              <a:gd name="connsiteX69" fmla="*/ 321033 w 7832767"/>
              <a:gd name="connsiteY69" fmla="*/ 1560250 h 4099399"/>
              <a:gd name="connsiteX70" fmla="*/ 348915 w 7832767"/>
              <a:gd name="connsiteY70" fmla="*/ 1478587 h 4099399"/>
              <a:gd name="connsiteX71" fmla="*/ 309975 w 7832767"/>
              <a:gd name="connsiteY71" fmla="*/ 1404938 h 4099399"/>
              <a:gd name="connsiteX72" fmla="*/ 531595 w 7832767"/>
              <a:gd name="connsiteY72" fmla="*/ 1310249 h 4099399"/>
              <a:gd name="connsiteX73" fmla="*/ 840230 w 7832767"/>
              <a:gd name="connsiteY73" fmla="*/ 1125380 h 4099399"/>
              <a:gd name="connsiteX74" fmla="*/ 1149825 w 7832767"/>
              <a:gd name="connsiteY74" fmla="*/ 1007142 h 4099399"/>
              <a:gd name="connsiteX75" fmla="*/ 1405096 w 7832767"/>
              <a:gd name="connsiteY75" fmla="*/ 901932 h 4099399"/>
              <a:gd name="connsiteX76" fmla="*/ 1167613 w 7832767"/>
              <a:gd name="connsiteY76" fmla="*/ 918465 h 4099399"/>
              <a:gd name="connsiteX77" fmla="*/ 1563740 w 7832767"/>
              <a:gd name="connsiteY77" fmla="*/ 752632 h 4099399"/>
              <a:gd name="connsiteX78" fmla="*/ 1623833 w 7832767"/>
              <a:gd name="connsiteY78" fmla="*/ 742112 h 4099399"/>
              <a:gd name="connsiteX79" fmla="*/ 2259848 w 7832767"/>
              <a:gd name="connsiteY79" fmla="*/ 624877 h 4099399"/>
              <a:gd name="connsiteX80" fmla="*/ 2382917 w 7832767"/>
              <a:gd name="connsiteY80" fmla="*/ 566761 h 4099399"/>
              <a:gd name="connsiteX81" fmla="*/ 2241099 w 7832767"/>
              <a:gd name="connsiteY81" fmla="*/ 554235 h 4099399"/>
              <a:gd name="connsiteX82" fmla="*/ 1768535 w 7832767"/>
              <a:gd name="connsiteY82" fmla="*/ 588806 h 4099399"/>
              <a:gd name="connsiteX83" fmla="*/ 2089668 w 7832767"/>
              <a:gd name="connsiteY83" fmla="*/ 516159 h 4099399"/>
              <a:gd name="connsiteX84" fmla="*/ 1739690 w 7832767"/>
              <a:gd name="connsiteY84" fmla="*/ 493614 h 4099399"/>
              <a:gd name="connsiteX85" fmla="*/ 1657003 w 7832767"/>
              <a:gd name="connsiteY85" fmla="*/ 436500 h 4099399"/>
              <a:gd name="connsiteX86" fmla="*/ 1716134 w 7832767"/>
              <a:gd name="connsiteY86" fmla="*/ 380889 h 4099399"/>
              <a:gd name="connsiteX87" fmla="*/ 1931986 w 7832767"/>
              <a:gd name="connsiteY87" fmla="*/ 319766 h 4099399"/>
              <a:gd name="connsiteX88" fmla="*/ 2152163 w 7832767"/>
              <a:gd name="connsiteY88" fmla="*/ 230087 h 4099399"/>
              <a:gd name="connsiteX89" fmla="*/ 2858367 w 7832767"/>
              <a:gd name="connsiteY89" fmla="*/ 102831 h 4099399"/>
              <a:gd name="connsiteX90" fmla="*/ 3327568 w 7832767"/>
              <a:gd name="connsiteY90" fmla="*/ 61248 h 4099399"/>
              <a:gd name="connsiteX91" fmla="*/ 4227028 w 7832767"/>
              <a:gd name="connsiteY91" fmla="*/ 1129 h 4099399"/>
              <a:gd name="connsiteX92" fmla="*/ 4436398 w 7832767"/>
              <a:gd name="connsiteY92" fmla="*/ 580 h 409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7832767" h="4099399">
                <a:moveTo>
                  <a:pt x="4436398" y="580"/>
                </a:moveTo>
                <a:cubicBezTo>
                  <a:pt x="4645360" y="3164"/>
                  <a:pt x="4853309" y="13778"/>
                  <a:pt x="5062070" y="20166"/>
                </a:cubicBezTo>
                <a:cubicBezTo>
                  <a:pt x="5516848" y="34696"/>
                  <a:pt x="5974030" y="34194"/>
                  <a:pt x="6429770" y="44716"/>
                </a:cubicBezTo>
                <a:cubicBezTo>
                  <a:pt x="6713886" y="51228"/>
                  <a:pt x="6994637" y="74776"/>
                  <a:pt x="7261927" y="147922"/>
                </a:cubicBezTo>
                <a:cubicBezTo>
                  <a:pt x="7299424" y="158443"/>
                  <a:pt x="7341729" y="160448"/>
                  <a:pt x="7370574" y="185497"/>
                </a:cubicBezTo>
                <a:cubicBezTo>
                  <a:pt x="7402784" y="213553"/>
                  <a:pt x="7389804" y="254635"/>
                  <a:pt x="7342690" y="262652"/>
                </a:cubicBezTo>
                <a:cubicBezTo>
                  <a:pt x="7282599" y="273173"/>
                  <a:pt x="7221066" y="276179"/>
                  <a:pt x="7154722" y="283192"/>
                </a:cubicBezTo>
                <a:cubicBezTo>
                  <a:pt x="7180202" y="321770"/>
                  <a:pt x="7241736" y="292713"/>
                  <a:pt x="7257600" y="340809"/>
                </a:cubicBezTo>
                <a:cubicBezTo>
                  <a:pt x="7186452" y="373874"/>
                  <a:pt x="7100400" y="352331"/>
                  <a:pt x="7031654" y="384897"/>
                </a:cubicBezTo>
                <a:cubicBezTo>
                  <a:pt x="7033577" y="407441"/>
                  <a:pt x="7048960" y="409446"/>
                  <a:pt x="7061460" y="415459"/>
                </a:cubicBezTo>
                <a:cubicBezTo>
                  <a:pt x="7073960" y="420968"/>
                  <a:pt x="7105206" y="412953"/>
                  <a:pt x="7091746" y="444516"/>
                </a:cubicBezTo>
                <a:cubicBezTo>
                  <a:pt x="6948967" y="463553"/>
                  <a:pt x="6812438" y="528183"/>
                  <a:pt x="6661966" y="519166"/>
                </a:cubicBezTo>
                <a:cubicBezTo>
                  <a:pt x="6848013" y="536700"/>
                  <a:pt x="7005214" y="608344"/>
                  <a:pt x="7169625" y="655940"/>
                </a:cubicBezTo>
                <a:cubicBezTo>
                  <a:pt x="7162896" y="712052"/>
                  <a:pt x="7096554" y="689507"/>
                  <a:pt x="7077324" y="729587"/>
                </a:cubicBezTo>
                <a:cubicBezTo>
                  <a:pt x="7182606" y="757642"/>
                  <a:pt x="7283560" y="790709"/>
                  <a:pt x="7370574" y="845819"/>
                </a:cubicBezTo>
                <a:cubicBezTo>
                  <a:pt x="7448935" y="895418"/>
                  <a:pt x="7523448" y="950028"/>
                  <a:pt x="7608539" y="990610"/>
                </a:cubicBezTo>
                <a:cubicBezTo>
                  <a:pt x="7697957" y="1033195"/>
                  <a:pt x="7752280" y="1087804"/>
                  <a:pt x="7742185" y="1180991"/>
                </a:cubicBezTo>
                <a:cubicBezTo>
                  <a:pt x="7737858" y="1219067"/>
                  <a:pt x="7749396" y="1251131"/>
                  <a:pt x="7789296" y="1266161"/>
                </a:cubicBezTo>
                <a:cubicBezTo>
                  <a:pt x="7838813" y="1284698"/>
                  <a:pt x="7833526" y="1312754"/>
                  <a:pt x="7831602" y="1355841"/>
                </a:cubicBezTo>
                <a:cubicBezTo>
                  <a:pt x="7828717" y="1407443"/>
                  <a:pt x="7803238" y="1427485"/>
                  <a:pt x="7758529" y="1445019"/>
                </a:cubicBezTo>
                <a:cubicBezTo>
                  <a:pt x="7694591" y="1469568"/>
                  <a:pt x="7694110" y="1507644"/>
                  <a:pt x="7710936" y="1553237"/>
                </a:cubicBezTo>
                <a:cubicBezTo>
                  <a:pt x="7720072" y="1578286"/>
                  <a:pt x="7734012" y="1598327"/>
                  <a:pt x="7754684" y="1616863"/>
                </a:cubicBezTo>
                <a:cubicBezTo>
                  <a:pt x="7826314" y="1681493"/>
                  <a:pt x="7825833" y="1682494"/>
                  <a:pt x="7755645" y="1759148"/>
                </a:cubicBezTo>
                <a:cubicBezTo>
                  <a:pt x="7736896" y="1779688"/>
                  <a:pt x="7716704" y="1793216"/>
                  <a:pt x="7725360" y="1826283"/>
                </a:cubicBezTo>
                <a:cubicBezTo>
                  <a:pt x="7754684" y="1936002"/>
                  <a:pt x="7750838" y="1936002"/>
                  <a:pt x="7633056" y="1972074"/>
                </a:cubicBezTo>
                <a:cubicBezTo>
                  <a:pt x="7606135" y="1980591"/>
                  <a:pt x="7570080" y="1973076"/>
                  <a:pt x="7554696" y="2004640"/>
                </a:cubicBezTo>
                <a:cubicBezTo>
                  <a:pt x="7564311" y="2027686"/>
                  <a:pt x="7541716" y="2583799"/>
                  <a:pt x="7562870" y="2592817"/>
                </a:cubicBezTo>
                <a:cubicBezTo>
                  <a:pt x="7728244" y="2663458"/>
                  <a:pt x="7748914" y="2746625"/>
                  <a:pt x="7620078" y="2877387"/>
                </a:cubicBezTo>
                <a:cubicBezTo>
                  <a:pt x="7533544" y="2965063"/>
                  <a:pt x="7543639" y="3108349"/>
                  <a:pt x="7579695" y="3198029"/>
                </a:cubicBezTo>
                <a:cubicBezTo>
                  <a:pt x="7715743" y="3237608"/>
                  <a:pt x="7685939" y="3342818"/>
                  <a:pt x="7713340" y="3435003"/>
                </a:cubicBezTo>
                <a:cubicBezTo>
                  <a:pt x="7733531" y="3504142"/>
                  <a:pt x="7654210" y="3494623"/>
                  <a:pt x="7658054" y="3526187"/>
                </a:cubicBezTo>
                <a:cubicBezTo>
                  <a:pt x="7708052" y="3564262"/>
                  <a:pt x="7774874" y="3576287"/>
                  <a:pt x="7813815" y="3628391"/>
                </a:cubicBezTo>
                <a:cubicBezTo>
                  <a:pt x="7743627" y="3666467"/>
                  <a:pt x="7708052" y="3720074"/>
                  <a:pt x="7669112" y="3773681"/>
                </a:cubicBezTo>
                <a:cubicBezTo>
                  <a:pt x="7606135" y="3860855"/>
                  <a:pt x="7520564" y="3934503"/>
                  <a:pt x="7429704" y="4001137"/>
                </a:cubicBezTo>
                <a:lnTo>
                  <a:pt x="7417475" y="4099399"/>
                </a:lnTo>
                <a:lnTo>
                  <a:pt x="180606" y="4099399"/>
                </a:lnTo>
                <a:lnTo>
                  <a:pt x="164649" y="4093760"/>
                </a:lnTo>
                <a:cubicBezTo>
                  <a:pt x="148507" y="4086464"/>
                  <a:pt x="145082" y="4080295"/>
                  <a:pt x="160465" y="4076287"/>
                </a:cubicBezTo>
                <a:cubicBezTo>
                  <a:pt x="230173" y="4057751"/>
                  <a:pt x="478714" y="3837810"/>
                  <a:pt x="549383" y="3827790"/>
                </a:cubicBezTo>
                <a:cubicBezTo>
                  <a:pt x="631589" y="3816267"/>
                  <a:pt x="647934" y="3800736"/>
                  <a:pt x="756100" y="3722078"/>
                </a:cubicBezTo>
                <a:cubicBezTo>
                  <a:pt x="827251" y="3670474"/>
                  <a:pt x="531115" y="3782698"/>
                  <a:pt x="415738" y="3746126"/>
                </a:cubicBezTo>
                <a:cubicBezTo>
                  <a:pt x="373433" y="3732598"/>
                  <a:pt x="671971" y="3589813"/>
                  <a:pt x="671971" y="3563762"/>
                </a:cubicBezTo>
                <a:cubicBezTo>
                  <a:pt x="671971" y="3536206"/>
                  <a:pt x="645049" y="3530194"/>
                  <a:pt x="619570" y="3530194"/>
                </a:cubicBezTo>
                <a:cubicBezTo>
                  <a:pt x="562844" y="3530194"/>
                  <a:pt x="580151" y="3506145"/>
                  <a:pt x="523422" y="3507649"/>
                </a:cubicBezTo>
                <a:cubicBezTo>
                  <a:pt x="689758" y="3438010"/>
                  <a:pt x="792637" y="3456547"/>
                  <a:pt x="957048" y="3392918"/>
                </a:cubicBezTo>
                <a:cubicBezTo>
                  <a:pt x="1037333" y="3361856"/>
                  <a:pt x="753217" y="3258649"/>
                  <a:pt x="835904" y="3231596"/>
                </a:cubicBezTo>
                <a:cubicBezTo>
                  <a:pt x="867151" y="3221074"/>
                  <a:pt x="908974" y="3232097"/>
                  <a:pt x="930608" y="3195022"/>
                </a:cubicBezTo>
                <a:cubicBezTo>
                  <a:pt x="896476" y="3165464"/>
                  <a:pt x="851286" y="3178490"/>
                  <a:pt x="817153" y="3190514"/>
                </a:cubicBezTo>
                <a:cubicBezTo>
                  <a:pt x="730141" y="3221576"/>
                  <a:pt x="736391" y="3214062"/>
                  <a:pt x="727736" y="3191015"/>
                </a:cubicBezTo>
                <a:cubicBezTo>
                  <a:pt x="699374" y="3112357"/>
                  <a:pt x="629186" y="3137408"/>
                  <a:pt x="567170" y="3150434"/>
                </a:cubicBezTo>
                <a:cubicBezTo>
                  <a:pt x="379682" y="3189512"/>
                  <a:pt x="189791" y="3178490"/>
                  <a:pt x="2784" y="3218569"/>
                </a:cubicBezTo>
                <a:cubicBezTo>
                  <a:pt x="-17406" y="3223079"/>
                  <a:pt x="77299" y="3133400"/>
                  <a:pt x="122006" y="3122877"/>
                </a:cubicBezTo>
                <a:cubicBezTo>
                  <a:pt x="170561" y="3111856"/>
                  <a:pt x="230173" y="3119872"/>
                  <a:pt x="264786" y="3068269"/>
                </a:cubicBezTo>
                <a:cubicBezTo>
                  <a:pt x="203252" y="3055243"/>
                  <a:pt x="133065" y="3080292"/>
                  <a:pt x="72009" y="3039210"/>
                </a:cubicBezTo>
                <a:cubicBezTo>
                  <a:pt x="207578" y="2982597"/>
                  <a:pt x="342665" y="2984601"/>
                  <a:pt x="459485" y="2948028"/>
                </a:cubicBezTo>
                <a:cubicBezTo>
                  <a:pt x="470061" y="2880393"/>
                  <a:pt x="393143" y="2904941"/>
                  <a:pt x="365260" y="2866364"/>
                </a:cubicBezTo>
                <a:cubicBezTo>
                  <a:pt x="1245010" y="2800232"/>
                  <a:pt x="753697" y="2604840"/>
                  <a:pt x="607071" y="2498127"/>
                </a:cubicBezTo>
                <a:cubicBezTo>
                  <a:pt x="558036" y="2462556"/>
                  <a:pt x="1073387" y="2293717"/>
                  <a:pt x="1090213" y="2289209"/>
                </a:cubicBezTo>
                <a:cubicBezTo>
                  <a:pt x="1132999" y="2278688"/>
                  <a:pt x="1302700" y="2286203"/>
                  <a:pt x="1337313" y="2272676"/>
                </a:cubicBezTo>
                <a:cubicBezTo>
                  <a:pt x="1381541" y="2255643"/>
                  <a:pt x="1235395" y="2226083"/>
                  <a:pt x="1268086" y="2205541"/>
                </a:cubicBezTo>
                <a:cubicBezTo>
                  <a:pt x="1497398" y="2060752"/>
                  <a:pt x="1513743" y="1842815"/>
                  <a:pt x="1449324" y="1827285"/>
                </a:cubicBezTo>
                <a:cubicBezTo>
                  <a:pt x="1382502" y="1811252"/>
                  <a:pt x="1317121" y="1823778"/>
                  <a:pt x="1255107" y="1849829"/>
                </a:cubicBezTo>
                <a:cubicBezTo>
                  <a:pt x="1154152" y="1892415"/>
                  <a:pt x="455158" y="1831793"/>
                  <a:pt x="259497" y="1865862"/>
                </a:cubicBezTo>
                <a:cubicBezTo>
                  <a:pt x="229691" y="1870872"/>
                  <a:pt x="189311" y="1893417"/>
                  <a:pt x="160947" y="1851332"/>
                </a:cubicBezTo>
                <a:cubicBezTo>
                  <a:pt x="362377" y="1715060"/>
                  <a:pt x="621013" y="1754138"/>
                  <a:pt x="845998" y="1661453"/>
                </a:cubicBezTo>
                <a:cubicBezTo>
                  <a:pt x="757542" y="1597824"/>
                  <a:pt x="667645" y="1600832"/>
                  <a:pt x="575343" y="1610350"/>
                </a:cubicBezTo>
                <a:cubicBezTo>
                  <a:pt x="551306" y="1612855"/>
                  <a:pt x="518615" y="1616362"/>
                  <a:pt x="512846" y="1589809"/>
                </a:cubicBezTo>
                <a:cubicBezTo>
                  <a:pt x="505636" y="1556242"/>
                  <a:pt x="544576" y="1550229"/>
                  <a:pt x="570054" y="1536702"/>
                </a:cubicBezTo>
                <a:cubicBezTo>
                  <a:pt x="608994" y="1515660"/>
                  <a:pt x="666682" y="1540710"/>
                  <a:pt x="714276" y="1483095"/>
                </a:cubicBezTo>
                <a:cubicBezTo>
                  <a:pt x="570054" y="1496622"/>
                  <a:pt x="448428" y="1520170"/>
                  <a:pt x="321033" y="1560250"/>
                </a:cubicBezTo>
                <a:cubicBezTo>
                  <a:pt x="332089" y="1524679"/>
                  <a:pt x="370548" y="1508145"/>
                  <a:pt x="348915" y="1478587"/>
                </a:cubicBezTo>
                <a:cubicBezTo>
                  <a:pt x="332571" y="1456542"/>
                  <a:pt x="285939" y="1446021"/>
                  <a:pt x="309975" y="1404938"/>
                </a:cubicBezTo>
                <a:cubicBezTo>
                  <a:pt x="377759" y="1361351"/>
                  <a:pt x="473907" y="1372876"/>
                  <a:pt x="531595" y="1310249"/>
                </a:cubicBezTo>
                <a:cubicBezTo>
                  <a:pt x="613321" y="1221071"/>
                  <a:pt x="740236" y="1190509"/>
                  <a:pt x="840230" y="1125380"/>
                </a:cubicBezTo>
                <a:cubicBezTo>
                  <a:pt x="873400" y="1104337"/>
                  <a:pt x="1091175" y="1030690"/>
                  <a:pt x="1149825" y="1007142"/>
                </a:cubicBezTo>
                <a:cubicBezTo>
                  <a:pt x="1231551" y="974076"/>
                  <a:pt x="1324813" y="962553"/>
                  <a:pt x="1405096" y="901932"/>
                </a:cubicBezTo>
                <a:cubicBezTo>
                  <a:pt x="1326255" y="889406"/>
                  <a:pt x="1262318" y="946021"/>
                  <a:pt x="1167613" y="918465"/>
                </a:cubicBezTo>
                <a:cubicBezTo>
                  <a:pt x="1317602" y="859848"/>
                  <a:pt x="1455092" y="833294"/>
                  <a:pt x="1563740" y="752632"/>
                </a:cubicBezTo>
                <a:cubicBezTo>
                  <a:pt x="1577201" y="742613"/>
                  <a:pt x="1603642" y="745619"/>
                  <a:pt x="1623833" y="742112"/>
                </a:cubicBezTo>
                <a:cubicBezTo>
                  <a:pt x="1836317" y="706540"/>
                  <a:pt x="2049765" y="676480"/>
                  <a:pt x="2259848" y="624877"/>
                </a:cubicBezTo>
                <a:cubicBezTo>
                  <a:pt x="2307442" y="612853"/>
                  <a:pt x="2391570" y="609847"/>
                  <a:pt x="2382917" y="566761"/>
                </a:cubicBezTo>
                <a:cubicBezTo>
                  <a:pt x="2369937" y="502131"/>
                  <a:pt x="2291577" y="548223"/>
                  <a:pt x="2241099" y="554235"/>
                </a:cubicBezTo>
                <a:cubicBezTo>
                  <a:pt x="2084379" y="573775"/>
                  <a:pt x="1927659" y="607843"/>
                  <a:pt x="1768535" y="588806"/>
                </a:cubicBezTo>
                <a:cubicBezTo>
                  <a:pt x="1875738" y="564757"/>
                  <a:pt x="1982463" y="540207"/>
                  <a:pt x="2089668" y="516159"/>
                </a:cubicBezTo>
                <a:cubicBezTo>
                  <a:pt x="1966597" y="524676"/>
                  <a:pt x="1859394" y="468563"/>
                  <a:pt x="1739690" y="493614"/>
                </a:cubicBezTo>
                <a:cubicBezTo>
                  <a:pt x="1701230" y="501630"/>
                  <a:pt x="1660850" y="476079"/>
                  <a:pt x="1657003" y="436500"/>
                </a:cubicBezTo>
                <a:cubicBezTo>
                  <a:pt x="1652677" y="404937"/>
                  <a:pt x="1688732" y="390909"/>
                  <a:pt x="1716134" y="380889"/>
                </a:cubicBezTo>
                <a:cubicBezTo>
                  <a:pt x="1786322" y="355337"/>
                  <a:pt x="1842086" y="279687"/>
                  <a:pt x="1931986" y="319766"/>
                </a:cubicBezTo>
                <a:cubicBezTo>
                  <a:pt x="1988712" y="256640"/>
                  <a:pt x="2079091" y="246619"/>
                  <a:pt x="2152163" y="230087"/>
                </a:cubicBezTo>
                <a:cubicBezTo>
                  <a:pt x="2385321" y="177982"/>
                  <a:pt x="2621844" y="137401"/>
                  <a:pt x="2858367" y="102831"/>
                </a:cubicBezTo>
                <a:cubicBezTo>
                  <a:pt x="3013645" y="80286"/>
                  <a:pt x="3173731" y="89806"/>
                  <a:pt x="3327568" y="61248"/>
                </a:cubicBezTo>
                <a:cubicBezTo>
                  <a:pt x="3628510" y="5637"/>
                  <a:pt x="3927528" y="7141"/>
                  <a:pt x="4227028" y="1129"/>
                </a:cubicBezTo>
                <a:cubicBezTo>
                  <a:pt x="4296975" y="-249"/>
                  <a:pt x="4366742" y="-281"/>
                  <a:pt x="4436398" y="58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  <a:effectLst>
            <a:outerShdw blurRad="508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2A10516-6576-4FA1-AC71-513C6B46A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0137" y="2758600"/>
            <a:ext cx="7832767" cy="4099399"/>
          </a:xfrm>
          <a:custGeom>
            <a:avLst/>
            <a:gdLst>
              <a:gd name="connsiteX0" fmla="*/ 4436398 w 7832767"/>
              <a:gd name="connsiteY0" fmla="*/ 580 h 4099399"/>
              <a:gd name="connsiteX1" fmla="*/ 5062070 w 7832767"/>
              <a:gd name="connsiteY1" fmla="*/ 20166 h 4099399"/>
              <a:gd name="connsiteX2" fmla="*/ 6429770 w 7832767"/>
              <a:gd name="connsiteY2" fmla="*/ 44716 h 4099399"/>
              <a:gd name="connsiteX3" fmla="*/ 7261927 w 7832767"/>
              <a:gd name="connsiteY3" fmla="*/ 147922 h 4099399"/>
              <a:gd name="connsiteX4" fmla="*/ 7370574 w 7832767"/>
              <a:gd name="connsiteY4" fmla="*/ 185497 h 4099399"/>
              <a:gd name="connsiteX5" fmla="*/ 7342690 w 7832767"/>
              <a:gd name="connsiteY5" fmla="*/ 262652 h 4099399"/>
              <a:gd name="connsiteX6" fmla="*/ 7154722 w 7832767"/>
              <a:gd name="connsiteY6" fmla="*/ 283192 h 4099399"/>
              <a:gd name="connsiteX7" fmla="*/ 7257600 w 7832767"/>
              <a:gd name="connsiteY7" fmla="*/ 340809 h 4099399"/>
              <a:gd name="connsiteX8" fmla="*/ 7031654 w 7832767"/>
              <a:gd name="connsiteY8" fmla="*/ 384897 h 4099399"/>
              <a:gd name="connsiteX9" fmla="*/ 7061460 w 7832767"/>
              <a:gd name="connsiteY9" fmla="*/ 415459 h 4099399"/>
              <a:gd name="connsiteX10" fmla="*/ 7091746 w 7832767"/>
              <a:gd name="connsiteY10" fmla="*/ 444516 h 4099399"/>
              <a:gd name="connsiteX11" fmla="*/ 6661966 w 7832767"/>
              <a:gd name="connsiteY11" fmla="*/ 519166 h 4099399"/>
              <a:gd name="connsiteX12" fmla="*/ 7169625 w 7832767"/>
              <a:gd name="connsiteY12" fmla="*/ 655940 h 4099399"/>
              <a:gd name="connsiteX13" fmla="*/ 7077324 w 7832767"/>
              <a:gd name="connsiteY13" fmla="*/ 729587 h 4099399"/>
              <a:gd name="connsiteX14" fmla="*/ 7370574 w 7832767"/>
              <a:gd name="connsiteY14" fmla="*/ 845819 h 4099399"/>
              <a:gd name="connsiteX15" fmla="*/ 7608539 w 7832767"/>
              <a:gd name="connsiteY15" fmla="*/ 990610 h 4099399"/>
              <a:gd name="connsiteX16" fmla="*/ 7742185 w 7832767"/>
              <a:gd name="connsiteY16" fmla="*/ 1180991 h 4099399"/>
              <a:gd name="connsiteX17" fmla="*/ 7789296 w 7832767"/>
              <a:gd name="connsiteY17" fmla="*/ 1266161 h 4099399"/>
              <a:gd name="connsiteX18" fmla="*/ 7831602 w 7832767"/>
              <a:gd name="connsiteY18" fmla="*/ 1355841 h 4099399"/>
              <a:gd name="connsiteX19" fmla="*/ 7758529 w 7832767"/>
              <a:gd name="connsiteY19" fmla="*/ 1445019 h 4099399"/>
              <a:gd name="connsiteX20" fmla="*/ 7710936 w 7832767"/>
              <a:gd name="connsiteY20" fmla="*/ 1553237 h 4099399"/>
              <a:gd name="connsiteX21" fmla="*/ 7754684 w 7832767"/>
              <a:gd name="connsiteY21" fmla="*/ 1616863 h 4099399"/>
              <a:gd name="connsiteX22" fmla="*/ 7755645 w 7832767"/>
              <a:gd name="connsiteY22" fmla="*/ 1759148 h 4099399"/>
              <a:gd name="connsiteX23" fmla="*/ 7725360 w 7832767"/>
              <a:gd name="connsiteY23" fmla="*/ 1826283 h 4099399"/>
              <a:gd name="connsiteX24" fmla="*/ 7633056 w 7832767"/>
              <a:gd name="connsiteY24" fmla="*/ 1972074 h 4099399"/>
              <a:gd name="connsiteX25" fmla="*/ 7554696 w 7832767"/>
              <a:gd name="connsiteY25" fmla="*/ 2004640 h 4099399"/>
              <a:gd name="connsiteX26" fmla="*/ 7562870 w 7832767"/>
              <a:gd name="connsiteY26" fmla="*/ 2592817 h 4099399"/>
              <a:gd name="connsiteX27" fmla="*/ 7620078 w 7832767"/>
              <a:gd name="connsiteY27" fmla="*/ 2877387 h 4099399"/>
              <a:gd name="connsiteX28" fmla="*/ 7579695 w 7832767"/>
              <a:gd name="connsiteY28" fmla="*/ 3198029 h 4099399"/>
              <a:gd name="connsiteX29" fmla="*/ 7713340 w 7832767"/>
              <a:gd name="connsiteY29" fmla="*/ 3435003 h 4099399"/>
              <a:gd name="connsiteX30" fmla="*/ 7658054 w 7832767"/>
              <a:gd name="connsiteY30" fmla="*/ 3526187 h 4099399"/>
              <a:gd name="connsiteX31" fmla="*/ 7813815 w 7832767"/>
              <a:gd name="connsiteY31" fmla="*/ 3628391 h 4099399"/>
              <a:gd name="connsiteX32" fmla="*/ 7669112 w 7832767"/>
              <a:gd name="connsiteY32" fmla="*/ 3773681 h 4099399"/>
              <a:gd name="connsiteX33" fmla="*/ 7429704 w 7832767"/>
              <a:gd name="connsiteY33" fmla="*/ 4001137 h 4099399"/>
              <a:gd name="connsiteX34" fmla="*/ 7417475 w 7832767"/>
              <a:gd name="connsiteY34" fmla="*/ 4099399 h 4099399"/>
              <a:gd name="connsiteX35" fmla="*/ 180606 w 7832767"/>
              <a:gd name="connsiteY35" fmla="*/ 4099399 h 4099399"/>
              <a:gd name="connsiteX36" fmla="*/ 164649 w 7832767"/>
              <a:gd name="connsiteY36" fmla="*/ 4093760 h 4099399"/>
              <a:gd name="connsiteX37" fmla="*/ 160465 w 7832767"/>
              <a:gd name="connsiteY37" fmla="*/ 4076287 h 4099399"/>
              <a:gd name="connsiteX38" fmla="*/ 549383 w 7832767"/>
              <a:gd name="connsiteY38" fmla="*/ 3827790 h 4099399"/>
              <a:gd name="connsiteX39" fmla="*/ 756100 w 7832767"/>
              <a:gd name="connsiteY39" fmla="*/ 3722078 h 4099399"/>
              <a:gd name="connsiteX40" fmla="*/ 415738 w 7832767"/>
              <a:gd name="connsiteY40" fmla="*/ 3746126 h 4099399"/>
              <a:gd name="connsiteX41" fmla="*/ 671971 w 7832767"/>
              <a:gd name="connsiteY41" fmla="*/ 3563762 h 4099399"/>
              <a:gd name="connsiteX42" fmla="*/ 619570 w 7832767"/>
              <a:gd name="connsiteY42" fmla="*/ 3530194 h 4099399"/>
              <a:gd name="connsiteX43" fmla="*/ 523422 w 7832767"/>
              <a:gd name="connsiteY43" fmla="*/ 3507649 h 4099399"/>
              <a:gd name="connsiteX44" fmla="*/ 957048 w 7832767"/>
              <a:gd name="connsiteY44" fmla="*/ 3392918 h 4099399"/>
              <a:gd name="connsiteX45" fmla="*/ 835904 w 7832767"/>
              <a:gd name="connsiteY45" fmla="*/ 3231596 h 4099399"/>
              <a:gd name="connsiteX46" fmla="*/ 930608 w 7832767"/>
              <a:gd name="connsiteY46" fmla="*/ 3195022 h 4099399"/>
              <a:gd name="connsiteX47" fmla="*/ 817153 w 7832767"/>
              <a:gd name="connsiteY47" fmla="*/ 3190514 h 4099399"/>
              <a:gd name="connsiteX48" fmla="*/ 727736 w 7832767"/>
              <a:gd name="connsiteY48" fmla="*/ 3191015 h 4099399"/>
              <a:gd name="connsiteX49" fmla="*/ 567170 w 7832767"/>
              <a:gd name="connsiteY49" fmla="*/ 3150434 h 4099399"/>
              <a:gd name="connsiteX50" fmla="*/ 2784 w 7832767"/>
              <a:gd name="connsiteY50" fmla="*/ 3218569 h 4099399"/>
              <a:gd name="connsiteX51" fmla="*/ 122006 w 7832767"/>
              <a:gd name="connsiteY51" fmla="*/ 3122877 h 4099399"/>
              <a:gd name="connsiteX52" fmla="*/ 264786 w 7832767"/>
              <a:gd name="connsiteY52" fmla="*/ 3068269 h 4099399"/>
              <a:gd name="connsiteX53" fmla="*/ 72009 w 7832767"/>
              <a:gd name="connsiteY53" fmla="*/ 3039210 h 4099399"/>
              <a:gd name="connsiteX54" fmla="*/ 459485 w 7832767"/>
              <a:gd name="connsiteY54" fmla="*/ 2948028 h 4099399"/>
              <a:gd name="connsiteX55" fmla="*/ 365260 w 7832767"/>
              <a:gd name="connsiteY55" fmla="*/ 2866364 h 4099399"/>
              <a:gd name="connsiteX56" fmla="*/ 607071 w 7832767"/>
              <a:gd name="connsiteY56" fmla="*/ 2498127 h 4099399"/>
              <a:gd name="connsiteX57" fmla="*/ 1090213 w 7832767"/>
              <a:gd name="connsiteY57" fmla="*/ 2289209 h 4099399"/>
              <a:gd name="connsiteX58" fmla="*/ 1337313 w 7832767"/>
              <a:gd name="connsiteY58" fmla="*/ 2272676 h 4099399"/>
              <a:gd name="connsiteX59" fmla="*/ 1268086 w 7832767"/>
              <a:gd name="connsiteY59" fmla="*/ 2205541 h 4099399"/>
              <a:gd name="connsiteX60" fmla="*/ 1449324 w 7832767"/>
              <a:gd name="connsiteY60" fmla="*/ 1827285 h 4099399"/>
              <a:gd name="connsiteX61" fmla="*/ 1255107 w 7832767"/>
              <a:gd name="connsiteY61" fmla="*/ 1849829 h 4099399"/>
              <a:gd name="connsiteX62" fmla="*/ 259497 w 7832767"/>
              <a:gd name="connsiteY62" fmla="*/ 1865862 h 4099399"/>
              <a:gd name="connsiteX63" fmla="*/ 160947 w 7832767"/>
              <a:gd name="connsiteY63" fmla="*/ 1851332 h 4099399"/>
              <a:gd name="connsiteX64" fmla="*/ 845998 w 7832767"/>
              <a:gd name="connsiteY64" fmla="*/ 1661453 h 4099399"/>
              <a:gd name="connsiteX65" fmla="*/ 575343 w 7832767"/>
              <a:gd name="connsiteY65" fmla="*/ 1610350 h 4099399"/>
              <a:gd name="connsiteX66" fmla="*/ 512846 w 7832767"/>
              <a:gd name="connsiteY66" fmla="*/ 1589809 h 4099399"/>
              <a:gd name="connsiteX67" fmla="*/ 570054 w 7832767"/>
              <a:gd name="connsiteY67" fmla="*/ 1536702 h 4099399"/>
              <a:gd name="connsiteX68" fmla="*/ 714276 w 7832767"/>
              <a:gd name="connsiteY68" fmla="*/ 1483095 h 4099399"/>
              <a:gd name="connsiteX69" fmla="*/ 321033 w 7832767"/>
              <a:gd name="connsiteY69" fmla="*/ 1560250 h 4099399"/>
              <a:gd name="connsiteX70" fmla="*/ 348915 w 7832767"/>
              <a:gd name="connsiteY70" fmla="*/ 1478587 h 4099399"/>
              <a:gd name="connsiteX71" fmla="*/ 309975 w 7832767"/>
              <a:gd name="connsiteY71" fmla="*/ 1404938 h 4099399"/>
              <a:gd name="connsiteX72" fmla="*/ 531595 w 7832767"/>
              <a:gd name="connsiteY72" fmla="*/ 1310249 h 4099399"/>
              <a:gd name="connsiteX73" fmla="*/ 840230 w 7832767"/>
              <a:gd name="connsiteY73" fmla="*/ 1125380 h 4099399"/>
              <a:gd name="connsiteX74" fmla="*/ 1149825 w 7832767"/>
              <a:gd name="connsiteY74" fmla="*/ 1007142 h 4099399"/>
              <a:gd name="connsiteX75" fmla="*/ 1405096 w 7832767"/>
              <a:gd name="connsiteY75" fmla="*/ 901932 h 4099399"/>
              <a:gd name="connsiteX76" fmla="*/ 1167613 w 7832767"/>
              <a:gd name="connsiteY76" fmla="*/ 918465 h 4099399"/>
              <a:gd name="connsiteX77" fmla="*/ 1563740 w 7832767"/>
              <a:gd name="connsiteY77" fmla="*/ 752632 h 4099399"/>
              <a:gd name="connsiteX78" fmla="*/ 1623833 w 7832767"/>
              <a:gd name="connsiteY78" fmla="*/ 742112 h 4099399"/>
              <a:gd name="connsiteX79" fmla="*/ 2259848 w 7832767"/>
              <a:gd name="connsiteY79" fmla="*/ 624877 h 4099399"/>
              <a:gd name="connsiteX80" fmla="*/ 2382917 w 7832767"/>
              <a:gd name="connsiteY80" fmla="*/ 566761 h 4099399"/>
              <a:gd name="connsiteX81" fmla="*/ 2241099 w 7832767"/>
              <a:gd name="connsiteY81" fmla="*/ 554235 h 4099399"/>
              <a:gd name="connsiteX82" fmla="*/ 1768535 w 7832767"/>
              <a:gd name="connsiteY82" fmla="*/ 588806 h 4099399"/>
              <a:gd name="connsiteX83" fmla="*/ 2089668 w 7832767"/>
              <a:gd name="connsiteY83" fmla="*/ 516159 h 4099399"/>
              <a:gd name="connsiteX84" fmla="*/ 1739690 w 7832767"/>
              <a:gd name="connsiteY84" fmla="*/ 493614 h 4099399"/>
              <a:gd name="connsiteX85" fmla="*/ 1657003 w 7832767"/>
              <a:gd name="connsiteY85" fmla="*/ 436500 h 4099399"/>
              <a:gd name="connsiteX86" fmla="*/ 1716134 w 7832767"/>
              <a:gd name="connsiteY86" fmla="*/ 380889 h 4099399"/>
              <a:gd name="connsiteX87" fmla="*/ 1931986 w 7832767"/>
              <a:gd name="connsiteY87" fmla="*/ 319766 h 4099399"/>
              <a:gd name="connsiteX88" fmla="*/ 2152163 w 7832767"/>
              <a:gd name="connsiteY88" fmla="*/ 230087 h 4099399"/>
              <a:gd name="connsiteX89" fmla="*/ 2858367 w 7832767"/>
              <a:gd name="connsiteY89" fmla="*/ 102831 h 4099399"/>
              <a:gd name="connsiteX90" fmla="*/ 3327568 w 7832767"/>
              <a:gd name="connsiteY90" fmla="*/ 61248 h 4099399"/>
              <a:gd name="connsiteX91" fmla="*/ 4227028 w 7832767"/>
              <a:gd name="connsiteY91" fmla="*/ 1129 h 4099399"/>
              <a:gd name="connsiteX92" fmla="*/ 4436398 w 7832767"/>
              <a:gd name="connsiteY92" fmla="*/ 580 h 4099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7832767" h="4099399">
                <a:moveTo>
                  <a:pt x="4436398" y="580"/>
                </a:moveTo>
                <a:cubicBezTo>
                  <a:pt x="4645360" y="3164"/>
                  <a:pt x="4853309" y="13778"/>
                  <a:pt x="5062070" y="20166"/>
                </a:cubicBezTo>
                <a:cubicBezTo>
                  <a:pt x="5516848" y="34696"/>
                  <a:pt x="5974030" y="34194"/>
                  <a:pt x="6429770" y="44716"/>
                </a:cubicBezTo>
                <a:cubicBezTo>
                  <a:pt x="6713886" y="51228"/>
                  <a:pt x="6994637" y="74776"/>
                  <a:pt x="7261927" y="147922"/>
                </a:cubicBezTo>
                <a:cubicBezTo>
                  <a:pt x="7299424" y="158443"/>
                  <a:pt x="7341729" y="160448"/>
                  <a:pt x="7370574" y="185497"/>
                </a:cubicBezTo>
                <a:cubicBezTo>
                  <a:pt x="7402784" y="213553"/>
                  <a:pt x="7389804" y="254635"/>
                  <a:pt x="7342690" y="262652"/>
                </a:cubicBezTo>
                <a:cubicBezTo>
                  <a:pt x="7282599" y="273173"/>
                  <a:pt x="7221066" y="276179"/>
                  <a:pt x="7154722" y="283192"/>
                </a:cubicBezTo>
                <a:cubicBezTo>
                  <a:pt x="7180202" y="321770"/>
                  <a:pt x="7241736" y="292713"/>
                  <a:pt x="7257600" y="340809"/>
                </a:cubicBezTo>
                <a:cubicBezTo>
                  <a:pt x="7186452" y="373874"/>
                  <a:pt x="7100400" y="352331"/>
                  <a:pt x="7031654" y="384897"/>
                </a:cubicBezTo>
                <a:cubicBezTo>
                  <a:pt x="7033577" y="407441"/>
                  <a:pt x="7048960" y="409446"/>
                  <a:pt x="7061460" y="415459"/>
                </a:cubicBezTo>
                <a:cubicBezTo>
                  <a:pt x="7073960" y="420968"/>
                  <a:pt x="7105206" y="412953"/>
                  <a:pt x="7091746" y="444516"/>
                </a:cubicBezTo>
                <a:cubicBezTo>
                  <a:pt x="6948967" y="463553"/>
                  <a:pt x="6812438" y="528183"/>
                  <a:pt x="6661966" y="519166"/>
                </a:cubicBezTo>
                <a:cubicBezTo>
                  <a:pt x="6848013" y="536700"/>
                  <a:pt x="7005214" y="608344"/>
                  <a:pt x="7169625" y="655940"/>
                </a:cubicBezTo>
                <a:cubicBezTo>
                  <a:pt x="7162896" y="712052"/>
                  <a:pt x="7096554" y="689507"/>
                  <a:pt x="7077324" y="729587"/>
                </a:cubicBezTo>
                <a:cubicBezTo>
                  <a:pt x="7182606" y="757642"/>
                  <a:pt x="7283560" y="790709"/>
                  <a:pt x="7370574" y="845819"/>
                </a:cubicBezTo>
                <a:cubicBezTo>
                  <a:pt x="7448935" y="895418"/>
                  <a:pt x="7523448" y="950028"/>
                  <a:pt x="7608539" y="990610"/>
                </a:cubicBezTo>
                <a:cubicBezTo>
                  <a:pt x="7697957" y="1033195"/>
                  <a:pt x="7752280" y="1087804"/>
                  <a:pt x="7742185" y="1180991"/>
                </a:cubicBezTo>
                <a:cubicBezTo>
                  <a:pt x="7737858" y="1219067"/>
                  <a:pt x="7749396" y="1251131"/>
                  <a:pt x="7789296" y="1266161"/>
                </a:cubicBezTo>
                <a:cubicBezTo>
                  <a:pt x="7838813" y="1284698"/>
                  <a:pt x="7833526" y="1312754"/>
                  <a:pt x="7831602" y="1355841"/>
                </a:cubicBezTo>
                <a:cubicBezTo>
                  <a:pt x="7828717" y="1407443"/>
                  <a:pt x="7803238" y="1427485"/>
                  <a:pt x="7758529" y="1445019"/>
                </a:cubicBezTo>
                <a:cubicBezTo>
                  <a:pt x="7694591" y="1469568"/>
                  <a:pt x="7694110" y="1507644"/>
                  <a:pt x="7710936" y="1553237"/>
                </a:cubicBezTo>
                <a:cubicBezTo>
                  <a:pt x="7720072" y="1578286"/>
                  <a:pt x="7734012" y="1598327"/>
                  <a:pt x="7754684" y="1616863"/>
                </a:cubicBezTo>
                <a:cubicBezTo>
                  <a:pt x="7826314" y="1681493"/>
                  <a:pt x="7825833" y="1682494"/>
                  <a:pt x="7755645" y="1759148"/>
                </a:cubicBezTo>
                <a:cubicBezTo>
                  <a:pt x="7736896" y="1779688"/>
                  <a:pt x="7716704" y="1793216"/>
                  <a:pt x="7725360" y="1826283"/>
                </a:cubicBezTo>
                <a:cubicBezTo>
                  <a:pt x="7754684" y="1936002"/>
                  <a:pt x="7750838" y="1936002"/>
                  <a:pt x="7633056" y="1972074"/>
                </a:cubicBezTo>
                <a:cubicBezTo>
                  <a:pt x="7606135" y="1980591"/>
                  <a:pt x="7570080" y="1973076"/>
                  <a:pt x="7554696" y="2004640"/>
                </a:cubicBezTo>
                <a:cubicBezTo>
                  <a:pt x="7564311" y="2027686"/>
                  <a:pt x="7541716" y="2583799"/>
                  <a:pt x="7562870" y="2592817"/>
                </a:cubicBezTo>
                <a:cubicBezTo>
                  <a:pt x="7728244" y="2663458"/>
                  <a:pt x="7748914" y="2746625"/>
                  <a:pt x="7620078" y="2877387"/>
                </a:cubicBezTo>
                <a:cubicBezTo>
                  <a:pt x="7533544" y="2965063"/>
                  <a:pt x="7543639" y="3108349"/>
                  <a:pt x="7579695" y="3198029"/>
                </a:cubicBezTo>
                <a:cubicBezTo>
                  <a:pt x="7715743" y="3237608"/>
                  <a:pt x="7685939" y="3342818"/>
                  <a:pt x="7713340" y="3435003"/>
                </a:cubicBezTo>
                <a:cubicBezTo>
                  <a:pt x="7733531" y="3504142"/>
                  <a:pt x="7654210" y="3494623"/>
                  <a:pt x="7658054" y="3526187"/>
                </a:cubicBezTo>
                <a:cubicBezTo>
                  <a:pt x="7708052" y="3564262"/>
                  <a:pt x="7774874" y="3576287"/>
                  <a:pt x="7813815" y="3628391"/>
                </a:cubicBezTo>
                <a:cubicBezTo>
                  <a:pt x="7743627" y="3666467"/>
                  <a:pt x="7708052" y="3720074"/>
                  <a:pt x="7669112" y="3773681"/>
                </a:cubicBezTo>
                <a:cubicBezTo>
                  <a:pt x="7606135" y="3860855"/>
                  <a:pt x="7520564" y="3934503"/>
                  <a:pt x="7429704" y="4001137"/>
                </a:cubicBezTo>
                <a:lnTo>
                  <a:pt x="7417475" y="4099399"/>
                </a:lnTo>
                <a:lnTo>
                  <a:pt x="180606" y="4099399"/>
                </a:lnTo>
                <a:lnTo>
                  <a:pt x="164649" y="4093760"/>
                </a:lnTo>
                <a:cubicBezTo>
                  <a:pt x="148507" y="4086464"/>
                  <a:pt x="145082" y="4080295"/>
                  <a:pt x="160465" y="4076287"/>
                </a:cubicBezTo>
                <a:cubicBezTo>
                  <a:pt x="230173" y="4057751"/>
                  <a:pt x="478714" y="3837810"/>
                  <a:pt x="549383" y="3827790"/>
                </a:cubicBezTo>
                <a:cubicBezTo>
                  <a:pt x="631589" y="3816267"/>
                  <a:pt x="647934" y="3800736"/>
                  <a:pt x="756100" y="3722078"/>
                </a:cubicBezTo>
                <a:cubicBezTo>
                  <a:pt x="827251" y="3670474"/>
                  <a:pt x="531115" y="3782698"/>
                  <a:pt x="415738" y="3746126"/>
                </a:cubicBezTo>
                <a:cubicBezTo>
                  <a:pt x="373433" y="3732598"/>
                  <a:pt x="671971" y="3589813"/>
                  <a:pt x="671971" y="3563762"/>
                </a:cubicBezTo>
                <a:cubicBezTo>
                  <a:pt x="671971" y="3536206"/>
                  <a:pt x="645049" y="3530194"/>
                  <a:pt x="619570" y="3530194"/>
                </a:cubicBezTo>
                <a:cubicBezTo>
                  <a:pt x="562844" y="3530194"/>
                  <a:pt x="580151" y="3506145"/>
                  <a:pt x="523422" y="3507649"/>
                </a:cubicBezTo>
                <a:cubicBezTo>
                  <a:pt x="689758" y="3438010"/>
                  <a:pt x="792637" y="3456547"/>
                  <a:pt x="957048" y="3392918"/>
                </a:cubicBezTo>
                <a:cubicBezTo>
                  <a:pt x="1037333" y="3361856"/>
                  <a:pt x="753217" y="3258649"/>
                  <a:pt x="835904" y="3231596"/>
                </a:cubicBezTo>
                <a:cubicBezTo>
                  <a:pt x="867151" y="3221074"/>
                  <a:pt x="908974" y="3232097"/>
                  <a:pt x="930608" y="3195022"/>
                </a:cubicBezTo>
                <a:cubicBezTo>
                  <a:pt x="896476" y="3165464"/>
                  <a:pt x="851286" y="3178490"/>
                  <a:pt x="817153" y="3190514"/>
                </a:cubicBezTo>
                <a:cubicBezTo>
                  <a:pt x="730141" y="3221576"/>
                  <a:pt x="736391" y="3214062"/>
                  <a:pt x="727736" y="3191015"/>
                </a:cubicBezTo>
                <a:cubicBezTo>
                  <a:pt x="699374" y="3112357"/>
                  <a:pt x="629186" y="3137408"/>
                  <a:pt x="567170" y="3150434"/>
                </a:cubicBezTo>
                <a:cubicBezTo>
                  <a:pt x="379682" y="3189512"/>
                  <a:pt x="189791" y="3178490"/>
                  <a:pt x="2784" y="3218569"/>
                </a:cubicBezTo>
                <a:cubicBezTo>
                  <a:pt x="-17406" y="3223079"/>
                  <a:pt x="77299" y="3133400"/>
                  <a:pt x="122006" y="3122877"/>
                </a:cubicBezTo>
                <a:cubicBezTo>
                  <a:pt x="170561" y="3111856"/>
                  <a:pt x="230173" y="3119872"/>
                  <a:pt x="264786" y="3068269"/>
                </a:cubicBezTo>
                <a:cubicBezTo>
                  <a:pt x="203252" y="3055243"/>
                  <a:pt x="133065" y="3080292"/>
                  <a:pt x="72009" y="3039210"/>
                </a:cubicBezTo>
                <a:cubicBezTo>
                  <a:pt x="207578" y="2982597"/>
                  <a:pt x="342665" y="2984601"/>
                  <a:pt x="459485" y="2948028"/>
                </a:cubicBezTo>
                <a:cubicBezTo>
                  <a:pt x="470061" y="2880393"/>
                  <a:pt x="393143" y="2904941"/>
                  <a:pt x="365260" y="2866364"/>
                </a:cubicBezTo>
                <a:cubicBezTo>
                  <a:pt x="1245010" y="2800232"/>
                  <a:pt x="753697" y="2604840"/>
                  <a:pt x="607071" y="2498127"/>
                </a:cubicBezTo>
                <a:cubicBezTo>
                  <a:pt x="558036" y="2462556"/>
                  <a:pt x="1073387" y="2293717"/>
                  <a:pt x="1090213" y="2289209"/>
                </a:cubicBezTo>
                <a:cubicBezTo>
                  <a:pt x="1132999" y="2278688"/>
                  <a:pt x="1302700" y="2286203"/>
                  <a:pt x="1337313" y="2272676"/>
                </a:cubicBezTo>
                <a:cubicBezTo>
                  <a:pt x="1381541" y="2255643"/>
                  <a:pt x="1235395" y="2226083"/>
                  <a:pt x="1268086" y="2205541"/>
                </a:cubicBezTo>
                <a:cubicBezTo>
                  <a:pt x="1497398" y="2060752"/>
                  <a:pt x="1513743" y="1842815"/>
                  <a:pt x="1449324" y="1827285"/>
                </a:cubicBezTo>
                <a:cubicBezTo>
                  <a:pt x="1382502" y="1811252"/>
                  <a:pt x="1317121" y="1823778"/>
                  <a:pt x="1255107" y="1849829"/>
                </a:cubicBezTo>
                <a:cubicBezTo>
                  <a:pt x="1154152" y="1892415"/>
                  <a:pt x="455158" y="1831793"/>
                  <a:pt x="259497" y="1865862"/>
                </a:cubicBezTo>
                <a:cubicBezTo>
                  <a:pt x="229691" y="1870872"/>
                  <a:pt x="189311" y="1893417"/>
                  <a:pt x="160947" y="1851332"/>
                </a:cubicBezTo>
                <a:cubicBezTo>
                  <a:pt x="362377" y="1715060"/>
                  <a:pt x="621013" y="1754138"/>
                  <a:pt x="845998" y="1661453"/>
                </a:cubicBezTo>
                <a:cubicBezTo>
                  <a:pt x="757542" y="1597824"/>
                  <a:pt x="667645" y="1600832"/>
                  <a:pt x="575343" y="1610350"/>
                </a:cubicBezTo>
                <a:cubicBezTo>
                  <a:pt x="551306" y="1612855"/>
                  <a:pt x="518615" y="1616362"/>
                  <a:pt x="512846" y="1589809"/>
                </a:cubicBezTo>
                <a:cubicBezTo>
                  <a:pt x="505636" y="1556242"/>
                  <a:pt x="544576" y="1550229"/>
                  <a:pt x="570054" y="1536702"/>
                </a:cubicBezTo>
                <a:cubicBezTo>
                  <a:pt x="608994" y="1515660"/>
                  <a:pt x="666682" y="1540710"/>
                  <a:pt x="714276" y="1483095"/>
                </a:cubicBezTo>
                <a:cubicBezTo>
                  <a:pt x="570054" y="1496622"/>
                  <a:pt x="448428" y="1520170"/>
                  <a:pt x="321033" y="1560250"/>
                </a:cubicBezTo>
                <a:cubicBezTo>
                  <a:pt x="332089" y="1524679"/>
                  <a:pt x="370548" y="1508145"/>
                  <a:pt x="348915" y="1478587"/>
                </a:cubicBezTo>
                <a:cubicBezTo>
                  <a:pt x="332571" y="1456542"/>
                  <a:pt x="285939" y="1446021"/>
                  <a:pt x="309975" y="1404938"/>
                </a:cubicBezTo>
                <a:cubicBezTo>
                  <a:pt x="377759" y="1361351"/>
                  <a:pt x="473907" y="1372876"/>
                  <a:pt x="531595" y="1310249"/>
                </a:cubicBezTo>
                <a:cubicBezTo>
                  <a:pt x="613321" y="1221071"/>
                  <a:pt x="740236" y="1190509"/>
                  <a:pt x="840230" y="1125380"/>
                </a:cubicBezTo>
                <a:cubicBezTo>
                  <a:pt x="873400" y="1104337"/>
                  <a:pt x="1091175" y="1030690"/>
                  <a:pt x="1149825" y="1007142"/>
                </a:cubicBezTo>
                <a:cubicBezTo>
                  <a:pt x="1231551" y="974076"/>
                  <a:pt x="1324813" y="962553"/>
                  <a:pt x="1405096" y="901932"/>
                </a:cubicBezTo>
                <a:cubicBezTo>
                  <a:pt x="1326255" y="889406"/>
                  <a:pt x="1262318" y="946021"/>
                  <a:pt x="1167613" y="918465"/>
                </a:cubicBezTo>
                <a:cubicBezTo>
                  <a:pt x="1317602" y="859848"/>
                  <a:pt x="1455092" y="833294"/>
                  <a:pt x="1563740" y="752632"/>
                </a:cubicBezTo>
                <a:cubicBezTo>
                  <a:pt x="1577201" y="742613"/>
                  <a:pt x="1603642" y="745619"/>
                  <a:pt x="1623833" y="742112"/>
                </a:cubicBezTo>
                <a:cubicBezTo>
                  <a:pt x="1836317" y="706540"/>
                  <a:pt x="2049765" y="676480"/>
                  <a:pt x="2259848" y="624877"/>
                </a:cubicBezTo>
                <a:cubicBezTo>
                  <a:pt x="2307442" y="612853"/>
                  <a:pt x="2391570" y="609847"/>
                  <a:pt x="2382917" y="566761"/>
                </a:cubicBezTo>
                <a:cubicBezTo>
                  <a:pt x="2369937" y="502131"/>
                  <a:pt x="2291577" y="548223"/>
                  <a:pt x="2241099" y="554235"/>
                </a:cubicBezTo>
                <a:cubicBezTo>
                  <a:pt x="2084379" y="573775"/>
                  <a:pt x="1927659" y="607843"/>
                  <a:pt x="1768535" y="588806"/>
                </a:cubicBezTo>
                <a:cubicBezTo>
                  <a:pt x="1875738" y="564757"/>
                  <a:pt x="1982463" y="540207"/>
                  <a:pt x="2089668" y="516159"/>
                </a:cubicBezTo>
                <a:cubicBezTo>
                  <a:pt x="1966597" y="524676"/>
                  <a:pt x="1859394" y="468563"/>
                  <a:pt x="1739690" y="493614"/>
                </a:cubicBezTo>
                <a:cubicBezTo>
                  <a:pt x="1701230" y="501630"/>
                  <a:pt x="1660850" y="476079"/>
                  <a:pt x="1657003" y="436500"/>
                </a:cubicBezTo>
                <a:cubicBezTo>
                  <a:pt x="1652677" y="404937"/>
                  <a:pt x="1688732" y="390909"/>
                  <a:pt x="1716134" y="380889"/>
                </a:cubicBezTo>
                <a:cubicBezTo>
                  <a:pt x="1786322" y="355337"/>
                  <a:pt x="1842086" y="279687"/>
                  <a:pt x="1931986" y="319766"/>
                </a:cubicBezTo>
                <a:cubicBezTo>
                  <a:pt x="1988712" y="256640"/>
                  <a:pt x="2079091" y="246619"/>
                  <a:pt x="2152163" y="230087"/>
                </a:cubicBezTo>
                <a:cubicBezTo>
                  <a:pt x="2385321" y="177982"/>
                  <a:pt x="2621844" y="137401"/>
                  <a:pt x="2858367" y="102831"/>
                </a:cubicBezTo>
                <a:cubicBezTo>
                  <a:pt x="3013645" y="80286"/>
                  <a:pt x="3173731" y="89806"/>
                  <a:pt x="3327568" y="61248"/>
                </a:cubicBezTo>
                <a:cubicBezTo>
                  <a:pt x="3628510" y="5637"/>
                  <a:pt x="3927528" y="7141"/>
                  <a:pt x="4227028" y="1129"/>
                </a:cubicBezTo>
                <a:cubicBezTo>
                  <a:pt x="4296975" y="-249"/>
                  <a:pt x="4366742" y="-281"/>
                  <a:pt x="4436398" y="580"/>
                </a:cubicBezTo>
                <a:close/>
              </a:path>
            </a:pathLst>
          </a:custGeom>
          <a:solidFill>
            <a:srgbClr val="E729A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F389B-CBC4-4E52-9B8F-CC47D94B7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2555E7-9822-B63D-D7F5-9AB7FC52ED36}"/>
              </a:ext>
            </a:extLst>
          </p:cNvPr>
          <p:cNvSpPr txBox="1"/>
          <p:nvPr/>
        </p:nvSpPr>
        <p:spPr>
          <a:xfrm>
            <a:off x="5727033" y="3632527"/>
            <a:ext cx="57462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Welcome back to school </a:t>
            </a:r>
          </a:p>
          <a:p>
            <a:r>
              <a:rPr lang="en-US" sz="2800" dirty="0"/>
              <a:t>My dear students </a:t>
            </a:r>
          </a:p>
          <a:p>
            <a:r>
              <a:rPr lang="en-US" sz="2800" dirty="0"/>
              <a:t>Unit 5: Calling planet Earth</a:t>
            </a:r>
          </a:p>
          <a:p>
            <a:r>
              <a:rPr lang="en-US" sz="2800" dirty="0"/>
              <a:t> lessons 1-2 : What’s out there?</a:t>
            </a:r>
          </a:p>
        </p:txBody>
      </p:sp>
    </p:spTree>
    <p:extLst>
      <p:ext uri="{BB962C8B-B14F-4D97-AF65-F5344CB8AC3E}">
        <p14:creationId xmlns:p14="http://schemas.microsoft.com/office/powerpoint/2010/main" val="3437866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C09A6-1CCF-4192-B896-4CDFE5FD0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+mn-lt"/>
              </a:rPr>
              <a:t>WHAT DOES PLANET MEAN?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DB9490-35C9-4AD5-BC9F-709766FF3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 UNIT 5 CALLING PLANET EARTH</a:t>
            </a:r>
          </a:p>
        </p:txBody>
      </p:sp>
      <p:pic>
        <p:nvPicPr>
          <p:cNvPr id="5" name="Picture 4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DA9C38A-EE93-4205-9F0C-169097158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82175" y="1847850"/>
            <a:ext cx="2120951" cy="3534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734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7E76B0B-4F20-498C-B8CB-9DEEE076C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pic>
        <p:nvPicPr>
          <p:cNvPr id="6" name="Picture 5" descr="A picture containing chart&#10;&#10;Description automatically generated">
            <a:extLst>
              <a:ext uri="{FF2B5EF4-FFF2-40B4-BE49-F238E27FC236}">
                <a16:creationId xmlns:a16="http://schemas.microsoft.com/office/drawing/2014/main" id="{F5BBE117-385A-430B-AC8D-E2A55AA8D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1887111"/>
            <a:ext cx="12192000" cy="44692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5AFFEDE-644C-4903-9D6C-53F0722E0AC1}"/>
              </a:ext>
            </a:extLst>
          </p:cNvPr>
          <p:cNvSpPr txBox="1"/>
          <p:nvPr/>
        </p:nvSpPr>
        <p:spPr>
          <a:xfrm>
            <a:off x="771525" y="609600"/>
            <a:ext cx="10620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A </a:t>
            </a:r>
            <a:r>
              <a:rPr lang="en-US" sz="2400" b="1" dirty="0">
                <a:solidFill>
                  <a:srgbClr val="FF0000"/>
                </a:solidFill>
              </a:rPr>
              <a:t>planet</a:t>
            </a:r>
            <a:r>
              <a:rPr lang="en-US" sz="2400" b="1" dirty="0"/>
              <a:t> is </a:t>
            </a:r>
            <a:r>
              <a:rPr lang="en-US" sz="2400" b="1" i="0" dirty="0">
                <a:solidFill>
                  <a:srgbClr val="303336"/>
                </a:solidFill>
                <a:effectLst/>
              </a:rPr>
              <a:t>any of the large bodies that revolve around the sun in the solar system.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096194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FB7688-A638-4C15-88FF-98A2D24C88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1" t="18190" r="17157" b="41390"/>
          <a:stretch/>
        </p:blipFill>
        <p:spPr>
          <a:xfrm>
            <a:off x="463640" y="515155"/>
            <a:ext cx="11333408" cy="49841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C90F411-710A-4C26-AF37-09C824BC1203}"/>
              </a:ext>
            </a:extLst>
          </p:cNvPr>
          <p:cNvSpPr txBox="1"/>
          <p:nvPr/>
        </p:nvSpPr>
        <p:spPr>
          <a:xfrm>
            <a:off x="866775" y="1358721"/>
            <a:ext cx="89535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7200" b="1" dirty="0"/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73F488-1B8D-482C-8C3A-C01646F0F0AC}"/>
              </a:ext>
            </a:extLst>
          </p:cNvPr>
          <p:cNvSpPr txBox="1"/>
          <p:nvPr/>
        </p:nvSpPr>
        <p:spPr>
          <a:xfrm>
            <a:off x="9163050" y="171450"/>
            <a:ext cx="1962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Page 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4D7B4-96D4-4DB0-8D1D-347B1C4A9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2276833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pollo 11 - The First Moon Walk  Things You Wanna Know">
            <a:hlinkClick r:id="" action="ppaction://media"/>
            <a:extLst>
              <a:ext uri="{FF2B5EF4-FFF2-40B4-BE49-F238E27FC236}">
                <a16:creationId xmlns:a16="http://schemas.microsoft.com/office/drawing/2014/main" id="{110E7B55-1546-4D96-8595-8FFF8EC7D93F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129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3200" y="962444"/>
            <a:ext cx="10720599" cy="602563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6080627-37C2-45CE-A3F4-2CF085712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r>
              <a:rPr lang="en-US" dirty="0"/>
              <a:t>A Video: Apollo Space Mission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5723E7-5A4B-4855-B82A-464860094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35484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9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8886A6-5426-494B-96D8-D962D2BA0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A3ED336-C09E-46E8-9774-B977D15FC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2347"/>
            <a:ext cx="12191999" cy="6105653"/>
          </a:xfrm>
          <a:custGeom>
            <a:avLst/>
            <a:gdLst>
              <a:gd name="connsiteX0" fmla="*/ 7538181 w 12191999"/>
              <a:gd name="connsiteY0" fmla="*/ 484 h 6105653"/>
              <a:gd name="connsiteX1" fmla="*/ 7569993 w 12191999"/>
              <a:gd name="connsiteY1" fmla="*/ 5527 h 6105653"/>
              <a:gd name="connsiteX2" fmla="*/ 7587853 w 12191999"/>
              <a:gd name="connsiteY2" fmla="*/ 84028 h 6105653"/>
              <a:gd name="connsiteX3" fmla="*/ 7559278 w 12191999"/>
              <a:gd name="connsiteY3" fmla="*/ 325347 h 6105653"/>
              <a:gd name="connsiteX4" fmla="*/ 7795021 w 12191999"/>
              <a:gd name="connsiteY4" fmla="*/ 25878 h 6105653"/>
              <a:gd name="connsiteX5" fmla="*/ 7759302 w 12191999"/>
              <a:gd name="connsiteY5" fmla="*/ 249752 h 6105653"/>
              <a:gd name="connsiteX6" fmla="*/ 7852171 w 12191999"/>
              <a:gd name="connsiteY6" fmla="*/ 313717 h 6105653"/>
              <a:gd name="connsiteX7" fmla="*/ 8002190 w 12191999"/>
              <a:gd name="connsiteY7" fmla="*/ 418385 h 6105653"/>
              <a:gd name="connsiteX8" fmla="*/ 8084343 w 12191999"/>
              <a:gd name="connsiteY8" fmla="*/ 491072 h 6105653"/>
              <a:gd name="connsiteX9" fmla="*/ 8348662 w 12191999"/>
              <a:gd name="connsiteY9" fmla="*/ 520146 h 6105653"/>
              <a:gd name="connsiteX10" fmla="*/ 8637984 w 12191999"/>
              <a:gd name="connsiteY10" fmla="*/ 459090 h 6105653"/>
              <a:gd name="connsiteX11" fmla="*/ 8784431 w 12191999"/>
              <a:gd name="connsiteY11" fmla="*/ 290457 h 6105653"/>
              <a:gd name="connsiteX12" fmla="*/ 8948737 w 12191999"/>
              <a:gd name="connsiteY12" fmla="*/ 339884 h 6105653"/>
              <a:gd name="connsiteX13" fmla="*/ 8848725 w 12191999"/>
              <a:gd name="connsiteY13" fmla="*/ 697501 h 6105653"/>
              <a:gd name="connsiteX14" fmla="*/ 9238059 w 12191999"/>
              <a:gd name="connsiteY14" fmla="*/ 165437 h 6105653"/>
              <a:gd name="connsiteX15" fmla="*/ 9255919 w 12191999"/>
              <a:gd name="connsiteY15" fmla="*/ 255567 h 6105653"/>
              <a:gd name="connsiteX16" fmla="*/ 9477374 w 12191999"/>
              <a:gd name="connsiteY16" fmla="*/ 578295 h 6105653"/>
              <a:gd name="connsiteX17" fmla="*/ 9488091 w 12191999"/>
              <a:gd name="connsiteY17" fmla="*/ 595740 h 6105653"/>
              <a:gd name="connsiteX18" fmla="*/ 9627393 w 12191999"/>
              <a:gd name="connsiteY18" fmla="*/ 650981 h 6105653"/>
              <a:gd name="connsiteX19" fmla="*/ 9648824 w 12191999"/>
              <a:gd name="connsiteY19" fmla="*/ 825429 h 6105653"/>
              <a:gd name="connsiteX20" fmla="*/ 9616678 w 12191999"/>
              <a:gd name="connsiteY20" fmla="*/ 970802 h 6105653"/>
              <a:gd name="connsiteX21" fmla="*/ 9655968 w 12191999"/>
              <a:gd name="connsiteY21" fmla="*/ 1127805 h 6105653"/>
              <a:gd name="connsiteX22" fmla="*/ 9638109 w 12191999"/>
              <a:gd name="connsiteY22" fmla="*/ 1267362 h 6105653"/>
              <a:gd name="connsiteX23" fmla="*/ 9663111 w 12191999"/>
              <a:gd name="connsiteY23" fmla="*/ 1386568 h 6105653"/>
              <a:gd name="connsiteX24" fmla="*/ 9780984 w 12191999"/>
              <a:gd name="connsiteY24" fmla="*/ 1270269 h 6105653"/>
              <a:gd name="connsiteX25" fmla="*/ 9780984 w 12191999"/>
              <a:gd name="connsiteY25" fmla="*/ 1107452 h 6105653"/>
              <a:gd name="connsiteX26" fmla="*/ 9855993 w 12191999"/>
              <a:gd name="connsiteY26" fmla="*/ 991154 h 6105653"/>
              <a:gd name="connsiteX27" fmla="*/ 9991724 w 12191999"/>
              <a:gd name="connsiteY27" fmla="*/ 880670 h 6105653"/>
              <a:gd name="connsiteX28" fmla="*/ 10209609 w 12191999"/>
              <a:gd name="connsiteY28" fmla="*/ 491071 h 6105653"/>
              <a:gd name="connsiteX29" fmla="*/ 10291762 w 12191999"/>
              <a:gd name="connsiteY29" fmla="*/ 421292 h 6105653"/>
              <a:gd name="connsiteX30" fmla="*/ 9973865 w 12191999"/>
              <a:gd name="connsiteY30" fmla="*/ 1531941 h 6105653"/>
              <a:gd name="connsiteX31" fmla="*/ 10106024 w 12191999"/>
              <a:gd name="connsiteY31" fmla="*/ 1188861 h 6105653"/>
              <a:gd name="connsiteX32" fmla="*/ 10081022 w 12191999"/>
              <a:gd name="connsiteY32" fmla="*/ 1421458 h 6105653"/>
              <a:gd name="connsiteX33" fmla="*/ 10170318 w 12191999"/>
              <a:gd name="connsiteY33" fmla="*/ 1549385 h 6105653"/>
              <a:gd name="connsiteX34" fmla="*/ 10198893 w 12191999"/>
              <a:gd name="connsiteY34" fmla="*/ 1549385 h 6105653"/>
              <a:gd name="connsiteX35" fmla="*/ 10281046 w 12191999"/>
              <a:gd name="connsiteY35" fmla="*/ 1453439 h 6105653"/>
              <a:gd name="connsiteX36" fmla="*/ 10334625 w 12191999"/>
              <a:gd name="connsiteY36" fmla="*/ 1398198 h 6105653"/>
              <a:gd name="connsiteX37" fmla="*/ 10527506 w 12191999"/>
              <a:gd name="connsiteY37" fmla="*/ 1247010 h 6105653"/>
              <a:gd name="connsiteX38" fmla="*/ 10548937 w 12191999"/>
              <a:gd name="connsiteY38" fmla="*/ 1354586 h 6105653"/>
              <a:gd name="connsiteX39" fmla="*/ 10588228 w 12191999"/>
              <a:gd name="connsiteY39" fmla="*/ 1395290 h 6105653"/>
              <a:gd name="connsiteX40" fmla="*/ 10645378 w 12191999"/>
              <a:gd name="connsiteY40" fmla="*/ 1366216 h 6105653"/>
              <a:gd name="connsiteX41" fmla="*/ 10820400 w 12191999"/>
              <a:gd name="connsiteY41" fmla="*/ 1031858 h 6105653"/>
              <a:gd name="connsiteX42" fmla="*/ 10956131 w 12191999"/>
              <a:gd name="connsiteY42" fmla="*/ 1005691 h 6105653"/>
              <a:gd name="connsiteX43" fmla="*/ 10977562 w 12191999"/>
              <a:gd name="connsiteY43" fmla="*/ 1069655 h 6105653"/>
              <a:gd name="connsiteX44" fmla="*/ 10966847 w 12191999"/>
              <a:gd name="connsiteY44" fmla="*/ 1142341 h 6105653"/>
              <a:gd name="connsiteX45" fmla="*/ 11074003 w 12191999"/>
              <a:gd name="connsiteY45" fmla="*/ 1084192 h 6105653"/>
              <a:gd name="connsiteX46" fmla="*/ 11181159 w 12191999"/>
              <a:gd name="connsiteY46" fmla="*/ 848688 h 6105653"/>
              <a:gd name="connsiteX47" fmla="*/ 11238309 w 12191999"/>
              <a:gd name="connsiteY47" fmla="*/ 805077 h 6105653"/>
              <a:gd name="connsiteX48" fmla="*/ 11266884 w 12191999"/>
              <a:gd name="connsiteY48" fmla="*/ 863226 h 6105653"/>
              <a:gd name="connsiteX49" fmla="*/ 11277600 w 12191999"/>
              <a:gd name="connsiteY49" fmla="*/ 906838 h 6105653"/>
              <a:gd name="connsiteX50" fmla="*/ 11724084 w 12191999"/>
              <a:gd name="connsiteY50" fmla="*/ 5527 h 6105653"/>
              <a:gd name="connsiteX51" fmla="*/ 11727656 w 12191999"/>
              <a:gd name="connsiteY51" fmla="*/ 209048 h 6105653"/>
              <a:gd name="connsiteX52" fmla="*/ 11656218 w 12191999"/>
              <a:gd name="connsiteY52" fmla="*/ 409663 h 6105653"/>
              <a:gd name="connsiteX53" fmla="*/ 11666934 w 12191999"/>
              <a:gd name="connsiteY53" fmla="*/ 621907 h 6105653"/>
              <a:gd name="connsiteX54" fmla="*/ 11631215 w 12191999"/>
              <a:gd name="connsiteY54" fmla="*/ 822521 h 6105653"/>
              <a:gd name="connsiteX55" fmla="*/ 11631215 w 12191999"/>
              <a:gd name="connsiteY55" fmla="*/ 996969 h 6105653"/>
              <a:gd name="connsiteX56" fmla="*/ 11684793 w 12191999"/>
              <a:gd name="connsiteY56" fmla="*/ 834151 h 6105653"/>
              <a:gd name="connsiteX57" fmla="*/ 11774090 w 12191999"/>
              <a:gd name="connsiteY57" fmla="*/ 773095 h 6105653"/>
              <a:gd name="connsiteX58" fmla="*/ 11856243 w 12191999"/>
              <a:gd name="connsiteY58" fmla="*/ 793447 h 6105653"/>
              <a:gd name="connsiteX59" fmla="*/ 11831240 w 12191999"/>
              <a:gd name="connsiteY59" fmla="*/ 860319 h 6105653"/>
              <a:gd name="connsiteX60" fmla="*/ 11738371 w 12191999"/>
              <a:gd name="connsiteY60" fmla="*/ 938820 h 6105653"/>
              <a:gd name="connsiteX61" fmla="*/ 11795521 w 12191999"/>
              <a:gd name="connsiteY61" fmla="*/ 956264 h 6105653"/>
              <a:gd name="connsiteX62" fmla="*/ 11838384 w 12191999"/>
              <a:gd name="connsiteY62" fmla="*/ 1002784 h 6105653"/>
              <a:gd name="connsiteX63" fmla="*/ 11816952 w 12191999"/>
              <a:gd name="connsiteY63" fmla="*/ 1270269 h 6105653"/>
              <a:gd name="connsiteX64" fmla="*/ 11999118 w 12191999"/>
              <a:gd name="connsiteY64" fmla="*/ 1092915 h 6105653"/>
              <a:gd name="connsiteX65" fmla="*/ 12027693 w 12191999"/>
              <a:gd name="connsiteY65" fmla="*/ 979524 h 6105653"/>
              <a:gd name="connsiteX66" fmla="*/ 12102703 w 12191999"/>
              <a:gd name="connsiteY66" fmla="*/ 953357 h 6105653"/>
              <a:gd name="connsiteX67" fmla="*/ 12120562 w 12191999"/>
              <a:gd name="connsiteY67" fmla="*/ 1005691 h 6105653"/>
              <a:gd name="connsiteX68" fmla="*/ 12056268 w 12191999"/>
              <a:gd name="connsiteY68" fmla="*/ 1267362 h 6105653"/>
              <a:gd name="connsiteX69" fmla="*/ 12081272 w 12191999"/>
              <a:gd name="connsiteY69" fmla="*/ 1310974 h 6105653"/>
              <a:gd name="connsiteX70" fmla="*/ 12191999 w 12191999"/>
              <a:gd name="connsiteY70" fmla="*/ 1008598 h 6105653"/>
              <a:gd name="connsiteX71" fmla="*/ 12191999 w 12191999"/>
              <a:gd name="connsiteY71" fmla="*/ 6105653 h 6105653"/>
              <a:gd name="connsiteX72" fmla="*/ 0 w 12191999"/>
              <a:gd name="connsiteY72" fmla="*/ 6105653 h 6105653"/>
              <a:gd name="connsiteX73" fmla="*/ 0 w 12191999"/>
              <a:gd name="connsiteY73" fmla="*/ 927116 h 6105653"/>
              <a:gd name="connsiteX74" fmla="*/ 61930 w 12191999"/>
              <a:gd name="connsiteY74" fmla="*/ 902578 h 6105653"/>
              <a:gd name="connsiteX75" fmla="*/ 155971 w 12191999"/>
              <a:gd name="connsiteY75" fmla="*/ 883588 h 6105653"/>
              <a:gd name="connsiteX76" fmla="*/ 277414 w 12191999"/>
              <a:gd name="connsiteY76" fmla="*/ 802179 h 6105653"/>
              <a:gd name="connsiteX77" fmla="*/ 638174 w 12191999"/>
              <a:gd name="connsiteY77" fmla="*/ 430025 h 6105653"/>
              <a:gd name="connsiteX78" fmla="*/ 477440 w 12191999"/>
              <a:gd name="connsiteY78" fmla="*/ 784735 h 6105653"/>
              <a:gd name="connsiteX79" fmla="*/ 827483 w 12191999"/>
              <a:gd name="connsiteY79" fmla="*/ 418395 h 6105653"/>
              <a:gd name="connsiteX80" fmla="*/ 956071 w 12191999"/>
              <a:gd name="connsiteY80" fmla="*/ 241040 h 6105653"/>
              <a:gd name="connsiteX81" fmla="*/ 999268 w 12191999"/>
              <a:gd name="connsiteY81" fmla="*/ 192386 h 6105653"/>
              <a:gd name="connsiteX82" fmla="*/ 1031080 w 12191999"/>
              <a:gd name="connsiteY82" fmla="*/ 197429 h 6105653"/>
              <a:gd name="connsiteX83" fmla="*/ 1048940 w 12191999"/>
              <a:gd name="connsiteY83" fmla="*/ 275930 h 6105653"/>
              <a:gd name="connsiteX84" fmla="*/ 1020365 w 12191999"/>
              <a:gd name="connsiteY84" fmla="*/ 517249 h 6105653"/>
              <a:gd name="connsiteX85" fmla="*/ 1256108 w 12191999"/>
              <a:gd name="connsiteY85" fmla="*/ 217780 h 6105653"/>
              <a:gd name="connsiteX86" fmla="*/ 1220389 w 12191999"/>
              <a:gd name="connsiteY86" fmla="*/ 441654 h 6105653"/>
              <a:gd name="connsiteX87" fmla="*/ 1313258 w 12191999"/>
              <a:gd name="connsiteY87" fmla="*/ 505619 h 6105653"/>
              <a:gd name="connsiteX88" fmla="*/ 1463277 w 12191999"/>
              <a:gd name="connsiteY88" fmla="*/ 610287 h 6105653"/>
              <a:gd name="connsiteX89" fmla="*/ 1545430 w 12191999"/>
              <a:gd name="connsiteY89" fmla="*/ 682974 h 6105653"/>
              <a:gd name="connsiteX90" fmla="*/ 1809749 w 12191999"/>
              <a:gd name="connsiteY90" fmla="*/ 712048 h 6105653"/>
              <a:gd name="connsiteX91" fmla="*/ 2099071 w 12191999"/>
              <a:gd name="connsiteY91" fmla="*/ 650992 h 6105653"/>
              <a:gd name="connsiteX92" fmla="*/ 2245518 w 12191999"/>
              <a:gd name="connsiteY92" fmla="*/ 482359 h 6105653"/>
              <a:gd name="connsiteX93" fmla="*/ 2409824 w 12191999"/>
              <a:gd name="connsiteY93" fmla="*/ 531786 h 6105653"/>
              <a:gd name="connsiteX94" fmla="*/ 2309812 w 12191999"/>
              <a:gd name="connsiteY94" fmla="*/ 889403 h 6105653"/>
              <a:gd name="connsiteX95" fmla="*/ 2699146 w 12191999"/>
              <a:gd name="connsiteY95" fmla="*/ 357339 h 6105653"/>
              <a:gd name="connsiteX96" fmla="*/ 2717006 w 12191999"/>
              <a:gd name="connsiteY96" fmla="*/ 447469 h 6105653"/>
              <a:gd name="connsiteX97" fmla="*/ 2938461 w 12191999"/>
              <a:gd name="connsiteY97" fmla="*/ 770197 h 6105653"/>
              <a:gd name="connsiteX98" fmla="*/ 2949178 w 12191999"/>
              <a:gd name="connsiteY98" fmla="*/ 787642 h 6105653"/>
              <a:gd name="connsiteX99" fmla="*/ 3088480 w 12191999"/>
              <a:gd name="connsiteY99" fmla="*/ 842883 h 6105653"/>
              <a:gd name="connsiteX100" fmla="*/ 3109911 w 12191999"/>
              <a:gd name="connsiteY100" fmla="*/ 1017331 h 6105653"/>
              <a:gd name="connsiteX101" fmla="*/ 3077765 w 12191999"/>
              <a:gd name="connsiteY101" fmla="*/ 1162704 h 6105653"/>
              <a:gd name="connsiteX102" fmla="*/ 3117055 w 12191999"/>
              <a:gd name="connsiteY102" fmla="*/ 1319707 h 6105653"/>
              <a:gd name="connsiteX103" fmla="*/ 3099196 w 12191999"/>
              <a:gd name="connsiteY103" fmla="*/ 1459264 h 6105653"/>
              <a:gd name="connsiteX104" fmla="*/ 3124198 w 12191999"/>
              <a:gd name="connsiteY104" fmla="*/ 1578470 h 6105653"/>
              <a:gd name="connsiteX105" fmla="*/ 3242071 w 12191999"/>
              <a:gd name="connsiteY105" fmla="*/ 1462171 h 6105653"/>
              <a:gd name="connsiteX106" fmla="*/ 3242071 w 12191999"/>
              <a:gd name="connsiteY106" fmla="*/ 1299354 h 6105653"/>
              <a:gd name="connsiteX107" fmla="*/ 3317080 w 12191999"/>
              <a:gd name="connsiteY107" fmla="*/ 1183056 h 6105653"/>
              <a:gd name="connsiteX108" fmla="*/ 3452811 w 12191999"/>
              <a:gd name="connsiteY108" fmla="*/ 1072572 h 6105653"/>
              <a:gd name="connsiteX109" fmla="*/ 3670696 w 12191999"/>
              <a:gd name="connsiteY109" fmla="*/ 682973 h 6105653"/>
              <a:gd name="connsiteX110" fmla="*/ 3752849 w 12191999"/>
              <a:gd name="connsiteY110" fmla="*/ 613194 h 6105653"/>
              <a:gd name="connsiteX111" fmla="*/ 3434952 w 12191999"/>
              <a:gd name="connsiteY111" fmla="*/ 1723843 h 6105653"/>
              <a:gd name="connsiteX112" fmla="*/ 3567111 w 12191999"/>
              <a:gd name="connsiteY112" fmla="*/ 1380763 h 6105653"/>
              <a:gd name="connsiteX113" fmla="*/ 3542109 w 12191999"/>
              <a:gd name="connsiteY113" fmla="*/ 1613360 h 6105653"/>
              <a:gd name="connsiteX114" fmla="*/ 3631405 w 12191999"/>
              <a:gd name="connsiteY114" fmla="*/ 1741287 h 6105653"/>
              <a:gd name="connsiteX115" fmla="*/ 3659980 w 12191999"/>
              <a:gd name="connsiteY115" fmla="*/ 1741287 h 6105653"/>
              <a:gd name="connsiteX116" fmla="*/ 3742133 w 12191999"/>
              <a:gd name="connsiteY116" fmla="*/ 1645341 h 6105653"/>
              <a:gd name="connsiteX117" fmla="*/ 3795712 w 12191999"/>
              <a:gd name="connsiteY117" fmla="*/ 1590100 h 6105653"/>
              <a:gd name="connsiteX118" fmla="*/ 3988593 w 12191999"/>
              <a:gd name="connsiteY118" fmla="*/ 1438912 h 6105653"/>
              <a:gd name="connsiteX119" fmla="*/ 4010024 w 12191999"/>
              <a:gd name="connsiteY119" fmla="*/ 1546488 h 6105653"/>
              <a:gd name="connsiteX120" fmla="*/ 4049315 w 12191999"/>
              <a:gd name="connsiteY120" fmla="*/ 1587192 h 6105653"/>
              <a:gd name="connsiteX121" fmla="*/ 4106465 w 12191999"/>
              <a:gd name="connsiteY121" fmla="*/ 1558118 h 6105653"/>
              <a:gd name="connsiteX122" fmla="*/ 4281487 w 12191999"/>
              <a:gd name="connsiteY122" fmla="*/ 1223760 h 6105653"/>
              <a:gd name="connsiteX123" fmla="*/ 4417219 w 12191999"/>
              <a:gd name="connsiteY123" fmla="*/ 1197593 h 6105653"/>
              <a:gd name="connsiteX124" fmla="*/ 4438649 w 12191999"/>
              <a:gd name="connsiteY124" fmla="*/ 1261557 h 6105653"/>
              <a:gd name="connsiteX125" fmla="*/ 4427935 w 12191999"/>
              <a:gd name="connsiteY125" fmla="*/ 1334243 h 6105653"/>
              <a:gd name="connsiteX126" fmla="*/ 4535090 w 12191999"/>
              <a:gd name="connsiteY126" fmla="*/ 1276094 h 6105653"/>
              <a:gd name="connsiteX127" fmla="*/ 4642246 w 12191999"/>
              <a:gd name="connsiteY127" fmla="*/ 1040590 h 6105653"/>
              <a:gd name="connsiteX128" fmla="*/ 4699396 w 12191999"/>
              <a:gd name="connsiteY128" fmla="*/ 996979 h 6105653"/>
              <a:gd name="connsiteX129" fmla="*/ 4727971 w 12191999"/>
              <a:gd name="connsiteY129" fmla="*/ 1055128 h 6105653"/>
              <a:gd name="connsiteX130" fmla="*/ 4738688 w 12191999"/>
              <a:gd name="connsiteY130" fmla="*/ 1098740 h 6105653"/>
              <a:gd name="connsiteX131" fmla="*/ 5185172 w 12191999"/>
              <a:gd name="connsiteY131" fmla="*/ 197429 h 6105653"/>
              <a:gd name="connsiteX132" fmla="*/ 5188744 w 12191999"/>
              <a:gd name="connsiteY132" fmla="*/ 400950 h 6105653"/>
              <a:gd name="connsiteX133" fmla="*/ 5117306 w 12191999"/>
              <a:gd name="connsiteY133" fmla="*/ 601565 h 6105653"/>
              <a:gd name="connsiteX134" fmla="*/ 5128021 w 12191999"/>
              <a:gd name="connsiteY134" fmla="*/ 813809 h 6105653"/>
              <a:gd name="connsiteX135" fmla="*/ 5092302 w 12191999"/>
              <a:gd name="connsiteY135" fmla="*/ 1014423 h 6105653"/>
              <a:gd name="connsiteX136" fmla="*/ 5092302 w 12191999"/>
              <a:gd name="connsiteY136" fmla="*/ 1188871 h 6105653"/>
              <a:gd name="connsiteX137" fmla="*/ 5145880 w 12191999"/>
              <a:gd name="connsiteY137" fmla="*/ 1026053 h 6105653"/>
              <a:gd name="connsiteX138" fmla="*/ 5235177 w 12191999"/>
              <a:gd name="connsiteY138" fmla="*/ 964997 h 6105653"/>
              <a:gd name="connsiteX139" fmla="*/ 5317331 w 12191999"/>
              <a:gd name="connsiteY139" fmla="*/ 985349 h 6105653"/>
              <a:gd name="connsiteX140" fmla="*/ 5292327 w 12191999"/>
              <a:gd name="connsiteY140" fmla="*/ 1052221 h 6105653"/>
              <a:gd name="connsiteX141" fmla="*/ 5199458 w 12191999"/>
              <a:gd name="connsiteY141" fmla="*/ 1130722 h 6105653"/>
              <a:gd name="connsiteX142" fmla="*/ 5256608 w 12191999"/>
              <a:gd name="connsiteY142" fmla="*/ 1148166 h 6105653"/>
              <a:gd name="connsiteX143" fmla="*/ 5299471 w 12191999"/>
              <a:gd name="connsiteY143" fmla="*/ 1194686 h 6105653"/>
              <a:gd name="connsiteX144" fmla="*/ 5278039 w 12191999"/>
              <a:gd name="connsiteY144" fmla="*/ 1462171 h 6105653"/>
              <a:gd name="connsiteX145" fmla="*/ 5460205 w 12191999"/>
              <a:gd name="connsiteY145" fmla="*/ 1284817 h 6105653"/>
              <a:gd name="connsiteX146" fmla="*/ 5488780 w 12191999"/>
              <a:gd name="connsiteY146" fmla="*/ 1171426 h 6105653"/>
              <a:gd name="connsiteX147" fmla="*/ 5539513 w 12191999"/>
              <a:gd name="connsiteY147" fmla="*/ 1140353 h 6105653"/>
              <a:gd name="connsiteX148" fmla="*/ 5552720 w 12191999"/>
              <a:gd name="connsiteY148" fmla="*/ 1143022 h 6105653"/>
              <a:gd name="connsiteX149" fmla="*/ 5574208 w 12191999"/>
              <a:gd name="connsiteY149" fmla="*/ 1115811 h 6105653"/>
              <a:gd name="connsiteX150" fmla="*/ 5734050 w 12191999"/>
              <a:gd name="connsiteY150" fmla="*/ 1075470 h 6105653"/>
              <a:gd name="connsiteX151" fmla="*/ 5798343 w 12191999"/>
              <a:gd name="connsiteY151" fmla="*/ 1020228 h 6105653"/>
              <a:gd name="connsiteX152" fmla="*/ 5884068 w 12191999"/>
              <a:gd name="connsiteY152" fmla="*/ 883578 h 6105653"/>
              <a:gd name="connsiteX153" fmla="*/ 6066234 w 12191999"/>
              <a:gd name="connsiteY153" fmla="*/ 645166 h 6105653"/>
              <a:gd name="connsiteX154" fmla="*/ 6109096 w 12191999"/>
              <a:gd name="connsiteY154" fmla="*/ 732391 h 6105653"/>
              <a:gd name="connsiteX155" fmla="*/ 5998368 w 12191999"/>
              <a:gd name="connsiteY155" fmla="*/ 985338 h 6105653"/>
              <a:gd name="connsiteX156" fmla="*/ 5969793 w 12191999"/>
              <a:gd name="connsiteY156" fmla="*/ 1168509 h 6105653"/>
              <a:gd name="connsiteX157" fmla="*/ 6162674 w 12191999"/>
              <a:gd name="connsiteY157" fmla="*/ 909745 h 6105653"/>
              <a:gd name="connsiteX158" fmla="*/ 6412705 w 12191999"/>
              <a:gd name="connsiteY158" fmla="*/ 659704 h 6105653"/>
              <a:gd name="connsiteX159" fmla="*/ 6366271 w 12191999"/>
              <a:gd name="connsiteY159" fmla="*/ 851596 h 6105653"/>
              <a:gd name="connsiteX160" fmla="*/ 6398418 w 12191999"/>
              <a:gd name="connsiteY160" fmla="*/ 860319 h 6105653"/>
              <a:gd name="connsiteX161" fmla="*/ 6694884 w 12191999"/>
              <a:gd name="connsiteY161" fmla="*/ 691686 h 6105653"/>
              <a:gd name="connsiteX162" fmla="*/ 6816327 w 12191999"/>
              <a:gd name="connsiteY162" fmla="*/ 610277 h 6105653"/>
              <a:gd name="connsiteX163" fmla="*/ 7177087 w 12191999"/>
              <a:gd name="connsiteY163" fmla="*/ 238123 h 6105653"/>
              <a:gd name="connsiteX164" fmla="*/ 7016353 w 12191999"/>
              <a:gd name="connsiteY164" fmla="*/ 592833 h 6105653"/>
              <a:gd name="connsiteX165" fmla="*/ 7366396 w 12191999"/>
              <a:gd name="connsiteY165" fmla="*/ 226493 h 6105653"/>
              <a:gd name="connsiteX166" fmla="*/ 7494984 w 12191999"/>
              <a:gd name="connsiteY166" fmla="*/ 49138 h 6105653"/>
              <a:gd name="connsiteX167" fmla="*/ 7538181 w 12191999"/>
              <a:gd name="connsiteY167" fmla="*/ 484 h 6105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</a:cxnLst>
            <a:rect l="l" t="t" r="r" b="b"/>
            <a:pathLst>
              <a:path w="12191999" h="6105653">
                <a:moveTo>
                  <a:pt x="7538181" y="484"/>
                </a:moveTo>
                <a:cubicBezTo>
                  <a:pt x="7546999" y="-833"/>
                  <a:pt x="7557492" y="439"/>
                  <a:pt x="7569993" y="5527"/>
                </a:cubicBezTo>
                <a:cubicBezTo>
                  <a:pt x="7612855" y="22971"/>
                  <a:pt x="7598567" y="54953"/>
                  <a:pt x="7587853" y="84028"/>
                </a:cubicBezTo>
                <a:cubicBezTo>
                  <a:pt x="7559278" y="153806"/>
                  <a:pt x="7559278" y="229401"/>
                  <a:pt x="7559278" y="325347"/>
                </a:cubicBezTo>
                <a:cubicBezTo>
                  <a:pt x="7695009" y="243938"/>
                  <a:pt x="7652146" y="95658"/>
                  <a:pt x="7795021" y="25878"/>
                </a:cubicBezTo>
                <a:cubicBezTo>
                  <a:pt x="7820024" y="113102"/>
                  <a:pt x="7770018" y="179974"/>
                  <a:pt x="7759302" y="249752"/>
                </a:cubicBezTo>
                <a:cubicBezTo>
                  <a:pt x="7748587" y="313717"/>
                  <a:pt x="7773590" y="328254"/>
                  <a:pt x="7852171" y="313717"/>
                </a:cubicBezTo>
                <a:cubicBezTo>
                  <a:pt x="7973615" y="290457"/>
                  <a:pt x="8034337" y="325347"/>
                  <a:pt x="8002190" y="418385"/>
                </a:cubicBezTo>
                <a:cubicBezTo>
                  <a:pt x="7970043" y="505609"/>
                  <a:pt x="8016478" y="514331"/>
                  <a:pt x="8084343" y="491072"/>
                </a:cubicBezTo>
                <a:cubicBezTo>
                  <a:pt x="8184355" y="456182"/>
                  <a:pt x="8262937" y="493979"/>
                  <a:pt x="8348662" y="520146"/>
                </a:cubicBezTo>
                <a:cubicBezTo>
                  <a:pt x="8477249" y="560851"/>
                  <a:pt x="8541543" y="543406"/>
                  <a:pt x="8637984" y="459090"/>
                </a:cubicBezTo>
                <a:cubicBezTo>
                  <a:pt x="8691561" y="409663"/>
                  <a:pt x="8737996" y="360236"/>
                  <a:pt x="8784431" y="290457"/>
                </a:cubicBezTo>
                <a:cubicBezTo>
                  <a:pt x="8809434" y="450367"/>
                  <a:pt x="8895158" y="284642"/>
                  <a:pt x="8948737" y="339884"/>
                </a:cubicBezTo>
                <a:cubicBezTo>
                  <a:pt x="8970168" y="453274"/>
                  <a:pt x="8798717" y="543406"/>
                  <a:pt x="8848725" y="697501"/>
                </a:cubicBezTo>
                <a:cubicBezTo>
                  <a:pt x="8995171" y="511424"/>
                  <a:pt x="9041606" y="302087"/>
                  <a:pt x="9238059" y="165437"/>
                </a:cubicBezTo>
                <a:cubicBezTo>
                  <a:pt x="9280921" y="197419"/>
                  <a:pt x="9238059" y="229401"/>
                  <a:pt x="9255919" y="255567"/>
                </a:cubicBezTo>
                <a:cubicBezTo>
                  <a:pt x="9266634" y="255567"/>
                  <a:pt x="9198767" y="560851"/>
                  <a:pt x="9477374" y="578295"/>
                </a:cubicBezTo>
                <a:cubicBezTo>
                  <a:pt x="9477374" y="584110"/>
                  <a:pt x="9477374" y="589925"/>
                  <a:pt x="9488091" y="595740"/>
                </a:cubicBezTo>
                <a:cubicBezTo>
                  <a:pt x="9527380" y="627722"/>
                  <a:pt x="9620249" y="598648"/>
                  <a:pt x="9627393" y="650981"/>
                </a:cubicBezTo>
                <a:cubicBezTo>
                  <a:pt x="9634537" y="709131"/>
                  <a:pt x="9666684" y="764373"/>
                  <a:pt x="9648824" y="825429"/>
                </a:cubicBezTo>
                <a:cubicBezTo>
                  <a:pt x="9634537" y="871948"/>
                  <a:pt x="9616678" y="921374"/>
                  <a:pt x="9616678" y="970802"/>
                </a:cubicBezTo>
                <a:cubicBezTo>
                  <a:pt x="9616678" y="1023136"/>
                  <a:pt x="9495233" y="1095822"/>
                  <a:pt x="9655968" y="1127805"/>
                </a:cubicBezTo>
                <a:cubicBezTo>
                  <a:pt x="9663111" y="1127805"/>
                  <a:pt x="9645252" y="1217935"/>
                  <a:pt x="9638109" y="1267362"/>
                </a:cubicBezTo>
                <a:cubicBezTo>
                  <a:pt x="9630965" y="1308066"/>
                  <a:pt x="9598818" y="1357494"/>
                  <a:pt x="9663111" y="1386568"/>
                </a:cubicBezTo>
                <a:cubicBezTo>
                  <a:pt x="9702403" y="1401105"/>
                  <a:pt x="9773840" y="1331326"/>
                  <a:pt x="9780984" y="1270269"/>
                </a:cubicBezTo>
                <a:cubicBezTo>
                  <a:pt x="9788127" y="1215028"/>
                  <a:pt x="9795271" y="1159787"/>
                  <a:pt x="9780984" y="1107452"/>
                </a:cubicBezTo>
                <a:cubicBezTo>
                  <a:pt x="9763125" y="1043488"/>
                  <a:pt x="9791699" y="1008598"/>
                  <a:pt x="9855993" y="991154"/>
                </a:cubicBezTo>
                <a:cubicBezTo>
                  <a:pt x="9923858" y="970802"/>
                  <a:pt x="9959577" y="933005"/>
                  <a:pt x="9991724" y="880670"/>
                </a:cubicBezTo>
                <a:cubicBezTo>
                  <a:pt x="10070305" y="752742"/>
                  <a:pt x="10163174" y="630630"/>
                  <a:pt x="10209609" y="491071"/>
                </a:cubicBezTo>
                <a:cubicBezTo>
                  <a:pt x="10216753" y="464905"/>
                  <a:pt x="10231040" y="432923"/>
                  <a:pt x="10291762" y="421292"/>
                </a:cubicBezTo>
                <a:cubicBezTo>
                  <a:pt x="10198893" y="799262"/>
                  <a:pt x="9959577" y="1142341"/>
                  <a:pt x="9973865" y="1531941"/>
                </a:cubicBezTo>
                <a:cubicBezTo>
                  <a:pt x="10048874" y="1427272"/>
                  <a:pt x="10052446" y="1302252"/>
                  <a:pt x="10106024" y="1188861"/>
                </a:cubicBezTo>
                <a:cubicBezTo>
                  <a:pt x="10145315" y="1270269"/>
                  <a:pt x="10102453" y="1345863"/>
                  <a:pt x="10081022" y="1421458"/>
                </a:cubicBezTo>
                <a:cubicBezTo>
                  <a:pt x="10063162" y="1485421"/>
                  <a:pt x="10059590" y="1543570"/>
                  <a:pt x="10170318" y="1549385"/>
                </a:cubicBezTo>
                <a:cubicBezTo>
                  <a:pt x="10181034" y="1549385"/>
                  <a:pt x="10188178" y="1549385"/>
                  <a:pt x="10198893" y="1549385"/>
                </a:cubicBezTo>
                <a:cubicBezTo>
                  <a:pt x="10245327" y="1526126"/>
                  <a:pt x="10266759" y="1494144"/>
                  <a:pt x="10281046" y="1453439"/>
                </a:cubicBezTo>
                <a:cubicBezTo>
                  <a:pt x="10288190" y="1430180"/>
                  <a:pt x="10302477" y="1398198"/>
                  <a:pt x="10334625" y="1398198"/>
                </a:cubicBezTo>
                <a:cubicBezTo>
                  <a:pt x="10456068" y="1401105"/>
                  <a:pt x="10491787" y="1322604"/>
                  <a:pt x="10527506" y="1247010"/>
                </a:cubicBezTo>
                <a:cubicBezTo>
                  <a:pt x="10588228" y="1287714"/>
                  <a:pt x="10545365" y="1322604"/>
                  <a:pt x="10548937" y="1354586"/>
                </a:cubicBezTo>
                <a:cubicBezTo>
                  <a:pt x="10552509" y="1374938"/>
                  <a:pt x="10556080" y="1395290"/>
                  <a:pt x="10588228" y="1395290"/>
                </a:cubicBezTo>
                <a:cubicBezTo>
                  <a:pt x="10613230" y="1395290"/>
                  <a:pt x="10645378" y="1386568"/>
                  <a:pt x="10645378" y="1366216"/>
                </a:cubicBezTo>
                <a:cubicBezTo>
                  <a:pt x="10648949" y="1238288"/>
                  <a:pt x="10820400" y="1165601"/>
                  <a:pt x="10820400" y="1031858"/>
                </a:cubicBezTo>
                <a:cubicBezTo>
                  <a:pt x="10820400" y="950449"/>
                  <a:pt x="10916840" y="1072563"/>
                  <a:pt x="10956131" y="1005691"/>
                </a:cubicBezTo>
                <a:cubicBezTo>
                  <a:pt x="10966847" y="991154"/>
                  <a:pt x="10981133" y="1046395"/>
                  <a:pt x="10977562" y="1069655"/>
                </a:cubicBezTo>
                <a:cubicBezTo>
                  <a:pt x="10973991" y="1092915"/>
                  <a:pt x="10948987" y="1113267"/>
                  <a:pt x="10966847" y="1142341"/>
                </a:cubicBezTo>
                <a:cubicBezTo>
                  <a:pt x="11031140" y="1156879"/>
                  <a:pt x="11056143" y="1119081"/>
                  <a:pt x="11074003" y="1084192"/>
                </a:cubicBezTo>
                <a:cubicBezTo>
                  <a:pt x="11116865" y="1008598"/>
                  <a:pt x="11166871" y="933005"/>
                  <a:pt x="11181159" y="848688"/>
                </a:cubicBezTo>
                <a:cubicBezTo>
                  <a:pt x="11184730" y="819614"/>
                  <a:pt x="11202590" y="802169"/>
                  <a:pt x="11238309" y="805077"/>
                </a:cubicBezTo>
                <a:cubicBezTo>
                  <a:pt x="11284744" y="810891"/>
                  <a:pt x="11270456" y="839966"/>
                  <a:pt x="11266884" y="863226"/>
                </a:cubicBezTo>
                <a:cubicBezTo>
                  <a:pt x="11263312" y="877763"/>
                  <a:pt x="11252596" y="892300"/>
                  <a:pt x="11277600" y="906838"/>
                </a:cubicBezTo>
                <a:cubicBezTo>
                  <a:pt x="11531203" y="566666"/>
                  <a:pt x="11516915" y="386403"/>
                  <a:pt x="11724084" y="5527"/>
                </a:cubicBezTo>
                <a:cubicBezTo>
                  <a:pt x="11763375" y="89842"/>
                  <a:pt x="11734800" y="150899"/>
                  <a:pt x="11727656" y="209048"/>
                </a:cubicBezTo>
                <a:cubicBezTo>
                  <a:pt x="11709796" y="354421"/>
                  <a:pt x="11677649" y="264290"/>
                  <a:pt x="11656218" y="409663"/>
                </a:cubicBezTo>
                <a:cubicBezTo>
                  <a:pt x="11645503" y="479442"/>
                  <a:pt x="11609784" y="543406"/>
                  <a:pt x="11666934" y="621907"/>
                </a:cubicBezTo>
                <a:cubicBezTo>
                  <a:pt x="11706225" y="674241"/>
                  <a:pt x="11663362" y="758557"/>
                  <a:pt x="11631215" y="822521"/>
                </a:cubicBezTo>
                <a:cubicBezTo>
                  <a:pt x="11602640" y="874856"/>
                  <a:pt x="11595497" y="927190"/>
                  <a:pt x="11631215" y="996969"/>
                </a:cubicBezTo>
                <a:cubicBezTo>
                  <a:pt x="11652646" y="933005"/>
                  <a:pt x="11670505" y="883578"/>
                  <a:pt x="11684793" y="834151"/>
                </a:cubicBezTo>
                <a:cubicBezTo>
                  <a:pt x="11695509" y="793447"/>
                  <a:pt x="11720512" y="770187"/>
                  <a:pt x="11774090" y="773095"/>
                </a:cubicBezTo>
                <a:cubicBezTo>
                  <a:pt x="11802665" y="773095"/>
                  <a:pt x="11841956" y="764373"/>
                  <a:pt x="11856243" y="793447"/>
                </a:cubicBezTo>
                <a:cubicBezTo>
                  <a:pt x="11870531" y="816706"/>
                  <a:pt x="11856243" y="848688"/>
                  <a:pt x="11831240" y="860319"/>
                </a:cubicBezTo>
                <a:cubicBezTo>
                  <a:pt x="11784806" y="874856"/>
                  <a:pt x="11741944" y="889393"/>
                  <a:pt x="11738371" y="938820"/>
                </a:cubicBezTo>
                <a:cubicBezTo>
                  <a:pt x="11731228" y="1005691"/>
                  <a:pt x="11759802" y="967894"/>
                  <a:pt x="11795521" y="956264"/>
                </a:cubicBezTo>
                <a:cubicBezTo>
                  <a:pt x="11834812" y="944634"/>
                  <a:pt x="11845527" y="979524"/>
                  <a:pt x="11838384" y="1002784"/>
                </a:cubicBezTo>
                <a:cubicBezTo>
                  <a:pt x="11806237" y="1090007"/>
                  <a:pt x="11863387" y="1180138"/>
                  <a:pt x="11816952" y="1270269"/>
                </a:cubicBezTo>
                <a:cubicBezTo>
                  <a:pt x="11931252" y="1247010"/>
                  <a:pt x="11981259" y="1197583"/>
                  <a:pt x="11999118" y="1092915"/>
                </a:cubicBezTo>
                <a:cubicBezTo>
                  <a:pt x="12002690" y="1055118"/>
                  <a:pt x="11995547" y="1014413"/>
                  <a:pt x="12027693" y="979524"/>
                </a:cubicBezTo>
                <a:cubicBezTo>
                  <a:pt x="12045553" y="959172"/>
                  <a:pt x="12066984" y="938820"/>
                  <a:pt x="12102703" y="953357"/>
                </a:cubicBezTo>
                <a:cubicBezTo>
                  <a:pt x="12127705" y="962080"/>
                  <a:pt x="12127705" y="985338"/>
                  <a:pt x="12120562" y="1005691"/>
                </a:cubicBezTo>
                <a:cubicBezTo>
                  <a:pt x="12081272" y="1090007"/>
                  <a:pt x="12070555" y="1180138"/>
                  <a:pt x="12056268" y="1267362"/>
                </a:cubicBezTo>
                <a:cubicBezTo>
                  <a:pt x="12052697" y="1281899"/>
                  <a:pt x="12045553" y="1296437"/>
                  <a:pt x="12081272" y="1310974"/>
                </a:cubicBezTo>
                <a:cubicBezTo>
                  <a:pt x="12113418" y="1209213"/>
                  <a:pt x="12156280" y="1110359"/>
                  <a:pt x="12191999" y="1008598"/>
                </a:cubicBezTo>
                <a:lnTo>
                  <a:pt x="12191999" y="6105653"/>
                </a:lnTo>
                <a:lnTo>
                  <a:pt x="0" y="6105653"/>
                </a:lnTo>
                <a:lnTo>
                  <a:pt x="0" y="927116"/>
                </a:lnTo>
                <a:lnTo>
                  <a:pt x="61930" y="902578"/>
                </a:lnTo>
                <a:cubicBezTo>
                  <a:pt x="91454" y="894128"/>
                  <a:pt x="122931" y="887949"/>
                  <a:pt x="155971" y="883588"/>
                </a:cubicBezTo>
                <a:cubicBezTo>
                  <a:pt x="223837" y="877773"/>
                  <a:pt x="245268" y="839976"/>
                  <a:pt x="277414" y="802179"/>
                </a:cubicBezTo>
                <a:cubicBezTo>
                  <a:pt x="388143" y="674251"/>
                  <a:pt x="488155" y="537601"/>
                  <a:pt x="638174" y="430025"/>
                </a:cubicBezTo>
                <a:cubicBezTo>
                  <a:pt x="620315" y="555046"/>
                  <a:pt x="520302" y="653899"/>
                  <a:pt x="477440" y="784735"/>
                </a:cubicBezTo>
                <a:cubicBezTo>
                  <a:pt x="641746" y="680066"/>
                  <a:pt x="727471" y="543415"/>
                  <a:pt x="827483" y="418395"/>
                </a:cubicBezTo>
                <a:cubicBezTo>
                  <a:pt x="873917" y="360246"/>
                  <a:pt x="931068" y="307912"/>
                  <a:pt x="956071" y="241040"/>
                </a:cubicBezTo>
                <a:cubicBezTo>
                  <a:pt x="961429" y="223595"/>
                  <a:pt x="972814" y="196338"/>
                  <a:pt x="999268" y="192386"/>
                </a:cubicBezTo>
                <a:cubicBezTo>
                  <a:pt x="1008086" y="191069"/>
                  <a:pt x="1018579" y="192341"/>
                  <a:pt x="1031080" y="197429"/>
                </a:cubicBezTo>
                <a:cubicBezTo>
                  <a:pt x="1073942" y="214873"/>
                  <a:pt x="1059654" y="246855"/>
                  <a:pt x="1048940" y="275930"/>
                </a:cubicBezTo>
                <a:cubicBezTo>
                  <a:pt x="1020365" y="345708"/>
                  <a:pt x="1020365" y="421303"/>
                  <a:pt x="1020365" y="517249"/>
                </a:cubicBezTo>
                <a:cubicBezTo>
                  <a:pt x="1156096" y="435840"/>
                  <a:pt x="1113233" y="287560"/>
                  <a:pt x="1256108" y="217780"/>
                </a:cubicBezTo>
                <a:cubicBezTo>
                  <a:pt x="1281111" y="305004"/>
                  <a:pt x="1231105" y="371876"/>
                  <a:pt x="1220389" y="441654"/>
                </a:cubicBezTo>
                <a:cubicBezTo>
                  <a:pt x="1209674" y="505619"/>
                  <a:pt x="1234677" y="520156"/>
                  <a:pt x="1313258" y="505619"/>
                </a:cubicBezTo>
                <a:cubicBezTo>
                  <a:pt x="1434702" y="482359"/>
                  <a:pt x="1495424" y="517249"/>
                  <a:pt x="1463277" y="610287"/>
                </a:cubicBezTo>
                <a:cubicBezTo>
                  <a:pt x="1431130" y="697511"/>
                  <a:pt x="1477565" y="706233"/>
                  <a:pt x="1545430" y="682974"/>
                </a:cubicBezTo>
                <a:cubicBezTo>
                  <a:pt x="1645442" y="648084"/>
                  <a:pt x="1724024" y="685881"/>
                  <a:pt x="1809749" y="712048"/>
                </a:cubicBezTo>
                <a:cubicBezTo>
                  <a:pt x="1938336" y="752753"/>
                  <a:pt x="2002630" y="735308"/>
                  <a:pt x="2099071" y="650992"/>
                </a:cubicBezTo>
                <a:cubicBezTo>
                  <a:pt x="2152648" y="601565"/>
                  <a:pt x="2199083" y="552138"/>
                  <a:pt x="2245518" y="482359"/>
                </a:cubicBezTo>
                <a:cubicBezTo>
                  <a:pt x="2270521" y="642269"/>
                  <a:pt x="2356245" y="476544"/>
                  <a:pt x="2409824" y="531786"/>
                </a:cubicBezTo>
                <a:cubicBezTo>
                  <a:pt x="2431255" y="645176"/>
                  <a:pt x="2259804" y="735308"/>
                  <a:pt x="2309812" y="889403"/>
                </a:cubicBezTo>
                <a:cubicBezTo>
                  <a:pt x="2456258" y="703326"/>
                  <a:pt x="2502693" y="493989"/>
                  <a:pt x="2699146" y="357339"/>
                </a:cubicBezTo>
                <a:cubicBezTo>
                  <a:pt x="2742008" y="389321"/>
                  <a:pt x="2699146" y="421303"/>
                  <a:pt x="2717006" y="447469"/>
                </a:cubicBezTo>
                <a:cubicBezTo>
                  <a:pt x="2727721" y="447469"/>
                  <a:pt x="2659854" y="752753"/>
                  <a:pt x="2938461" y="770197"/>
                </a:cubicBezTo>
                <a:cubicBezTo>
                  <a:pt x="2938461" y="776012"/>
                  <a:pt x="2938461" y="781827"/>
                  <a:pt x="2949178" y="787642"/>
                </a:cubicBezTo>
                <a:cubicBezTo>
                  <a:pt x="2988467" y="819624"/>
                  <a:pt x="3081336" y="790550"/>
                  <a:pt x="3088480" y="842883"/>
                </a:cubicBezTo>
                <a:cubicBezTo>
                  <a:pt x="3095624" y="901033"/>
                  <a:pt x="3127771" y="956275"/>
                  <a:pt x="3109911" y="1017331"/>
                </a:cubicBezTo>
                <a:cubicBezTo>
                  <a:pt x="3095624" y="1063850"/>
                  <a:pt x="3077765" y="1113276"/>
                  <a:pt x="3077765" y="1162704"/>
                </a:cubicBezTo>
                <a:cubicBezTo>
                  <a:pt x="3077765" y="1215038"/>
                  <a:pt x="2956320" y="1287724"/>
                  <a:pt x="3117055" y="1319707"/>
                </a:cubicBezTo>
                <a:cubicBezTo>
                  <a:pt x="3124198" y="1319707"/>
                  <a:pt x="3106339" y="1409837"/>
                  <a:pt x="3099196" y="1459264"/>
                </a:cubicBezTo>
                <a:cubicBezTo>
                  <a:pt x="3092052" y="1499968"/>
                  <a:pt x="3059905" y="1549396"/>
                  <a:pt x="3124198" y="1578470"/>
                </a:cubicBezTo>
                <a:cubicBezTo>
                  <a:pt x="3163490" y="1593007"/>
                  <a:pt x="3234927" y="1523228"/>
                  <a:pt x="3242071" y="1462171"/>
                </a:cubicBezTo>
                <a:cubicBezTo>
                  <a:pt x="3249214" y="1406930"/>
                  <a:pt x="3256358" y="1351689"/>
                  <a:pt x="3242071" y="1299354"/>
                </a:cubicBezTo>
                <a:cubicBezTo>
                  <a:pt x="3224212" y="1235390"/>
                  <a:pt x="3252786" y="1200500"/>
                  <a:pt x="3317080" y="1183056"/>
                </a:cubicBezTo>
                <a:cubicBezTo>
                  <a:pt x="3384945" y="1162704"/>
                  <a:pt x="3420664" y="1124907"/>
                  <a:pt x="3452811" y="1072572"/>
                </a:cubicBezTo>
                <a:cubicBezTo>
                  <a:pt x="3531392" y="944644"/>
                  <a:pt x="3624261" y="822532"/>
                  <a:pt x="3670696" y="682973"/>
                </a:cubicBezTo>
                <a:cubicBezTo>
                  <a:pt x="3677840" y="656807"/>
                  <a:pt x="3692127" y="624825"/>
                  <a:pt x="3752849" y="613194"/>
                </a:cubicBezTo>
                <a:cubicBezTo>
                  <a:pt x="3659980" y="991164"/>
                  <a:pt x="3420664" y="1334243"/>
                  <a:pt x="3434952" y="1723843"/>
                </a:cubicBezTo>
                <a:cubicBezTo>
                  <a:pt x="3509961" y="1619174"/>
                  <a:pt x="3513533" y="1494154"/>
                  <a:pt x="3567111" y="1380763"/>
                </a:cubicBezTo>
                <a:cubicBezTo>
                  <a:pt x="3606402" y="1462171"/>
                  <a:pt x="3563540" y="1537765"/>
                  <a:pt x="3542109" y="1613360"/>
                </a:cubicBezTo>
                <a:cubicBezTo>
                  <a:pt x="3524249" y="1677323"/>
                  <a:pt x="3520677" y="1735472"/>
                  <a:pt x="3631405" y="1741287"/>
                </a:cubicBezTo>
                <a:cubicBezTo>
                  <a:pt x="3642121" y="1741287"/>
                  <a:pt x="3649265" y="1741287"/>
                  <a:pt x="3659980" y="1741287"/>
                </a:cubicBezTo>
                <a:cubicBezTo>
                  <a:pt x="3706414" y="1718028"/>
                  <a:pt x="3727846" y="1686046"/>
                  <a:pt x="3742133" y="1645341"/>
                </a:cubicBezTo>
                <a:cubicBezTo>
                  <a:pt x="3749277" y="1622082"/>
                  <a:pt x="3763564" y="1590100"/>
                  <a:pt x="3795712" y="1590100"/>
                </a:cubicBezTo>
                <a:cubicBezTo>
                  <a:pt x="3917155" y="1593007"/>
                  <a:pt x="3952874" y="1514506"/>
                  <a:pt x="3988593" y="1438912"/>
                </a:cubicBezTo>
                <a:cubicBezTo>
                  <a:pt x="4049315" y="1479616"/>
                  <a:pt x="4006452" y="1514506"/>
                  <a:pt x="4010024" y="1546488"/>
                </a:cubicBezTo>
                <a:cubicBezTo>
                  <a:pt x="4013596" y="1566840"/>
                  <a:pt x="4017167" y="1587192"/>
                  <a:pt x="4049315" y="1587192"/>
                </a:cubicBezTo>
                <a:cubicBezTo>
                  <a:pt x="4074317" y="1587192"/>
                  <a:pt x="4106465" y="1578470"/>
                  <a:pt x="4106465" y="1558118"/>
                </a:cubicBezTo>
                <a:cubicBezTo>
                  <a:pt x="4110036" y="1430190"/>
                  <a:pt x="4281487" y="1357503"/>
                  <a:pt x="4281487" y="1223760"/>
                </a:cubicBezTo>
                <a:cubicBezTo>
                  <a:pt x="4281487" y="1142351"/>
                  <a:pt x="4377927" y="1264465"/>
                  <a:pt x="4417219" y="1197593"/>
                </a:cubicBezTo>
                <a:cubicBezTo>
                  <a:pt x="4427935" y="1183056"/>
                  <a:pt x="4442220" y="1238297"/>
                  <a:pt x="4438649" y="1261557"/>
                </a:cubicBezTo>
                <a:cubicBezTo>
                  <a:pt x="4435078" y="1284817"/>
                  <a:pt x="4410074" y="1305169"/>
                  <a:pt x="4427935" y="1334243"/>
                </a:cubicBezTo>
                <a:cubicBezTo>
                  <a:pt x="4492228" y="1348781"/>
                  <a:pt x="4517230" y="1310983"/>
                  <a:pt x="4535090" y="1276094"/>
                </a:cubicBezTo>
                <a:cubicBezTo>
                  <a:pt x="4577952" y="1200500"/>
                  <a:pt x="4627958" y="1124907"/>
                  <a:pt x="4642246" y="1040590"/>
                </a:cubicBezTo>
                <a:cubicBezTo>
                  <a:pt x="4645817" y="1011516"/>
                  <a:pt x="4663677" y="994071"/>
                  <a:pt x="4699396" y="996979"/>
                </a:cubicBezTo>
                <a:cubicBezTo>
                  <a:pt x="4745832" y="1002793"/>
                  <a:pt x="4731544" y="1031868"/>
                  <a:pt x="4727971" y="1055128"/>
                </a:cubicBezTo>
                <a:cubicBezTo>
                  <a:pt x="4724399" y="1069665"/>
                  <a:pt x="4713683" y="1084202"/>
                  <a:pt x="4738688" y="1098740"/>
                </a:cubicBezTo>
                <a:cubicBezTo>
                  <a:pt x="4992291" y="758568"/>
                  <a:pt x="4978002" y="578305"/>
                  <a:pt x="5185172" y="197429"/>
                </a:cubicBezTo>
                <a:cubicBezTo>
                  <a:pt x="5224462" y="281744"/>
                  <a:pt x="5195887" y="342801"/>
                  <a:pt x="5188744" y="400950"/>
                </a:cubicBezTo>
                <a:cubicBezTo>
                  <a:pt x="5170883" y="546323"/>
                  <a:pt x="5138736" y="456192"/>
                  <a:pt x="5117306" y="601565"/>
                </a:cubicBezTo>
                <a:cubicBezTo>
                  <a:pt x="5106590" y="671344"/>
                  <a:pt x="5070871" y="735308"/>
                  <a:pt x="5128021" y="813809"/>
                </a:cubicBezTo>
                <a:cubicBezTo>
                  <a:pt x="5167312" y="866143"/>
                  <a:pt x="5124450" y="950459"/>
                  <a:pt x="5092302" y="1014423"/>
                </a:cubicBezTo>
                <a:cubicBezTo>
                  <a:pt x="5063727" y="1066758"/>
                  <a:pt x="5056585" y="1119092"/>
                  <a:pt x="5092302" y="1188871"/>
                </a:cubicBezTo>
                <a:cubicBezTo>
                  <a:pt x="5113734" y="1124907"/>
                  <a:pt x="5131592" y="1075480"/>
                  <a:pt x="5145880" y="1026053"/>
                </a:cubicBezTo>
                <a:cubicBezTo>
                  <a:pt x="5156596" y="985349"/>
                  <a:pt x="5181600" y="962089"/>
                  <a:pt x="5235177" y="964997"/>
                </a:cubicBezTo>
                <a:cubicBezTo>
                  <a:pt x="5263752" y="964997"/>
                  <a:pt x="5303044" y="956275"/>
                  <a:pt x="5317331" y="985349"/>
                </a:cubicBezTo>
                <a:cubicBezTo>
                  <a:pt x="5331618" y="1008608"/>
                  <a:pt x="5317331" y="1040590"/>
                  <a:pt x="5292327" y="1052221"/>
                </a:cubicBezTo>
                <a:cubicBezTo>
                  <a:pt x="5245894" y="1066758"/>
                  <a:pt x="5203031" y="1081295"/>
                  <a:pt x="5199458" y="1130722"/>
                </a:cubicBezTo>
                <a:cubicBezTo>
                  <a:pt x="5192315" y="1197593"/>
                  <a:pt x="5220889" y="1159796"/>
                  <a:pt x="5256608" y="1148166"/>
                </a:cubicBezTo>
                <a:cubicBezTo>
                  <a:pt x="5295899" y="1136536"/>
                  <a:pt x="5306616" y="1171426"/>
                  <a:pt x="5299471" y="1194686"/>
                </a:cubicBezTo>
                <a:cubicBezTo>
                  <a:pt x="5267324" y="1281909"/>
                  <a:pt x="5324474" y="1372040"/>
                  <a:pt x="5278039" y="1462171"/>
                </a:cubicBezTo>
                <a:cubicBezTo>
                  <a:pt x="5392339" y="1438912"/>
                  <a:pt x="5442347" y="1389485"/>
                  <a:pt x="5460205" y="1284817"/>
                </a:cubicBezTo>
                <a:cubicBezTo>
                  <a:pt x="5463777" y="1247020"/>
                  <a:pt x="5456634" y="1206315"/>
                  <a:pt x="5488780" y="1171426"/>
                </a:cubicBezTo>
                <a:cubicBezTo>
                  <a:pt x="5502175" y="1156162"/>
                  <a:pt x="5517579" y="1140898"/>
                  <a:pt x="5539513" y="1140353"/>
                </a:cubicBezTo>
                <a:lnTo>
                  <a:pt x="5552720" y="1143022"/>
                </a:lnTo>
                <a:lnTo>
                  <a:pt x="5574208" y="1115811"/>
                </a:lnTo>
                <a:cubicBezTo>
                  <a:pt x="5609034" y="1085646"/>
                  <a:pt x="5659040" y="1068202"/>
                  <a:pt x="5734050" y="1075470"/>
                </a:cubicBezTo>
                <a:cubicBezTo>
                  <a:pt x="5776912" y="1078377"/>
                  <a:pt x="5809058" y="1055118"/>
                  <a:pt x="5798343" y="1020228"/>
                </a:cubicBezTo>
                <a:cubicBezTo>
                  <a:pt x="5776912" y="953357"/>
                  <a:pt x="5837634" y="921375"/>
                  <a:pt x="5884068" y="883578"/>
                </a:cubicBezTo>
                <a:cubicBezTo>
                  <a:pt x="5966221" y="816706"/>
                  <a:pt x="6051947" y="752742"/>
                  <a:pt x="6066234" y="645166"/>
                </a:cubicBezTo>
                <a:cubicBezTo>
                  <a:pt x="6130528" y="665519"/>
                  <a:pt x="6123384" y="700408"/>
                  <a:pt x="6109096" y="732391"/>
                </a:cubicBezTo>
                <a:cubicBezTo>
                  <a:pt x="6073377" y="816706"/>
                  <a:pt x="6034087" y="901023"/>
                  <a:pt x="5998368" y="985338"/>
                </a:cubicBezTo>
                <a:cubicBezTo>
                  <a:pt x="5976937" y="1040581"/>
                  <a:pt x="5944790" y="1095822"/>
                  <a:pt x="5969793" y="1168509"/>
                </a:cubicBezTo>
                <a:cubicBezTo>
                  <a:pt x="6098380" y="1104545"/>
                  <a:pt x="6123384" y="996969"/>
                  <a:pt x="6162674" y="909745"/>
                </a:cubicBezTo>
                <a:cubicBezTo>
                  <a:pt x="6212681" y="802169"/>
                  <a:pt x="6305549" y="738205"/>
                  <a:pt x="6412705" y="659704"/>
                </a:cubicBezTo>
                <a:cubicBezTo>
                  <a:pt x="6441280" y="738205"/>
                  <a:pt x="6362699" y="787632"/>
                  <a:pt x="6366271" y="851596"/>
                </a:cubicBezTo>
                <a:cubicBezTo>
                  <a:pt x="6376987" y="854503"/>
                  <a:pt x="6398418" y="860319"/>
                  <a:pt x="6398418" y="860319"/>
                </a:cubicBezTo>
                <a:cubicBezTo>
                  <a:pt x="6455568" y="755650"/>
                  <a:pt x="6562724" y="709131"/>
                  <a:pt x="6694884" y="691686"/>
                </a:cubicBezTo>
                <a:cubicBezTo>
                  <a:pt x="6762750" y="685871"/>
                  <a:pt x="6784181" y="648074"/>
                  <a:pt x="6816327" y="610277"/>
                </a:cubicBezTo>
                <a:cubicBezTo>
                  <a:pt x="6927056" y="482349"/>
                  <a:pt x="7027068" y="345699"/>
                  <a:pt x="7177087" y="238123"/>
                </a:cubicBezTo>
                <a:cubicBezTo>
                  <a:pt x="7159228" y="363144"/>
                  <a:pt x="7059215" y="461997"/>
                  <a:pt x="7016353" y="592833"/>
                </a:cubicBezTo>
                <a:cubicBezTo>
                  <a:pt x="7180659" y="488164"/>
                  <a:pt x="7266384" y="351513"/>
                  <a:pt x="7366396" y="226493"/>
                </a:cubicBezTo>
                <a:cubicBezTo>
                  <a:pt x="7412830" y="168344"/>
                  <a:pt x="7469981" y="116010"/>
                  <a:pt x="7494984" y="49138"/>
                </a:cubicBezTo>
                <a:cubicBezTo>
                  <a:pt x="7500342" y="31693"/>
                  <a:pt x="7511727" y="4436"/>
                  <a:pt x="7538181" y="484"/>
                </a:cubicBezTo>
                <a:close/>
              </a:path>
            </a:pathLst>
          </a:custGeom>
          <a:solidFill>
            <a:srgbClr val="E729A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0BBBE4-7A67-4498-ABBA-BAD04E178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Learning Outcomes: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2575D0E-81EC-4C23-ADEB-2BC23A4221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8720267"/>
              </p:ext>
            </p:extLst>
          </p:nvPr>
        </p:nvGraphicFramePr>
        <p:xfrm>
          <a:off x="838200" y="2011363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9E3B2E-597C-47BC-926A-84371FDCE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4106880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DAB5D9-86A6-4B5E-8409-5062161FBA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84" t="59627" r="32974" b="19865"/>
          <a:stretch/>
        </p:blipFill>
        <p:spPr>
          <a:xfrm>
            <a:off x="342901" y="1733550"/>
            <a:ext cx="11552616" cy="3640892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C7D024-9745-4DB8-B91E-0B571201D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809097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F721B8-2AE8-4274-AEE9-EC745B733D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92" t="22660" r="40045" b="38708"/>
          <a:stretch/>
        </p:blipFill>
        <p:spPr>
          <a:xfrm>
            <a:off x="215558" y="437322"/>
            <a:ext cx="6043817" cy="61335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28262A-2A5D-43CC-B955-6EE3CE7C7A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54" t="61587" r="42213" b="12805"/>
          <a:stretch/>
        </p:blipFill>
        <p:spPr>
          <a:xfrm>
            <a:off x="6241774" y="1383610"/>
            <a:ext cx="5950226" cy="4876800"/>
          </a:xfrm>
          <a:prstGeom prst="rect">
            <a:avLst/>
          </a:prstGeom>
        </p:spPr>
      </p:pic>
      <p:pic>
        <p:nvPicPr>
          <p:cNvPr id="4" name="01756FA9">
            <a:hlinkClick r:id="" action="ppaction://media"/>
            <a:extLst>
              <a:ext uri="{FF2B5EF4-FFF2-40B4-BE49-F238E27FC236}">
                <a16:creationId xmlns:a16="http://schemas.microsoft.com/office/drawing/2014/main" id="{98F0AB9E-CE61-4443-A808-A8F2968982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76163" y="774010"/>
            <a:ext cx="609600" cy="60960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42E87825-0137-4E7A-B717-428D094A2C9C}"/>
              </a:ext>
            </a:extLst>
          </p:cNvPr>
          <p:cNvSpPr/>
          <p:nvPr/>
        </p:nvSpPr>
        <p:spPr>
          <a:xfrm>
            <a:off x="666750" y="2000250"/>
            <a:ext cx="295275" cy="276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7006403-3371-47BB-8D9F-764DF997F878}"/>
              </a:ext>
            </a:extLst>
          </p:cNvPr>
          <p:cNvSpPr/>
          <p:nvPr/>
        </p:nvSpPr>
        <p:spPr>
          <a:xfrm>
            <a:off x="666749" y="4144203"/>
            <a:ext cx="295275" cy="276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DEF67E1-F54C-45CE-B58E-0D946DC739E6}"/>
              </a:ext>
            </a:extLst>
          </p:cNvPr>
          <p:cNvSpPr/>
          <p:nvPr/>
        </p:nvSpPr>
        <p:spPr>
          <a:xfrm>
            <a:off x="666748" y="6294611"/>
            <a:ext cx="295275" cy="276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6247080-9890-4368-8772-302FCE569775}"/>
              </a:ext>
            </a:extLst>
          </p:cNvPr>
          <p:cNvSpPr/>
          <p:nvPr/>
        </p:nvSpPr>
        <p:spPr>
          <a:xfrm>
            <a:off x="6496050" y="3067050"/>
            <a:ext cx="295275" cy="276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BA89EDA-0626-430E-B984-736D65D8E759}"/>
              </a:ext>
            </a:extLst>
          </p:cNvPr>
          <p:cNvSpPr/>
          <p:nvPr/>
        </p:nvSpPr>
        <p:spPr>
          <a:xfrm>
            <a:off x="6496050" y="5695950"/>
            <a:ext cx="295275" cy="2762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D4C559-A623-45EB-A4F2-441D1DFBDF7A}"/>
              </a:ext>
            </a:extLst>
          </p:cNvPr>
          <p:cNvSpPr txBox="1"/>
          <p:nvPr/>
        </p:nvSpPr>
        <p:spPr>
          <a:xfrm>
            <a:off x="10353675" y="0"/>
            <a:ext cx="1962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Page 1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64232F7-C50E-4F08-9583-411476CB0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55068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7725D-EC27-4E22-8F8B-C1843D532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Quizlet: Let’s Learn Vocabulary First!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4ED441-FF84-4A1F-9D44-A16FD9203A8D}"/>
              </a:ext>
            </a:extLst>
          </p:cNvPr>
          <p:cNvSpPr txBox="1"/>
          <p:nvPr/>
        </p:nvSpPr>
        <p:spPr>
          <a:xfrm>
            <a:off x="3914775" y="491590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solidFill>
                  <a:srgbClr val="303545"/>
                </a:solidFill>
                <a:effectLst/>
                <a:latin typeface="hurme_no2-webfont"/>
                <a:hlinkClick r:id="rId2"/>
              </a:rPr>
              <a:t>https://quizlet.com/_98l78p?x=1qqt&amp;i=swgic</a:t>
            </a:r>
            <a:endParaRPr lang="en-US" b="0" i="0" dirty="0">
              <a:solidFill>
                <a:srgbClr val="303545"/>
              </a:solidFill>
              <a:effectLst/>
              <a:latin typeface="hurme_no2-webfont"/>
            </a:endParaRP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1F9B-B8E9-4F29-84D3-93B75353F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GRADE 10 ADV UNIT 5 CALLING PLANET EARTH</a:t>
            </a:r>
          </a:p>
        </p:txBody>
      </p:sp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FE819360-6B4B-44C8-B418-B95A1E63CF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863932" y="207988"/>
            <a:ext cx="2175561" cy="217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682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6B9792-B587-4CF5-898B-78BBADE9A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33" y="1514475"/>
            <a:ext cx="12168067" cy="38290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F61D130-4BCF-4CA6-A161-D5046DC55CE0}"/>
              </a:ext>
            </a:extLst>
          </p:cNvPr>
          <p:cNvSpPr txBox="1"/>
          <p:nvPr/>
        </p:nvSpPr>
        <p:spPr>
          <a:xfrm>
            <a:off x="10534650" y="104775"/>
            <a:ext cx="1962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Page 2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4F7FCB-1A4F-4B24-8830-82C2B69D17C3}"/>
              </a:ext>
            </a:extLst>
          </p:cNvPr>
          <p:cNvSpPr txBox="1"/>
          <p:nvPr/>
        </p:nvSpPr>
        <p:spPr>
          <a:xfrm>
            <a:off x="2408822" y="2846121"/>
            <a:ext cx="163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planets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E1C9DC-1A6E-4BCE-B930-79361010B195}"/>
              </a:ext>
            </a:extLst>
          </p:cNvPr>
          <p:cNvSpPr txBox="1"/>
          <p:nvPr/>
        </p:nvSpPr>
        <p:spPr>
          <a:xfrm>
            <a:off x="5024387" y="2891909"/>
            <a:ext cx="19049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solar system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36BA2A-1D5B-4B98-8C8B-D2435845B433}"/>
              </a:ext>
            </a:extLst>
          </p:cNvPr>
          <p:cNvSpPr txBox="1"/>
          <p:nvPr/>
        </p:nvSpPr>
        <p:spPr>
          <a:xfrm>
            <a:off x="9877425" y="2891909"/>
            <a:ext cx="163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galaxy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745DD7-C102-4080-B3FC-8D245FB4E226}"/>
              </a:ext>
            </a:extLst>
          </p:cNvPr>
          <p:cNvSpPr txBox="1"/>
          <p:nvPr/>
        </p:nvSpPr>
        <p:spPr>
          <a:xfrm>
            <a:off x="1285875" y="3659744"/>
            <a:ext cx="163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gravity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B88B96-EF17-4B51-B8B3-5DDB949E5A70}"/>
              </a:ext>
            </a:extLst>
          </p:cNvPr>
          <p:cNvSpPr txBox="1"/>
          <p:nvPr/>
        </p:nvSpPr>
        <p:spPr>
          <a:xfrm>
            <a:off x="685800" y="4038701"/>
            <a:ext cx="163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Astronauts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ED8A77-DAB4-4BDF-A417-E8377BB89DC1}"/>
              </a:ext>
            </a:extLst>
          </p:cNvPr>
          <p:cNvSpPr txBox="1"/>
          <p:nvPr/>
        </p:nvSpPr>
        <p:spPr>
          <a:xfrm>
            <a:off x="7010300" y="4427183"/>
            <a:ext cx="163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satellites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11EE2F02-ED83-4515-BA3C-BD9139294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40842" y="6526053"/>
            <a:ext cx="4345833" cy="400110"/>
          </a:xfrm>
        </p:spPr>
        <p:txBody>
          <a:bodyPr/>
          <a:lstStyle/>
          <a:p>
            <a:r>
              <a:rPr lang="en-US" sz="1400" dirty="0">
                <a:solidFill>
                  <a:schemeClr val="tx1"/>
                </a:solidFill>
              </a:rPr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268195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F05E665-F83A-4642-A1F4-80311E240396}"/>
              </a:ext>
            </a:extLst>
          </p:cNvPr>
          <p:cNvSpPr txBox="1"/>
          <p:nvPr/>
        </p:nvSpPr>
        <p:spPr>
          <a:xfrm>
            <a:off x="1533832" y="1451487"/>
            <a:ext cx="9458632" cy="4463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finished</a:t>
            </a:r>
            <a:r>
              <a:rPr lang="en-US" sz="2400" dirty="0">
                <a:latin typeface="Comic Sans MS" panose="030F0702030302020204" pitchFamily="66" charset="0"/>
              </a:rPr>
              <a:t> writing my book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yesterday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He </a:t>
            </a:r>
            <a:r>
              <a:rPr lang="en-US" sz="2400" dirty="0">
                <a:solidFill>
                  <a:srgbClr val="C00000"/>
                </a:solidFill>
                <a:effectLst/>
                <a:latin typeface="Comic Sans MS" panose="030F0702030302020204" pitchFamily="66" charset="0"/>
              </a:rPr>
              <a:t>has written</a:t>
            </a: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three books and he is working on another one.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effectLst/>
                <a:latin typeface="Comic Sans MS" panose="030F0702030302020204" pitchFamily="66" charset="0"/>
              </a:rPr>
              <a:t>have traveled </a:t>
            </a: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to Thailand </a:t>
            </a:r>
            <a:r>
              <a:rPr lang="en-US" sz="2400" dirty="0">
                <a:solidFill>
                  <a:srgbClr val="C00000"/>
                </a:solidFill>
                <a:effectLst/>
                <a:latin typeface="Comic Sans MS" panose="030F0702030302020204" pitchFamily="66" charset="0"/>
              </a:rPr>
              <a:t>many times</a:t>
            </a: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traveled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to Thailand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2 years ago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She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has lived 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in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Dibba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all her life.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moved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to Abu Dhabi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last month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57DD7ED-C61E-4D58-AD56-5F6F7DB01C2D}"/>
              </a:ext>
            </a:extLst>
          </p:cNvPr>
          <p:cNvSpPr/>
          <p:nvPr/>
        </p:nvSpPr>
        <p:spPr>
          <a:xfrm>
            <a:off x="2032419" y="46037"/>
            <a:ext cx="812716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800" b="1" cap="none" spc="0" dirty="0">
                <a:ln/>
                <a:solidFill>
                  <a:schemeClr val="accent4"/>
                </a:solidFill>
                <a:effectLst/>
              </a:rPr>
              <a:t>Past Simple vs Present Perfect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AE803F-9D3C-97AF-BD76-B1729B7F5D10}"/>
              </a:ext>
            </a:extLst>
          </p:cNvPr>
          <p:cNvSpPr txBox="1"/>
          <p:nvPr/>
        </p:nvSpPr>
        <p:spPr>
          <a:xfrm>
            <a:off x="6744903" y="6488668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905035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F05E665-F83A-4642-A1F4-80311E240396}"/>
              </a:ext>
            </a:extLst>
          </p:cNvPr>
          <p:cNvSpPr txBox="1"/>
          <p:nvPr/>
        </p:nvSpPr>
        <p:spPr>
          <a:xfrm>
            <a:off x="352118" y="179707"/>
            <a:ext cx="10215716" cy="5894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finished</a:t>
            </a:r>
            <a:r>
              <a:rPr lang="en-US" sz="2400" dirty="0">
                <a:latin typeface="Comic Sans MS" panose="030F0702030302020204" pitchFamily="66" charset="0"/>
              </a:rPr>
              <a:t> writing my book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yesterday</a:t>
            </a:r>
            <a:r>
              <a:rPr lang="en-US" sz="2400" dirty="0"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He </a:t>
            </a:r>
            <a:r>
              <a:rPr lang="en-US" sz="2400" dirty="0">
                <a:solidFill>
                  <a:srgbClr val="C00000"/>
                </a:solidFill>
                <a:effectLst/>
                <a:latin typeface="Comic Sans MS" panose="030F0702030302020204" pitchFamily="66" charset="0"/>
              </a:rPr>
              <a:t>has written</a:t>
            </a: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three books and he is working on another one.</a:t>
            </a:r>
          </a:p>
          <a:p>
            <a:pPr>
              <a:lnSpc>
                <a:spcPct val="200000"/>
              </a:lnSpc>
            </a:pP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effectLst/>
                <a:latin typeface="Comic Sans MS" panose="030F0702030302020204" pitchFamily="66" charset="0"/>
              </a:rPr>
              <a:t>have traveled </a:t>
            </a: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to Thailand </a:t>
            </a:r>
            <a:r>
              <a:rPr lang="en-US" sz="2400" dirty="0">
                <a:solidFill>
                  <a:srgbClr val="C00000"/>
                </a:solidFill>
                <a:effectLst/>
                <a:latin typeface="Comic Sans MS" panose="030F0702030302020204" pitchFamily="66" charset="0"/>
              </a:rPr>
              <a:t>many times</a:t>
            </a:r>
            <a:r>
              <a:rPr lang="en-US" sz="240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traveled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to Thailand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2 years ago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lnSpc>
                <a:spcPct val="200000"/>
              </a:lnSpc>
            </a:pPr>
            <a:endParaRPr lang="en-US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She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has lived 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in </a:t>
            </a:r>
            <a:r>
              <a:rPr lang="en-US" sz="2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Dibba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all her life.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moved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to Abu Dhabi </a:t>
            </a:r>
            <a:r>
              <a:rPr lang="en-US" sz="2400" dirty="0">
                <a:solidFill>
                  <a:srgbClr val="C00000"/>
                </a:solidFill>
                <a:latin typeface="Comic Sans MS" panose="030F0702030302020204" pitchFamily="66" charset="0"/>
              </a:rPr>
              <a:t>last month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A8DA263-A182-4564-8CA3-D62E9647C1C5}"/>
              </a:ext>
            </a:extLst>
          </p:cNvPr>
          <p:cNvSpPr/>
          <p:nvPr/>
        </p:nvSpPr>
        <p:spPr>
          <a:xfrm>
            <a:off x="5845879" y="309032"/>
            <a:ext cx="2722220" cy="584775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cap="none" spc="0" dirty="0">
                <a:ln/>
                <a:solidFill>
                  <a:schemeClr val="accent4"/>
                </a:solidFill>
                <a:effectLst/>
              </a:rPr>
              <a:t>specific time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EDDAB5-15D3-4F00-BCBB-0345F0755032}"/>
              </a:ext>
            </a:extLst>
          </p:cNvPr>
          <p:cNvSpPr/>
          <p:nvPr/>
        </p:nvSpPr>
        <p:spPr>
          <a:xfrm>
            <a:off x="6029091" y="2499737"/>
            <a:ext cx="3462807" cy="584775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cap="none" spc="0" dirty="0">
                <a:ln/>
                <a:solidFill>
                  <a:schemeClr val="accent4"/>
                </a:solidFill>
                <a:effectLst/>
              </a:rPr>
              <a:t>repeated events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83F15A2-5423-42BF-BE74-364BB05523C8}"/>
              </a:ext>
            </a:extLst>
          </p:cNvPr>
          <p:cNvSpPr/>
          <p:nvPr/>
        </p:nvSpPr>
        <p:spPr>
          <a:xfrm>
            <a:off x="5559319" y="3301458"/>
            <a:ext cx="2722220" cy="584775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cap="none" spc="0" dirty="0">
                <a:ln/>
                <a:solidFill>
                  <a:schemeClr val="accent4"/>
                </a:solidFill>
                <a:effectLst/>
              </a:rPr>
              <a:t>specific time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6CB711C-C1D5-46D2-99B6-E9B8B3E8239D}"/>
              </a:ext>
            </a:extLst>
          </p:cNvPr>
          <p:cNvSpPr/>
          <p:nvPr/>
        </p:nvSpPr>
        <p:spPr>
          <a:xfrm>
            <a:off x="5306111" y="5522999"/>
            <a:ext cx="2722220" cy="584775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200" b="1" cap="none" spc="0" dirty="0">
                <a:ln/>
                <a:solidFill>
                  <a:schemeClr val="accent4"/>
                </a:solidFill>
                <a:effectLst/>
              </a:rPr>
              <a:t>specific time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D46241D-9278-4BB0-82FB-8C46A9ED9733}"/>
              </a:ext>
            </a:extLst>
          </p:cNvPr>
          <p:cNvSpPr/>
          <p:nvPr/>
        </p:nvSpPr>
        <p:spPr>
          <a:xfrm>
            <a:off x="5306111" y="4845717"/>
            <a:ext cx="6467283" cy="369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b="1" dirty="0">
                <a:ln/>
                <a:solidFill>
                  <a:schemeClr val="accent4"/>
                </a:solidFill>
              </a:rPr>
              <a:t>A situation that happened in the past and still happening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5005BB1-DE44-4E59-AC2A-BEF251277252}"/>
              </a:ext>
            </a:extLst>
          </p:cNvPr>
          <p:cNvSpPr/>
          <p:nvPr/>
        </p:nvSpPr>
        <p:spPr>
          <a:xfrm>
            <a:off x="9285258" y="1133273"/>
            <a:ext cx="2659702" cy="461665"/>
          </a:xfrm>
          <a:prstGeom prst="rect">
            <a:avLst/>
          </a:prstGeom>
          <a:noFill/>
          <a:ln w="3810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400" b="1" dirty="0">
                <a:ln/>
                <a:solidFill>
                  <a:schemeClr val="accent4"/>
                </a:solidFill>
              </a:rPr>
              <a:t>unspecified time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5C5F45-9CEE-6C13-43BB-F3884B7454E7}"/>
              </a:ext>
            </a:extLst>
          </p:cNvPr>
          <p:cNvSpPr txBox="1"/>
          <p:nvPr/>
        </p:nvSpPr>
        <p:spPr>
          <a:xfrm>
            <a:off x="6873198" y="6447665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2231410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2400FE5-A707-4C4A-912F-D32C8A9DD6C9}"/>
              </a:ext>
            </a:extLst>
          </p:cNvPr>
          <p:cNvGraphicFramePr>
            <a:graphicFrameLocks noGrp="1"/>
          </p:cNvGraphicFramePr>
          <p:nvPr/>
        </p:nvGraphicFramePr>
        <p:xfrm>
          <a:off x="1180769" y="877034"/>
          <a:ext cx="9997443" cy="536300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3790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723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61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1646"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0" dirty="0">
                          <a:solidFill>
                            <a:srgbClr val="C00000"/>
                          </a:solidFill>
                          <a:latin typeface="CreativeBlock BB" pitchFamily="34" charset="0"/>
                        </a:rPr>
                        <a:t>Present Perfect</a:t>
                      </a:r>
                      <a:endParaRPr lang="ar-SA" sz="2400" b="0" dirty="0">
                        <a:solidFill>
                          <a:srgbClr val="C00000"/>
                        </a:solidFill>
                        <a:latin typeface="CreativeBlock BB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400" b="0" dirty="0">
                          <a:solidFill>
                            <a:srgbClr val="C00000"/>
                          </a:solidFill>
                          <a:latin typeface="CreativeBlock BB" pitchFamily="34" charset="0"/>
                        </a:rPr>
                        <a:t>Past</a:t>
                      </a:r>
                      <a:r>
                        <a:rPr lang="en-US" sz="2400" b="0" baseline="0" dirty="0">
                          <a:solidFill>
                            <a:srgbClr val="C00000"/>
                          </a:solidFill>
                          <a:latin typeface="CreativeBlock BB" pitchFamily="34" charset="0"/>
                        </a:rPr>
                        <a:t> Simple</a:t>
                      </a:r>
                      <a:endParaRPr lang="ar-SA" sz="2400" b="0" dirty="0">
                        <a:solidFill>
                          <a:srgbClr val="C00000"/>
                        </a:solidFill>
                        <a:latin typeface="CreativeBlock BB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333">
                <a:tc rowSpan="2">
                  <a:txBody>
                    <a:bodyPr/>
                    <a:lstStyle/>
                    <a:p>
                      <a:pPr algn="ctr" rtl="1"/>
                      <a:r>
                        <a:rPr lang="ar-SA" sz="2000" dirty="0">
                          <a:latin typeface="SF Cartoonist Hand" pitchFamily="2" charset="0"/>
                        </a:rPr>
                        <a:t>             </a:t>
                      </a:r>
                      <a:r>
                        <a:rPr lang="en-US" sz="2000" dirty="0">
                          <a:latin typeface="SF Cartoonist Hand" pitchFamily="2" charset="0"/>
                        </a:rPr>
                        <a:t>has/have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latin typeface="SF Cartoonist Hand" pitchFamily="2" charset="0"/>
                        </a:rPr>
                        <a:t>+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past participle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1-regular: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latin typeface="SF Cartoonist Hand" pitchFamily="2" charset="0"/>
                        </a:rPr>
                        <a:t>_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latin typeface="SF Cartoonist Hand" pitchFamily="2" charset="0"/>
                        </a:rPr>
                        <a:t>ed</a:t>
                      </a:r>
                      <a:endParaRPr lang="en-US" sz="2000" dirty="0">
                        <a:solidFill>
                          <a:srgbClr val="FF0000"/>
                        </a:solidFill>
                        <a:latin typeface="SF Cartoonist Hand" pitchFamily="2" charset="0"/>
                      </a:endParaRPr>
                    </a:p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Ex: </a:t>
                      </a:r>
                      <a:r>
                        <a:rPr lang="en-US" sz="2000" dirty="0">
                          <a:solidFill>
                            <a:srgbClr val="C00000"/>
                          </a:solidFill>
                          <a:latin typeface="SF Cartoonist Hand" pitchFamily="2" charset="0"/>
                        </a:rPr>
                        <a:t>walk-walked</a:t>
                      </a:r>
                      <a:endParaRPr lang="ar-SA" sz="2000" dirty="0">
                        <a:solidFill>
                          <a:srgbClr val="C00000"/>
                        </a:solidFill>
                        <a:latin typeface="SF Cartoonist Hand" pitchFamily="2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Form</a:t>
                      </a:r>
                      <a:endParaRPr lang="ar-SA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463"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2- irregular:</a:t>
                      </a:r>
                    </a:p>
                    <a:p>
                      <a:pPr algn="ctr" rtl="1"/>
                      <a:r>
                        <a:rPr lang="en-US" sz="2000" dirty="0" err="1">
                          <a:latin typeface="SF Cartoonist Hand" pitchFamily="2" charset="0"/>
                        </a:rPr>
                        <a:t>Ex:</a:t>
                      </a:r>
                      <a:r>
                        <a:rPr lang="en-US" sz="2000" kern="1200" dirty="0" err="1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go</a:t>
                      </a:r>
                      <a:r>
                        <a:rPr lang="en-US" sz="2000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-went/see-saw</a:t>
                      </a:r>
                      <a:endParaRPr lang="ar-SA" sz="2000" kern="1200" dirty="0">
                        <a:solidFill>
                          <a:srgbClr val="C00000"/>
                        </a:solidFill>
                        <a:latin typeface="SF Cartoonist Hand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516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Unspecified time</a:t>
                      </a:r>
                    </a:p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Repeated events</a:t>
                      </a:r>
                    </a:p>
                    <a:p>
                      <a:pPr algn="ctr" rtl="1"/>
                      <a:r>
                        <a:rPr lang="en-US" sz="1800" dirty="0">
                          <a:latin typeface="SF Cartoonist Hand" pitchFamily="2" charset="0"/>
                        </a:rPr>
                        <a:t>* A situation that happened</a:t>
                      </a:r>
                      <a:r>
                        <a:rPr lang="en-US" sz="1800" baseline="0" dirty="0">
                          <a:latin typeface="SF Cartoonist Hand" pitchFamily="2" charset="0"/>
                        </a:rPr>
                        <a:t> in the past and still happening</a:t>
                      </a:r>
                      <a:endParaRPr lang="en-US" sz="1800" dirty="0">
                        <a:latin typeface="SF Cartoonist Hand" pitchFamily="2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Specific time</a:t>
                      </a:r>
                      <a:endParaRPr lang="ar-SA" sz="2000" dirty="0">
                        <a:latin typeface="SF Cartoonist Hand" pitchFamily="2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  <a:ea typeface="+mn-ea"/>
                          <a:cs typeface="+mn-cs"/>
                        </a:rPr>
                        <a:t>Usage</a:t>
                      </a:r>
                      <a:endParaRPr lang="ar-SA" sz="2000" b="1" kern="12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9398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I </a:t>
                      </a:r>
                      <a:r>
                        <a:rPr lang="en-US" sz="2000" u="sng" dirty="0">
                          <a:solidFill>
                            <a:srgbClr val="C00000"/>
                          </a:solidFill>
                          <a:latin typeface="SF Cartoonist Hand" pitchFamily="2" charset="0"/>
                        </a:rPr>
                        <a:t>have seen </a:t>
                      </a:r>
                      <a:r>
                        <a:rPr lang="en-US" sz="2000" dirty="0">
                          <a:latin typeface="SF Cartoonist Hand" pitchFamily="2" charset="0"/>
                        </a:rPr>
                        <a:t>this movie before.</a:t>
                      </a:r>
                      <a:endParaRPr lang="en-US" sz="2000" baseline="0" dirty="0">
                        <a:latin typeface="SF Cartoonist Hand" pitchFamily="2" charset="0"/>
                      </a:endParaRPr>
                    </a:p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She </a:t>
                      </a:r>
                      <a:r>
                        <a:rPr lang="en-US" sz="2000" u="sng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has been </a:t>
                      </a:r>
                      <a:r>
                        <a:rPr lang="en-US" sz="2000" u="none" kern="1200" baseline="0" dirty="0">
                          <a:solidFill>
                            <a:schemeClr val="dk1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 to Italy </a:t>
                      </a:r>
                      <a:endParaRPr lang="ar-SA" sz="2000" u="none" kern="1200" baseline="0" dirty="0">
                        <a:solidFill>
                          <a:schemeClr val="dk1"/>
                        </a:solidFill>
                        <a:latin typeface="SF Cartoonist Hand" pitchFamily="2" charset="0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en-US" sz="2000" u="none" kern="1200" baseline="0" dirty="0">
                          <a:solidFill>
                            <a:schemeClr val="dk1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many times</a:t>
                      </a:r>
                      <a:r>
                        <a:rPr lang="en-US" sz="2000" dirty="0">
                          <a:latin typeface="SF Cartoonist Hand" pitchFamily="2" charset="0"/>
                        </a:rPr>
                        <a:t>.</a:t>
                      </a:r>
                    </a:p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I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</a:t>
                      </a:r>
                      <a:r>
                        <a:rPr lang="en-US" sz="2000" u="sng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have known 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Alia for many years.</a:t>
                      </a:r>
                      <a:endParaRPr lang="ar-SA" sz="2000" dirty="0">
                        <a:latin typeface="SF Cartoonist Hand" pitchFamily="2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I </a:t>
                      </a:r>
                      <a:r>
                        <a:rPr lang="en-US" sz="2000" u="sng" dirty="0">
                          <a:solidFill>
                            <a:srgbClr val="C00000"/>
                          </a:solidFill>
                          <a:latin typeface="SF Cartoonist Hand" pitchFamily="2" charset="0"/>
                        </a:rPr>
                        <a:t>went</a:t>
                      </a:r>
                      <a:r>
                        <a:rPr lang="en-US" sz="2000" dirty="0">
                          <a:latin typeface="SF Cartoonist Hand" pitchFamily="2" charset="0"/>
                        </a:rPr>
                        <a:t> to Ajman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</a:t>
                      </a:r>
                      <a:r>
                        <a:rPr lang="en-US" sz="2000" u="none" baseline="0" dirty="0">
                          <a:latin typeface="SF Cartoonist Hand" pitchFamily="2" charset="0"/>
                        </a:rPr>
                        <a:t>last week.</a:t>
                      </a:r>
                    </a:p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I </a:t>
                      </a:r>
                      <a:r>
                        <a:rPr lang="en-US" sz="2000" u="sng" dirty="0">
                          <a:solidFill>
                            <a:srgbClr val="C00000"/>
                          </a:solidFill>
                          <a:latin typeface="SF Cartoonist Hand" pitchFamily="2" charset="0"/>
                        </a:rPr>
                        <a:t>finished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my homework 2 hours </a:t>
                      </a:r>
                      <a:r>
                        <a:rPr lang="en-US" sz="2000" u="none" baseline="0" dirty="0">
                          <a:latin typeface="SF Cartoonist Hand" pitchFamily="2" charset="0"/>
                        </a:rPr>
                        <a:t>ago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.</a:t>
                      </a:r>
                      <a:endParaRPr lang="ar-SA" sz="2000" dirty="0">
                        <a:latin typeface="SF Cartoonist Hand" pitchFamily="2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Examples</a:t>
                      </a:r>
                      <a:endParaRPr lang="ar-SA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8959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</a:t>
                      </a:r>
                      <a:r>
                        <a:rPr lang="en-US" sz="2000" u="sng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Have 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you ever </a:t>
                      </a:r>
                      <a:r>
                        <a:rPr lang="en-US" sz="2000" u="sng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ridden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a horse?</a:t>
                      </a:r>
                    </a:p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</a:t>
                      </a:r>
                      <a:r>
                        <a:rPr lang="en-US" sz="2000" u="sng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Has 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she </a:t>
                      </a:r>
                      <a:r>
                        <a:rPr lang="en-US" sz="2000" u="sng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eaten </a:t>
                      </a:r>
                      <a:r>
                        <a:rPr lang="en-US" sz="2000" u="none" kern="1200" dirty="0">
                          <a:solidFill>
                            <a:schemeClr val="tx1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yet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?</a:t>
                      </a:r>
                      <a:endParaRPr lang="ar-SA" sz="2000" dirty="0">
                        <a:latin typeface="SF Cartoonist Hand" pitchFamily="2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>
                          <a:latin typeface="SF Cartoonist Hand" pitchFamily="2" charset="0"/>
                        </a:rPr>
                        <a:t>* Where </a:t>
                      </a:r>
                      <a:r>
                        <a:rPr lang="en-US" sz="2000" u="sng" kern="1200" dirty="0">
                          <a:solidFill>
                            <a:srgbClr val="C00000"/>
                          </a:solidFill>
                          <a:latin typeface="SF Cartoonist Hand" pitchFamily="2" charset="0"/>
                          <a:ea typeface="+mn-ea"/>
                          <a:cs typeface="+mn-cs"/>
                        </a:rPr>
                        <a:t>did</a:t>
                      </a:r>
                      <a:r>
                        <a:rPr lang="en-US" sz="2000" dirty="0">
                          <a:latin typeface="SF Cartoonist Hand" pitchFamily="2" charset="0"/>
                        </a:rPr>
                        <a:t> she go</a:t>
                      </a:r>
                      <a:r>
                        <a:rPr lang="en-US" sz="2000" baseline="0" dirty="0">
                          <a:latin typeface="SF Cartoonist Hand" pitchFamily="2" charset="0"/>
                        </a:rPr>
                        <a:t> yesterday?</a:t>
                      </a:r>
                      <a:endParaRPr lang="ar-SA" sz="2000" dirty="0">
                        <a:latin typeface="SF Cartoonist Hand" pitchFamily="2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Questions</a:t>
                      </a:r>
                      <a:endParaRPr lang="ar-SA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Comic Sans MS" pitchFamily="66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CA8ECDE-1CDA-4E90-B37D-06CC159B0963}"/>
              </a:ext>
            </a:extLst>
          </p:cNvPr>
          <p:cNvSpPr/>
          <p:nvPr/>
        </p:nvSpPr>
        <p:spPr>
          <a:xfrm>
            <a:off x="2032419" y="46037"/>
            <a:ext cx="812716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4800" b="1" cap="none" spc="0" dirty="0">
                <a:ln/>
                <a:solidFill>
                  <a:schemeClr val="accent4"/>
                </a:solidFill>
                <a:effectLst/>
              </a:rPr>
              <a:t>Past Simple vs Present Perfect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FF880D-0C42-2433-E4E0-23D75CB3D9BC}"/>
              </a:ext>
            </a:extLst>
          </p:cNvPr>
          <p:cNvSpPr txBox="1"/>
          <p:nvPr/>
        </p:nvSpPr>
        <p:spPr>
          <a:xfrm>
            <a:off x="6966284" y="6488668"/>
            <a:ext cx="609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GRADE 10 ADV UNIT 5 CALLING PLANET EARTH</a:t>
            </a:r>
          </a:p>
        </p:txBody>
      </p:sp>
    </p:spTree>
    <p:extLst>
      <p:ext uri="{BB962C8B-B14F-4D97-AF65-F5344CB8AC3E}">
        <p14:creationId xmlns:p14="http://schemas.microsoft.com/office/powerpoint/2010/main" val="28246235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5BD86C1-16C2-4E2A-B57D-065C50A51A69}"/>
              </a:ext>
            </a:extLst>
          </p:cNvPr>
          <p:cNvSpPr txBox="1"/>
          <p:nvPr/>
        </p:nvSpPr>
        <p:spPr>
          <a:xfrm>
            <a:off x="647700" y="1181099"/>
            <a:ext cx="11182350" cy="1683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srgbClr val="C00000"/>
                </a:solidFill>
              </a:rPr>
              <a:t>since</a:t>
            </a:r>
            <a:r>
              <a:rPr lang="en-US" sz="2800" dirty="0"/>
              <a:t>----- specific time (2005-I was a teenager-I was 4 years old…etc.)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srgbClr val="C00000"/>
                </a:solidFill>
              </a:rPr>
              <a:t>for</a:t>
            </a:r>
            <a:r>
              <a:rPr lang="en-US" sz="2800" dirty="0"/>
              <a:t>----- period of time (2 years-3 months- 5 hours…etc.)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BB9964-8BE7-4081-AEA2-0FB18A08F06E}"/>
              </a:ext>
            </a:extLst>
          </p:cNvPr>
          <p:cNvSpPr txBox="1"/>
          <p:nvPr/>
        </p:nvSpPr>
        <p:spPr>
          <a:xfrm>
            <a:off x="1097279" y="3839842"/>
            <a:ext cx="6486525" cy="1921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u="sng" dirty="0">
                <a:solidFill>
                  <a:srgbClr val="C00000"/>
                </a:solidFill>
              </a:rPr>
              <a:t>Examples:</a:t>
            </a:r>
          </a:p>
          <a:p>
            <a:endParaRPr lang="en-US" sz="2000" u="sng" dirty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800" dirty="0"/>
              <a:t>I have lived in this house </a:t>
            </a:r>
            <a:r>
              <a:rPr lang="en-US" sz="2800" dirty="0">
                <a:solidFill>
                  <a:srgbClr val="C00000"/>
                </a:solidFill>
              </a:rPr>
              <a:t>since</a:t>
            </a:r>
            <a:r>
              <a:rPr lang="en-US" sz="2800" dirty="0"/>
              <a:t> 2006.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I have lived in this house </a:t>
            </a:r>
            <a:r>
              <a:rPr lang="en-US" sz="2800" dirty="0">
                <a:solidFill>
                  <a:srgbClr val="C00000"/>
                </a:solidFill>
              </a:rPr>
              <a:t>for</a:t>
            </a:r>
            <a:r>
              <a:rPr lang="en-US" sz="2800" dirty="0"/>
              <a:t> 14 years.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3CFF4E-C652-4BB5-8DCE-F3F2B8AFA9D4}"/>
              </a:ext>
            </a:extLst>
          </p:cNvPr>
          <p:cNvSpPr/>
          <p:nvPr/>
        </p:nvSpPr>
        <p:spPr>
          <a:xfrm>
            <a:off x="4004838" y="195337"/>
            <a:ext cx="3706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>
                <a:ln/>
                <a:solidFill>
                  <a:schemeClr val="accent4"/>
                </a:solidFill>
                <a:effectLst/>
              </a:rPr>
              <a:t>Since vs For</a:t>
            </a:r>
          </a:p>
        </p:txBody>
      </p:sp>
    </p:spTree>
    <p:extLst>
      <p:ext uri="{BB962C8B-B14F-4D97-AF65-F5344CB8AC3E}">
        <p14:creationId xmlns:p14="http://schemas.microsoft.com/office/powerpoint/2010/main" val="17404533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16787F-3412-4807-8B60-CA9A911E42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89" t="62214" r="29888" b="15311"/>
          <a:stretch/>
        </p:blipFill>
        <p:spPr>
          <a:xfrm>
            <a:off x="115129" y="1019701"/>
            <a:ext cx="11781182" cy="5467082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13AF26-EDDB-4400-9F51-8BAE8B853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296250" y="6486783"/>
            <a:ext cx="4951396" cy="339993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GRADE 10 ADV UNIT 5 CALLING PLANET EARTH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453A7A-73A4-4346-8303-4EBB4FAFFF8D}"/>
              </a:ext>
            </a:extLst>
          </p:cNvPr>
          <p:cNvSpPr txBox="1"/>
          <p:nvPr/>
        </p:nvSpPr>
        <p:spPr>
          <a:xfrm>
            <a:off x="2390775" y="2181225"/>
            <a:ext cx="1647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worked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A1B1E3-9704-4FF4-88F1-0124A9315571}"/>
              </a:ext>
            </a:extLst>
          </p:cNvPr>
          <p:cNvSpPr txBox="1"/>
          <p:nvPr/>
        </p:nvSpPr>
        <p:spPr>
          <a:xfrm>
            <a:off x="2236512" y="2982695"/>
            <a:ext cx="1647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lived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F38620-BDE7-4335-9368-66353AEE55E5}"/>
              </a:ext>
            </a:extLst>
          </p:cNvPr>
          <p:cNvSpPr txBox="1"/>
          <p:nvPr/>
        </p:nvSpPr>
        <p:spPr>
          <a:xfrm>
            <a:off x="2390775" y="3771900"/>
            <a:ext cx="1647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been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874A26-47B9-4F01-9E8F-7C68451FAFA7}"/>
              </a:ext>
            </a:extLst>
          </p:cNvPr>
          <p:cNvSpPr txBox="1"/>
          <p:nvPr/>
        </p:nvSpPr>
        <p:spPr>
          <a:xfrm>
            <a:off x="2478305" y="4524375"/>
            <a:ext cx="1647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seen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BB553B-8921-4753-8A4D-CA999C413B2B}"/>
              </a:ext>
            </a:extLst>
          </p:cNvPr>
          <p:cNvSpPr txBox="1"/>
          <p:nvPr/>
        </p:nvSpPr>
        <p:spPr>
          <a:xfrm>
            <a:off x="2524125" y="5276850"/>
            <a:ext cx="1647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taken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601B2A8-1E32-4A4A-957D-1A40A52541DF}"/>
              </a:ext>
            </a:extLst>
          </p:cNvPr>
          <p:cNvSpPr/>
          <p:nvPr/>
        </p:nvSpPr>
        <p:spPr>
          <a:xfrm>
            <a:off x="6934300" y="2263028"/>
            <a:ext cx="723900" cy="4429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49F83BC-4033-484B-92BB-61588E87B878}"/>
              </a:ext>
            </a:extLst>
          </p:cNvPr>
          <p:cNvSpPr/>
          <p:nvPr/>
        </p:nvSpPr>
        <p:spPr>
          <a:xfrm>
            <a:off x="5919093" y="2962077"/>
            <a:ext cx="723900" cy="4429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FDF7E80-B4DC-4401-A657-71C678953A90}"/>
              </a:ext>
            </a:extLst>
          </p:cNvPr>
          <p:cNvSpPr/>
          <p:nvPr/>
        </p:nvSpPr>
        <p:spPr>
          <a:xfrm>
            <a:off x="8029274" y="3804836"/>
            <a:ext cx="723900" cy="4429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75BC371-049D-4115-ADA8-ABF73442DE06}"/>
              </a:ext>
            </a:extLst>
          </p:cNvPr>
          <p:cNvSpPr/>
          <p:nvPr/>
        </p:nvSpPr>
        <p:spPr>
          <a:xfrm>
            <a:off x="5372100" y="4564499"/>
            <a:ext cx="723900" cy="4429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9E42D8B-743C-42ED-A52F-8BA02151637E}"/>
              </a:ext>
            </a:extLst>
          </p:cNvPr>
          <p:cNvSpPr/>
          <p:nvPr/>
        </p:nvSpPr>
        <p:spPr>
          <a:xfrm>
            <a:off x="6948280" y="5316974"/>
            <a:ext cx="723900" cy="4429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ABC603-6ECF-43B7-B427-893FD239D6A5}"/>
              </a:ext>
            </a:extLst>
          </p:cNvPr>
          <p:cNvSpPr txBox="1"/>
          <p:nvPr/>
        </p:nvSpPr>
        <p:spPr>
          <a:xfrm>
            <a:off x="10534650" y="104775"/>
            <a:ext cx="1962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Page 2</a:t>
            </a:r>
          </a:p>
        </p:txBody>
      </p:sp>
    </p:spTree>
    <p:extLst>
      <p:ext uri="{BB962C8B-B14F-4D97-AF65-F5344CB8AC3E}">
        <p14:creationId xmlns:p14="http://schemas.microsoft.com/office/powerpoint/2010/main" val="273460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07F6E5-A091-43C8-B570-CE5B95AF2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EXIT TICKET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29D8563-55F6-4933-AFD4-EEC528725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GRADE 11 GENERAL UNIT 5 CALLING PLANET EARTH</a:t>
            </a:r>
          </a:p>
        </p:txBody>
      </p:sp>
      <p:pic>
        <p:nvPicPr>
          <p:cNvPr id="8" name="Picture 2" descr="Home | Alef Education">
            <a:extLst>
              <a:ext uri="{FF2B5EF4-FFF2-40B4-BE49-F238E27FC236}">
                <a16:creationId xmlns:a16="http://schemas.microsoft.com/office/drawing/2014/main" id="{2303D031-A4A6-4E50-93AD-31447211F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12733" y="2351665"/>
            <a:ext cx="5465161" cy="2732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E41E6F-4CCC-452C-B6D0-FCB48EF7C3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500" t="29778" r="60500" b="24741"/>
          <a:stretch/>
        </p:blipFill>
        <p:spPr>
          <a:xfrm>
            <a:off x="2153920" y="1663230"/>
            <a:ext cx="3302000" cy="469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37590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DarkSeedLeftStep">
      <a:dk1>
        <a:srgbClr val="000000"/>
      </a:dk1>
      <a:lt1>
        <a:srgbClr val="FFFFFF"/>
      </a:lt1>
      <a:dk2>
        <a:srgbClr val="171734"/>
      </a:dk2>
      <a:lt2>
        <a:srgbClr val="F0F3F1"/>
      </a:lt2>
      <a:accent1>
        <a:srgbClr val="E729A9"/>
      </a:accent1>
      <a:accent2>
        <a:srgbClr val="C417D5"/>
      </a:accent2>
      <a:accent3>
        <a:srgbClr val="8729E7"/>
      </a:accent3>
      <a:accent4>
        <a:srgbClr val="3528D8"/>
      </a:accent4>
      <a:accent5>
        <a:srgbClr val="296AE7"/>
      </a:accent5>
      <a:accent6>
        <a:srgbClr val="17A7D5"/>
      </a:accent6>
      <a:hlink>
        <a:srgbClr val="3F55BF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36732</TotalTime>
  <Words>532</Words>
  <Application>Microsoft Office PowerPoint</Application>
  <PresentationFormat>Widescreen</PresentationFormat>
  <Paragraphs>100</Paragraphs>
  <Slides>16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Arial</vt:lpstr>
      <vt:lpstr>Calibri</vt:lpstr>
      <vt:lpstr>Century Gothic</vt:lpstr>
      <vt:lpstr>Comic Sans MS</vt:lpstr>
      <vt:lpstr>CreativeBlock BB</vt:lpstr>
      <vt:lpstr>Elephant</vt:lpstr>
      <vt:lpstr>hurme_no2-webfont</vt:lpstr>
      <vt:lpstr>SF Cartoonist Hand</vt:lpstr>
      <vt:lpstr>Wingdings</vt:lpstr>
      <vt:lpstr>BrushVTI</vt:lpstr>
      <vt:lpstr>PowerPoint Presentation</vt:lpstr>
      <vt:lpstr>WHAT DOES PLANET MEAN?</vt:lpstr>
      <vt:lpstr>PowerPoint Presentation</vt:lpstr>
      <vt:lpstr>PowerPoint Presentation</vt:lpstr>
      <vt:lpstr>A Video: Apollo Space Mission</vt:lpstr>
      <vt:lpstr>Learning Outcomes:</vt:lpstr>
      <vt:lpstr>PowerPoint Presentation</vt:lpstr>
      <vt:lpstr>PowerPoint Presentation</vt:lpstr>
      <vt:lpstr>Quizlet: Let’s Learn Vocabulary First!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EXIT TICKET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CALLING PLANET EARTH</dc:title>
  <dc:creator>رقية عبدالله سالم المجنون الظنحاني</dc:creator>
  <cp:lastModifiedBy>Ayman Maged Ahmed   Mahmoud Salama</cp:lastModifiedBy>
  <cp:revision>113</cp:revision>
  <dcterms:created xsi:type="dcterms:W3CDTF">2021-01-17T18:02:09Z</dcterms:created>
  <dcterms:modified xsi:type="dcterms:W3CDTF">2023-01-10T17:33:35Z</dcterms:modified>
</cp:coreProperties>
</file>