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60" r:id="rId4"/>
    <p:sldId id="256" r:id="rId5"/>
    <p:sldId id="257" r:id="rId6"/>
    <p:sldId id="258" r:id="rId7"/>
    <p:sldId id="259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B6B"/>
    <a:srgbClr val="D4FCF7"/>
    <a:srgbClr val="10A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94660"/>
  </p:normalViewPr>
  <p:slideViewPr>
    <p:cSldViewPr snapToGrid="0">
      <p:cViewPr>
        <p:scale>
          <a:sx n="44" d="100"/>
          <a:sy n="44" d="100"/>
        </p:scale>
        <p:origin x="1100" y="1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80BE9-0156-5ADC-B21C-8B146F086D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501BBD-C894-B5D3-916F-CE40E03D9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09511-C13B-1746-9079-936217B2C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D6CBD-22D4-5CB7-4251-759597BF3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74C9C-07DD-23F4-F0C7-EFBF2E96A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942366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608A7-2B6F-B360-D2C8-9D6F3A7EB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E5701-D23A-757E-1C64-A7347FC62E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ADD989-A689-B14B-8220-738405BDE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7C817-7327-769B-BC66-10C1970B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8D11A4-C015-A93D-3952-33E0AE0D1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571198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4EFC1-8CEF-C91D-8124-AC9967BA2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727D4-13A6-ED48-B18A-DFFB9E099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59708-9DCA-D28B-18AE-BD80733DB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EE6280-D6C4-7B76-CF0A-6FCBF8F02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7C665-5F2A-7FDF-D07D-E3E32C99F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648888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11830-782B-E577-93D0-7F0495C5F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08BCD-7E5B-7505-B836-C4D84D4BD6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A7AA2B-E4D1-A9C2-FC3A-3BAA19A17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F12676-D542-E469-6A52-C737E536A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5D755-CA0F-403B-A588-4DC640697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3386D-CE53-CA96-4BA7-6A1A5D1D0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28094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F2CB5-C54C-129D-140E-E26EDAEB5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659BA-0FF5-EB55-1748-35304B213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F04CE4-55AC-87A4-701D-8E586B0FD9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476D7E-EE0D-8338-0439-F0352FA565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0E21A1-99D9-86FA-5FEF-52FD2EF664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F221FF-E523-A010-2EA6-B87A977A9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109CE7-BD3C-AFDE-1541-951AE86EB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F37EC7-05D0-3E7B-581E-3360C4866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791817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53A0B-1817-E292-85D6-7BA393014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B6B7DE-C2C3-8C94-55C6-C1E181024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7084AB-EC08-0679-8C63-7C975845F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FDA05E-715D-BF2A-E2AA-6AEC79772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27687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B09B06-8BD7-7ACD-4F60-AA73AC71F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95F2E4-0322-79BB-D429-C9C05CD9D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9490D-842B-FE5C-4327-70407E8C1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125480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DCA93-6F52-623B-892B-51016D439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B70CD-DA75-0E9E-17BD-60558CF9B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723C86-D8B8-476B-3FDD-A9FB9B870E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6055BE-9F00-FD07-88F7-9F5C69507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BB9375-A363-5F65-6417-62584415E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D82508-748C-4D82-D2E9-CCB1DB4DE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96464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06828-B610-5E9F-D62B-C2798EE4D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CB5A82-48E8-EFD2-A9CC-2A38C8AD5D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9EBCCE-3F11-0086-DAC1-6AF5E5B9B1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CFA08E-66AB-EB5A-88B4-21E5BF3E3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CD348D-DD04-CF14-986E-F6D2E4FE9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EF6B3-4310-C68D-A378-9C479AEBD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08683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6E3D7-70E0-9BC4-CD62-ADEBA2E68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546B95-0B89-31EE-E2DC-F79E74C15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D197A6-15CD-93F9-87FA-0D012C713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B44EE-7E59-DC02-5911-FB068FD91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CFC68-FB9C-9F46-44C6-F5BEBF20E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072423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244157-62DA-CF36-BE98-D20547895E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14E31E-B792-15E0-CFCF-7D8956122E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EE90F-CFF7-FE04-F021-A2121D924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0DB1B-27CC-8478-DF2A-3692EB1ED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857A0-3206-8952-691C-6AE1E7DE6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929541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FC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B3947-A601-8B5C-6BC7-35AC01901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0496EE-9932-1A57-326B-14CC9CDC64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25726F-6F43-4117-FC1D-6F58A1812A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BD877-EA17-43D9-A82D-869D375E1F99}" type="datetimeFigureOut">
              <a:rPr lang="en-AE" smtClean="0"/>
              <a:t>02/01/2023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AD5CC-179B-20F7-A1B7-251F2ECBBC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B92A3-8B37-75B1-2584-9A0126BDDE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005C4-8344-481B-A308-C86F83449B6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007282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liveworksheets.com/rc1591919be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07BFC1-253B-9FA5-FE30-E1272D06D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37" y="-21773"/>
            <a:ext cx="12253365" cy="6909333"/>
          </a:xfrm>
          <a:prstGeom prst="rect">
            <a:avLst/>
          </a:prstGeom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E4525EAF-8118-90F6-6F16-4490303502F2}"/>
              </a:ext>
            </a:extLst>
          </p:cNvPr>
          <p:cNvSpPr/>
          <p:nvPr/>
        </p:nvSpPr>
        <p:spPr>
          <a:xfrm>
            <a:off x="-6937" y="899969"/>
            <a:ext cx="1378537" cy="382179"/>
          </a:xfrm>
          <a:custGeom>
            <a:avLst/>
            <a:gdLst>
              <a:gd name="connsiteX0" fmla="*/ 0 w 1378537"/>
              <a:gd name="connsiteY0" fmla="*/ 0 h 382179"/>
              <a:gd name="connsiteX1" fmla="*/ 569975 w 1378537"/>
              <a:gd name="connsiteY1" fmla="*/ 0 h 382179"/>
              <a:gd name="connsiteX2" fmla="*/ 1187448 w 1378537"/>
              <a:gd name="connsiteY2" fmla="*/ 0 h 382179"/>
              <a:gd name="connsiteX3" fmla="*/ 1378537 w 1378537"/>
              <a:gd name="connsiteY3" fmla="*/ 191090 h 382179"/>
              <a:gd name="connsiteX4" fmla="*/ 1187448 w 1378537"/>
              <a:gd name="connsiteY4" fmla="*/ 382179 h 382179"/>
              <a:gd name="connsiteX5" fmla="*/ 605598 w 1378537"/>
              <a:gd name="connsiteY5" fmla="*/ 382179 h 382179"/>
              <a:gd name="connsiteX6" fmla="*/ 0 w 1378537"/>
              <a:gd name="connsiteY6" fmla="*/ 382179 h 382179"/>
              <a:gd name="connsiteX7" fmla="*/ 0 w 1378537"/>
              <a:gd name="connsiteY7" fmla="*/ 0 h 382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78537" h="382179" fill="none" extrusionOk="0">
                <a:moveTo>
                  <a:pt x="0" y="0"/>
                </a:moveTo>
                <a:cubicBezTo>
                  <a:pt x="181821" y="-5703"/>
                  <a:pt x="384989" y="26133"/>
                  <a:pt x="569975" y="0"/>
                </a:cubicBezTo>
                <a:cubicBezTo>
                  <a:pt x="754962" y="-26133"/>
                  <a:pt x="934989" y="36872"/>
                  <a:pt x="1187448" y="0"/>
                </a:cubicBezTo>
                <a:cubicBezTo>
                  <a:pt x="1245479" y="24293"/>
                  <a:pt x="1266816" y="116340"/>
                  <a:pt x="1378537" y="191090"/>
                </a:cubicBezTo>
                <a:cubicBezTo>
                  <a:pt x="1308396" y="301219"/>
                  <a:pt x="1259675" y="272671"/>
                  <a:pt x="1187448" y="382179"/>
                </a:cubicBezTo>
                <a:cubicBezTo>
                  <a:pt x="936653" y="442899"/>
                  <a:pt x="753505" y="343657"/>
                  <a:pt x="605598" y="382179"/>
                </a:cubicBezTo>
                <a:cubicBezTo>
                  <a:pt x="457691" y="420701"/>
                  <a:pt x="255497" y="380353"/>
                  <a:pt x="0" y="382179"/>
                </a:cubicBezTo>
                <a:cubicBezTo>
                  <a:pt x="-15227" y="245899"/>
                  <a:pt x="14497" y="86493"/>
                  <a:pt x="0" y="0"/>
                </a:cubicBezTo>
                <a:close/>
              </a:path>
              <a:path w="1378537" h="382179" stroke="0" extrusionOk="0">
                <a:moveTo>
                  <a:pt x="0" y="0"/>
                </a:moveTo>
                <a:cubicBezTo>
                  <a:pt x="250029" y="-62672"/>
                  <a:pt x="440285" y="47839"/>
                  <a:pt x="558101" y="0"/>
                </a:cubicBezTo>
                <a:cubicBezTo>
                  <a:pt x="675917" y="-47839"/>
                  <a:pt x="944664" y="6650"/>
                  <a:pt x="1187448" y="0"/>
                </a:cubicBezTo>
                <a:cubicBezTo>
                  <a:pt x="1248254" y="57937"/>
                  <a:pt x="1271599" y="126823"/>
                  <a:pt x="1378537" y="191090"/>
                </a:cubicBezTo>
                <a:cubicBezTo>
                  <a:pt x="1329178" y="278353"/>
                  <a:pt x="1224915" y="311150"/>
                  <a:pt x="1187448" y="382179"/>
                </a:cubicBezTo>
                <a:cubicBezTo>
                  <a:pt x="1056222" y="442864"/>
                  <a:pt x="856018" y="316354"/>
                  <a:pt x="593724" y="382179"/>
                </a:cubicBezTo>
                <a:cubicBezTo>
                  <a:pt x="331430" y="448004"/>
                  <a:pt x="262873" y="365103"/>
                  <a:pt x="0" y="382179"/>
                </a:cubicBezTo>
                <a:cubicBezTo>
                  <a:pt x="-8785" y="276345"/>
                  <a:pt x="23026" y="111797"/>
                  <a:pt x="0" y="0"/>
                </a:cubicBezTo>
                <a:close/>
              </a:path>
            </a:pathLst>
          </a:custGeom>
          <a:solidFill>
            <a:srgbClr val="4ECDC4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175808621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bg1"/>
                </a:solidFill>
              </a:rPr>
              <a:t>التهيئة </a:t>
            </a:r>
            <a:endParaRPr lang="en-AE" b="1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B8094-0A3C-EE15-5E94-3F83F0F0F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122" y="6605421"/>
            <a:ext cx="2021747" cy="3214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C65C04-7835-4E61-D3AB-6717AC8CF1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6577" y="572275"/>
            <a:ext cx="6887189" cy="464207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69928FC-D7D9-F512-2CF8-D8DF6DE99492}"/>
              </a:ext>
            </a:extLst>
          </p:cNvPr>
          <p:cNvSpPr txBox="1"/>
          <p:nvPr/>
        </p:nvSpPr>
        <p:spPr>
          <a:xfrm>
            <a:off x="2991838" y="5808397"/>
            <a:ext cx="61322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E" dirty="0">
                <a:hlinkClick r:id="rId5"/>
              </a:rPr>
              <a:t>https://www.liveworksheets.com/rc1591919be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541724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07BFC1-253B-9FA5-FE30-E1272D06D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37" y="-21773"/>
            <a:ext cx="12253365" cy="6909333"/>
          </a:xfrm>
          <a:prstGeom prst="rect">
            <a:avLst/>
          </a:prstGeom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E4525EAF-8118-90F6-6F16-4490303502F2}"/>
              </a:ext>
            </a:extLst>
          </p:cNvPr>
          <p:cNvSpPr/>
          <p:nvPr/>
        </p:nvSpPr>
        <p:spPr>
          <a:xfrm>
            <a:off x="-6937" y="899969"/>
            <a:ext cx="1378537" cy="382179"/>
          </a:xfrm>
          <a:custGeom>
            <a:avLst/>
            <a:gdLst>
              <a:gd name="connsiteX0" fmla="*/ 0 w 1378537"/>
              <a:gd name="connsiteY0" fmla="*/ 0 h 382179"/>
              <a:gd name="connsiteX1" fmla="*/ 569975 w 1378537"/>
              <a:gd name="connsiteY1" fmla="*/ 0 h 382179"/>
              <a:gd name="connsiteX2" fmla="*/ 1187448 w 1378537"/>
              <a:gd name="connsiteY2" fmla="*/ 0 h 382179"/>
              <a:gd name="connsiteX3" fmla="*/ 1378537 w 1378537"/>
              <a:gd name="connsiteY3" fmla="*/ 191090 h 382179"/>
              <a:gd name="connsiteX4" fmla="*/ 1187448 w 1378537"/>
              <a:gd name="connsiteY4" fmla="*/ 382179 h 382179"/>
              <a:gd name="connsiteX5" fmla="*/ 605598 w 1378537"/>
              <a:gd name="connsiteY5" fmla="*/ 382179 h 382179"/>
              <a:gd name="connsiteX6" fmla="*/ 0 w 1378537"/>
              <a:gd name="connsiteY6" fmla="*/ 382179 h 382179"/>
              <a:gd name="connsiteX7" fmla="*/ 0 w 1378537"/>
              <a:gd name="connsiteY7" fmla="*/ 0 h 382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78537" h="382179" fill="none" extrusionOk="0">
                <a:moveTo>
                  <a:pt x="0" y="0"/>
                </a:moveTo>
                <a:cubicBezTo>
                  <a:pt x="181821" y="-5703"/>
                  <a:pt x="384989" y="26133"/>
                  <a:pt x="569975" y="0"/>
                </a:cubicBezTo>
                <a:cubicBezTo>
                  <a:pt x="754962" y="-26133"/>
                  <a:pt x="934989" y="36872"/>
                  <a:pt x="1187448" y="0"/>
                </a:cubicBezTo>
                <a:cubicBezTo>
                  <a:pt x="1245479" y="24293"/>
                  <a:pt x="1266816" y="116340"/>
                  <a:pt x="1378537" y="191090"/>
                </a:cubicBezTo>
                <a:cubicBezTo>
                  <a:pt x="1308396" y="301219"/>
                  <a:pt x="1259675" y="272671"/>
                  <a:pt x="1187448" y="382179"/>
                </a:cubicBezTo>
                <a:cubicBezTo>
                  <a:pt x="936653" y="442899"/>
                  <a:pt x="753505" y="343657"/>
                  <a:pt x="605598" y="382179"/>
                </a:cubicBezTo>
                <a:cubicBezTo>
                  <a:pt x="457691" y="420701"/>
                  <a:pt x="255497" y="380353"/>
                  <a:pt x="0" y="382179"/>
                </a:cubicBezTo>
                <a:cubicBezTo>
                  <a:pt x="-15227" y="245899"/>
                  <a:pt x="14497" y="86493"/>
                  <a:pt x="0" y="0"/>
                </a:cubicBezTo>
                <a:close/>
              </a:path>
              <a:path w="1378537" h="382179" stroke="0" extrusionOk="0">
                <a:moveTo>
                  <a:pt x="0" y="0"/>
                </a:moveTo>
                <a:cubicBezTo>
                  <a:pt x="250029" y="-62672"/>
                  <a:pt x="440285" y="47839"/>
                  <a:pt x="558101" y="0"/>
                </a:cubicBezTo>
                <a:cubicBezTo>
                  <a:pt x="675917" y="-47839"/>
                  <a:pt x="944664" y="6650"/>
                  <a:pt x="1187448" y="0"/>
                </a:cubicBezTo>
                <a:cubicBezTo>
                  <a:pt x="1248254" y="57937"/>
                  <a:pt x="1271599" y="126823"/>
                  <a:pt x="1378537" y="191090"/>
                </a:cubicBezTo>
                <a:cubicBezTo>
                  <a:pt x="1329178" y="278353"/>
                  <a:pt x="1224915" y="311150"/>
                  <a:pt x="1187448" y="382179"/>
                </a:cubicBezTo>
                <a:cubicBezTo>
                  <a:pt x="1056222" y="442864"/>
                  <a:pt x="856018" y="316354"/>
                  <a:pt x="593724" y="382179"/>
                </a:cubicBezTo>
                <a:cubicBezTo>
                  <a:pt x="331430" y="448004"/>
                  <a:pt x="262873" y="365103"/>
                  <a:pt x="0" y="382179"/>
                </a:cubicBezTo>
                <a:cubicBezTo>
                  <a:pt x="-8785" y="276345"/>
                  <a:pt x="23026" y="111797"/>
                  <a:pt x="0" y="0"/>
                </a:cubicBezTo>
                <a:close/>
              </a:path>
            </a:pathLst>
          </a:custGeom>
          <a:solidFill>
            <a:srgbClr val="4ECDC4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175808621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bg1"/>
                </a:solidFill>
              </a:rPr>
              <a:t>الأهداف</a:t>
            </a:r>
            <a:endParaRPr lang="en-AE" b="1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B8094-0A3C-EE15-5E94-3F83F0F0F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122" y="6605421"/>
            <a:ext cx="2021747" cy="321427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18EBB57-A1A4-D5FA-6DD1-DF3DDBDCCE22}"/>
              </a:ext>
            </a:extLst>
          </p:cNvPr>
          <p:cNvSpPr txBox="1">
            <a:spLocks/>
          </p:cNvSpPr>
          <p:nvPr/>
        </p:nvSpPr>
        <p:spPr>
          <a:xfrm>
            <a:off x="1010738" y="1091058"/>
            <a:ext cx="8935571" cy="3741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220000"/>
              </a:lnSpc>
            </a:pPr>
            <a:r>
              <a:rPr lang="ar-AE" sz="3600" b="1" dirty="0">
                <a:solidFill>
                  <a:srgbClr val="FF6B6B"/>
                </a:solidFill>
              </a:rPr>
              <a:t>أهداف الدرس : </a:t>
            </a:r>
          </a:p>
          <a:p>
            <a:pPr marL="571500" indent="-571500" algn="r" rtl="1">
              <a:lnSpc>
                <a:spcPct val="220000"/>
              </a:lnSpc>
              <a:buFont typeface="Arial" panose="020B0604020202020204" pitchFamily="34" charset="0"/>
              <a:buChar char="•"/>
            </a:pPr>
            <a:r>
              <a:rPr lang="ar-SA" sz="3200" b="1" dirty="0"/>
              <a:t>أن يقرأ المتعلم النص المعلوماتي قراءة سليمة</a:t>
            </a:r>
            <a:r>
              <a:rPr lang="ar-AE" sz="3200" b="1" dirty="0"/>
              <a:t>.</a:t>
            </a:r>
            <a:r>
              <a:rPr lang="ar-SA" sz="3200" b="1" dirty="0"/>
              <a:t> </a:t>
            </a:r>
          </a:p>
          <a:p>
            <a:pPr marL="571500" indent="-571500" algn="r" rtl="1">
              <a:lnSpc>
                <a:spcPct val="220000"/>
              </a:lnSpc>
              <a:buFont typeface="Arial" panose="020B0604020202020204" pitchFamily="34" charset="0"/>
              <a:buChar char="•"/>
            </a:pPr>
            <a:r>
              <a:rPr lang="ar-AE" sz="3200" b="1" dirty="0"/>
              <a:t>أن يجيب المتعلم على أسئلة الفهم والاستيعاب .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1661600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128CA5-79BE-7AF3-4353-DB3262F306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86" r="2485" b="11553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311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410ADB9-0C56-F7D1-300B-79A0163FF7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46"/>
          <a:stretch/>
        </p:blipFill>
        <p:spPr>
          <a:xfrm>
            <a:off x="0" y="0"/>
            <a:ext cx="733425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0A7C35-69AD-4E9A-EB7E-691FB0618A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726"/>
          <a:stretch/>
        </p:blipFill>
        <p:spPr>
          <a:xfrm>
            <a:off x="7334251" y="0"/>
            <a:ext cx="49468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386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103247-6247-9B72-C646-2580AC93B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062539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1CCD37-C9F8-F8AE-17D1-52D51D1E97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17" r="18181"/>
          <a:stretch/>
        </p:blipFill>
        <p:spPr>
          <a:xfrm>
            <a:off x="8062539" y="0"/>
            <a:ext cx="41294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719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DF67978-6EB5-DB63-6642-414C4813FD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39328"/>
            <a:ext cx="4729316" cy="68973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D70D0B-ABCE-6655-AD1E-91683FA08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316" y="0"/>
            <a:ext cx="74626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461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CE9583-1013-7BFC-B474-47D9900F2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6360" y="0"/>
            <a:ext cx="7875639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E67C5D-77AE-ECDD-51B1-0744767100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8837" y="0"/>
            <a:ext cx="43851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433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07BFC1-253B-9FA5-FE30-E1272D06D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37" y="-21773"/>
            <a:ext cx="12253365" cy="6909333"/>
          </a:xfrm>
          <a:prstGeom prst="rect">
            <a:avLst/>
          </a:prstGeom>
          <a:solidFill>
            <a:srgbClr val="D4FCF7"/>
          </a:solidFill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E4525EAF-8118-90F6-6F16-4490303502F2}"/>
              </a:ext>
            </a:extLst>
          </p:cNvPr>
          <p:cNvSpPr/>
          <p:nvPr/>
        </p:nvSpPr>
        <p:spPr>
          <a:xfrm>
            <a:off x="-6937" y="899969"/>
            <a:ext cx="1378537" cy="382179"/>
          </a:xfrm>
          <a:custGeom>
            <a:avLst/>
            <a:gdLst>
              <a:gd name="connsiteX0" fmla="*/ 0 w 1378537"/>
              <a:gd name="connsiteY0" fmla="*/ 0 h 382179"/>
              <a:gd name="connsiteX1" fmla="*/ 569975 w 1378537"/>
              <a:gd name="connsiteY1" fmla="*/ 0 h 382179"/>
              <a:gd name="connsiteX2" fmla="*/ 1187448 w 1378537"/>
              <a:gd name="connsiteY2" fmla="*/ 0 h 382179"/>
              <a:gd name="connsiteX3" fmla="*/ 1378537 w 1378537"/>
              <a:gd name="connsiteY3" fmla="*/ 191090 h 382179"/>
              <a:gd name="connsiteX4" fmla="*/ 1187448 w 1378537"/>
              <a:gd name="connsiteY4" fmla="*/ 382179 h 382179"/>
              <a:gd name="connsiteX5" fmla="*/ 605598 w 1378537"/>
              <a:gd name="connsiteY5" fmla="*/ 382179 h 382179"/>
              <a:gd name="connsiteX6" fmla="*/ 0 w 1378537"/>
              <a:gd name="connsiteY6" fmla="*/ 382179 h 382179"/>
              <a:gd name="connsiteX7" fmla="*/ 0 w 1378537"/>
              <a:gd name="connsiteY7" fmla="*/ 0 h 382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78537" h="382179" fill="none" extrusionOk="0">
                <a:moveTo>
                  <a:pt x="0" y="0"/>
                </a:moveTo>
                <a:cubicBezTo>
                  <a:pt x="181821" y="-5703"/>
                  <a:pt x="384989" y="26133"/>
                  <a:pt x="569975" y="0"/>
                </a:cubicBezTo>
                <a:cubicBezTo>
                  <a:pt x="754962" y="-26133"/>
                  <a:pt x="934989" y="36872"/>
                  <a:pt x="1187448" y="0"/>
                </a:cubicBezTo>
                <a:cubicBezTo>
                  <a:pt x="1245479" y="24293"/>
                  <a:pt x="1266816" y="116340"/>
                  <a:pt x="1378537" y="191090"/>
                </a:cubicBezTo>
                <a:cubicBezTo>
                  <a:pt x="1308396" y="301219"/>
                  <a:pt x="1259675" y="272671"/>
                  <a:pt x="1187448" y="382179"/>
                </a:cubicBezTo>
                <a:cubicBezTo>
                  <a:pt x="936653" y="442899"/>
                  <a:pt x="753505" y="343657"/>
                  <a:pt x="605598" y="382179"/>
                </a:cubicBezTo>
                <a:cubicBezTo>
                  <a:pt x="457691" y="420701"/>
                  <a:pt x="255497" y="380353"/>
                  <a:pt x="0" y="382179"/>
                </a:cubicBezTo>
                <a:cubicBezTo>
                  <a:pt x="-15227" y="245899"/>
                  <a:pt x="14497" y="86493"/>
                  <a:pt x="0" y="0"/>
                </a:cubicBezTo>
                <a:close/>
              </a:path>
              <a:path w="1378537" h="382179" stroke="0" extrusionOk="0">
                <a:moveTo>
                  <a:pt x="0" y="0"/>
                </a:moveTo>
                <a:cubicBezTo>
                  <a:pt x="250029" y="-62672"/>
                  <a:pt x="440285" y="47839"/>
                  <a:pt x="558101" y="0"/>
                </a:cubicBezTo>
                <a:cubicBezTo>
                  <a:pt x="675917" y="-47839"/>
                  <a:pt x="944664" y="6650"/>
                  <a:pt x="1187448" y="0"/>
                </a:cubicBezTo>
                <a:cubicBezTo>
                  <a:pt x="1248254" y="57937"/>
                  <a:pt x="1271599" y="126823"/>
                  <a:pt x="1378537" y="191090"/>
                </a:cubicBezTo>
                <a:cubicBezTo>
                  <a:pt x="1329178" y="278353"/>
                  <a:pt x="1224915" y="311150"/>
                  <a:pt x="1187448" y="382179"/>
                </a:cubicBezTo>
                <a:cubicBezTo>
                  <a:pt x="1056222" y="442864"/>
                  <a:pt x="856018" y="316354"/>
                  <a:pt x="593724" y="382179"/>
                </a:cubicBezTo>
                <a:cubicBezTo>
                  <a:pt x="331430" y="448004"/>
                  <a:pt x="262873" y="365103"/>
                  <a:pt x="0" y="382179"/>
                </a:cubicBezTo>
                <a:cubicBezTo>
                  <a:pt x="-8785" y="276345"/>
                  <a:pt x="23026" y="111797"/>
                  <a:pt x="0" y="0"/>
                </a:cubicBezTo>
                <a:close/>
              </a:path>
            </a:pathLst>
          </a:custGeom>
          <a:solidFill>
            <a:srgbClr val="4ECDC4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175808621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solidFill>
                  <a:schemeClr val="bg1"/>
                </a:solidFill>
              </a:rPr>
              <a:t>التقويم الختامي</a:t>
            </a:r>
            <a:endParaRPr lang="en-AE" sz="1600" b="1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B8094-0A3C-EE15-5E94-3F83F0F0F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122" y="6605421"/>
            <a:ext cx="2021747" cy="3214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A4B44A-921B-9282-EC23-9FC10E9140E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16899" y="350491"/>
            <a:ext cx="7408882" cy="6215641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BDDBB0B7-9F8E-1CB1-9FF9-28BC14BA2E30}"/>
              </a:ext>
            </a:extLst>
          </p:cNvPr>
          <p:cNvSpPr/>
          <p:nvPr/>
        </p:nvSpPr>
        <p:spPr>
          <a:xfrm>
            <a:off x="8111613" y="2438400"/>
            <a:ext cx="501445" cy="481781"/>
          </a:xfrm>
          <a:prstGeom prst="ellipse">
            <a:avLst/>
          </a:prstGeom>
          <a:noFill/>
          <a:ln w="28575">
            <a:solidFill>
              <a:srgbClr val="FF6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D90DDCA-E631-AFC8-6202-85FF2A507E71}"/>
              </a:ext>
            </a:extLst>
          </p:cNvPr>
          <p:cNvSpPr/>
          <p:nvPr/>
        </p:nvSpPr>
        <p:spPr>
          <a:xfrm>
            <a:off x="8264013" y="3303639"/>
            <a:ext cx="417871" cy="481781"/>
          </a:xfrm>
          <a:prstGeom prst="ellipse">
            <a:avLst/>
          </a:prstGeom>
          <a:noFill/>
          <a:ln w="28575">
            <a:solidFill>
              <a:srgbClr val="FF6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1EFC759-DE46-85F7-C166-26EE4C88B045}"/>
              </a:ext>
            </a:extLst>
          </p:cNvPr>
          <p:cNvSpPr/>
          <p:nvPr/>
        </p:nvSpPr>
        <p:spPr>
          <a:xfrm>
            <a:off x="8264013" y="5186517"/>
            <a:ext cx="417871" cy="481781"/>
          </a:xfrm>
          <a:prstGeom prst="ellipse">
            <a:avLst/>
          </a:prstGeom>
          <a:noFill/>
          <a:ln w="28575">
            <a:solidFill>
              <a:srgbClr val="FF6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21075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07BFC1-253B-9FA5-FE30-E1272D06D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937" y="-21773"/>
            <a:ext cx="12253365" cy="6909333"/>
          </a:xfrm>
          <a:prstGeom prst="rect">
            <a:avLst/>
          </a:prstGeom>
          <a:solidFill>
            <a:srgbClr val="D4FCF7"/>
          </a:solidFill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7E77C4-31B5-1FA8-FC84-70F05BCA6A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710"/>
          <a:stretch/>
        </p:blipFill>
        <p:spPr>
          <a:xfrm>
            <a:off x="963560" y="350490"/>
            <a:ext cx="8898195" cy="6215642"/>
          </a:xfrm>
          <a:prstGeom prst="rect">
            <a:avLst/>
          </a:prstGeom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E4525EAF-8118-90F6-6F16-4490303502F2}"/>
              </a:ext>
            </a:extLst>
          </p:cNvPr>
          <p:cNvSpPr/>
          <p:nvPr/>
        </p:nvSpPr>
        <p:spPr>
          <a:xfrm>
            <a:off x="-6937" y="899969"/>
            <a:ext cx="1378537" cy="382179"/>
          </a:xfrm>
          <a:custGeom>
            <a:avLst/>
            <a:gdLst>
              <a:gd name="connsiteX0" fmla="*/ 0 w 1378537"/>
              <a:gd name="connsiteY0" fmla="*/ 0 h 382179"/>
              <a:gd name="connsiteX1" fmla="*/ 569975 w 1378537"/>
              <a:gd name="connsiteY1" fmla="*/ 0 h 382179"/>
              <a:gd name="connsiteX2" fmla="*/ 1187448 w 1378537"/>
              <a:gd name="connsiteY2" fmla="*/ 0 h 382179"/>
              <a:gd name="connsiteX3" fmla="*/ 1378537 w 1378537"/>
              <a:gd name="connsiteY3" fmla="*/ 191090 h 382179"/>
              <a:gd name="connsiteX4" fmla="*/ 1187448 w 1378537"/>
              <a:gd name="connsiteY4" fmla="*/ 382179 h 382179"/>
              <a:gd name="connsiteX5" fmla="*/ 605598 w 1378537"/>
              <a:gd name="connsiteY5" fmla="*/ 382179 h 382179"/>
              <a:gd name="connsiteX6" fmla="*/ 0 w 1378537"/>
              <a:gd name="connsiteY6" fmla="*/ 382179 h 382179"/>
              <a:gd name="connsiteX7" fmla="*/ 0 w 1378537"/>
              <a:gd name="connsiteY7" fmla="*/ 0 h 382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78537" h="382179" fill="none" extrusionOk="0">
                <a:moveTo>
                  <a:pt x="0" y="0"/>
                </a:moveTo>
                <a:cubicBezTo>
                  <a:pt x="181821" y="-5703"/>
                  <a:pt x="384989" y="26133"/>
                  <a:pt x="569975" y="0"/>
                </a:cubicBezTo>
                <a:cubicBezTo>
                  <a:pt x="754962" y="-26133"/>
                  <a:pt x="934989" y="36872"/>
                  <a:pt x="1187448" y="0"/>
                </a:cubicBezTo>
                <a:cubicBezTo>
                  <a:pt x="1245479" y="24293"/>
                  <a:pt x="1266816" y="116340"/>
                  <a:pt x="1378537" y="191090"/>
                </a:cubicBezTo>
                <a:cubicBezTo>
                  <a:pt x="1308396" y="301219"/>
                  <a:pt x="1259675" y="272671"/>
                  <a:pt x="1187448" y="382179"/>
                </a:cubicBezTo>
                <a:cubicBezTo>
                  <a:pt x="936653" y="442899"/>
                  <a:pt x="753505" y="343657"/>
                  <a:pt x="605598" y="382179"/>
                </a:cubicBezTo>
                <a:cubicBezTo>
                  <a:pt x="457691" y="420701"/>
                  <a:pt x="255497" y="380353"/>
                  <a:pt x="0" y="382179"/>
                </a:cubicBezTo>
                <a:cubicBezTo>
                  <a:pt x="-15227" y="245899"/>
                  <a:pt x="14497" y="86493"/>
                  <a:pt x="0" y="0"/>
                </a:cubicBezTo>
                <a:close/>
              </a:path>
              <a:path w="1378537" h="382179" stroke="0" extrusionOk="0">
                <a:moveTo>
                  <a:pt x="0" y="0"/>
                </a:moveTo>
                <a:cubicBezTo>
                  <a:pt x="250029" y="-62672"/>
                  <a:pt x="440285" y="47839"/>
                  <a:pt x="558101" y="0"/>
                </a:cubicBezTo>
                <a:cubicBezTo>
                  <a:pt x="675917" y="-47839"/>
                  <a:pt x="944664" y="6650"/>
                  <a:pt x="1187448" y="0"/>
                </a:cubicBezTo>
                <a:cubicBezTo>
                  <a:pt x="1248254" y="57937"/>
                  <a:pt x="1271599" y="126823"/>
                  <a:pt x="1378537" y="191090"/>
                </a:cubicBezTo>
                <a:cubicBezTo>
                  <a:pt x="1329178" y="278353"/>
                  <a:pt x="1224915" y="311150"/>
                  <a:pt x="1187448" y="382179"/>
                </a:cubicBezTo>
                <a:cubicBezTo>
                  <a:pt x="1056222" y="442864"/>
                  <a:pt x="856018" y="316354"/>
                  <a:pt x="593724" y="382179"/>
                </a:cubicBezTo>
                <a:cubicBezTo>
                  <a:pt x="331430" y="448004"/>
                  <a:pt x="262873" y="365103"/>
                  <a:pt x="0" y="382179"/>
                </a:cubicBezTo>
                <a:cubicBezTo>
                  <a:pt x="-8785" y="276345"/>
                  <a:pt x="23026" y="111797"/>
                  <a:pt x="0" y="0"/>
                </a:cubicBezTo>
                <a:close/>
              </a:path>
            </a:pathLst>
          </a:custGeom>
          <a:solidFill>
            <a:srgbClr val="4ECDC4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175808621">
                  <a:prstGeom prst="homePlat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600" b="1" dirty="0">
                <a:solidFill>
                  <a:schemeClr val="bg1"/>
                </a:solidFill>
              </a:rPr>
              <a:t>التقويم الختامي</a:t>
            </a:r>
            <a:endParaRPr lang="en-AE" sz="1600" b="1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B8094-0A3C-EE15-5E94-3F83F0F0F6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4122" y="6605421"/>
            <a:ext cx="2021747" cy="321427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BDDBB0B7-9F8E-1CB1-9FF9-28BC14BA2E30}"/>
              </a:ext>
            </a:extLst>
          </p:cNvPr>
          <p:cNvSpPr/>
          <p:nvPr/>
        </p:nvSpPr>
        <p:spPr>
          <a:xfrm>
            <a:off x="8843903" y="982265"/>
            <a:ext cx="501445" cy="481781"/>
          </a:xfrm>
          <a:prstGeom prst="ellipse">
            <a:avLst/>
          </a:prstGeom>
          <a:noFill/>
          <a:ln w="28575">
            <a:solidFill>
              <a:srgbClr val="FF6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D90DDCA-E631-AFC8-6202-85FF2A507E71}"/>
              </a:ext>
            </a:extLst>
          </p:cNvPr>
          <p:cNvSpPr/>
          <p:nvPr/>
        </p:nvSpPr>
        <p:spPr>
          <a:xfrm>
            <a:off x="8834071" y="3058308"/>
            <a:ext cx="417871" cy="481781"/>
          </a:xfrm>
          <a:prstGeom prst="ellipse">
            <a:avLst/>
          </a:prstGeom>
          <a:noFill/>
          <a:ln w="28575">
            <a:solidFill>
              <a:srgbClr val="FF6B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84BD20-9450-79F9-A55B-753A3ECD611E}"/>
              </a:ext>
            </a:extLst>
          </p:cNvPr>
          <p:cNvSpPr/>
          <p:nvPr/>
        </p:nvSpPr>
        <p:spPr>
          <a:xfrm>
            <a:off x="4633802" y="5318650"/>
            <a:ext cx="47115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rgbClr val="FF6B6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لِكبر حجمه وصغر جناحيه .</a:t>
            </a:r>
            <a:endParaRPr lang="en-US" sz="4000" b="1" cap="none" spc="0" dirty="0">
              <a:ln w="0"/>
              <a:solidFill>
                <a:srgbClr val="FF6B6B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595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39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مريم المسافري</dc:creator>
  <cp:lastModifiedBy>مريم المسافري</cp:lastModifiedBy>
  <cp:revision>9</cp:revision>
  <dcterms:created xsi:type="dcterms:W3CDTF">2023-01-02T10:02:06Z</dcterms:created>
  <dcterms:modified xsi:type="dcterms:W3CDTF">2023-01-02T10:30:51Z</dcterms:modified>
</cp:coreProperties>
</file>