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037" r:id="rId3"/>
    <p:sldId id="2038" r:id="rId4"/>
    <p:sldId id="203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4" d="100"/>
          <a:sy n="64" d="100"/>
        </p:scale>
        <p:origin x="87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88859-E548-1826-F3D0-14849979A4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34E985-8F82-640D-735D-9963479B35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4E93C0-7D51-2B74-4FCF-B69C34BAA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B6BD1-BA6A-4C9B-8051-5A8078B1EFE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92A45D-5FE4-FD7E-47C8-F4B45C06C7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A55896-0192-76BB-33CD-4FC88855C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7C700-FBF2-4C30-842B-9123A47C9F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250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4FF7C-924E-E0FC-99FB-6AAB5B981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99C2BA-AE02-8DED-B733-800B2E2B56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989BC3-D9BB-F67F-641D-AD19281FE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B6BD1-BA6A-4C9B-8051-5A8078B1EFE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D62D72-2E74-E64E-D1D2-A2817761F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9A7DFC-799E-4F67-B73F-B167496B1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7C700-FBF2-4C30-842B-9123A47C9F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000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368E6-639B-DA99-BD70-1C6620A34B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A4BD93-75AA-5073-AFD4-236DC2E6DD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566F72-BE8A-C228-D0DC-3A1C15C555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B6BD1-BA6A-4C9B-8051-5A8078B1EFE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25858B-9BE4-657C-EA9A-1355E1B6F0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36A6FF-6E71-444E-5982-5D29B8320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7C700-FBF2-4C30-842B-9123A47C9F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083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E4832-6515-672B-F642-D2A3F6057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5FBFDD-D6C1-BF86-6FE2-AC198D9917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5A582B-4012-2E43-447C-7F804CA575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638072-F217-ED06-D088-B871A74EC7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B6BD1-BA6A-4C9B-8051-5A8078B1EFE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16F901-AFD5-9861-591C-024EB55F5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ED299A-8D1E-DDAF-50DB-198DFDF05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7C700-FBF2-4C30-842B-9123A47C9F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189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6F938D-63CA-4213-DAAF-C22EFB9B8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CFA7D6-3A56-382A-1F1E-E7524840B1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61C503-25A2-CABB-EB05-787D03809F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FC5119-65E4-4AD9-7756-DDD53CD450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E333270-E6EF-092D-3AB2-5C6B4A2BF3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22180A8-95A1-C962-24F8-81219109B5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B6BD1-BA6A-4C9B-8051-5A8078B1EFE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660366-35CF-4E5B-F5A0-70CB1A5CCB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99B2B2A-7AD1-E5AB-224B-551A9D4DEB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7C700-FBF2-4C30-842B-9123A47C9F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1978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1C76E3-B9C5-685D-5E69-CDD972075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0A82D9-B7B2-3A6B-9208-063336C8D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B6BD1-BA6A-4C9B-8051-5A8078B1EFE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4FE0DF-5CB3-2799-DDFA-40B4308B7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927E04-47EA-4231-79B2-5DA22C9E9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7C700-FBF2-4C30-842B-9123A47C9F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0176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F176A40-CD24-083B-674C-68E9C63CE3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B6BD1-BA6A-4C9B-8051-5A8078B1EFE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F0E8D6-0CF5-0EB8-BE1B-9577CF4C60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CDC5DF-CCDB-A8C9-3887-69BA7E0CC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7C700-FBF2-4C30-842B-9123A47C9F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6024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3B5ACD-A0A0-3CDE-682D-D93DA5255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ED0D87-14A5-7561-F33B-DA4522364C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5F8568-533F-B852-6E47-1BB647CB43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F5C1D5-FA42-55FE-306A-8178972D55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B6BD1-BA6A-4C9B-8051-5A8078B1EFE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F3B970-2E7B-79D9-0CDD-F13F86B37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6BE298-4D56-2528-DE9A-7B19D67EF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7C700-FBF2-4C30-842B-9123A47C9F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894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44A774-B820-2953-DE8B-E15ED254A4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E60B6B-A4B7-4771-8C70-889536D92A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D10FB9-6FF7-DD4E-CF6E-59A6D096E3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565F29-8C9A-373A-C0FC-638ABCF1F2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B6BD1-BA6A-4C9B-8051-5A8078B1EFE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403A6E-2BE5-086B-9B62-C841D60BF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357D63-C0EF-70C0-A379-4AAC1125E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7C700-FBF2-4C30-842B-9123A47C9F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325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245A19-9BF9-CE7A-5689-333E0E9A4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E85BE2-4B32-DEFF-7FB4-B44F7C50E1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484DB0-87D5-5428-E77F-E0AB48B8EE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B6BD1-BA6A-4C9B-8051-5A8078B1EFE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8A8D51-EFC9-A9E0-3B5E-414CD95ADB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940DC1-CB58-384F-1327-97EE58F48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7C700-FBF2-4C30-842B-9123A47C9F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26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76416BC-4101-C19D-9516-C8BD13244FD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57BCD0-CA49-02EA-F6C9-14BEB381C0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D8964B-3F25-E9E1-3417-BE40FD4FE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B6BD1-BA6A-4C9B-8051-5A8078B1EFE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A94DD4-DFE3-D390-17B5-B35B787652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9C2A5F-2CEC-ABDF-65BC-A1C205C8E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7C700-FBF2-4C30-842B-9123A47C9F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9356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CA10D-064A-2A12-3B6D-3AF948282F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633711-DD66-4CBC-4EF2-F123D90953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BD2C87-BC02-9C56-54E0-6018A3F2C9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531A0-608E-4520-A84F-2877F75FD85F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290126-46CD-6102-E5B1-109909714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C15313-1108-58CB-94D6-407BE7EF9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3C136-B7F6-4B00-A8DC-5244D4074C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8826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B65C9E-1825-2670-3DE0-5FE98F99D7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59BE42-CFAC-4ACF-7CDB-A25472F975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DCD7B2-F697-0FEB-A1FD-D1BC80D19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531A0-608E-4520-A84F-2877F75FD85F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C959BF-C72F-BF83-F332-A6433C4CF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9BEC10-F32F-0BCE-1516-3D59F9EAD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3C136-B7F6-4B00-A8DC-5244D4074C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8539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5651C-C68D-D109-C3C0-9C30A79DD3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A2813B-06E2-B258-88E9-2183F9DAAC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49BEA9-AA28-66AA-F6CA-C58540CEA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531A0-608E-4520-A84F-2877F75FD85F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4A4824-723F-2AC9-56A0-FCF306B80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3DE774-633A-2921-730D-D6F95A9B7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3C136-B7F6-4B00-A8DC-5244D4074C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8718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AB686B-B123-C7C6-FE97-B6F37A2130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4EDD4E-C6A6-5826-7F86-14EF1FD0C8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284859-F8C2-7868-F27A-365B41837E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85B330-57F2-1395-DE1B-FD6E1EB513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531A0-608E-4520-A84F-2877F75FD85F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597049-E92A-7A74-89F8-274F9E55E2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41E1A1-8E0E-0CC1-4708-D1C96AE89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3C136-B7F6-4B00-A8DC-5244D4074C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89519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90B46F-F5E1-0C6F-38E4-E4BA4354EE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502300-EA33-AB8C-DA98-77A1E8974B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3B56FD-5EF6-1B46-7E53-AF9263F3EC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383BA8-350D-31A0-7959-C6B7DA45F6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EAAF7D-DE58-E13F-F5C3-022A37740F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1BA8B35-BF82-0640-05C6-8BFEDB48BB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531A0-608E-4520-A84F-2877F75FD85F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DCCA2C2-25AD-A061-857C-5108076FD5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2EC4DDE-A512-44C9-8664-08EB6291F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3C136-B7F6-4B00-A8DC-5244D4074C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7448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F8E94E-43EC-1070-71E4-AC32F8006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71494A-F716-41F3-CF52-E4A0A6708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531A0-608E-4520-A84F-2877F75FD85F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23C141-3EC4-07B3-311D-676B8466A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047C629-563E-CB5D-C5DB-F9573E472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3C136-B7F6-4B00-A8DC-5244D4074C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8396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AB44DF8-501A-C692-633B-62E6B1E5FC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531A0-608E-4520-A84F-2877F75FD85F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91355D7-DB73-C6E1-CA6D-29B6D331EA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1B24C8-235C-9301-8DC8-4E20F8DF0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3C136-B7F6-4B00-A8DC-5244D4074CA8}" type="slidenum">
              <a:rPr lang="en-US" smtClean="0"/>
              <a:t>‹#›</a:t>
            </a:fld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B4CFC7B7-830C-C893-4140-4B4EA4FF420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000" b="90667" l="2632" r="96784">
                        <a14:foregroundMark x1="11111" y1="30667" x2="14035" y2="81333"/>
                        <a14:foregroundMark x1="4678" y1="49333" x2="7895" y2="61333"/>
                        <a14:foregroundMark x1="10234" y1="60000" x2="13743" y2="80000"/>
                        <a14:foregroundMark x1="9942" y1="9333" x2="11696" y2="24000"/>
                        <a14:foregroundMark x1="2632" y1="54667" x2="2632" y2="54667"/>
                        <a14:foregroundMark x1="10234" y1="90667" x2="10234" y2="90667"/>
                        <a14:foregroundMark x1="86842" y1="24000" x2="93860" y2="46667"/>
                        <a14:foregroundMark x1="88596" y1="66667" x2="85673" y2="78667"/>
                        <a14:foregroundMark x1="96784" y1="50667" x2="96784" y2="50667"/>
                        <a14:foregroundMark x1="88012" y1="13333" x2="88012" y2="13333"/>
                        <a14:foregroundMark x1="88304" y1="89333" x2="88304" y2="89333"/>
                        <a14:foregroundMark x1="17251" y1="22667" x2="9942" y2="49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3995" y="34636"/>
            <a:ext cx="3258005" cy="714475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0804100B-E4B7-F69C-2D0C-F6802E236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304246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6BA9C7-82C2-F1D9-6206-C43BE894D6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86B2658-BA7F-CD5E-CA19-BAACEDA89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531A0-608E-4520-A84F-2877F75FD85F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EFA23F4-AFE4-66E9-F5C0-3E37FA0C2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0312298-EC27-2E03-F44D-C3D01F3735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3C136-B7F6-4B00-A8DC-5244D4074C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831073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DBD5DA-704A-24CF-1895-903099F8FF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70DD89-1D8D-163D-F0D4-A7C2E2CF15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4EAB68-0BFA-C1CB-24AC-50976E84E3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82AF6E-CD4E-53A7-9CA5-2B99237F3E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531A0-608E-4520-A84F-2877F75FD85F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173BA9-9ED0-57C0-1E7A-12CAA9BE7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A38A57-5CBC-9FDD-4C54-CD64442BEA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3C136-B7F6-4B00-A8DC-5244D4074C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4977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696904-D668-C6C8-5536-79474DCDB5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EB43488-23B1-7B3C-C803-44DC277E7C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80D76C-43C4-BDC6-26B8-FA2AE903BF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65194C-6471-F686-5A96-C5D869FE69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531A0-608E-4520-A84F-2877F75FD85F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159BAA-13CD-DAB6-B049-431EDB94E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F8E459-5716-5C96-7E07-A7D6956AD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3C136-B7F6-4B00-A8DC-5244D4074C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4833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38DDF-F5A0-2CEC-AFFC-96E7B57F8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38BF8C-46FC-52A1-2510-5872337135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A9BF37-BA30-1ED7-ADFF-195F2938F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531A0-608E-4520-A84F-2877F75FD85F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1145CE-0B21-5D79-4BB0-8921BC1207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8FCACF-D662-16CB-2424-6C976B7576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3C136-B7F6-4B00-A8DC-5244D4074C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66748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7EA2647-2EBF-E01D-A289-7CFF4F151A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C1300E-5847-036A-BCF2-7F3E64BDB6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B8ADA2-F7CF-9C05-0259-C8B4EA10B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531A0-608E-4520-A84F-2877F75FD85F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443005-F2F4-FC6B-725B-F328C9DE3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8B5DED-A244-7290-8522-78503D5A9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3C136-B7F6-4B00-A8DC-5244D4074C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238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364CFA1-3B54-A76C-4F33-24853A082E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679373-82E1-EA38-CBAE-1A37D3E348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158418-6410-311B-0B24-FA974B152A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5B6BD1-BA6A-4C9B-8051-5A8078B1EFE5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1696EF-E59F-89DF-B3AB-1C21FF4BAB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45BF88-D90F-10F9-293A-B53DC7252F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7C700-FBF2-4C30-842B-9123A47C9F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2343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3E01E4-6E28-9786-F4BA-7323EBD7D0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4CACC1-1127-7BD5-8F6E-B27AF93671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626C14-2CC8-79A1-964F-7098BC8422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F531A0-608E-4520-A84F-2877F75FD85F}" type="datetimeFigureOut">
              <a:rPr lang="en-US" smtClean="0"/>
              <a:t>2/8/2023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6FD901-F187-38A4-AB06-8D1490ECA2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FDC0BD-B614-EF46-9A58-DA37123493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3C136-B7F6-4B00-A8DC-5244D4074C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762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55A053-1008-C153-3201-6D86FFFDDD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024" b="11913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FBA2FA6-5BAB-6ECB-6441-69A834F8824B}"/>
              </a:ext>
            </a:extLst>
          </p:cNvPr>
          <p:cNvSpPr txBox="1"/>
          <p:nvPr/>
        </p:nvSpPr>
        <p:spPr>
          <a:xfrm>
            <a:off x="2818152" y="394691"/>
            <a:ext cx="8870428" cy="6247864"/>
          </a:xfrm>
          <a:prstGeom prst="rect">
            <a:avLst/>
          </a:prstGeom>
          <a:solidFill>
            <a:schemeClr val="bg1"/>
          </a:solidFill>
          <a:ln w="28575">
            <a:solidFill>
              <a:srgbClr val="D4616F"/>
            </a:solidFill>
          </a:ln>
        </p:spPr>
        <p:txBody>
          <a:bodyPr wrap="square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أُجِيبُ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عَن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الْأَسْئِلَةِ</a:t>
            </a:r>
            <a:r>
              <a:rPr kumimoji="0" lang="ar-AE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اختَرِ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الإِجَابَةَ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الصَّحِيحَةَ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مِمَّا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يَأْتي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01 .</a:t>
            </a:r>
            <a:r>
              <a:rPr kumimoji="0" lang="ar-AE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من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المَقْصودِ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بالأَشْقى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في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قَوْلِهِ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تَعَالَى</a:t>
            </a:r>
            <a:r>
              <a:rPr kumimoji="0" lang="ar-AE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:"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وَيَتَجَنَّبَ</a:t>
            </a:r>
            <a:r>
              <a:rPr kumimoji="0" lang="ar-AE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ها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الْأَشْقَى</a:t>
            </a:r>
            <a:r>
              <a:rPr kumimoji="0" lang="ar-AE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"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؟ 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أ.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اليتيم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ب.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الكافر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ت.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الفقير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02 .</a:t>
            </a:r>
            <a:r>
              <a:rPr kumimoji="0" lang="ar-AE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لِماذا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وَصَفَ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اللَّهُ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سُبْحَانَهُ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وَتَعَالى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نَفْسَهُ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بِالْأَعْلَى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؟</a:t>
            </a:r>
            <a:endParaRPr kumimoji="0" lang="ar-AE" sz="28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أ.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لأَنَّ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اللَّهَ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هُوَ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الحَقُّ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الَّذِي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يَحْضَعُ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لَهُ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كُلُّ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شَيْءٍ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ب.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لأَنَّ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اللَّهَ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وَعَدَ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الصَّالِحينَ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بالجَنَّةِ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والطَّالِحينَ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بالنَّارِ</a:t>
            </a:r>
            <a:endParaRPr kumimoji="0" lang="ar-AE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ت.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لأَنَّ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اللَّهَ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لُهُ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أَسْمَاء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كَثِيرَةٍ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مِنْهَا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اسْمُ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الْأَعْلَى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03 .</a:t>
            </a:r>
            <a:r>
              <a:rPr kumimoji="0" lang="ar-AE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ما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الأمرُ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الَّذِي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يُحَذِّرُنا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الله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-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سُبْحانَهُ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وَتَعالى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مِنْهُ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في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سورَةِ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الأعلى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؟ 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أ.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إِساءَةِ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مُعامَلَةِ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الأَهْلِ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والأَقارب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ب.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التهاوُنِ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فِي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تَسْبِيحِ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اللَّهِ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وَذِكْرِ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فَضَائِلِهِ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ت.التقصير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في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أداءِ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الصَّلَواتِ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المَفْرُوضَة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  <p:sp>
        <p:nvSpPr>
          <p:cNvPr id="2" name="مربع نص 14">
            <a:extLst>
              <a:ext uri="{FF2B5EF4-FFF2-40B4-BE49-F238E27FC236}">
                <a16:creationId xmlns:a16="http://schemas.microsoft.com/office/drawing/2014/main" id="{29BC83EF-3BB7-7F6E-F88F-01F439D4D6F4}"/>
              </a:ext>
            </a:extLst>
          </p:cNvPr>
          <p:cNvSpPr txBox="1"/>
          <p:nvPr/>
        </p:nvSpPr>
        <p:spPr>
          <a:xfrm>
            <a:off x="10369657" y="1876648"/>
            <a:ext cx="1184013" cy="311916"/>
          </a:xfrm>
          <a:custGeom>
            <a:avLst/>
            <a:gdLst>
              <a:gd name="connsiteX0" fmla="*/ 0 w 1184013"/>
              <a:gd name="connsiteY0" fmla="*/ 0 h 311916"/>
              <a:gd name="connsiteX1" fmla="*/ 615687 w 1184013"/>
              <a:gd name="connsiteY1" fmla="*/ 0 h 311916"/>
              <a:gd name="connsiteX2" fmla="*/ 1184013 w 1184013"/>
              <a:gd name="connsiteY2" fmla="*/ 0 h 311916"/>
              <a:gd name="connsiteX3" fmla="*/ 1184013 w 1184013"/>
              <a:gd name="connsiteY3" fmla="*/ 311916 h 311916"/>
              <a:gd name="connsiteX4" fmla="*/ 603847 w 1184013"/>
              <a:gd name="connsiteY4" fmla="*/ 311916 h 311916"/>
              <a:gd name="connsiteX5" fmla="*/ 0 w 1184013"/>
              <a:gd name="connsiteY5" fmla="*/ 311916 h 311916"/>
              <a:gd name="connsiteX6" fmla="*/ 0 w 1184013"/>
              <a:gd name="connsiteY6" fmla="*/ 0 h 311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84013" h="311916" fill="none" extrusionOk="0">
                <a:moveTo>
                  <a:pt x="0" y="0"/>
                </a:moveTo>
                <a:cubicBezTo>
                  <a:pt x="177316" y="-1139"/>
                  <a:pt x="388421" y="45159"/>
                  <a:pt x="615687" y="0"/>
                </a:cubicBezTo>
                <a:cubicBezTo>
                  <a:pt x="842953" y="-45159"/>
                  <a:pt x="908407" y="37098"/>
                  <a:pt x="1184013" y="0"/>
                </a:cubicBezTo>
                <a:cubicBezTo>
                  <a:pt x="1213853" y="63425"/>
                  <a:pt x="1157109" y="162444"/>
                  <a:pt x="1184013" y="311916"/>
                </a:cubicBezTo>
                <a:cubicBezTo>
                  <a:pt x="925423" y="346094"/>
                  <a:pt x="756430" y="257325"/>
                  <a:pt x="603847" y="311916"/>
                </a:cubicBezTo>
                <a:cubicBezTo>
                  <a:pt x="451264" y="366507"/>
                  <a:pt x="150127" y="275962"/>
                  <a:pt x="0" y="311916"/>
                </a:cubicBezTo>
                <a:cubicBezTo>
                  <a:pt x="-8455" y="232558"/>
                  <a:pt x="12668" y="80110"/>
                  <a:pt x="0" y="0"/>
                </a:cubicBezTo>
                <a:close/>
              </a:path>
              <a:path w="1184013" h="311916" stroke="0" extrusionOk="0">
                <a:moveTo>
                  <a:pt x="0" y="0"/>
                </a:moveTo>
                <a:cubicBezTo>
                  <a:pt x="165697" y="-51139"/>
                  <a:pt x="315762" y="39969"/>
                  <a:pt x="615687" y="0"/>
                </a:cubicBezTo>
                <a:cubicBezTo>
                  <a:pt x="915612" y="-39969"/>
                  <a:pt x="1064981" y="18121"/>
                  <a:pt x="1184013" y="0"/>
                </a:cubicBezTo>
                <a:cubicBezTo>
                  <a:pt x="1193722" y="80984"/>
                  <a:pt x="1152223" y="185461"/>
                  <a:pt x="1184013" y="311916"/>
                </a:cubicBezTo>
                <a:cubicBezTo>
                  <a:pt x="907127" y="369738"/>
                  <a:pt x="857270" y="260100"/>
                  <a:pt x="603847" y="311916"/>
                </a:cubicBezTo>
                <a:cubicBezTo>
                  <a:pt x="350424" y="363732"/>
                  <a:pt x="187271" y="253621"/>
                  <a:pt x="0" y="311916"/>
                </a:cubicBezTo>
                <a:cubicBezTo>
                  <a:pt x="-35677" y="161958"/>
                  <a:pt x="9870" y="78871"/>
                  <a:pt x="0" y="0"/>
                </a:cubicBezTo>
                <a:close/>
              </a:path>
            </a:pathLst>
          </a:custGeom>
          <a:solidFill>
            <a:srgbClr val="0070C0">
              <a:alpha val="41961"/>
            </a:srgbClr>
          </a:solidFill>
          <a:ln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2155319099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1">
            <a:spAutoFit/>
          </a:bodyPr>
          <a:lstStyle>
            <a:defPPr>
              <a:defRPr lang="ar-EG"/>
            </a:defPPr>
            <a:lvl1pPr>
              <a:defRPr b="1">
                <a:solidFill>
                  <a:srgbClr val="00B050"/>
                </a:solidFill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مربع نص 14">
            <a:extLst>
              <a:ext uri="{FF2B5EF4-FFF2-40B4-BE49-F238E27FC236}">
                <a16:creationId xmlns:a16="http://schemas.microsoft.com/office/drawing/2014/main" id="{F1E19DE6-D6F5-3CCE-35E5-A53D843C000D}"/>
              </a:ext>
            </a:extLst>
          </p:cNvPr>
          <p:cNvSpPr txBox="1"/>
          <p:nvPr/>
        </p:nvSpPr>
        <p:spPr>
          <a:xfrm>
            <a:off x="7045378" y="3362665"/>
            <a:ext cx="4508292" cy="311916"/>
          </a:xfrm>
          <a:custGeom>
            <a:avLst/>
            <a:gdLst>
              <a:gd name="connsiteX0" fmla="*/ 0 w 4508292"/>
              <a:gd name="connsiteY0" fmla="*/ 0 h 311916"/>
              <a:gd name="connsiteX1" fmla="*/ 563537 w 4508292"/>
              <a:gd name="connsiteY1" fmla="*/ 0 h 311916"/>
              <a:gd name="connsiteX2" fmla="*/ 1127073 w 4508292"/>
              <a:gd name="connsiteY2" fmla="*/ 0 h 311916"/>
              <a:gd name="connsiteX3" fmla="*/ 1690610 w 4508292"/>
              <a:gd name="connsiteY3" fmla="*/ 0 h 311916"/>
              <a:gd name="connsiteX4" fmla="*/ 2163980 w 4508292"/>
              <a:gd name="connsiteY4" fmla="*/ 0 h 311916"/>
              <a:gd name="connsiteX5" fmla="*/ 2817683 w 4508292"/>
              <a:gd name="connsiteY5" fmla="*/ 0 h 311916"/>
              <a:gd name="connsiteX6" fmla="*/ 3336136 w 4508292"/>
              <a:gd name="connsiteY6" fmla="*/ 0 h 311916"/>
              <a:gd name="connsiteX7" fmla="*/ 3764424 w 4508292"/>
              <a:gd name="connsiteY7" fmla="*/ 0 h 311916"/>
              <a:gd name="connsiteX8" fmla="*/ 4508292 w 4508292"/>
              <a:gd name="connsiteY8" fmla="*/ 0 h 311916"/>
              <a:gd name="connsiteX9" fmla="*/ 4508292 w 4508292"/>
              <a:gd name="connsiteY9" fmla="*/ 311916 h 311916"/>
              <a:gd name="connsiteX10" fmla="*/ 3899673 w 4508292"/>
              <a:gd name="connsiteY10" fmla="*/ 311916 h 311916"/>
              <a:gd name="connsiteX11" fmla="*/ 3381219 w 4508292"/>
              <a:gd name="connsiteY11" fmla="*/ 311916 h 311916"/>
              <a:gd name="connsiteX12" fmla="*/ 2907848 w 4508292"/>
              <a:gd name="connsiteY12" fmla="*/ 311916 h 311916"/>
              <a:gd name="connsiteX13" fmla="*/ 2344312 w 4508292"/>
              <a:gd name="connsiteY13" fmla="*/ 311916 h 311916"/>
              <a:gd name="connsiteX14" fmla="*/ 1690610 w 4508292"/>
              <a:gd name="connsiteY14" fmla="*/ 311916 h 311916"/>
              <a:gd name="connsiteX15" fmla="*/ 1081990 w 4508292"/>
              <a:gd name="connsiteY15" fmla="*/ 311916 h 311916"/>
              <a:gd name="connsiteX16" fmla="*/ 563537 w 4508292"/>
              <a:gd name="connsiteY16" fmla="*/ 311916 h 311916"/>
              <a:gd name="connsiteX17" fmla="*/ 0 w 4508292"/>
              <a:gd name="connsiteY17" fmla="*/ 311916 h 311916"/>
              <a:gd name="connsiteX18" fmla="*/ 0 w 4508292"/>
              <a:gd name="connsiteY18" fmla="*/ 0 h 311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292" h="311916" fill="none" extrusionOk="0">
                <a:moveTo>
                  <a:pt x="0" y="0"/>
                </a:moveTo>
                <a:cubicBezTo>
                  <a:pt x="280019" y="-52185"/>
                  <a:pt x="447901" y="6808"/>
                  <a:pt x="563537" y="0"/>
                </a:cubicBezTo>
                <a:cubicBezTo>
                  <a:pt x="679173" y="-6808"/>
                  <a:pt x="855118" y="16231"/>
                  <a:pt x="1127073" y="0"/>
                </a:cubicBezTo>
                <a:cubicBezTo>
                  <a:pt x="1399028" y="-16231"/>
                  <a:pt x="1451814" y="35097"/>
                  <a:pt x="1690610" y="0"/>
                </a:cubicBezTo>
                <a:cubicBezTo>
                  <a:pt x="1929406" y="-35097"/>
                  <a:pt x="2040984" y="40415"/>
                  <a:pt x="2163980" y="0"/>
                </a:cubicBezTo>
                <a:cubicBezTo>
                  <a:pt x="2286976" y="-40415"/>
                  <a:pt x="2540578" y="29559"/>
                  <a:pt x="2817683" y="0"/>
                </a:cubicBezTo>
                <a:cubicBezTo>
                  <a:pt x="3094788" y="-29559"/>
                  <a:pt x="3185531" y="28141"/>
                  <a:pt x="3336136" y="0"/>
                </a:cubicBezTo>
                <a:cubicBezTo>
                  <a:pt x="3486741" y="-28141"/>
                  <a:pt x="3678343" y="15494"/>
                  <a:pt x="3764424" y="0"/>
                </a:cubicBezTo>
                <a:cubicBezTo>
                  <a:pt x="3850505" y="-15494"/>
                  <a:pt x="4245922" y="84973"/>
                  <a:pt x="4508292" y="0"/>
                </a:cubicBezTo>
                <a:cubicBezTo>
                  <a:pt x="4524790" y="102755"/>
                  <a:pt x="4476205" y="178700"/>
                  <a:pt x="4508292" y="311916"/>
                </a:cubicBezTo>
                <a:cubicBezTo>
                  <a:pt x="4295864" y="339361"/>
                  <a:pt x="4157927" y="290737"/>
                  <a:pt x="3899673" y="311916"/>
                </a:cubicBezTo>
                <a:cubicBezTo>
                  <a:pt x="3641419" y="333095"/>
                  <a:pt x="3632264" y="307874"/>
                  <a:pt x="3381219" y="311916"/>
                </a:cubicBezTo>
                <a:cubicBezTo>
                  <a:pt x="3130174" y="315958"/>
                  <a:pt x="3054430" y="299396"/>
                  <a:pt x="2907848" y="311916"/>
                </a:cubicBezTo>
                <a:cubicBezTo>
                  <a:pt x="2761266" y="324436"/>
                  <a:pt x="2607555" y="297185"/>
                  <a:pt x="2344312" y="311916"/>
                </a:cubicBezTo>
                <a:cubicBezTo>
                  <a:pt x="2081069" y="326647"/>
                  <a:pt x="1952813" y="237481"/>
                  <a:pt x="1690610" y="311916"/>
                </a:cubicBezTo>
                <a:cubicBezTo>
                  <a:pt x="1428407" y="386351"/>
                  <a:pt x="1375905" y="253394"/>
                  <a:pt x="1081990" y="311916"/>
                </a:cubicBezTo>
                <a:cubicBezTo>
                  <a:pt x="788075" y="370438"/>
                  <a:pt x="752274" y="284894"/>
                  <a:pt x="563537" y="311916"/>
                </a:cubicBezTo>
                <a:cubicBezTo>
                  <a:pt x="374800" y="338938"/>
                  <a:pt x="188958" y="247789"/>
                  <a:pt x="0" y="311916"/>
                </a:cubicBezTo>
                <a:cubicBezTo>
                  <a:pt x="-19364" y="229565"/>
                  <a:pt x="8910" y="63092"/>
                  <a:pt x="0" y="0"/>
                </a:cubicBezTo>
                <a:close/>
              </a:path>
              <a:path w="4508292" h="311916" stroke="0" extrusionOk="0">
                <a:moveTo>
                  <a:pt x="0" y="0"/>
                </a:moveTo>
                <a:cubicBezTo>
                  <a:pt x="275639" y="-38150"/>
                  <a:pt x="499370" y="53183"/>
                  <a:pt x="653702" y="0"/>
                </a:cubicBezTo>
                <a:cubicBezTo>
                  <a:pt x="808034" y="-53183"/>
                  <a:pt x="907962" y="43215"/>
                  <a:pt x="1127073" y="0"/>
                </a:cubicBezTo>
                <a:cubicBezTo>
                  <a:pt x="1346184" y="-43215"/>
                  <a:pt x="1349289" y="158"/>
                  <a:pt x="1555361" y="0"/>
                </a:cubicBezTo>
                <a:cubicBezTo>
                  <a:pt x="1761433" y="-158"/>
                  <a:pt x="1998362" y="40610"/>
                  <a:pt x="2209063" y="0"/>
                </a:cubicBezTo>
                <a:cubicBezTo>
                  <a:pt x="2419764" y="-40610"/>
                  <a:pt x="2513710" y="19357"/>
                  <a:pt x="2637351" y="0"/>
                </a:cubicBezTo>
                <a:cubicBezTo>
                  <a:pt x="2760992" y="-19357"/>
                  <a:pt x="3002333" y="19535"/>
                  <a:pt x="3291053" y="0"/>
                </a:cubicBezTo>
                <a:cubicBezTo>
                  <a:pt x="3579773" y="-19535"/>
                  <a:pt x="3741770" y="70473"/>
                  <a:pt x="3944756" y="0"/>
                </a:cubicBezTo>
                <a:cubicBezTo>
                  <a:pt x="4147742" y="-70473"/>
                  <a:pt x="4264155" y="62026"/>
                  <a:pt x="4508292" y="0"/>
                </a:cubicBezTo>
                <a:cubicBezTo>
                  <a:pt x="4526476" y="142234"/>
                  <a:pt x="4476698" y="186109"/>
                  <a:pt x="4508292" y="311916"/>
                </a:cubicBezTo>
                <a:cubicBezTo>
                  <a:pt x="4277352" y="316539"/>
                  <a:pt x="4069229" y="251602"/>
                  <a:pt x="3854590" y="311916"/>
                </a:cubicBezTo>
                <a:cubicBezTo>
                  <a:pt x="3639951" y="372230"/>
                  <a:pt x="3554859" y="251325"/>
                  <a:pt x="3336136" y="311916"/>
                </a:cubicBezTo>
                <a:cubicBezTo>
                  <a:pt x="3117413" y="372507"/>
                  <a:pt x="2944195" y="285848"/>
                  <a:pt x="2817683" y="311916"/>
                </a:cubicBezTo>
                <a:cubicBezTo>
                  <a:pt x="2691171" y="337984"/>
                  <a:pt x="2474631" y="266069"/>
                  <a:pt x="2254146" y="311916"/>
                </a:cubicBezTo>
                <a:cubicBezTo>
                  <a:pt x="2033661" y="357763"/>
                  <a:pt x="1864054" y="245046"/>
                  <a:pt x="1600444" y="311916"/>
                </a:cubicBezTo>
                <a:cubicBezTo>
                  <a:pt x="1336834" y="378786"/>
                  <a:pt x="1268927" y="303026"/>
                  <a:pt x="1036907" y="311916"/>
                </a:cubicBezTo>
                <a:cubicBezTo>
                  <a:pt x="804887" y="320806"/>
                  <a:pt x="755882" y="309743"/>
                  <a:pt x="518454" y="311916"/>
                </a:cubicBezTo>
                <a:cubicBezTo>
                  <a:pt x="281026" y="314089"/>
                  <a:pt x="121269" y="264431"/>
                  <a:pt x="0" y="311916"/>
                </a:cubicBezTo>
                <a:cubicBezTo>
                  <a:pt x="-27435" y="164956"/>
                  <a:pt x="32502" y="139122"/>
                  <a:pt x="0" y="0"/>
                </a:cubicBezTo>
                <a:close/>
              </a:path>
            </a:pathLst>
          </a:custGeom>
          <a:solidFill>
            <a:srgbClr val="0070C0">
              <a:alpha val="41961"/>
            </a:srgbClr>
          </a:solidFill>
          <a:ln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2155319099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1">
            <a:spAutoFit/>
          </a:bodyPr>
          <a:lstStyle>
            <a:defPPr>
              <a:defRPr lang="ar-EG"/>
            </a:defPPr>
            <a:lvl1pPr>
              <a:defRPr b="1">
                <a:solidFill>
                  <a:srgbClr val="00B050"/>
                </a:solidFill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مربع نص 14">
            <a:extLst>
              <a:ext uri="{FF2B5EF4-FFF2-40B4-BE49-F238E27FC236}">
                <a16:creationId xmlns:a16="http://schemas.microsoft.com/office/drawing/2014/main" id="{8FCFFD13-5D20-6F01-F83A-66121A5B97D3}"/>
              </a:ext>
            </a:extLst>
          </p:cNvPr>
          <p:cNvSpPr txBox="1"/>
          <p:nvPr/>
        </p:nvSpPr>
        <p:spPr>
          <a:xfrm>
            <a:off x="7086812" y="5626180"/>
            <a:ext cx="4508292" cy="311916"/>
          </a:xfrm>
          <a:custGeom>
            <a:avLst/>
            <a:gdLst>
              <a:gd name="connsiteX0" fmla="*/ 0 w 4508292"/>
              <a:gd name="connsiteY0" fmla="*/ 0 h 311916"/>
              <a:gd name="connsiteX1" fmla="*/ 563537 w 4508292"/>
              <a:gd name="connsiteY1" fmla="*/ 0 h 311916"/>
              <a:gd name="connsiteX2" fmla="*/ 1127073 w 4508292"/>
              <a:gd name="connsiteY2" fmla="*/ 0 h 311916"/>
              <a:gd name="connsiteX3" fmla="*/ 1690610 w 4508292"/>
              <a:gd name="connsiteY3" fmla="*/ 0 h 311916"/>
              <a:gd name="connsiteX4" fmla="*/ 2163980 w 4508292"/>
              <a:gd name="connsiteY4" fmla="*/ 0 h 311916"/>
              <a:gd name="connsiteX5" fmla="*/ 2817683 w 4508292"/>
              <a:gd name="connsiteY5" fmla="*/ 0 h 311916"/>
              <a:gd name="connsiteX6" fmla="*/ 3336136 w 4508292"/>
              <a:gd name="connsiteY6" fmla="*/ 0 h 311916"/>
              <a:gd name="connsiteX7" fmla="*/ 3764424 w 4508292"/>
              <a:gd name="connsiteY7" fmla="*/ 0 h 311916"/>
              <a:gd name="connsiteX8" fmla="*/ 4508292 w 4508292"/>
              <a:gd name="connsiteY8" fmla="*/ 0 h 311916"/>
              <a:gd name="connsiteX9" fmla="*/ 4508292 w 4508292"/>
              <a:gd name="connsiteY9" fmla="*/ 311916 h 311916"/>
              <a:gd name="connsiteX10" fmla="*/ 3899673 w 4508292"/>
              <a:gd name="connsiteY10" fmla="*/ 311916 h 311916"/>
              <a:gd name="connsiteX11" fmla="*/ 3381219 w 4508292"/>
              <a:gd name="connsiteY11" fmla="*/ 311916 h 311916"/>
              <a:gd name="connsiteX12" fmla="*/ 2907848 w 4508292"/>
              <a:gd name="connsiteY12" fmla="*/ 311916 h 311916"/>
              <a:gd name="connsiteX13" fmla="*/ 2344312 w 4508292"/>
              <a:gd name="connsiteY13" fmla="*/ 311916 h 311916"/>
              <a:gd name="connsiteX14" fmla="*/ 1690610 w 4508292"/>
              <a:gd name="connsiteY14" fmla="*/ 311916 h 311916"/>
              <a:gd name="connsiteX15" fmla="*/ 1081990 w 4508292"/>
              <a:gd name="connsiteY15" fmla="*/ 311916 h 311916"/>
              <a:gd name="connsiteX16" fmla="*/ 563537 w 4508292"/>
              <a:gd name="connsiteY16" fmla="*/ 311916 h 311916"/>
              <a:gd name="connsiteX17" fmla="*/ 0 w 4508292"/>
              <a:gd name="connsiteY17" fmla="*/ 311916 h 311916"/>
              <a:gd name="connsiteX18" fmla="*/ 0 w 4508292"/>
              <a:gd name="connsiteY18" fmla="*/ 0 h 311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292" h="311916" fill="none" extrusionOk="0">
                <a:moveTo>
                  <a:pt x="0" y="0"/>
                </a:moveTo>
                <a:cubicBezTo>
                  <a:pt x="280019" y="-52185"/>
                  <a:pt x="447901" y="6808"/>
                  <a:pt x="563537" y="0"/>
                </a:cubicBezTo>
                <a:cubicBezTo>
                  <a:pt x="679173" y="-6808"/>
                  <a:pt x="855118" y="16231"/>
                  <a:pt x="1127073" y="0"/>
                </a:cubicBezTo>
                <a:cubicBezTo>
                  <a:pt x="1399028" y="-16231"/>
                  <a:pt x="1451814" y="35097"/>
                  <a:pt x="1690610" y="0"/>
                </a:cubicBezTo>
                <a:cubicBezTo>
                  <a:pt x="1929406" y="-35097"/>
                  <a:pt x="2040984" y="40415"/>
                  <a:pt x="2163980" y="0"/>
                </a:cubicBezTo>
                <a:cubicBezTo>
                  <a:pt x="2286976" y="-40415"/>
                  <a:pt x="2540578" y="29559"/>
                  <a:pt x="2817683" y="0"/>
                </a:cubicBezTo>
                <a:cubicBezTo>
                  <a:pt x="3094788" y="-29559"/>
                  <a:pt x="3185531" y="28141"/>
                  <a:pt x="3336136" y="0"/>
                </a:cubicBezTo>
                <a:cubicBezTo>
                  <a:pt x="3486741" y="-28141"/>
                  <a:pt x="3678343" y="15494"/>
                  <a:pt x="3764424" y="0"/>
                </a:cubicBezTo>
                <a:cubicBezTo>
                  <a:pt x="3850505" y="-15494"/>
                  <a:pt x="4245922" y="84973"/>
                  <a:pt x="4508292" y="0"/>
                </a:cubicBezTo>
                <a:cubicBezTo>
                  <a:pt x="4524790" y="102755"/>
                  <a:pt x="4476205" y="178700"/>
                  <a:pt x="4508292" y="311916"/>
                </a:cubicBezTo>
                <a:cubicBezTo>
                  <a:pt x="4295864" y="339361"/>
                  <a:pt x="4157927" y="290737"/>
                  <a:pt x="3899673" y="311916"/>
                </a:cubicBezTo>
                <a:cubicBezTo>
                  <a:pt x="3641419" y="333095"/>
                  <a:pt x="3632264" y="307874"/>
                  <a:pt x="3381219" y="311916"/>
                </a:cubicBezTo>
                <a:cubicBezTo>
                  <a:pt x="3130174" y="315958"/>
                  <a:pt x="3054430" y="299396"/>
                  <a:pt x="2907848" y="311916"/>
                </a:cubicBezTo>
                <a:cubicBezTo>
                  <a:pt x="2761266" y="324436"/>
                  <a:pt x="2607555" y="297185"/>
                  <a:pt x="2344312" y="311916"/>
                </a:cubicBezTo>
                <a:cubicBezTo>
                  <a:pt x="2081069" y="326647"/>
                  <a:pt x="1952813" y="237481"/>
                  <a:pt x="1690610" y="311916"/>
                </a:cubicBezTo>
                <a:cubicBezTo>
                  <a:pt x="1428407" y="386351"/>
                  <a:pt x="1375905" y="253394"/>
                  <a:pt x="1081990" y="311916"/>
                </a:cubicBezTo>
                <a:cubicBezTo>
                  <a:pt x="788075" y="370438"/>
                  <a:pt x="752274" y="284894"/>
                  <a:pt x="563537" y="311916"/>
                </a:cubicBezTo>
                <a:cubicBezTo>
                  <a:pt x="374800" y="338938"/>
                  <a:pt x="188958" y="247789"/>
                  <a:pt x="0" y="311916"/>
                </a:cubicBezTo>
                <a:cubicBezTo>
                  <a:pt x="-19364" y="229565"/>
                  <a:pt x="8910" y="63092"/>
                  <a:pt x="0" y="0"/>
                </a:cubicBezTo>
                <a:close/>
              </a:path>
              <a:path w="4508292" h="311916" stroke="0" extrusionOk="0">
                <a:moveTo>
                  <a:pt x="0" y="0"/>
                </a:moveTo>
                <a:cubicBezTo>
                  <a:pt x="275639" y="-38150"/>
                  <a:pt x="499370" y="53183"/>
                  <a:pt x="653702" y="0"/>
                </a:cubicBezTo>
                <a:cubicBezTo>
                  <a:pt x="808034" y="-53183"/>
                  <a:pt x="907962" y="43215"/>
                  <a:pt x="1127073" y="0"/>
                </a:cubicBezTo>
                <a:cubicBezTo>
                  <a:pt x="1346184" y="-43215"/>
                  <a:pt x="1349289" y="158"/>
                  <a:pt x="1555361" y="0"/>
                </a:cubicBezTo>
                <a:cubicBezTo>
                  <a:pt x="1761433" y="-158"/>
                  <a:pt x="1998362" y="40610"/>
                  <a:pt x="2209063" y="0"/>
                </a:cubicBezTo>
                <a:cubicBezTo>
                  <a:pt x="2419764" y="-40610"/>
                  <a:pt x="2513710" y="19357"/>
                  <a:pt x="2637351" y="0"/>
                </a:cubicBezTo>
                <a:cubicBezTo>
                  <a:pt x="2760992" y="-19357"/>
                  <a:pt x="3002333" y="19535"/>
                  <a:pt x="3291053" y="0"/>
                </a:cubicBezTo>
                <a:cubicBezTo>
                  <a:pt x="3579773" y="-19535"/>
                  <a:pt x="3741770" y="70473"/>
                  <a:pt x="3944756" y="0"/>
                </a:cubicBezTo>
                <a:cubicBezTo>
                  <a:pt x="4147742" y="-70473"/>
                  <a:pt x="4264155" y="62026"/>
                  <a:pt x="4508292" y="0"/>
                </a:cubicBezTo>
                <a:cubicBezTo>
                  <a:pt x="4526476" y="142234"/>
                  <a:pt x="4476698" y="186109"/>
                  <a:pt x="4508292" y="311916"/>
                </a:cubicBezTo>
                <a:cubicBezTo>
                  <a:pt x="4277352" y="316539"/>
                  <a:pt x="4069229" y="251602"/>
                  <a:pt x="3854590" y="311916"/>
                </a:cubicBezTo>
                <a:cubicBezTo>
                  <a:pt x="3639951" y="372230"/>
                  <a:pt x="3554859" y="251325"/>
                  <a:pt x="3336136" y="311916"/>
                </a:cubicBezTo>
                <a:cubicBezTo>
                  <a:pt x="3117413" y="372507"/>
                  <a:pt x="2944195" y="285848"/>
                  <a:pt x="2817683" y="311916"/>
                </a:cubicBezTo>
                <a:cubicBezTo>
                  <a:pt x="2691171" y="337984"/>
                  <a:pt x="2474631" y="266069"/>
                  <a:pt x="2254146" y="311916"/>
                </a:cubicBezTo>
                <a:cubicBezTo>
                  <a:pt x="2033661" y="357763"/>
                  <a:pt x="1864054" y="245046"/>
                  <a:pt x="1600444" y="311916"/>
                </a:cubicBezTo>
                <a:cubicBezTo>
                  <a:pt x="1336834" y="378786"/>
                  <a:pt x="1268927" y="303026"/>
                  <a:pt x="1036907" y="311916"/>
                </a:cubicBezTo>
                <a:cubicBezTo>
                  <a:pt x="804887" y="320806"/>
                  <a:pt x="755882" y="309743"/>
                  <a:pt x="518454" y="311916"/>
                </a:cubicBezTo>
                <a:cubicBezTo>
                  <a:pt x="281026" y="314089"/>
                  <a:pt x="121269" y="264431"/>
                  <a:pt x="0" y="311916"/>
                </a:cubicBezTo>
                <a:cubicBezTo>
                  <a:pt x="-27435" y="164956"/>
                  <a:pt x="32502" y="139122"/>
                  <a:pt x="0" y="0"/>
                </a:cubicBezTo>
                <a:close/>
              </a:path>
            </a:pathLst>
          </a:custGeom>
          <a:solidFill>
            <a:srgbClr val="0070C0">
              <a:alpha val="41961"/>
            </a:srgbClr>
          </a:solidFill>
          <a:ln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2155319099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1">
            <a:spAutoFit/>
          </a:bodyPr>
          <a:lstStyle>
            <a:defPPr>
              <a:defRPr lang="ar-EG"/>
            </a:defPPr>
            <a:lvl1pPr>
              <a:defRPr b="1">
                <a:solidFill>
                  <a:srgbClr val="00B050"/>
                </a:solidFill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مربع نص 1">
            <a:extLst>
              <a:ext uri="{FF2B5EF4-FFF2-40B4-BE49-F238E27FC236}">
                <a16:creationId xmlns:a16="http://schemas.microsoft.com/office/drawing/2014/main" id="{925CE61A-EAD0-5845-1C15-A89DFC3D87F2}"/>
              </a:ext>
            </a:extLst>
          </p:cNvPr>
          <p:cNvSpPr txBox="1"/>
          <p:nvPr/>
        </p:nvSpPr>
        <p:spPr>
          <a:xfrm>
            <a:off x="-463195" y="2228671"/>
            <a:ext cx="3596640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1" i="0" u="none" strike="noStrike" kern="1200" cap="none" spc="0" normalizeH="0" baseline="0" noProof="0" dirty="0">
                <a:ln>
                  <a:noFill/>
                </a:ln>
                <a:solidFill>
                  <a:srgbClr val="4D4FA9"/>
                </a:solidFill>
                <a:effectLst/>
                <a:uLnTx/>
                <a:uFillTx/>
                <a:latin typeface="abo2sadam" panose="02000500040000020004" pitchFamily="2" charset="-78"/>
                <a:ea typeface="+mn-ea"/>
                <a:cs typeface="abo2sadam" panose="02000500040000020004" pitchFamily="2" charset="-78"/>
              </a:rPr>
              <a:t>أُجيب عن الأسئلة </a:t>
            </a:r>
            <a:r>
              <a:rPr kumimoji="0" lang="ar-EG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bo2sadam" panose="02000500040000020004" pitchFamily="2" charset="-78"/>
                <a:ea typeface="+mn-ea"/>
                <a:cs typeface="abo2sadam" panose="02000500040000020004" pitchFamily="2" charset="-78"/>
              </a:rPr>
              <a:t>ص</a:t>
            </a:r>
            <a:r>
              <a:rPr kumimoji="0" lang="ar-AE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bo2sadam" panose="02000500040000020004" pitchFamily="2" charset="-78"/>
                <a:ea typeface="+mn-ea"/>
                <a:cs typeface="abo2sadam" panose="02000500040000020004" pitchFamily="2" charset="-78"/>
              </a:rPr>
              <a:t>70</a:t>
            </a:r>
            <a:endParaRPr kumimoji="0" lang="ar-EG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bo2sadam" panose="02000500040000020004" pitchFamily="2" charset="-78"/>
              <a:ea typeface="+mn-ea"/>
              <a:cs typeface="abo2sadam" panose="0200050004000002000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73567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55A053-1008-C153-3201-6D86FFFDDD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024" b="11913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FBA2FA6-5BAB-6ECB-6441-69A834F8824B}"/>
              </a:ext>
            </a:extLst>
          </p:cNvPr>
          <p:cNvSpPr txBox="1"/>
          <p:nvPr/>
        </p:nvSpPr>
        <p:spPr>
          <a:xfrm>
            <a:off x="1349115" y="163858"/>
            <a:ext cx="10339464" cy="2246769"/>
          </a:xfrm>
          <a:prstGeom prst="rect">
            <a:avLst/>
          </a:prstGeom>
          <a:solidFill>
            <a:schemeClr val="bg1"/>
          </a:solidFill>
          <a:ln w="28575">
            <a:solidFill>
              <a:srgbClr val="D4616F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algn="r" rtl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b="1" i="0" u="none" strike="noStrike" cap="none" spc="0" normalizeH="0" baseline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</a:defRPr>
            </a:lvl1pPr>
          </a:lstStyle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أُجِيبُ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عَن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الْأَسْئِلَةِ</a:t>
            </a:r>
            <a:r>
              <a:rPr kumimoji="0" lang="ar-AE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اختَرِ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الإِجَابَةَ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الصَّحِيحَةَ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مِمَّا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يَأْتي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04 .</a:t>
            </a:r>
            <a:r>
              <a:rPr kumimoji="0" lang="ar-AE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ما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الفِكْرَةُ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الرَّئيسَةُ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الَّتِي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يَعْرِضُهَا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نَصُّ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مَا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أَعْظَمَ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الخَالِقِ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"؟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أ.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الدُّعْوَةُ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إِلى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التفكرِ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فِي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خَلْقِ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اللَّهِ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لِأَنَّهُ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مِنْ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أَعْظَمِ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العِبَادَاتِ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ب.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بَيَانُ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قُدْرَةُ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اللهِ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في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خَلْقِ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الحَيَواناتِ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المُخْتَلِفَةِ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ت.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الدَّعْوَةُ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إِلى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تَأْمُلِ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أَلْوانَ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النَّبَاتَاتِ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وَأَشْكَالِهَا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وَأَزْهَارِها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93E021-8A8E-0BE3-46EA-84894B15A8F4}"/>
              </a:ext>
            </a:extLst>
          </p:cNvPr>
          <p:cNvSpPr txBox="1"/>
          <p:nvPr/>
        </p:nvSpPr>
        <p:spPr>
          <a:xfrm>
            <a:off x="1349114" y="2431437"/>
            <a:ext cx="10339464" cy="3539430"/>
          </a:xfrm>
          <a:prstGeom prst="rect">
            <a:avLst/>
          </a:prstGeom>
          <a:solidFill>
            <a:schemeClr val="bg1"/>
          </a:solidFill>
          <a:ln w="28575">
            <a:solidFill>
              <a:srgbClr val="D4616F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algn="r" rtl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b="1" i="0" u="none" strike="noStrike" cap="none" spc="0" normalizeH="0" baseline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</a:defRPr>
            </a:lvl1pPr>
          </a:lstStyle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.05  ما المَيِّزَةُ التي تُمَيِّزُ عُيون القطط والكلاب؟ 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أ. أَنْ عُيون القطط والكلاب حَسّاسَةٌ للحركة.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ب. أن عُيون القطط والكلاب تتنوع ألوانها.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ت. أن عُيون القطط والكلاب يَتَغَيَّرُ حَجُمُ </a:t>
            </a:r>
            <a:r>
              <a:rPr kumimoji="0" lang="ar-AE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بُؤْبُوها</a:t>
            </a:r>
            <a:r>
              <a:rPr kumimoji="0" lang="ar-AE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.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24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.06  ما المَقْصُودُ بِقَوْلِهِ تَعَالَى: (وَالْآخِرَةُ خَيْرٌ وَأَبْقَى )؟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أ. حَيَاةُ الْآخِرَةُ أَفْضَلُ مِنْ حَيَاةِ الدُّنْيَا. 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ب. حَياةُ الْآخِرَةُ وَحَياةُ الدُّنْيا مُتَسَاوِيَتَانِ.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ت. حَياةُ الدُّنْيا باقِيَةً وَحَياةُ الآخِرَةِ فَانِيَةٌ. </a:t>
            </a:r>
          </a:p>
        </p:txBody>
      </p:sp>
      <p:sp>
        <p:nvSpPr>
          <p:cNvPr id="6" name="مربع نص 14">
            <a:extLst>
              <a:ext uri="{FF2B5EF4-FFF2-40B4-BE49-F238E27FC236}">
                <a16:creationId xmlns:a16="http://schemas.microsoft.com/office/drawing/2014/main" id="{FA00835F-5D86-E97C-88CD-79043E96C166}"/>
              </a:ext>
            </a:extLst>
          </p:cNvPr>
          <p:cNvSpPr txBox="1"/>
          <p:nvPr/>
        </p:nvSpPr>
        <p:spPr>
          <a:xfrm>
            <a:off x="5816185" y="1220857"/>
            <a:ext cx="5872392" cy="328107"/>
          </a:xfrm>
          <a:custGeom>
            <a:avLst/>
            <a:gdLst>
              <a:gd name="connsiteX0" fmla="*/ 0 w 5872392"/>
              <a:gd name="connsiteY0" fmla="*/ 0 h 328107"/>
              <a:gd name="connsiteX1" fmla="*/ 704687 w 5872392"/>
              <a:gd name="connsiteY1" fmla="*/ 0 h 328107"/>
              <a:gd name="connsiteX2" fmla="*/ 1409374 w 5872392"/>
              <a:gd name="connsiteY2" fmla="*/ 0 h 328107"/>
              <a:gd name="connsiteX3" fmla="*/ 1937889 w 5872392"/>
              <a:gd name="connsiteY3" fmla="*/ 0 h 328107"/>
              <a:gd name="connsiteX4" fmla="*/ 2348957 w 5872392"/>
              <a:gd name="connsiteY4" fmla="*/ 0 h 328107"/>
              <a:gd name="connsiteX5" fmla="*/ 2818748 w 5872392"/>
              <a:gd name="connsiteY5" fmla="*/ 0 h 328107"/>
              <a:gd name="connsiteX6" fmla="*/ 3405987 w 5872392"/>
              <a:gd name="connsiteY6" fmla="*/ 0 h 328107"/>
              <a:gd name="connsiteX7" fmla="*/ 3817055 w 5872392"/>
              <a:gd name="connsiteY7" fmla="*/ 0 h 328107"/>
              <a:gd name="connsiteX8" fmla="*/ 4404294 w 5872392"/>
              <a:gd name="connsiteY8" fmla="*/ 0 h 328107"/>
              <a:gd name="connsiteX9" fmla="*/ 4874085 w 5872392"/>
              <a:gd name="connsiteY9" fmla="*/ 0 h 328107"/>
              <a:gd name="connsiteX10" fmla="*/ 5872392 w 5872392"/>
              <a:gd name="connsiteY10" fmla="*/ 0 h 328107"/>
              <a:gd name="connsiteX11" fmla="*/ 5872392 w 5872392"/>
              <a:gd name="connsiteY11" fmla="*/ 328107 h 328107"/>
              <a:gd name="connsiteX12" fmla="*/ 5285153 w 5872392"/>
              <a:gd name="connsiteY12" fmla="*/ 328107 h 328107"/>
              <a:gd name="connsiteX13" fmla="*/ 4756638 w 5872392"/>
              <a:gd name="connsiteY13" fmla="*/ 328107 h 328107"/>
              <a:gd name="connsiteX14" fmla="*/ 4286846 w 5872392"/>
              <a:gd name="connsiteY14" fmla="*/ 328107 h 328107"/>
              <a:gd name="connsiteX15" fmla="*/ 3640883 w 5872392"/>
              <a:gd name="connsiteY15" fmla="*/ 328107 h 328107"/>
              <a:gd name="connsiteX16" fmla="*/ 3112368 w 5872392"/>
              <a:gd name="connsiteY16" fmla="*/ 328107 h 328107"/>
              <a:gd name="connsiteX17" fmla="*/ 2642576 w 5872392"/>
              <a:gd name="connsiteY17" fmla="*/ 328107 h 328107"/>
              <a:gd name="connsiteX18" fmla="*/ 2055337 w 5872392"/>
              <a:gd name="connsiteY18" fmla="*/ 328107 h 328107"/>
              <a:gd name="connsiteX19" fmla="*/ 1526822 w 5872392"/>
              <a:gd name="connsiteY19" fmla="*/ 328107 h 328107"/>
              <a:gd name="connsiteX20" fmla="*/ 880859 w 5872392"/>
              <a:gd name="connsiteY20" fmla="*/ 328107 h 328107"/>
              <a:gd name="connsiteX21" fmla="*/ 0 w 5872392"/>
              <a:gd name="connsiteY21" fmla="*/ 328107 h 328107"/>
              <a:gd name="connsiteX22" fmla="*/ 0 w 5872392"/>
              <a:gd name="connsiteY22" fmla="*/ 0 h 32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5872392" h="328107" fill="none" extrusionOk="0">
                <a:moveTo>
                  <a:pt x="0" y="0"/>
                </a:moveTo>
                <a:cubicBezTo>
                  <a:pt x="189366" y="-3093"/>
                  <a:pt x="554994" y="61337"/>
                  <a:pt x="704687" y="0"/>
                </a:cubicBezTo>
                <a:cubicBezTo>
                  <a:pt x="854380" y="-61337"/>
                  <a:pt x="1123221" y="37671"/>
                  <a:pt x="1409374" y="0"/>
                </a:cubicBezTo>
                <a:cubicBezTo>
                  <a:pt x="1695527" y="-37671"/>
                  <a:pt x="1742155" y="8364"/>
                  <a:pt x="1937889" y="0"/>
                </a:cubicBezTo>
                <a:cubicBezTo>
                  <a:pt x="2133624" y="-8364"/>
                  <a:pt x="2237268" y="14190"/>
                  <a:pt x="2348957" y="0"/>
                </a:cubicBezTo>
                <a:cubicBezTo>
                  <a:pt x="2460646" y="-14190"/>
                  <a:pt x="2594026" y="3638"/>
                  <a:pt x="2818748" y="0"/>
                </a:cubicBezTo>
                <a:cubicBezTo>
                  <a:pt x="3043470" y="-3638"/>
                  <a:pt x="3240908" y="13754"/>
                  <a:pt x="3405987" y="0"/>
                </a:cubicBezTo>
                <a:cubicBezTo>
                  <a:pt x="3571066" y="-13754"/>
                  <a:pt x="3702584" y="37462"/>
                  <a:pt x="3817055" y="0"/>
                </a:cubicBezTo>
                <a:cubicBezTo>
                  <a:pt x="3931526" y="-37462"/>
                  <a:pt x="4282261" y="10185"/>
                  <a:pt x="4404294" y="0"/>
                </a:cubicBezTo>
                <a:cubicBezTo>
                  <a:pt x="4526327" y="-10185"/>
                  <a:pt x="4739203" y="10916"/>
                  <a:pt x="4874085" y="0"/>
                </a:cubicBezTo>
                <a:cubicBezTo>
                  <a:pt x="5008967" y="-10916"/>
                  <a:pt x="5452825" y="70452"/>
                  <a:pt x="5872392" y="0"/>
                </a:cubicBezTo>
                <a:cubicBezTo>
                  <a:pt x="5906944" y="144568"/>
                  <a:pt x="5845825" y="254588"/>
                  <a:pt x="5872392" y="328107"/>
                </a:cubicBezTo>
                <a:cubicBezTo>
                  <a:pt x="5721195" y="387557"/>
                  <a:pt x="5449483" y="271259"/>
                  <a:pt x="5285153" y="328107"/>
                </a:cubicBezTo>
                <a:cubicBezTo>
                  <a:pt x="5120823" y="384955"/>
                  <a:pt x="4920287" y="291150"/>
                  <a:pt x="4756638" y="328107"/>
                </a:cubicBezTo>
                <a:cubicBezTo>
                  <a:pt x="4592990" y="365064"/>
                  <a:pt x="4461394" y="309064"/>
                  <a:pt x="4286846" y="328107"/>
                </a:cubicBezTo>
                <a:cubicBezTo>
                  <a:pt x="4112298" y="347150"/>
                  <a:pt x="3881219" y="272068"/>
                  <a:pt x="3640883" y="328107"/>
                </a:cubicBezTo>
                <a:cubicBezTo>
                  <a:pt x="3400547" y="384146"/>
                  <a:pt x="3318211" y="307170"/>
                  <a:pt x="3112368" y="328107"/>
                </a:cubicBezTo>
                <a:cubicBezTo>
                  <a:pt x="2906525" y="349044"/>
                  <a:pt x="2796769" y="302318"/>
                  <a:pt x="2642576" y="328107"/>
                </a:cubicBezTo>
                <a:cubicBezTo>
                  <a:pt x="2488383" y="353896"/>
                  <a:pt x="2336269" y="325269"/>
                  <a:pt x="2055337" y="328107"/>
                </a:cubicBezTo>
                <a:cubicBezTo>
                  <a:pt x="1774405" y="330945"/>
                  <a:pt x="1659521" y="326974"/>
                  <a:pt x="1526822" y="328107"/>
                </a:cubicBezTo>
                <a:cubicBezTo>
                  <a:pt x="1394124" y="329240"/>
                  <a:pt x="1026385" y="252551"/>
                  <a:pt x="880859" y="328107"/>
                </a:cubicBezTo>
                <a:cubicBezTo>
                  <a:pt x="735333" y="403663"/>
                  <a:pt x="190872" y="323232"/>
                  <a:pt x="0" y="328107"/>
                </a:cubicBezTo>
                <a:cubicBezTo>
                  <a:pt x="-3245" y="239364"/>
                  <a:pt x="2871" y="74514"/>
                  <a:pt x="0" y="0"/>
                </a:cubicBezTo>
                <a:close/>
              </a:path>
              <a:path w="5872392" h="328107" stroke="0" extrusionOk="0">
                <a:moveTo>
                  <a:pt x="0" y="0"/>
                </a:moveTo>
                <a:cubicBezTo>
                  <a:pt x="184112" y="-64477"/>
                  <a:pt x="362394" y="81468"/>
                  <a:pt x="704687" y="0"/>
                </a:cubicBezTo>
                <a:cubicBezTo>
                  <a:pt x="1046980" y="-81468"/>
                  <a:pt x="954405" y="48633"/>
                  <a:pt x="1174478" y="0"/>
                </a:cubicBezTo>
                <a:cubicBezTo>
                  <a:pt x="1394551" y="-48633"/>
                  <a:pt x="1483849" y="44473"/>
                  <a:pt x="1585546" y="0"/>
                </a:cubicBezTo>
                <a:cubicBezTo>
                  <a:pt x="1687243" y="-44473"/>
                  <a:pt x="2050268" y="5392"/>
                  <a:pt x="2290233" y="0"/>
                </a:cubicBezTo>
                <a:cubicBezTo>
                  <a:pt x="2530198" y="-5392"/>
                  <a:pt x="2497355" y="18604"/>
                  <a:pt x="2701300" y="0"/>
                </a:cubicBezTo>
                <a:cubicBezTo>
                  <a:pt x="2905245" y="-18604"/>
                  <a:pt x="3128833" y="56329"/>
                  <a:pt x="3405987" y="0"/>
                </a:cubicBezTo>
                <a:cubicBezTo>
                  <a:pt x="3683141" y="-56329"/>
                  <a:pt x="3820935" y="15796"/>
                  <a:pt x="4110674" y="0"/>
                </a:cubicBezTo>
                <a:cubicBezTo>
                  <a:pt x="4400413" y="-15796"/>
                  <a:pt x="4544286" y="32589"/>
                  <a:pt x="4815361" y="0"/>
                </a:cubicBezTo>
                <a:cubicBezTo>
                  <a:pt x="5086436" y="-32589"/>
                  <a:pt x="5380917" y="118373"/>
                  <a:pt x="5872392" y="0"/>
                </a:cubicBezTo>
                <a:cubicBezTo>
                  <a:pt x="5883031" y="163868"/>
                  <a:pt x="5859436" y="211245"/>
                  <a:pt x="5872392" y="328107"/>
                </a:cubicBezTo>
                <a:cubicBezTo>
                  <a:pt x="5703971" y="332241"/>
                  <a:pt x="5660940" y="296665"/>
                  <a:pt x="5461325" y="328107"/>
                </a:cubicBezTo>
                <a:cubicBezTo>
                  <a:pt x="5261710" y="359549"/>
                  <a:pt x="5167170" y="323050"/>
                  <a:pt x="4932809" y="328107"/>
                </a:cubicBezTo>
                <a:cubicBezTo>
                  <a:pt x="4698448" y="333164"/>
                  <a:pt x="4520321" y="280574"/>
                  <a:pt x="4345570" y="328107"/>
                </a:cubicBezTo>
                <a:cubicBezTo>
                  <a:pt x="4170819" y="375640"/>
                  <a:pt x="3858406" y="317966"/>
                  <a:pt x="3640883" y="328107"/>
                </a:cubicBezTo>
                <a:cubicBezTo>
                  <a:pt x="3423360" y="338248"/>
                  <a:pt x="3197442" y="263575"/>
                  <a:pt x="3053644" y="328107"/>
                </a:cubicBezTo>
                <a:cubicBezTo>
                  <a:pt x="2909846" y="392639"/>
                  <a:pt x="2787803" y="274053"/>
                  <a:pt x="2525129" y="328107"/>
                </a:cubicBezTo>
                <a:cubicBezTo>
                  <a:pt x="2262455" y="382161"/>
                  <a:pt x="2110782" y="285249"/>
                  <a:pt x="1879165" y="328107"/>
                </a:cubicBezTo>
                <a:cubicBezTo>
                  <a:pt x="1647548" y="370965"/>
                  <a:pt x="1494943" y="287811"/>
                  <a:pt x="1350650" y="328107"/>
                </a:cubicBezTo>
                <a:cubicBezTo>
                  <a:pt x="1206357" y="368403"/>
                  <a:pt x="996523" y="314393"/>
                  <a:pt x="822135" y="328107"/>
                </a:cubicBezTo>
                <a:cubicBezTo>
                  <a:pt x="647748" y="341821"/>
                  <a:pt x="215614" y="282958"/>
                  <a:pt x="0" y="328107"/>
                </a:cubicBezTo>
                <a:cubicBezTo>
                  <a:pt x="-8786" y="195210"/>
                  <a:pt x="7407" y="159052"/>
                  <a:pt x="0" y="0"/>
                </a:cubicBezTo>
                <a:close/>
              </a:path>
            </a:pathLst>
          </a:custGeom>
          <a:solidFill>
            <a:srgbClr val="0070C0">
              <a:alpha val="41961"/>
            </a:srgbClr>
          </a:solidFill>
          <a:ln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2155319099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1">
            <a:spAutoFit/>
          </a:bodyPr>
          <a:lstStyle>
            <a:defPPr>
              <a:defRPr lang="ar-EG"/>
            </a:defPPr>
            <a:lvl1pPr>
              <a:defRPr b="1">
                <a:solidFill>
                  <a:srgbClr val="00B050"/>
                </a:solidFill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مربع نص 14">
            <a:extLst>
              <a:ext uri="{FF2B5EF4-FFF2-40B4-BE49-F238E27FC236}">
                <a16:creationId xmlns:a16="http://schemas.microsoft.com/office/drawing/2014/main" id="{DA8B67AC-F6A9-1063-A2CB-5DE178529CAD}"/>
              </a:ext>
            </a:extLst>
          </p:cNvPr>
          <p:cNvSpPr txBox="1"/>
          <p:nvPr/>
        </p:nvSpPr>
        <p:spPr>
          <a:xfrm>
            <a:off x="7075355" y="2867547"/>
            <a:ext cx="4613221" cy="328107"/>
          </a:xfrm>
          <a:custGeom>
            <a:avLst/>
            <a:gdLst>
              <a:gd name="connsiteX0" fmla="*/ 0 w 4613221"/>
              <a:gd name="connsiteY0" fmla="*/ 0 h 328107"/>
              <a:gd name="connsiteX1" fmla="*/ 576653 w 4613221"/>
              <a:gd name="connsiteY1" fmla="*/ 0 h 328107"/>
              <a:gd name="connsiteX2" fmla="*/ 1153305 w 4613221"/>
              <a:gd name="connsiteY2" fmla="*/ 0 h 328107"/>
              <a:gd name="connsiteX3" fmla="*/ 1729958 w 4613221"/>
              <a:gd name="connsiteY3" fmla="*/ 0 h 328107"/>
              <a:gd name="connsiteX4" fmla="*/ 2214346 w 4613221"/>
              <a:gd name="connsiteY4" fmla="*/ 0 h 328107"/>
              <a:gd name="connsiteX5" fmla="*/ 2883263 w 4613221"/>
              <a:gd name="connsiteY5" fmla="*/ 0 h 328107"/>
              <a:gd name="connsiteX6" fmla="*/ 3413784 w 4613221"/>
              <a:gd name="connsiteY6" fmla="*/ 0 h 328107"/>
              <a:gd name="connsiteX7" fmla="*/ 3852040 w 4613221"/>
              <a:gd name="connsiteY7" fmla="*/ 0 h 328107"/>
              <a:gd name="connsiteX8" fmla="*/ 4613221 w 4613221"/>
              <a:gd name="connsiteY8" fmla="*/ 0 h 328107"/>
              <a:gd name="connsiteX9" fmla="*/ 4613221 w 4613221"/>
              <a:gd name="connsiteY9" fmla="*/ 328107 h 328107"/>
              <a:gd name="connsiteX10" fmla="*/ 3990436 w 4613221"/>
              <a:gd name="connsiteY10" fmla="*/ 328107 h 328107"/>
              <a:gd name="connsiteX11" fmla="*/ 3459916 w 4613221"/>
              <a:gd name="connsiteY11" fmla="*/ 328107 h 328107"/>
              <a:gd name="connsiteX12" fmla="*/ 2975528 w 4613221"/>
              <a:gd name="connsiteY12" fmla="*/ 328107 h 328107"/>
              <a:gd name="connsiteX13" fmla="*/ 2398875 w 4613221"/>
              <a:gd name="connsiteY13" fmla="*/ 328107 h 328107"/>
              <a:gd name="connsiteX14" fmla="*/ 1729958 w 4613221"/>
              <a:gd name="connsiteY14" fmla="*/ 328107 h 328107"/>
              <a:gd name="connsiteX15" fmla="*/ 1107173 w 4613221"/>
              <a:gd name="connsiteY15" fmla="*/ 328107 h 328107"/>
              <a:gd name="connsiteX16" fmla="*/ 576653 w 4613221"/>
              <a:gd name="connsiteY16" fmla="*/ 328107 h 328107"/>
              <a:gd name="connsiteX17" fmla="*/ 0 w 4613221"/>
              <a:gd name="connsiteY17" fmla="*/ 328107 h 328107"/>
              <a:gd name="connsiteX18" fmla="*/ 0 w 4613221"/>
              <a:gd name="connsiteY18" fmla="*/ 0 h 32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613221" h="328107" fill="none" extrusionOk="0">
                <a:moveTo>
                  <a:pt x="0" y="0"/>
                </a:moveTo>
                <a:cubicBezTo>
                  <a:pt x="132539" y="-14439"/>
                  <a:pt x="441175" y="62113"/>
                  <a:pt x="576653" y="0"/>
                </a:cubicBezTo>
                <a:cubicBezTo>
                  <a:pt x="712131" y="-62113"/>
                  <a:pt x="954919" y="42419"/>
                  <a:pt x="1153305" y="0"/>
                </a:cubicBezTo>
                <a:cubicBezTo>
                  <a:pt x="1351691" y="-42419"/>
                  <a:pt x="1446222" y="12895"/>
                  <a:pt x="1729958" y="0"/>
                </a:cubicBezTo>
                <a:cubicBezTo>
                  <a:pt x="2013694" y="-12895"/>
                  <a:pt x="2067630" y="55400"/>
                  <a:pt x="2214346" y="0"/>
                </a:cubicBezTo>
                <a:cubicBezTo>
                  <a:pt x="2361062" y="-55400"/>
                  <a:pt x="2629976" y="54819"/>
                  <a:pt x="2883263" y="0"/>
                </a:cubicBezTo>
                <a:cubicBezTo>
                  <a:pt x="3136550" y="-54819"/>
                  <a:pt x="3262257" y="37940"/>
                  <a:pt x="3413784" y="0"/>
                </a:cubicBezTo>
                <a:cubicBezTo>
                  <a:pt x="3565311" y="-37940"/>
                  <a:pt x="3690581" y="44027"/>
                  <a:pt x="3852040" y="0"/>
                </a:cubicBezTo>
                <a:cubicBezTo>
                  <a:pt x="4013499" y="-44027"/>
                  <a:pt x="4375852" y="87780"/>
                  <a:pt x="4613221" y="0"/>
                </a:cubicBezTo>
                <a:cubicBezTo>
                  <a:pt x="4620358" y="151499"/>
                  <a:pt x="4599921" y="232070"/>
                  <a:pt x="4613221" y="328107"/>
                </a:cubicBezTo>
                <a:cubicBezTo>
                  <a:pt x="4331992" y="329045"/>
                  <a:pt x="4217934" y="322094"/>
                  <a:pt x="3990436" y="328107"/>
                </a:cubicBezTo>
                <a:cubicBezTo>
                  <a:pt x="3762939" y="334120"/>
                  <a:pt x="3682890" y="313383"/>
                  <a:pt x="3459916" y="328107"/>
                </a:cubicBezTo>
                <a:cubicBezTo>
                  <a:pt x="3236942" y="342831"/>
                  <a:pt x="3177505" y="290330"/>
                  <a:pt x="2975528" y="328107"/>
                </a:cubicBezTo>
                <a:cubicBezTo>
                  <a:pt x="2773551" y="365884"/>
                  <a:pt x="2634230" y="301677"/>
                  <a:pt x="2398875" y="328107"/>
                </a:cubicBezTo>
                <a:cubicBezTo>
                  <a:pt x="2163520" y="354537"/>
                  <a:pt x="1927401" y="273786"/>
                  <a:pt x="1729958" y="328107"/>
                </a:cubicBezTo>
                <a:cubicBezTo>
                  <a:pt x="1532515" y="382428"/>
                  <a:pt x="1410814" y="274546"/>
                  <a:pt x="1107173" y="328107"/>
                </a:cubicBezTo>
                <a:cubicBezTo>
                  <a:pt x="803532" y="381668"/>
                  <a:pt x="780993" y="312004"/>
                  <a:pt x="576653" y="328107"/>
                </a:cubicBezTo>
                <a:cubicBezTo>
                  <a:pt x="372313" y="344210"/>
                  <a:pt x="148597" y="289068"/>
                  <a:pt x="0" y="328107"/>
                </a:cubicBezTo>
                <a:cubicBezTo>
                  <a:pt x="-18022" y="222247"/>
                  <a:pt x="12780" y="125267"/>
                  <a:pt x="0" y="0"/>
                </a:cubicBezTo>
                <a:close/>
              </a:path>
              <a:path w="4613221" h="328107" stroke="0" extrusionOk="0">
                <a:moveTo>
                  <a:pt x="0" y="0"/>
                </a:moveTo>
                <a:cubicBezTo>
                  <a:pt x="188415" y="-51080"/>
                  <a:pt x="500209" y="71077"/>
                  <a:pt x="668917" y="0"/>
                </a:cubicBezTo>
                <a:cubicBezTo>
                  <a:pt x="837625" y="-71077"/>
                  <a:pt x="983814" y="48781"/>
                  <a:pt x="1153305" y="0"/>
                </a:cubicBezTo>
                <a:cubicBezTo>
                  <a:pt x="1322796" y="-48781"/>
                  <a:pt x="1475541" y="52305"/>
                  <a:pt x="1591561" y="0"/>
                </a:cubicBezTo>
                <a:cubicBezTo>
                  <a:pt x="1707581" y="-52305"/>
                  <a:pt x="2084864" y="1472"/>
                  <a:pt x="2260478" y="0"/>
                </a:cubicBezTo>
                <a:cubicBezTo>
                  <a:pt x="2436092" y="-1472"/>
                  <a:pt x="2589972" y="17220"/>
                  <a:pt x="2698734" y="0"/>
                </a:cubicBezTo>
                <a:cubicBezTo>
                  <a:pt x="2807496" y="-17220"/>
                  <a:pt x="3195463" y="6128"/>
                  <a:pt x="3367651" y="0"/>
                </a:cubicBezTo>
                <a:cubicBezTo>
                  <a:pt x="3539839" y="-6128"/>
                  <a:pt x="3776367" y="27890"/>
                  <a:pt x="4036568" y="0"/>
                </a:cubicBezTo>
                <a:cubicBezTo>
                  <a:pt x="4296769" y="-27890"/>
                  <a:pt x="4378519" y="48632"/>
                  <a:pt x="4613221" y="0"/>
                </a:cubicBezTo>
                <a:cubicBezTo>
                  <a:pt x="4637287" y="107857"/>
                  <a:pt x="4611694" y="204628"/>
                  <a:pt x="4613221" y="328107"/>
                </a:cubicBezTo>
                <a:cubicBezTo>
                  <a:pt x="4457263" y="359113"/>
                  <a:pt x="4085685" y="251132"/>
                  <a:pt x="3944304" y="328107"/>
                </a:cubicBezTo>
                <a:cubicBezTo>
                  <a:pt x="3802923" y="405082"/>
                  <a:pt x="3554475" y="291676"/>
                  <a:pt x="3413784" y="328107"/>
                </a:cubicBezTo>
                <a:cubicBezTo>
                  <a:pt x="3273093" y="364538"/>
                  <a:pt x="2994114" y="276177"/>
                  <a:pt x="2883263" y="328107"/>
                </a:cubicBezTo>
                <a:cubicBezTo>
                  <a:pt x="2772412" y="380037"/>
                  <a:pt x="2450681" y="325066"/>
                  <a:pt x="2306611" y="328107"/>
                </a:cubicBezTo>
                <a:cubicBezTo>
                  <a:pt x="2162541" y="331148"/>
                  <a:pt x="1905045" y="309989"/>
                  <a:pt x="1637693" y="328107"/>
                </a:cubicBezTo>
                <a:cubicBezTo>
                  <a:pt x="1370341" y="346225"/>
                  <a:pt x="1240826" y="320062"/>
                  <a:pt x="1061041" y="328107"/>
                </a:cubicBezTo>
                <a:cubicBezTo>
                  <a:pt x="881256" y="336152"/>
                  <a:pt x="662139" y="270276"/>
                  <a:pt x="530520" y="328107"/>
                </a:cubicBezTo>
                <a:cubicBezTo>
                  <a:pt x="398901" y="385938"/>
                  <a:pt x="146366" y="292427"/>
                  <a:pt x="0" y="328107"/>
                </a:cubicBezTo>
                <a:cubicBezTo>
                  <a:pt x="-25692" y="232571"/>
                  <a:pt x="24065" y="93503"/>
                  <a:pt x="0" y="0"/>
                </a:cubicBezTo>
                <a:close/>
              </a:path>
            </a:pathLst>
          </a:custGeom>
          <a:solidFill>
            <a:srgbClr val="0070C0">
              <a:alpha val="41961"/>
            </a:srgbClr>
          </a:solidFill>
          <a:ln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2155319099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1">
            <a:spAutoFit/>
          </a:bodyPr>
          <a:lstStyle>
            <a:defPPr>
              <a:defRPr lang="ar-EG"/>
            </a:defPPr>
            <a:lvl1pPr>
              <a:defRPr b="1">
                <a:solidFill>
                  <a:srgbClr val="00B050"/>
                </a:solidFill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مربع نص 14">
            <a:extLst>
              <a:ext uri="{FF2B5EF4-FFF2-40B4-BE49-F238E27FC236}">
                <a16:creationId xmlns:a16="http://schemas.microsoft.com/office/drawing/2014/main" id="{243416A8-0663-DEED-41EB-A87169CCD306}"/>
              </a:ext>
            </a:extLst>
          </p:cNvPr>
          <p:cNvSpPr txBox="1"/>
          <p:nvPr/>
        </p:nvSpPr>
        <p:spPr>
          <a:xfrm>
            <a:off x="7075355" y="4818185"/>
            <a:ext cx="4613221" cy="328107"/>
          </a:xfrm>
          <a:custGeom>
            <a:avLst/>
            <a:gdLst>
              <a:gd name="connsiteX0" fmla="*/ 0 w 4613221"/>
              <a:gd name="connsiteY0" fmla="*/ 0 h 328107"/>
              <a:gd name="connsiteX1" fmla="*/ 576653 w 4613221"/>
              <a:gd name="connsiteY1" fmla="*/ 0 h 328107"/>
              <a:gd name="connsiteX2" fmla="*/ 1153305 w 4613221"/>
              <a:gd name="connsiteY2" fmla="*/ 0 h 328107"/>
              <a:gd name="connsiteX3" fmla="*/ 1729958 w 4613221"/>
              <a:gd name="connsiteY3" fmla="*/ 0 h 328107"/>
              <a:gd name="connsiteX4" fmla="*/ 2214346 w 4613221"/>
              <a:gd name="connsiteY4" fmla="*/ 0 h 328107"/>
              <a:gd name="connsiteX5" fmla="*/ 2883263 w 4613221"/>
              <a:gd name="connsiteY5" fmla="*/ 0 h 328107"/>
              <a:gd name="connsiteX6" fmla="*/ 3413784 w 4613221"/>
              <a:gd name="connsiteY6" fmla="*/ 0 h 328107"/>
              <a:gd name="connsiteX7" fmla="*/ 3852040 w 4613221"/>
              <a:gd name="connsiteY7" fmla="*/ 0 h 328107"/>
              <a:gd name="connsiteX8" fmla="*/ 4613221 w 4613221"/>
              <a:gd name="connsiteY8" fmla="*/ 0 h 328107"/>
              <a:gd name="connsiteX9" fmla="*/ 4613221 w 4613221"/>
              <a:gd name="connsiteY9" fmla="*/ 328107 h 328107"/>
              <a:gd name="connsiteX10" fmla="*/ 3990436 w 4613221"/>
              <a:gd name="connsiteY10" fmla="*/ 328107 h 328107"/>
              <a:gd name="connsiteX11" fmla="*/ 3459916 w 4613221"/>
              <a:gd name="connsiteY11" fmla="*/ 328107 h 328107"/>
              <a:gd name="connsiteX12" fmla="*/ 2975528 w 4613221"/>
              <a:gd name="connsiteY12" fmla="*/ 328107 h 328107"/>
              <a:gd name="connsiteX13" fmla="*/ 2398875 w 4613221"/>
              <a:gd name="connsiteY13" fmla="*/ 328107 h 328107"/>
              <a:gd name="connsiteX14" fmla="*/ 1729958 w 4613221"/>
              <a:gd name="connsiteY14" fmla="*/ 328107 h 328107"/>
              <a:gd name="connsiteX15" fmla="*/ 1107173 w 4613221"/>
              <a:gd name="connsiteY15" fmla="*/ 328107 h 328107"/>
              <a:gd name="connsiteX16" fmla="*/ 576653 w 4613221"/>
              <a:gd name="connsiteY16" fmla="*/ 328107 h 328107"/>
              <a:gd name="connsiteX17" fmla="*/ 0 w 4613221"/>
              <a:gd name="connsiteY17" fmla="*/ 328107 h 328107"/>
              <a:gd name="connsiteX18" fmla="*/ 0 w 4613221"/>
              <a:gd name="connsiteY18" fmla="*/ 0 h 328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613221" h="328107" fill="none" extrusionOk="0">
                <a:moveTo>
                  <a:pt x="0" y="0"/>
                </a:moveTo>
                <a:cubicBezTo>
                  <a:pt x="132539" y="-14439"/>
                  <a:pt x="441175" y="62113"/>
                  <a:pt x="576653" y="0"/>
                </a:cubicBezTo>
                <a:cubicBezTo>
                  <a:pt x="712131" y="-62113"/>
                  <a:pt x="954919" y="42419"/>
                  <a:pt x="1153305" y="0"/>
                </a:cubicBezTo>
                <a:cubicBezTo>
                  <a:pt x="1351691" y="-42419"/>
                  <a:pt x="1446222" y="12895"/>
                  <a:pt x="1729958" y="0"/>
                </a:cubicBezTo>
                <a:cubicBezTo>
                  <a:pt x="2013694" y="-12895"/>
                  <a:pt x="2067630" y="55400"/>
                  <a:pt x="2214346" y="0"/>
                </a:cubicBezTo>
                <a:cubicBezTo>
                  <a:pt x="2361062" y="-55400"/>
                  <a:pt x="2629976" y="54819"/>
                  <a:pt x="2883263" y="0"/>
                </a:cubicBezTo>
                <a:cubicBezTo>
                  <a:pt x="3136550" y="-54819"/>
                  <a:pt x="3262257" y="37940"/>
                  <a:pt x="3413784" y="0"/>
                </a:cubicBezTo>
                <a:cubicBezTo>
                  <a:pt x="3565311" y="-37940"/>
                  <a:pt x="3690581" y="44027"/>
                  <a:pt x="3852040" y="0"/>
                </a:cubicBezTo>
                <a:cubicBezTo>
                  <a:pt x="4013499" y="-44027"/>
                  <a:pt x="4375852" y="87780"/>
                  <a:pt x="4613221" y="0"/>
                </a:cubicBezTo>
                <a:cubicBezTo>
                  <a:pt x="4620358" y="151499"/>
                  <a:pt x="4599921" y="232070"/>
                  <a:pt x="4613221" y="328107"/>
                </a:cubicBezTo>
                <a:cubicBezTo>
                  <a:pt x="4331992" y="329045"/>
                  <a:pt x="4217934" y="322094"/>
                  <a:pt x="3990436" y="328107"/>
                </a:cubicBezTo>
                <a:cubicBezTo>
                  <a:pt x="3762939" y="334120"/>
                  <a:pt x="3682890" y="313383"/>
                  <a:pt x="3459916" y="328107"/>
                </a:cubicBezTo>
                <a:cubicBezTo>
                  <a:pt x="3236942" y="342831"/>
                  <a:pt x="3177505" y="290330"/>
                  <a:pt x="2975528" y="328107"/>
                </a:cubicBezTo>
                <a:cubicBezTo>
                  <a:pt x="2773551" y="365884"/>
                  <a:pt x="2634230" y="301677"/>
                  <a:pt x="2398875" y="328107"/>
                </a:cubicBezTo>
                <a:cubicBezTo>
                  <a:pt x="2163520" y="354537"/>
                  <a:pt x="1927401" y="273786"/>
                  <a:pt x="1729958" y="328107"/>
                </a:cubicBezTo>
                <a:cubicBezTo>
                  <a:pt x="1532515" y="382428"/>
                  <a:pt x="1410814" y="274546"/>
                  <a:pt x="1107173" y="328107"/>
                </a:cubicBezTo>
                <a:cubicBezTo>
                  <a:pt x="803532" y="381668"/>
                  <a:pt x="780993" y="312004"/>
                  <a:pt x="576653" y="328107"/>
                </a:cubicBezTo>
                <a:cubicBezTo>
                  <a:pt x="372313" y="344210"/>
                  <a:pt x="148597" y="289068"/>
                  <a:pt x="0" y="328107"/>
                </a:cubicBezTo>
                <a:cubicBezTo>
                  <a:pt x="-18022" y="222247"/>
                  <a:pt x="12780" y="125267"/>
                  <a:pt x="0" y="0"/>
                </a:cubicBezTo>
                <a:close/>
              </a:path>
              <a:path w="4613221" h="328107" stroke="0" extrusionOk="0">
                <a:moveTo>
                  <a:pt x="0" y="0"/>
                </a:moveTo>
                <a:cubicBezTo>
                  <a:pt x="188415" y="-51080"/>
                  <a:pt x="500209" y="71077"/>
                  <a:pt x="668917" y="0"/>
                </a:cubicBezTo>
                <a:cubicBezTo>
                  <a:pt x="837625" y="-71077"/>
                  <a:pt x="983814" y="48781"/>
                  <a:pt x="1153305" y="0"/>
                </a:cubicBezTo>
                <a:cubicBezTo>
                  <a:pt x="1322796" y="-48781"/>
                  <a:pt x="1475541" y="52305"/>
                  <a:pt x="1591561" y="0"/>
                </a:cubicBezTo>
                <a:cubicBezTo>
                  <a:pt x="1707581" y="-52305"/>
                  <a:pt x="2084864" y="1472"/>
                  <a:pt x="2260478" y="0"/>
                </a:cubicBezTo>
                <a:cubicBezTo>
                  <a:pt x="2436092" y="-1472"/>
                  <a:pt x="2589972" y="17220"/>
                  <a:pt x="2698734" y="0"/>
                </a:cubicBezTo>
                <a:cubicBezTo>
                  <a:pt x="2807496" y="-17220"/>
                  <a:pt x="3195463" y="6128"/>
                  <a:pt x="3367651" y="0"/>
                </a:cubicBezTo>
                <a:cubicBezTo>
                  <a:pt x="3539839" y="-6128"/>
                  <a:pt x="3776367" y="27890"/>
                  <a:pt x="4036568" y="0"/>
                </a:cubicBezTo>
                <a:cubicBezTo>
                  <a:pt x="4296769" y="-27890"/>
                  <a:pt x="4378519" y="48632"/>
                  <a:pt x="4613221" y="0"/>
                </a:cubicBezTo>
                <a:cubicBezTo>
                  <a:pt x="4637287" y="107857"/>
                  <a:pt x="4611694" y="204628"/>
                  <a:pt x="4613221" y="328107"/>
                </a:cubicBezTo>
                <a:cubicBezTo>
                  <a:pt x="4457263" y="359113"/>
                  <a:pt x="4085685" y="251132"/>
                  <a:pt x="3944304" y="328107"/>
                </a:cubicBezTo>
                <a:cubicBezTo>
                  <a:pt x="3802923" y="405082"/>
                  <a:pt x="3554475" y="291676"/>
                  <a:pt x="3413784" y="328107"/>
                </a:cubicBezTo>
                <a:cubicBezTo>
                  <a:pt x="3273093" y="364538"/>
                  <a:pt x="2994114" y="276177"/>
                  <a:pt x="2883263" y="328107"/>
                </a:cubicBezTo>
                <a:cubicBezTo>
                  <a:pt x="2772412" y="380037"/>
                  <a:pt x="2450681" y="325066"/>
                  <a:pt x="2306611" y="328107"/>
                </a:cubicBezTo>
                <a:cubicBezTo>
                  <a:pt x="2162541" y="331148"/>
                  <a:pt x="1905045" y="309989"/>
                  <a:pt x="1637693" y="328107"/>
                </a:cubicBezTo>
                <a:cubicBezTo>
                  <a:pt x="1370341" y="346225"/>
                  <a:pt x="1240826" y="320062"/>
                  <a:pt x="1061041" y="328107"/>
                </a:cubicBezTo>
                <a:cubicBezTo>
                  <a:pt x="881256" y="336152"/>
                  <a:pt x="662139" y="270276"/>
                  <a:pt x="530520" y="328107"/>
                </a:cubicBezTo>
                <a:cubicBezTo>
                  <a:pt x="398901" y="385938"/>
                  <a:pt x="146366" y="292427"/>
                  <a:pt x="0" y="328107"/>
                </a:cubicBezTo>
                <a:cubicBezTo>
                  <a:pt x="-25692" y="232571"/>
                  <a:pt x="24065" y="93503"/>
                  <a:pt x="0" y="0"/>
                </a:cubicBezTo>
                <a:close/>
              </a:path>
            </a:pathLst>
          </a:custGeom>
          <a:solidFill>
            <a:srgbClr val="0070C0">
              <a:alpha val="41961"/>
            </a:srgbClr>
          </a:solidFill>
          <a:ln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2155319099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1">
            <a:spAutoFit/>
          </a:bodyPr>
          <a:lstStyle>
            <a:defPPr>
              <a:defRPr lang="ar-EG"/>
            </a:defPPr>
            <a:lvl1pPr>
              <a:defRPr b="1">
                <a:solidFill>
                  <a:srgbClr val="00B050"/>
                </a:solidFill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3BB7E258-E50B-6508-665B-0C16E83C5F37}"/>
              </a:ext>
            </a:extLst>
          </p:cNvPr>
          <p:cNvSpPr txBox="1"/>
          <p:nvPr/>
        </p:nvSpPr>
        <p:spPr>
          <a:xfrm>
            <a:off x="845694" y="776183"/>
            <a:ext cx="3596640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1" i="0" u="none" strike="noStrike" kern="1200" cap="none" spc="0" normalizeH="0" baseline="0" noProof="0" dirty="0">
                <a:ln>
                  <a:noFill/>
                </a:ln>
                <a:solidFill>
                  <a:srgbClr val="4D4FA9"/>
                </a:solidFill>
                <a:effectLst/>
                <a:uLnTx/>
                <a:uFillTx/>
                <a:latin typeface="abo2sadam" panose="02000500040000020004" pitchFamily="2" charset="-78"/>
                <a:ea typeface="+mn-ea"/>
                <a:cs typeface="abo2sadam" panose="02000500040000020004" pitchFamily="2" charset="-78"/>
              </a:rPr>
              <a:t>أُجيب عن الأسئلة </a:t>
            </a:r>
            <a:r>
              <a:rPr kumimoji="0" lang="ar-EG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bo2sadam" panose="02000500040000020004" pitchFamily="2" charset="-78"/>
                <a:ea typeface="+mn-ea"/>
                <a:cs typeface="abo2sadam" panose="02000500040000020004" pitchFamily="2" charset="-78"/>
              </a:rPr>
              <a:t>ص</a:t>
            </a:r>
            <a:r>
              <a:rPr kumimoji="0" lang="ar-AE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bo2sadam" panose="02000500040000020004" pitchFamily="2" charset="-78"/>
                <a:ea typeface="+mn-ea"/>
                <a:cs typeface="abo2sadam" panose="02000500040000020004" pitchFamily="2" charset="-78"/>
              </a:rPr>
              <a:t>70</a:t>
            </a:r>
            <a:endParaRPr kumimoji="0" lang="ar-EG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bo2sadam" panose="02000500040000020004" pitchFamily="2" charset="-78"/>
              <a:ea typeface="+mn-ea"/>
              <a:cs typeface="abo2sadam" panose="02000500040000020004" pitchFamily="2" charset="-78"/>
            </a:endParaRPr>
          </a:p>
        </p:txBody>
      </p:sp>
      <p:sp>
        <p:nvSpPr>
          <p:cNvPr id="10" name="مربع نص 1">
            <a:extLst>
              <a:ext uri="{FF2B5EF4-FFF2-40B4-BE49-F238E27FC236}">
                <a16:creationId xmlns:a16="http://schemas.microsoft.com/office/drawing/2014/main" id="{A3246EE4-2D80-505D-4224-CA4E0CAA1E07}"/>
              </a:ext>
            </a:extLst>
          </p:cNvPr>
          <p:cNvSpPr txBox="1"/>
          <p:nvPr/>
        </p:nvSpPr>
        <p:spPr>
          <a:xfrm>
            <a:off x="845692" y="2431437"/>
            <a:ext cx="3596640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1" i="0" u="none" strike="noStrike" kern="1200" cap="none" spc="0" normalizeH="0" baseline="0" noProof="0" dirty="0">
                <a:ln>
                  <a:noFill/>
                </a:ln>
                <a:solidFill>
                  <a:srgbClr val="4D4FA9"/>
                </a:solidFill>
                <a:effectLst/>
                <a:uLnTx/>
                <a:uFillTx/>
                <a:latin typeface="abo2sadam" panose="02000500040000020004" pitchFamily="2" charset="-78"/>
                <a:ea typeface="+mn-ea"/>
                <a:cs typeface="abo2sadam" panose="02000500040000020004" pitchFamily="2" charset="-78"/>
              </a:rPr>
              <a:t>أُجيب عن الأسئلة </a:t>
            </a:r>
            <a:r>
              <a:rPr kumimoji="0" lang="ar-EG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bo2sadam" panose="02000500040000020004" pitchFamily="2" charset="-78"/>
                <a:ea typeface="+mn-ea"/>
                <a:cs typeface="abo2sadam" panose="02000500040000020004" pitchFamily="2" charset="-78"/>
              </a:rPr>
              <a:t>ص</a:t>
            </a:r>
            <a:r>
              <a:rPr kumimoji="0" lang="ar-AE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bo2sadam" panose="02000500040000020004" pitchFamily="2" charset="-78"/>
                <a:ea typeface="+mn-ea"/>
                <a:cs typeface="abo2sadam" panose="02000500040000020004" pitchFamily="2" charset="-78"/>
              </a:rPr>
              <a:t>71</a:t>
            </a:r>
            <a:endParaRPr kumimoji="0" lang="ar-EG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bo2sadam" panose="02000500040000020004" pitchFamily="2" charset="-78"/>
              <a:ea typeface="+mn-ea"/>
              <a:cs typeface="abo2sadam" panose="0200050004000002000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37802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55A053-1008-C153-3201-6D86FFFDDD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024" b="11913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F93E021-8A8E-0BE3-46EA-84894B15A8F4}"/>
              </a:ext>
            </a:extLst>
          </p:cNvPr>
          <p:cNvSpPr txBox="1"/>
          <p:nvPr/>
        </p:nvSpPr>
        <p:spPr>
          <a:xfrm>
            <a:off x="269823" y="856289"/>
            <a:ext cx="11418757" cy="5693866"/>
          </a:xfrm>
          <a:prstGeom prst="rect">
            <a:avLst/>
          </a:prstGeom>
          <a:solidFill>
            <a:schemeClr val="bg1"/>
          </a:solidFill>
          <a:ln w="28575">
            <a:solidFill>
              <a:srgbClr val="D4616F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algn="r" rtl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b="1" i="0" u="none" strike="noStrike" cap="none" spc="0" normalizeH="0" baseline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</a:defRPr>
            </a:lvl1pPr>
          </a:lstStyle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 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2. ما الشَّيْءُ المُثِيرُ لِلدِّهْشَةِ فِي الْأَوْعِيَةِ الدَّمَوِيَّةِ فِي جِسْمِ الإِنْسَانِ؟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28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28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3.ما الفاكِهَةُ الَّتي تُحِبُّها أَكْثَرَ؟ أكْتُبْ سَطْرَينِ تَصِفُهَا وَتَصِفُ طَعْمَها؟ 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28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28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28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4.ما العَلاقَةُ بَيْنَ الآيَةِ الأولى في سورَةِ الأَعْلى، والآياتِ الْأَرْبَعِ الَّتي تليها؟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28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28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28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28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مربع نص 14">
            <a:extLst>
              <a:ext uri="{FF2B5EF4-FFF2-40B4-BE49-F238E27FC236}">
                <a16:creationId xmlns:a16="http://schemas.microsoft.com/office/drawing/2014/main" id="{F88F0BDD-6832-474F-E621-A05B6CEE543E}"/>
              </a:ext>
            </a:extLst>
          </p:cNvPr>
          <p:cNvSpPr txBox="1"/>
          <p:nvPr/>
        </p:nvSpPr>
        <p:spPr>
          <a:xfrm>
            <a:off x="3040192" y="3216238"/>
            <a:ext cx="8534401" cy="523220"/>
          </a:xfrm>
          <a:custGeom>
            <a:avLst/>
            <a:gdLst>
              <a:gd name="connsiteX0" fmla="*/ 0 w 8534401"/>
              <a:gd name="connsiteY0" fmla="*/ 0 h 523220"/>
              <a:gd name="connsiteX1" fmla="*/ 568960 w 8534401"/>
              <a:gd name="connsiteY1" fmla="*/ 0 h 523220"/>
              <a:gd name="connsiteX2" fmla="*/ 1052576 w 8534401"/>
              <a:gd name="connsiteY2" fmla="*/ 0 h 523220"/>
              <a:gd name="connsiteX3" fmla="*/ 1536192 w 8534401"/>
              <a:gd name="connsiteY3" fmla="*/ 0 h 523220"/>
              <a:gd name="connsiteX4" fmla="*/ 1934464 w 8534401"/>
              <a:gd name="connsiteY4" fmla="*/ 0 h 523220"/>
              <a:gd name="connsiteX5" fmla="*/ 2588768 w 8534401"/>
              <a:gd name="connsiteY5" fmla="*/ 0 h 523220"/>
              <a:gd name="connsiteX6" fmla="*/ 3072384 w 8534401"/>
              <a:gd name="connsiteY6" fmla="*/ 0 h 523220"/>
              <a:gd name="connsiteX7" fmla="*/ 3470656 w 8534401"/>
              <a:gd name="connsiteY7" fmla="*/ 0 h 523220"/>
              <a:gd name="connsiteX8" fmla="*/ 3783584 w 8534401"/>
              <a:gd name="connsiteY8" fmla="*/ 0 h 523220"/>
              <a:gd name="connsiteX9" fmla="*/ 4523233 w 8534401"/>
              <a:gd name="connsiteY9" fmla="*/ 0 h 523220"/>
              <a:gd name="connsiteX10" fmla="*/ 4921505 w 8534401"/>
              <a:gd name="connsiteY10" fmla="*/ 0 h 523220"/>
              <a:gd name="connsiteX11" fmla="*/ 5575809 w 8534401"/>
              <a:gd name="connsiteY11" fmla="*/ 0 h 523220"/>
              <a:gd name="connsiteX12" fmla="*/ 6315457 w 8534401"/>
              <a:gd name="connsiteY12" fmla="*/ 0 h 523220"/>
              <a:gd name="connsiteX13" fmla="*/ 6799073 w 8534401"/>
              <a:gd name="connsiteY13" fmla="*/ 0 h 523220"/>
              <a:gd name="connsiteX14" fmla="*/ 7538721 w 8534401"/>
              <a:gd name="connsiteY14" fmla="*/ 0 h 523220"/>
              <a:gd name="connsiteX15" fmla="*/ 8022337 w 8534401"/>
              <a:gd name="connsiteY15" fmla="*/ 0 h 523220"/>
              <a:gd name="connsiteX16" fmla="*/ 8534401 w 8534401"/>
              <a:gd name="connsiteY16" fmla="*/ 0 h 523220"/>
              <a:gd name="connsiteX17" fmla="*/ 8534401 w 8534401"/>
              <a:gd name="connsiteY17" fmla="*/ 523220 h 523220"/>
              <a:gd name="connsiteX18" fmla="*/ 7794753 w 8534401"/>
              <a:gd name="connsiteY18" fmla="*/ 523220 h 523220"/>
              <a:gd name="connsiteX19" fmla="*/ 7481825 w 8534401"/>
              <a:gd name="connsiteY19" fmla="*/ 523220 h 523220"/>
              <a:gd name="connsiteX20" fmla="*/ 6827521 w 8534401"/>
              <a:gd name="connsiteY20" fmla="*/ 523220 h 523220"/>
              <a:gd name="connsiteX21" fmla="*/ 6087873 w 8534401"/>
              <a:gd name="connsiteY21" fmla="*/ 523220 h 523220"/>
              <a:gd name="connsiteX22" fmla="*/ 5689601 w 8534401"/>
              <a:gd name="connsiteY22" fmla="*/ 523220 h 523220"/>
              <a:gd name="connsiteX23" fmla="*/ 5035297 w 8534401"/>
              <a:gd name="connsiteY23" fmla="*/ 523220 h 523220"/>
              <a:gd name="connsiteX24" fmla="*/ 4551681 w 8534401"/>
              <a:gd name="connsiteY24" fmla="*/ 523220 h 523220"/>
              <a:gd name="connsiteX25" fmla="*/ 4153408 w 8534401"/>
              <a:gd name="connsiteY25" fmla="*/ 523220 h 523220"/>
              <a:gd name="connsiteX26" fmla="*/ 3499104 w 8534401"/>
              <a:gd name="connsiteY26" fmla="*/ 523220 h 523220"/>
              <a:gd name="connsiteX27" fmla="*/ 3015488 w 8534401"/>
              <a:gd name="connsiteY27" fmla="*/ 523220 h 523220"/>
              <a:gd name="connsiteX28" fmla="*/ 2531872 w 8534401"/>
              <a:gd name="connsiteY28" fmla="*/ 523220 h 523220"/>
              <a:gd name="connsiteX29" fmla="*/ 1792224 w 8534401"/>
              <a:gd name="connsiteY29" fmla="*/ 523220 h 523220"/>
              <a:gd name="connsiteX30" fmla="*/ 1137920 w 8534401"/>
              <a:gd name="connsiteY30" fmla="*/ 523220 h 523220"/>
              <a:gd name="connsiteX31" fmla="*/ 0 w 8534401"/>
              <a:gd name="connsiteY31" fmla="*/ 523220 h 523220"/>
              <a:gd name="connsiteX32" fmla="*/ 0 w 8534401"/>
              <a:gd name="connsiteY32" fmla="*/ 0 h 523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8534401" h="523220" fill="none" extrusionOk="0">
                <a:moveTo>
                  <a:pt x="0" y="0"/>
                </a:moveTo>
                <a:cubicBezTo>
                  <a:pt x="282760" y="-2315"/>
                  <a:pt x="356079" y="66979"/>
                  <a:pt x="568960" y="0"/>
                </a:cubicBezTo>
                <a:cubicBezTo>
                  <a:pt x="781841" y="-66979"/>
                  <a:pt x="895577" y="54835"/>
                  <a:pt x="1052576" y="0"/>
                </a:cubicBezTo>
                <a:cubicBezTo>
                  <a:pt x="1209575" y="-54835"/>
                  <a:pt x="1353879" y="51518"/>
                  <a:pt x="1536192" y="0"/>
                </a:cubicBezTo>
                <a:cubicBezTo>
                  <a:pt x="1718505" y="-51518"/>
                  <a:pt x="1830825" y="7272"/>
                  <a:pt x="1934464" y="0"/>
                </a:cubicBezTo>
                <a:cubicBezTo>
                  <a:pt x="2038103" y="-7272"/>
                  <a:pt x="2425725" y="9600"/>
                  <a:pt x="2588768" y="0"/>
                </a:cubicBezTo>
                <a:cubicBezTo>
                  <a:pt x="2751811" y="-9600"/>
                  <a:pt x="2900564" y="29595"/>
                  <a:pt x="3072384" y="0"/>
                </a:cubicBezTo>
                <a:cubicBezTo>
                  <a:pt x="3244204" y="-29595"/>
                  <a:pt x="3307957" y="35665"/>
                  <a:pt x="3470656" y="0"/>
                </a:cubicBezTo>
                <a:cubicBezTo>
                  <a:pt x="3633355" y="-35665"/>
                  <a:pt x="3648175" y="21634"/>
                  <a:pt x="3783584" y="0"/>
                </a:cubicBezTo>
                <a:cubicBezTo>
                  <a:pt x="3918993" y="-21634"/>
                  <a:pt x="4237974" y="19668"/>
                  <a:pt x="4523233" y="0"/>
                </a:cubicBezTo>
                <a:cubicBezTo>
                  <a:pt x="4808492" y="-19668"/>
                  <a:pt x="4790292" y="41364"/>
                  <a:pt x="4921505" y="0"/>
                </a:cubicBezTo>
                <a:cubicBezTo>
                  <a:pt x="5052718" y="-41364"/>
                  <a:pt x="5259836" y="23794"/>
                  <a:pt x="5575809" y="0"/>
                </a:cubicBezTo>
                <a:cubicBezTo>
                  <a:pt x="5891782" y="-23794"/>
                  <a:pt x="6142020" y="75285"/>
                  <a:pt x="6315457" y="0"/>
                </a:cubicBezTo>
                <a:cubicBezTo>
                  <a:pt x="6488894" y="-75285"/>
                  <a:pt x="6597780" y="26107"/>
                  <a:pt x="6799073" y="0"/>
                </a:cubicBezTo>
                <a:cubicBezTo>
                  <a:pt x="7000366" y="-26107"/>
                  <a:pt x="7266413" y="32421"/>
                  <a:pt x="7538721" y="0"/>
                </a:cubicBezTo>
                <a:cubicBezTo>
                  <a:pt x="7811029" y="-32421"/>
                  <a:pt x="7885571" y="37570"/>
                  <a:pt x="8022337" y="0"/>
                </a:cubicBezTo>
                <a:cubicBezTo>
                  <a:pt x="8159103" y="-37570"/>
                  <a:pt x="8291557" y="26115"/>
                  <a:pt x="8534401" y="0"/>
                </a:cubicBezTo>
                <a:cubicBezTo>
                  <a:pt x="8588028" y="128326"/>
                  <a:pt x="8477483" y="362754"/>
                  <a:pt x="8534401" y="523220"/>
                </a:cubicBezTo>
                <a:cubicBezTo>
                  <a:pt x="8341470" y="609063"/>
                  <a:pt x="8148316" y="500164"/>
                  <a:pt x="7794753" y="523220"/>
                </a:cubicBezTo>
                <a:cubicBezTo>
                  <a:pt x="7441190" y="546276"/>
                  <a:pt x="7579280" y="512562"/>
                  <a:pt x="7481825" y="523220"/>
                </a:cubicBezTo>
                <a:cubicBezTo>
                  <a:pt x="7384370" y="533878"/>
                  <a:pt x="7120950" y="456288"/>
                  <a:pt x="6827521" y="523220"/>
                </a:cubicBezTo>
                <a:cubicBezTo>
                  <a:pt x="6534092" y="590152"/>
                  <a:pt x="6286736" y="471129"/>
                  <a:pt x="6087873" y="523220"/>
                </a:cubicBezTo>
                <a:cubicBezTo>
                  <a:pt x="5889010" y="575311"/>
                  <a:pt x="5856309" y="495536"/>
                  <a:pt x="5689601" y="523220"/>
                </a:cubicBezTo>
                <a:cubicBezTo>
                  <a:pt x="5522893" y="550904"/>
                  <a:pt x="5179261" y="453828"/>
                  <a:pt x="5035297" y="523220"/>
                </a:cubicBezTo>
                <a:cubicBezTo>
                  <a:pt x="4891333" y="592612"/>
                  <a:pt x="4672382" y="490713"/>
                  <a:pt x="4551681" y="523220"/>
                </a:cubicBezTo>
                <a:cubicBezTo>
                  <a:pt x="4430980" y="555727"/>
                  <a:pt x="4293541" y="497015"/>
                  <a:pt x="4153408" y="523220"/>
                </a:cubicBezTo>
                <a:cubicBezTo>
                  <a:pt x="4013275" y="549425"/>
                  <a:pt x="3739069" y="474147"/>
                  <a:pt x="3499104" y="523220"/>
                </a:cubicBezTo>
                <a:cubicBezTo>
                  <a:pt x="3259139" y="572293"/>
                  <a:pt x="3194101" y="498850"/>
                  <a:pt x="3015488" y="523220"/>
                </a:cubicBezTo>
                <a:cubicBezTo>
                  <a:pt x="2836875" y="547590"/>
                  <a:pt x="2686116" y="487484"/>
                  <a:pt x="2531872" y="523220"/>
                </a:cubicBezTo>
                <a:cubicBezTo>
                  <a:pt x="2377628" y="558956"/>
                  <a:pt x="2025718" y="465553"/>
                  <a:pt x="1792224" y="523220"/>
                </a:cubicBezTo>
                <a:cubicBezTo>
                  <a:pt x="1558730" y="580887"/>
                  <a:pt x="1313243" y="476147"/>
                  <a:pt x="1137920" y="523220"/>
                </a:cubicBezTo>
                <a:cubicBezTo>
                  <a:pt x="962597" y="570293"/>
                  <a:pt x="463642" y="492895"/>
                  <a:pt x="0" y="523220"/>
                </a:cubicBezTo>
                <a:cubicBezTo>
                  <a:pt x="-35989" y="278318"/>
                  <a:pt x="47141" y="132651"/>
                  <a:pt x="0" y="0"/>
                </a:cubicBezTo>
                <a:close/>
              </a:path>
              <a:path w="8534401" h="523220" stroke="0" extrusionOk="0">
                <a:moveTo>
                  <a:pt x="0" y="0"/>
                </a:moveTo>
                <a:cubicBezTo>
                  <a:pt x="215196" y="-88268"/>
                  <a:pt x="370680" y="24613"/>
                  <a:pt x="739648" y="0"/>
                </a:cubicBezTo>
                <a:cubicBezTo>
                  <a:pt x="1108616" y="-24613"/>
                  <a:pt x="1019473" y="13085"/>
                  <a:pt x="1137920" y="0"/>
                </a:cubicBezTo>
                <a:cubicBezTo>
                  <a:pt x="1256367" y="-13085"/>
                  <a:pt x="1337263" y="7631"/>
                  <a:pt x="1450848" y="0"/>
                </a:cubicBezTo>
                <a:cubicBezTo>
                  <a:pt x="1564433" y="-7631"/>
                  <a:pt x="1906099" y="86739"/>
                  <a:pt x="2190496" y="0"/>
                </a:cubicBezTo>
                <a:cubicBezTo>
                  <a:pt x="2474893" y="-86739"/>
                  <a:pt x="2383898" y="13578"/>
                  <a:pt x="2503424" y="0"/>
                </a:cubicBezTo>
                <a:cubicBezTo>
                  <a:pt x="2622950" y="-13578"/>
                  <a:pt x="2971371" y="45468"/>
                  <a:pt x="3243072" y="0"/>
                </a:cubicBezTo>
                <a:cubicBezTo>
                  <a:pt x="3514773" y="-45468"/>
                  <a:pt x="3677911" y="74303"/>
                  <a:pt x="3982720" y="0"/>
                </a:cubicBezTo>
                <a:cubicBezTo>
                  <a:pt x="4287529" y="-74303"/>
                  <a:pt x="4361708" y="36193"/>
                  <a:pt x="4722369" y="0"/>
                </a:cubicBezTo>
                <a:cubicBezTo>
                  <a:pt x="5083030" y="-36193"/>
                  <a:pt x="5281582" y="13023"/>
                  <a:pt x="5462017" y="0"/>
                </a:cubicBezTo>
                <a:cubicBezTo>
                  <a:pt x="5642452" y="-13023"/>
                  <a:pt x="5804396" y="54624"/>
                  <a:pt x="5945633" y="0"/>
                </a:cubicBezTo>
                <a:cubicBezTo>
                  <a:pt x="6086870" y="-54624"/>
                  <a:pt x="6281332" y="35156"/>
                  <a:pt x="6429249" y="0"/>
                </a:cubicBezTo>
                <a:cubicBezTo>
                  <a:pt x="6577166" y="-35156"/>
                  <a:pt x="6817100" y="19514"/>
                  <a:pt x="7083553" y="0"/>
                </a:cubicBezTo>
                <a:cubicBezTo>
                  <a:pt x="7350006" y="-19514"/>
                  <a:pt x="7364323" y="2024"/>
                  <a:pt x="7481825" y="0"/>
                </a:cubicBezTo>
                <a:cubicBezTo>
                  <a:pt x="7599327" y="-2024"/>
                  <a:pt x="8112009" y="7128"/>
                  <a:pt x="8534401" y="0"/>
                </a:cubicBezTo>
                <a:cubicBezTo>
                  <a:pt x="8558577" y="212471"/>
                  <a:pt x="8503066" y="307445"/>
                  <a:pt x="8534401" y="523220"/>
                </a:cubicBezTo>
                <a:cubicBezTo>
                  <a:pt x="8307664" y="570510"/>
                  <a:pt x="7991146" y="507194"/>
                  <a:pt x="7794753" y="523220"/>
                </a:cubicBezTo>
                <a:cubicBezTo>
                  <a:pt x="7598360" y="539246"/>
                  <a:pt x="7277346" y="485516"/>
                  <a:pt x="7140449" y="523220"/>
                </a:cubicBezTo>
                <a:cubicBezTo>
                  <a:pt x="7003552" y="560924"/>
                  <a:pt x="6762213" y="498145"/>
                  <a:pt x="6656833" y="523220"/>
                </a:cubicBezTo>
                <a:cubicBezTo>
                  <a:pt x="6551453" y="548295"/>
                  <a:pt x="6395402" y="516325"/>
                  <a:pt x="6173217" y="523220"/>
                </a:cubicBezTo>
                <a:cubicBezTo>
                  <a:pt x="5951032" y="530115"/>
                  <a:pt x="5998890" y="494885"/>
                  <a:pt x="5860289" y="523220"/>
                </a:cubicBezTo>
                <a:cubicBezTo>
                  <a:pt x="5721688" y="551555"/>
                  <a:pt x="5607931" y="511360"/>
                  <a:pt x="5376673" y="523220"/>
                </a:cubicBezTo>
                <a:cubicBezTo>
                  <a:pt x="5145415" y="535080"/>
                  <a:pt x="5057211" y="470160"/>
                  <a:pt x="4893057" y="523220"/>
                </a:cubicBezTo>
                <a:cubicBezTo>
                  <a:pt x="4728903" y="576280"/>
                  <a:pt x="4477954" y="452894"/>
                  <a:pt x="4238752" y="523220"/>
                </a:cubicBezTo>
                <a:cubicBezTo>
                  <a:pt x="3999551" y="593546"/>
                  <a:pt x="3875237" y="480973"/>
                  <a:pt x="3669792" y="523220"/>
                </a:cubicBezTo>
                <a:cubicBezTo>
                  <a:pt x="3464347" y="565467"/>
                  <a:pt x="3183398" y="436991"/>
                  <a:pt x="2930144" y="523220"/>
                </a:cubicBezTo>
                <a:cubicBezTo>
                  <a:pt x="2676890" y="609449"/>
                  <a:pt x="2711604" y="504118"/>
                  <a:pt x="2531872" y="523220"/>
                </a:cubicBezTo>
                <a:cubicBezTo>
                  <a:pt x="2352140" y="542322"/>
                  <a:pt x="2152111" y="501190"/>
                  <a:pt x="2048256" y="523220"/>
                </a:cubicBezTo>
                <a:cubicBezTo>
                  <a:pt x="1944401" y="545250"/>
                  <a:pt x="1696102" y="519673"/>
                  <a:pt x="1564640" y="523220"/>
                </a:cubicBezTo>
                <a:cubicBezTo>
                  <a:pt x="1433178" y="526767"/>
                  <a:pt x="1297612" y="478159"/>
                  <a:pt x="1166368" y="523220"/>
                </a:cubicBezTo>
                <a:cubicBezTo>
                  <a:pt x="1035124" y="568281"/>
                  <a:pt x="646408" y="447883"/>
                  <a:pt x="512064" y="523220"/>
                </a:cubicBezTo>
                <a:cubicBezTo>
                  <a:pt x="377720" y="598557"/>
                  <a:pt x="115394" y="501905"/>
                  <a:pt x="0" y="523220"/>
                </a:cubicBezTo>
                <a:cubicBezTo>
                  <a:pt x="-3235" y="297749"/>
                  <a:pt x="3904" y="201217"/>
                  <a:pt x="0" y="0"/>
                </a:cubicBezTo>
                <a:close/>
              </a:path>
            </a:pathLst>
          </a:custGeom>
          <a:solidFill>
            <a:srgbClr val="0070C0">
              <a:alpha val="41961"/>
            </a:srgbClr>
          </a:solidFill>
          <a:ln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2155319099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1">
            <a:spAutoFit/>
          </a:bodyPr>
          <a:lstStyle>
            <a:defPPr>
              <a:defRPr lang="ar-EG"/>
            </a:defPPr>
            <a:lvl1pPr>
              <a:defRPr b="1">
                <a:solidFill>
                  <a:srgbClr val="00B050"/>
                </a:solidFill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‏الفراولة حمراء اللون فيها حبوب صغيرة.</a:t>
            </a:r>
          </a:p>
        </p:txBody>
      </p:sp>
      <p:sp>
        <p:nvSpPr>
          <p:cNvPr id="11" name="مربع نص 14">
            <a:extLst>
              <a:ext uri="{FF2B5EF4-FFF2-40B4-BE49-F238E27FC236}">
                <a16:creationId xmlns:a16="http://schemas.microsoft.com/office/drawing/2014/main" id="{CD6DF7FB-0C34-2E58-67D3-158139143C22}"/>
              </a:ext>
            </a:extLst>
          </p:cNvPr>
          <p:cNvSpPr txBox="1"/>
          <p:nvPr/>
        </p:nvSpPr>
        <p:spPr>
          <a:xfrm>
            <a:off x="2926204" y="4836785"/>
            <a:ext cx="8534401" cy="1569660"/>
          </a:xfrm>
          <a:custGeom>
            <a:avLst/>
            <a:gdLst>
              <a:gd name="connsiteX0" fmla="*/ 0 w 8534401"/>
              <a:gd name="connsiteY0" fmla="*/ 0 h 1569660"/>
              <a:gd name="connsiteX1" fmla="*/ 654304 w 8534401"/>
              <a:gd name="connsiteY1" fmla="*/ 0 h 1569660"/>
              <a:gd name="connsiteX2" fmla="*/ 1052576 w 8534401"/>
              <a:gd name="connsiteY2" fmla="*/ 0 h 1569660"/>
              <a:gd name="connsiteX3" fmla="*/ 1365504 w 8534401"/>
              <a:gd name="connsiteY3" fmla="*/ 0 h 1569660"/>
              <a:gd name="connsiteX4" fmla="*/ 2105152 w 8534401"/>
              <a:gd name="connsiteY4" fmla="*/ 0 h 1569660"/>
              <a:gd name="connsiteX5" fmla="*/ 2503424 w 8534401"/>
              <a:gd name="connsiteY5" fmla="*/ 0 h 1569660"/>
              <a:gd name="connsiteX6" fmla="*/ 3157728 w 8534401"/>
              <a:gd name="connsiteY6" fmla="*/ 0 h 1569660"/>
              <a:gd name="connsiteX7" fmla="*/ 3897376 w 8534401"/>
              <a:gd name="connsiteY7" fmla="*/ 0 h 1569660"/>
              <a:gd name="connsiteX8" fmla="*/ 4380993 w 8534401"/>
              <a:gd name="connsiteY8" fmla="*/ 0 h 1569660"/>
              <a:gd name="connsiteX9" fmla="*/ 5120641 w 8534401"/>
              <a:gd name="connsiteY9" fmla="*/ 0 h 1569660"/>
              <a:gd name="connsiteX10" fmla="*/ 5604257 w 8534401"/>
              <a:gd name="connsiteY10" fmla="*/ 0 h 1569660"/>
              <a:gd name="connsiteX11" fmla="*/ 6343905 w 8534401"/>
              <a:gd name="connsiteY11" fmla="*/ 0 h 1569660"/>
              <a:gd name="connsiteX12" fmla="*/ 6656833 w 8534401"/>
              <a:gd name="connsiteY12" fmla="*/ 0 h 1569660"/>
              <a:gd name="connsiteX13" fmla="*/ 6969761 w 8534401"/>
              <a:gd name="connsiteY13" fmla="*/ 0 h 1569660"/>
              <a:gd name="connsiteX14" fmla="*/ 7282689 w 8534401"/>
              <a:gd name="connsiteY14" fmla="*/ 0 h 1569660"/>
              <a:gd name="connsiteX15" fmla="*/ 7680961 w 8534401"/>
              <a:gd name="connsiteY15" fmla="*/ 0 h 1569660"/>
              <a:gd name="connsiteX16" fmla="*/ 8534401 w 8534401"/>
              <a:gd name="connsiteY16" fmla="*/ 0 h 1569660"/>
              <a:gd name="connsiteX17" fmla="*/ 8534401 w 8534401"/>
              <a:gd name="connsiteY17" fmla="*/ 538917 h 1569660"/>
              <a:gd name="connsiteX18" fmla="*/ 8534401 w 8534401"/>
              <a:gd name="connsiteY18" fmla="*/ 1046440 h 1569660"/>
              <a:gd name="connsiteX19" fmla="*/ 8534401 w 8534401"/>
              <a:gd name="connsiteY19" fmla="*/ 1569660 h 1569660"/>
              <a:gd name="connsiteX20" fmla="*/ 8221473 w 8534401"/>
              <a:gd name="connsiteY20" fmla="*/ 1569660 h 1569660"/>
              <a:gd name="connsiteX21" fmla="*/ 7567169 w 8534401"/>
              <a:gd name="connsiteY21" fmla="*/ 1569660 h 1569660"/>
              <a:gd name="connsiteX22" fmla="*/ 7083553 w 8534401"/>
              <a:gd name="connsiteY22" fmla="*/ 1569660 h 1569660"/>
              <a:gd name="connsiteX23" fmla="*/ 6599937 w 8534401"/>
              <a:gd name="connsiteY23" fmla="*/ 1569660 h 1569660"/>
              <a:gd name="connsiteX24" fmla="*/ 5860289 w 8534401"/>
              <a:gd name="connsiteY24" fmla="*/ 1569660 h 1569660"/>
              <a:gd name="connsiteX25" fmla="*/ 5205985 w 8534401"/>
              <a:gd name="connsiteY25" fmla="*/ 1569660 h 1569660"/>
              <a:gd name="connsiteX26" fmla="*/ 4466337 w 8534401"/>
              <a:gd name="connsiteY26" fmla="*/ 1569660 h 1569660"/>
              <a:gd name="connsiteX27" fmla="*/ 3812032 w 8534401"/>
              <a:gd name="connsiteY27" fmla="*/ 1569660 h 1569660"/>
              <a:gd name="connsiteX28" fmla="*/ 3157728 w 8534401"/>
              <a:gd name="connsiteY28" fmla="*/ 1569660 h 1569660"/>
              <a:gd name="connsiteX29" fmla="*/ 2674112 w 8534401"/>
              <a:gd name="connsiteY29" fmla="*/ 1569660 h 1569660"/>
              <a:gd name="connsiteX30" fmla="*/ 2361184 w 8534401"/>
              <a:gd name="connsiteY30" fmla="*/ 1569660 h 1569660"/>
              <a:gd name="connsiteX31" fmla="*/ 1962912 w 8534401"/>
              <a:gd name="connsiteY31" fmla="*/ 1569660 h 1569660"/>
              <a:gd name="connsiteX32" fmla="*/ 1649984 w 8534401"/>
              <a:gd name="connsiteY32" fmla="*/ 1569660 h 1569660"/>
              <a:gd name="connsiteX33" fmla="*/ 1251712 w 8534401"/>
              <a:gd name="connsiteY33" fmla="*/ 1569660 h 1569660"/>
              <a:gd name="connsiteX34" fmla="*/ 853440 w 8534401"/>
              <a:gd name="connsiteY34" fmla="*/ 1569660 h 1569660"/>
              <a:gd name="connsiteX35" fmla="*/ 0 w 8534401"/>
              <a:gd name="connsiteY35" fmla="*/ 1569660 h 1569660"/>
              <a:gd name="connsiteX36" fmla="*/ 0 w 8534401"/>
              <a:gd name="connsiteY36" fmla="*/ 1015047 h 1569660"/>
              <a:gd name="connsiteX37" fmla="*/ 0 w 8534401"/>
              <a:gd name="connsiteY37" fmla="*/ 476130 h 1569660"/>
              <a:gd name="connsiteX38" fmla="*/ 0 w 8534401"/>
              <a:gd name="connsiteY38" fmla="*/ 0 h 1569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8534401" h="1569660" fill="none" extrusionOk="0">
                <a:moveTo>
                  <a:pt x="0" y="0"/>
                </a:moveTo>
                <a:cubicBezTo>
                  <a:pt x="277074" y="-39337"/>
                  <a:pt x="331567" y="50078"/>
                  <a:pt x="654304" y="0"/>
                </a:cubicBezTo>
                <a:cubicBezTo>
                  <a:pt x="977041" y="-50078"/>
                  <a:pt x="889877" y="35665"/>
                  <a:pt x="1052576" y="0"/>
                </a:cubicBezTo>
                <a:cubicBezTo>
                  <a:pt x="1215275" y="-35665"/>
                  <a:pt x="1230095" y="21634"/>
                  <a:pt x="1365504" y="0"/>
                </a:cubicBezTo>
                <a:cubicBezTo>
                  <a:pt x="1500913" y="-21634"/>
                  <a:pt x="1823318" y="23160"/>
                  <a:pt x="2105152" y="0"/>
                </a:cubicBezTo>
                <a:cubicBezTo>
                  <a:pt x="2386986" y="-23160"/>
                  <a:pt x="2372211" y="41364"/>
                  <a:pt x="2503424" y="0"/>
                </a:cubicBezTo>
                <a:cubicBezTo>
                  <a:pt x="2634637" y="-41364"/>
                  <a:pt x="2841755" y="23794"/>
                  <a:pt x="3157728" y="0"/>
                </a:cubicBezTo>
                <a:cubicBezTo>
                  <a:pt x="3473701" y="-23794"/>
                  <a:pt x="3723939" y="75285"/>
                  <a:pt x="3897376" y="0"/>
                </a:cubicBezTo>
                <a:cubicBezTo>
                  <a:pt x="4070813" y="-75285"/>
                  <a:pt x="4173278" y="24752"/>
                  <a:pt x="4380993" y="0"/>
                </a:cubicBezTo>
                <a:cubicBezTo>
                  <a:pt x="4588708" y="-24752"/>
                  <a:pt x="4848333" y="32421"/>
                  <a:pt x="5120641" y="0"/>
                </a:cubicBezTo>
                <a:cubicBezTo>
                  <a:pt x="5392949" y="-32421"/>
                  <a:pt x="5467491" y="37570"/>
                  <a:pt x="5604257" y="0"/>
                </a:cubicBezTo>
                <a:cubicBezTo>
                  <a:pt x="5741023" y="-37570"/>
                  <a:pt x="6039699" y="73907"/>
                  <a:pt x="6343905" y="0"/>
                </a:cubicBezTo>
                <a:cubicBezTo>
                  <a:pt x="6648111" y="-73907"/>
                  <a:pt x="6528414" y="9946"/>
                  <a:pt x="6656833" y="0"/>
                </a:cubicBezTo>
                <a:cubicBezTo>
                  <a:pt x="6785252" y="-9946"/>
                  <a:pt x="6877495" y="10652"/>
                  <a:pt x="6969761" y="0"/>
                </a:cubicBezTo>
                <a:cubicBezTo>
                  <a:pt x="7062027" y="-10652"/>
                  <a:pt x="7153447" y="11459"/>
                  <a:pt x="7282689" y="0"/>
                </a:cubicBezTo>
                <a:cubicBezTo>
                  <a:pt x="7411931" y="-11459"/>
                  <a:pt x="7596871" y="30788"/>
                  <a:pt x="7680961" y="0"/>
                </a:cubicBezTo>
                <a:cubicBezTo>
                  <a:pt x="7765051" y="-30788"/>
                  <a:pt x="8279237" y="55599"/>
                  <a:pt x="8534401" y="0"/>
                </a:cubicBezTo>
                <a:cubicBezTo>
                  <a:pt x="8534938" y="180494"/>
                  <a:pt x="8484804" y="380881"/>
                  <a:pt x="8534401" y="538917"/>
                </a:cubicBezTo>
                <a:cubicBezTo>
                  <a:pt x="8583998" y="696953"/>
                  <a:pt x="8487616" y="900957"/>
                  <a:pt x="8534401" y="1046440"/>
                </a:cubicBezTo>
                <a:cubicBezTo>
                  <a:pt x="8581186" y="1191923"/>
                  <a:pt x="8516164" y="1319954"/>
                  <a:pt x="8534401" y="1569660"/>
                </a:cubicBezTo>
                <a:cubicBezTo>
                  <a:pt x="8427742" y="1600613"/>
                  <a:pt x="8335995" y="1551762"/>
                  <a:pt x="8221473" y="1569660"/>
                </a:cubicBezTo>
                <a:cubicBezTo>
                  <a:pt x="8106951" y="1587558"/>
                  <a:pt x="7807134" y="1520587"/>
                  <a:pt x="7567169" y="1569660"/>
                </a:cubicBezTo>
                <a:cubicBezTo>
                  <a:pt x="7327204" y="1618733"/>
                  <a:pt x="7262166" y="1545290"/>
                  <a:pt x="7083553" y="1569660"/>
                </a:cubicBezTo>
                <a:cubicBezTo>
                  <a:pt x="6904940" y="1594030"/>
                  <a:pt x="6754181" y="1533924"/>
                  <a:pt x="6599937" y="1569660"/>
                </a:cubicBezTo>
                <a:cubicBezTo>
                  <a:pt x="6445693" y="1605396"/>
                  <a:pt x="6093783" y="1511993"/>
                  <a:pt x="5860289" y="1569660"/>
                </a:cubicBezTo>
                <a:cubicBezTo>
                  <a:pt x="5626795" y="1627327"/>
                  <a:pt x="5381308" y="1522587"/>
                  <a:pt x="5205985" y="1569660"/>
                </a:cubicBezTo>
                <a:cubicBezTo>
                  <a:pt x="5030662" y="1616733"/>
                  <a:pt x="4822503" y="1512025"/>
                  <a:pt x="4466337" y="1569660"/>
                </a:cubicBezTo>
                <a:cubicBezTo>
                  <a:pt x="4110171" y="1627295"/>
                  <a:pt x="3948133" y="1537540"/>
                  <a:pt x="3812032" y="1569660"/>
                </a:cubicBezTo>
                <a:cubicBezTo>
                  <a:pt x="3675931" y="1601780"/>
                  <a:pt x="3397284" y="1498050"/>
                  <a:pt x="3157728" y="1569660"/>
                </a:cubicBezTo>
                <a:cubicBezTo>
                  <a:pt x="2918172" y="1641270"/>
                  <a:pt x="2878026" y="1562754"/>
                  <a:pt x="2674112" y="1569660"/>
                </a:cubicBezTo>
                <a:cubicBezTo>
                  <a:pt x="2470198" y="1576566"/>
                  <a:pt x="2517088" y="1538405"/>
                  <a:pt x="2361184" y="1569660"/>
                </a:cubicBezTo>
                <a:cubicBezTo>
                  <a:pt x="2205280" y="1600915"/>
                  <a:pt x="2071383" y="1522462"/>
                  <a:pt x="1962912" y="1569660"/>
                </a:cubicBezTo>
                <a:cubicBezTo>
                  <a:pt x="1854441" y="1616858"/>
                  <a:pt x="1783443" y="1543523"/>
                  <a:pt x="1649984" y="1569660"/>
                </a:cubicBezTo>
                <a:cubicBezTo>
                  <a:pt x="1516525" y="1595797"/>
                  <a:pt x="1444731" y="1554799"/>
                  <a:pt x="1251712" y="1569660"/>
                </a:cubicBezTo>
                <a:cubicBezTo>
                  <a:pt x="1058693" y="1584521"/>
                  <a:pt x="946479" y="1557956"/>
                  <a:pt x="853440" y="1569660"/>
                </a:cubicBezTo>
                <a:cubicBezTo>
                  <a:pt x="760401" y="1581364"/>
                  <a:pt x="189357" y="1534327"/>
                  <a:pt x="0" y="1569660"/>
                </a:cubicBezTo>
                <a:cubicBezTo>
                  <a:pt x="-59533" y="1436169"/>
                  <a:pt x="32431" y="1270574"/>
                  <a:pt x="0" y="1015047"/>
                </a:cubicBezTo>
                <a:cubicBezTo>
                  <a:pt x="-32431" y="759520"/>
                  <a:pt x="16484" y="594059"/>
                  <a:pt x="0" y="476130"/>
                </a:cubicBezTo>
                <a:cubicBezTo>
                  <a:pt x="-16484" y="358201"/>
                  <a:pt x="31421" y="173766"/>
                  <a:pt x="0" y="0"/>
                </a:cubicBezTo>
                <a:close/>
              </a:path>
              <a:path w="8534401" h="1569660" stroke="0" extrusionOk="0">
                <a:moveTo>
                  <a:pt x="0" y="0"/>
                </a:moveTo>
                <a:cubicBezTo>
                  <a:pt x="215196" y="-88268"/>
                  <a:pt x="370680" y="24613"/>
                  <a:pt x="739648" y="0"/>
                </a:cubicBezTo>
                <a:cubicBezTo>
                  <a:pt x="1108616" y="-24613"/>
                  <a:pt x="1019473" y="13085"/>
                  <a:pt x="1137920" y="0"/>
                </a:cubicBezTo>
                <a:cubicBezTo>
                  <a:pt x="1256367" y="-13085"/>
                  <a:pt x="1337263" y="7631"/>
                  <a:pt x="1450848" y="0"/>
                </a:cubicBezTo>
                <a:cubicBezTo>
                  <a:pt x="1564433" y="-7631"/>
                  <a:pt x="1906099" y="86739"/>
                  <a:pt x="2190496" y="0"/>
                </a:cubicBezTo>
                <a:cubicBezTo>
                  <a:pt x="2474893" y="-86739"/>
                  <a:pt x="2383898" y="13578"/>
                  <a:pt x="2503424" y="0"/>
                </a:cubicBezTo>
                <a:cubicBezTo>
                  <a:pt x="2622950" y="-13578"/>
                  <a:pt x="2971371" y="45468"/>
                  <a:pt x="3243072" y="0"/>
                </a:cubicBezTo>
                <a:cubicBezTo>
                  <a:pt x="3514773" y="-45468"/>
                  <a:pt x="3677911" y="74303"/>
                  <a:pt x="3982720" y="0"/>
                </a:cubicBezTo>
                <a:cubicBezTo>
                  <a:pt x="4287529" y="-74303"/>
                  <a:pt x="4361708" y="36193"/>
                  <a:pt x="4722369" y="0"/>
                </a:cubicBezTo>
                <a:cubicBezTo>
                  <a:pt x="5083030" y="-36193"/>
                  <a:pt x="5281582" y="13023"/>
                  <a:pt x="5462017" y="0"/>
                </a:cubicBezTo>
                <a:cubicBezTo>
                  <a:pt x="5642452" y="-13023"/>
                  <a:pt x="5804396" y="54624"/>
                  <a:pt x="5945633" y="0"/>
                </a:cubicBezTo>
                <a:cubicBezTo>
                  <a:pt x="6086870" y="-54624"/>
                  <a:pt x="6281332" y="35156"/>
                  <a:pt x="6429249" y="0"/>
                </a:cubicBezTo>
                <a:cubicBezTo>
                  <a:pt x="6577166" y="-35156"/>
                  <a:pt x="6817100" y="19514"/>
                  <a:pt x="7083553" y="0"/>
                </a:cubicBezTo>
                <a:cubicBezTo>
                  <a:pt x="7350006" y="-19514"/>
                  <a:pt x="7364323" y="2024"/>
                  <a:pt x="7481825" y="0"/>
                </a:cubicBezTo>
                <a:cubicBezTo>
                  <a:pt x="7599327" y="-2024"/>
                  <a:pt x="8112009" y="7128"/>
                  <a:pt x="8534401" y="0"/>
                </a:cubicBezTo>
                <a:cubicBezTo>
                  <a:pt x="8556091" y="121140"/>
                  <a:pt x="8495505" y="299312"/>
                  <a:pt x="8534401" y="538917"/>
                </a:cubicBezTo>
                <a:cubicBezTo>
                  <a:pt x="8573297" y="778522"/>
                  <a:pt x="8505135" y="826141"/>
                  <a:pt x="8534401" y="1093530"/>
                </a:cubicBezTo>
                <a:cubicBezTo>
                  <a:pt x="8563667" y="1360919"/>
                  <a:pt x="8527993" y="1385341"/>
                  <a:pt x="8534401" y="1569660"/>
                </a:cubicBezTo>
                <a:cubicBezTo>
                  <a:pt x="8409184" y="1595887"/>
                  <a:pt x="8332447" y="1544585"/>
                  <a:pt x="8221473" y="1569660"/>
                </a:cubicBezTo>
                <a:cubicBezTo>
                  <a:pt x="8110499" y="1594735"/>
                  <a:pt x="7960042" y="1562765"/>
                  <a:pt x="7737857" y="1569660"/>
                </a:cubicBezTo>
                <a:cubicBezTo>
                  <a:pt x="7515672" y="1576555"/>
                  <a:pt x="7563530" y="1541325"/>
                  <a:pt x="7424929" y="1569660"/>
                </a:cubicBezTo>
                <a:cubicBezTo>
                  <a:pt x="7286328" y="1597995"/>
                  <a:pt x="7172571" y="1557800"/>
                  <a:pt x="6941313" y="1569660"/>
                </a:cubicBezTo>
                <a:cubicBezTo>
                  <a:pt x="6710055" y="1581520"/>
                  <a:pt x="6621851" y="1516600"/>
                  <a:pt x="6457697" y="1569660"/>
                </a:cubicBezTo>
                <a:cubicBezTo>
                  <a:pt x="6293543" y="1622720"/>
                  <a:pt x="6040519" y="1495000"/>
                  <a:pt x="5803393" y="1569660"/>
                </a:cubicBezTo>
                <a:cubicBezTo>
                  <a:pt x="5566267" y="1644320"/>
                  <a:pt x="5439878" y="1527413"/>
                  <a:pt x="5234433" y="1569660"/>
                </a:cubicBezTo>
                <a:cubicBezTo>
                  <a:pt x="5028988" y="1611907"/>
                  <a:pt x="4748039" y="1483431"/>
                  <a:pt x="4494785" y="1569660"/>
                </a:cubicBezTo>
                <a:cubicBezTo>
                  <a:pt x="4241531" y="1655889"/>
                  <a:pt x="4286530" y="1552920"/>
                  <a:pt x="4096512" y="1569660"/>
                </a:cubicBezTo>
                <a:cubicBezTo>
                  <a:pt x="3906494" y="1586400"/>
                  <a:pt x="3716751" y="1547630"/>
                  <a:pt x="3612896" y="1569660"/>
                </a:cubicBezTo>
                <a:cubicBezTo>
                  <a:pt x="3509041" y="1591690"/>
                  <a:pt x="3260742" y="1566113"/>
                  <a:pt x="3129280" y="1569660"/>
                </a:cubicBezTo>
                <a:cubicBezTo>
                  <a:pt x="2997818" y="1573207"/>
                  <a:pt x="2862252" y="1524599"/>
                  <a:pt x="2731008" y="1569660"/>
                </a:cubicBezTo>
                <a:cubicBezTo>
                  <a:pt x="2599764" y="1614721"/>
                  <a:pt x="2211048" y="1494323"/>
                  <a:pt x="2076704" y="1569660"/>
                </a:cubicBezTo>
                <a:cubicBezTo>
                  <a:pt x="1942360" y="1644997"/>
                  <a:pt x="1884709" y="1548345"/>
                  <a:pt x="1763776" y="1569660"/>
                </a:cubicBezTo>
                <a:cubicBezTo>
                  <a:pt x="1642843" y="1590975"/>
                  <a:pt x="1478639" y="1512489"/>
                  <a:pt x="1280160" y="1569660"/>
                </a:cubicBezTo>
                <a:cubicBezTo>
                  <a:pt x="1081681" y="1626831"/>
                  <a:pt x="1033620" y="1555265"/>
                  <a:pt x="796544" y="1569660"/>
                </a:cubicBezTo>
                <a:cubicBezTo>
                  <a:pt x="559468" y="1584055"/>
                  <a:pt x="276748" y="1521034"/>
                  <a:pt x="0" y="1569660"/>
                </a:cubicBezTo>
                <a:cubicBezTo>
                  <a:pt x="-22183" y="1315076"/>
                  <a:pt x="4825" y="1248998"/>
                  <a:pt x="0" y="1046440"/>
                </a:cubicBezTo>
                <a:cubicBezTo>
                  <a:pt x="-4825" y="843882"/>
                  <a:pt x="49940" y="668848"/>
                  <a:pt x="0" y="538917"/>
                </a:cubicBezTo>
                <a:cubicBezTo>
                  <a:pt x="-49940" y="408986"/>
                  <a:pt x="60713" y="261583"/>
                  <a:pt x="0" y="0"/>
                </a:cubicBezTo>
                <a:close/>
              </a:path>
            </a:pathLst>
          </a:custGeom>
          <a:solidFill>
            <a:srgbClr val="0070C0">
              <a:alpha val="41961"/>
            </a:srgbClr>
          </a:solidFill>
          <a:ln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2155319099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1">
            <a:spAutoFit/>
          </a:bodyPr>
          <a:lstStyle>
            <a:defPPr>
              <a:defRPr lang="ar-EG"/>
            </a:defPPr>
            <a:lvl1pPr>
              <a:defRPr b="1">
                <a:solidFill>
                  <a:srgbClr val="00B050"/>
                </a:solidFill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الآية الأولى فيها الأمر بتنزيهه الله سبحانه عن الشريك والنقائص تنزيهاً يليق بعظمته سبحانه، و في الآيات التي تليها أتبعه التعريف بعظيم قدرته تعالى ،فهو الذي خلق المخلوقات فأتقن خلقها، والذي قدَّر فهدى كل خلق إلى ما يناسبه، والذي أنبت المرعى، فجعله بعد ذلك هشيماً جافاً،</a:t>
            </a:r>
          </a:p>
        </p:txBody>
      </p:sp>
      <p:sp>
        <p:nvSpPr>
          <p:cNvPr id="12" name="مربع نص 1">
            <a:extLst>
              <a:ext uri="{FF2B5EF4-FFF2-40B4-BE49-F238E27FC236}">
                <a16:creationId xmlns:a16="http://schemas.microsoft.com/office/drawing/2014/main" id="{9DA9C998-23B3-4958-776C-DC3486AE127F}"/>
              </a:ext>
            </a:extLst>
          </p:cNvPr>
          <p:cNvSpPr txBox="1"/>
          <p:nvPr/>
        </p:nvSpPr>
        <p:spPr>
          <a:xfrm>
            <a:off x="113987" y="713323"/>
            <a:ext cx="3596640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1" i="0" u="none" strike="noStrike" kern="1200" cap="none" spc="0" normalizeH="0" baseline="0" noProof="0" dirty="0">
                <a:ln>
                  <a:noFill/>
                </a:ln>
                <a:solidFill>
                  <a:srgbClr val="4D4FA9"/>
                </a:solidFill>
                <a:effectLst/>
                <a:uLnTx/>
                <a:uFillTx/>
                <a:latin typeface="Calibri" panose="020F0502020204030204"/>
                <a:ea typeface="+mn-ea"/>
                <a:cs typeface="abo2sadam" panose="02000500040000020004" pitchFamily="2" charset="-78"/>
              </a:rPr>
              <a:t>أُجيب عن الأسئلة </a:t>
            </a:r>
            <a:r>
              <a:rPr kumimoji="0" lang="ar-EG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bo2sadam" panose="02000500040000020004" pitchFamily="2" charset="-78"/>
                <a:ea typeface="+mn-ea"/>
                <a:cs typeface="abo2sadam" panose="02000500040000020004" pitchFamily="2" charset="-78"/>
              </a:rPr>
              <a:t>ص</a:t>
            </a:r>
            <a:r>
              <a:rPr kumimoji="0" lang="ar-AE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bo2sadam" panose="02000500040000020004" pitchFamily="2" charset="-78"/>
                <a:ea typeface="+mn-ea"/>
                <a:cs typeface="abo2sadam" panose="02000500040000020004" pitchFamily="2" charset="-78"/>
              </a:rPr>
              <a:t>71</a:t>
            </a:r>
            <a:endParaRPr kumimoji="0" lang="ar-EG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bo2sadam" panose="02000500040000020004" pitchFamily="2" charset="-78"/>
              <a:ea typeface="+mn-ea"/>
              <a:cs typeface="abo2sadam" panose="02000500040000020004" pitchFamily="2" charset="-78"/>
            </a:endParaRPr>
          </a:p>
        </p:txBody>
      </p:sp>
      <p:sp>
        <p:nvSpPr>
          <p:cNvPr id="13" name="مربع نص 14">
            <a:extLst>
              <a:ext uri="{FF2B5EF4-FFF2-40B4-BE49-F238E27FC236}">
                <a16:creationId xmlns:a16="http://schemas.microsoft.com/office/drawing/2014/main" id="{70EEA948-0DE6-B036-43E9-AAABE1CD2301}"/>
              </a:ext>
            </a:extLst>
          </p:cNvPr>
          <p:cNvSpPr txBox="1"/>
          <p:nvPr/>
        </p:nvSpPr>
        <p:spPr>
          <a:xfrm>
            <a:off x="617407" y="1862151"/>
            <a:ext cx="10957186" cy="461665"/>
          </a:xfrm>
          <a:custGeom>
            <a:avLst/>
            <a:gdLst>
              <a:gd name="connsiteX0" fmla="*/ 0 w 10957186"/>
              <a:gd name="connsiteY0" fmla="*/ 0 h 461665"/>
              <a:gd name="connsiteX1" fmla="*/ 686266 w 10957186"/>
              <a:gd name="connsiteY1" fmla="*/ 0 h 461665"/>
              <a:gd name="connsiteX2" fmla="*/ 1482104 w 10957186"/>
              <a:gd name="connsiteY2" fmla="*/ 0 h 461665"/>
              <a:gd name="connsiteX3" fmla="*/ 1949226 w 10957186"/>
              <a:gd name="connsiteY3" fmla="*/ 0 h 461665"/>
              <a:gd name="connsiteX4" fmla="*/ 2745063 w 10957186"/>
              <a:gd name="connsiteY4" fmla="*/ 0 h 461665"/>
              <a:gd name="connsiteX5" fmla="*/ 3212186 w 10957186"/>
              <a:gd name="connsiteY5" fmla="*/ 0 h 461665"/>
              <a:gd name="connsiteX6" fmla="*/ 4008023 w 10957186"/>
              <a:gd name="connsiteY6" fmla="*/ 0 h 461665"/>
              <a:gd name="connsiteX7" fmla="*/ 4256002 w 10957186"/>
              <a:gd name="connsiteY7" fmla="*/ 0 h 461665"/>
              <a:gd name="connsiteX8" fmla="*/ 4503980 w 10957186"/>
              <a:gd name="connsiteY8" fmla="*/ 0 h 461665"/>
              <a:gd name="connsiteX9" fmla="*/ 4751959 w 10957186"/>
              <a:gd name="connsiteY9" fmla="*/ 0 h 461665"/>
              <a:gd name="connsiteX10" fmla="*/ 5109509 w 10957186"/>
              <a:gd name="connsiteY10" fmla="*/ 0 h 461665"/>
              <a:gd name="connsiteX11" fmla="*/ 5905347 w 10957186"/>
              <a:gd name="connsiteY11" fmla="*/ 0 h 461665"/>
              <a:gd name="connsiteX12" fmla="*/ 6591612 w 10957186"/>
              <a:gd name="connsiteY12" fmla="*/ 0 h 461665"/>
              <a:gd name="connsiteX13" fmla="*/ 6949163 w 10957186"/>
              <a:gd name="connsiteY13" fmla="*/ 0 h 461665"/>
              <a:gd name="connsiteX14" fmla="*/ 7745000 w 10957186"/>
              <a:gd name="connsiteY14" fmla="*/ 0 h 461665"/>
              <a:gd name="connsiteX15" fmla="*/ 8321694 w 10957186"/>
              <a:gd name="connsiteY15" fmla="*/ 0 h 461665"/>
              <a:gd name="connsiteX16" fmla="*/ 8898388 w 10957186"/>
              <a:gd name="connsiteY16" fmla="*/ 0 h 461665"/>
              <a:gd name="connsiteX17" fmla="*/ 9146367 w 10957186"/>
              <a:gd name="connsiteY17" fmla="*/ 0 h 461665"/>
              <a:gd name="connsiteX18" fmla="*/ 9394345 w 10957186"/>
              <a:gd name="connsiteY18" fmla="*/ 0 h 461665"/>
              <a:gd name="connsiteX19" fmla="*/ 10080611 w 10957186"/>
              <a:gd name="connsiteY19" fmla="*/ 0 h 461665"/>
              <a:gd name="connsiteX20" fmla="*/ 10328590 w 10957186"/>
              <a:gd name="connsiteY20" fmla="*/ 0 h 461665"/>
              <a:gd name="connsiteX21" fmla="*/ 10957186 w 10957186"/>
              <a:gd name="connsiteY21" fmla="*/ 0 h 461665"/>
              <a:gd name="connsiteX22" fmla="*/ 10957186 w 10957186"/>
              <a:gd name="connsiteY22" fmla="*/ 461665 h 461665"/>
              <a:gd name="connsiteX23" fmla="*/ 10599636 w 10957186"/>
              <a:gd name="connsiteY23" fmla="*/ 461665 h 461665"/>
              <a:gd name="connsiteX24" fmla="*/ 10132514 w 10957186"/>
              <a:gd name="connsiteY24" fmla="*/ 461665 h 461665"/>
              <a:gd name="connsiteX25" fmla="*/ 9884535 w 10957186"/>
              <a:gd name="connsiteY25" fmla="*/ 461665 h 461665"/>
              <a:gd name="connsiteX26" fmla="*/ 9526985 w 10957186"/>
              <a:gd name="connsiteY26" fmla="*/ 461665 h 461665"/>
              <a:gd name="connsiteX27" fmla="*/ 9279006 w 10957186"/>
              <a:gd name="connsiteY27" fmla="*/ 461665 h 461665"/>
              <a:gd name="connsiteX28" fmla="*/ 8921456 w 10957186"/>
              <a:gd name="connsiteY28" fmla="*/ 461665 h 461665"/>
              <a:gd name="connsiteX29" fmla="*/ 8563906 w 10957186"/>
              <a:gd name="connsiteY29" fmla="*/ 461665 h 461665"/>
              <a:gd name="connsiteX30" fmla="*/ 7768068 w 10957186"/>
              <a:gd name="connsiteY30" fmla="*/ 461665 h 461665"/>
              <a:gd name="connsiteX31" fmla="*/ 6972230 w 10957186"/>
              <a:gd name="connsiteY31" fmla="*/ 461665 h 461665"/>
              <a:gd name="connsiteX32" fmla="*/ 6395536 w 10957186"/>
              <a:gd name="connsiteY32" fmla="*/ 461665 h 461665"/>
              <a:gd name="connsiteX33" fmla="*/ 5928414 w 10957186"/>
              <a:gd name="connsiteY33" fmla="*/ 461665 h 461665"/>
              <a:gd name="connsiteX34" fmla="*/ 5570864 w 10957186"/>
              <a:gd name="connsiteY34" fmla="*/ 461665 h 461665"/>
              <a:gd name="connsiteX35" fmla="*/ 5103742 w 10957186"/>
              <a:gd name="connsiteY35" fmla="*/ 461665 h 461665"/>
              <a:gd name="connsiteX36" fmla="*/ 4855763 w 10957186"/>
              <a:gd name="connsiteY36" fmla="*/ 461665 h 461665"/>
              <a:gd name="connsiteX37" fmla="*/ 4388641 w 10957186"/>
              <a:gd name="connsiteY37" fmla="*/ 461665 h 461665"/>
              <a:gd name="connsiteX38" fmla="*/ 3921519 w 10957186"/>
              <a:gd name="connsiteY38" fmla="*/ 461665 h 461665"/>
              <a:gd name="connsiteX39" fmla="*/ 3344825 w 10957186"/>
              <a:gd name="connsiteY39" fmla="*/ 461665 h 461665"/>
              <a:gd name="connsiteX40" fmla="*/ 3096847 w 10957186"/>
              <a:gd name="connsiteY40" fmla="*/ 461665 h 461665"/>
              <a:gd name="connsiteX41" fmla="*/ 2629725 w 10957186"/>
              <a:gd name="connsiteY41" fmla="*/ 461665 h 461665"/>
              <a:gd name="connsiteX42" fmla="*/ 1943459 w 10957186"/>
              <a:gd name="connsiteY42" fmla="*/ 461665 h 461665"/>
              <a:gd name="connsiteX43" fmla="*/ 1585908 w 10957186"/>
              <a:gd name="connsiteY43" fmla="*/ 461665 h 461665"/>
              <a:gd name="connsiteX44" fmla="*/ 790071 w 10957186"/>
              <a:gd name="connsiteY44" fmla="*/ 461665 h 461665"/>
              <a:gd name="connsiteX45" fmla="*/ 0 w 10957186"/>
              <a:gd name="connsiteY45" fmla="*/ 461665 h 461665"/>
              <a:gd name="connsiteX46" fmla="*/ 0 w 10957186"/>
              <a:gd name="connsiteY46" fmla="*/ 0 h 461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0957186" h="461665" fill="none" extrusionOk="0">
                <a:moveTo>
                  <a:pt x="0" y="0"/>
                </a:moveTo>
                <a:cubicBezTo>
                  <a:pt x="145385" y="-41429"/>
                  <a:pt x="544814" y="53818"/>
                  <a:pt x="686266" y="0"/>
                </a:cubicBezTo>
                <a:cubicBezTo>
                  <a:pt x="827718" y="-53818"/>
                  <a:pt x="1155960" y="69889"/>
                  <a:pt x="1482104" y="0"/>
                </a:cubicBezTo>
                <a:cubicBezTo>
                  <a:pt x="1808248" y="-69889"/>
                  <a:pt x="1723427" y="12315"/>
                  <a:pt x="1949226" y="0"/>
                </a:cubicBezTo>
                <a:cubicBezTo>
                  <a:pt x="2175025" y="-12315"/>
                  <a:pt x="2409666" y="29665"/>
                  <a:pt x="2745063" y="0"/>
                </a:cubicBezTo>
                <a:cubicBezTo>
                  <a:pt x="3080460" y="-29665"/>
                  <a:pt x="3021318" y="52239"/>
                  <a:pt x="3212186" y="0"/>
                </a:cubicBezTo>
                <a:cubicBezTo>
                  <a:pt x="3403054" y="-52239"/>
                  <a:pt x="3620848" y="25321"/>
                  <a:pt x="4008023" y="0"/>
                </a:cubicBezTo>
                <a:cubicBezTo>
                  <a:pt x="4395198" y="-25321"/>
                  <a:pt x="4146478" y="2094"/>
                  <a:pt x="4256002" y="0"/>
                </a:cubicBezTo>
                <a:cubicBezTo>
                  <a:pt x="4365526" y="-2094"/>
                  <a:pt x="4439632" y="11651"/>
                  <a:pt x="4503980" y="0"/>
                </a:cubicBezTo>
                <a:cubicBezTo>
                  <a:pt x="4568328" y="-11651"/>
                  <a:pt x="4641296" y="333"/>
                  <a:pt x="4751959" y="0"/>
                </a:cubicBezTo>
                <a:cubicBezTo>
                  <a:pt x="4862622" y="-333"/>
                  <a:pt x="4990738" y="20882"/>
                  <a:pt x="5109509" y="0"/>
                </a:cubicBezTo>
                <a:cubicBezTo>
                  <a:pt x="5228280" y="-20882"/>
                  <a:pt x="5518172" y="34710"/>
                  <a:pt x="5905347" y="0"/>
                </a:cubicBezTo>
                <a:cubicBezTo>
                  <a:pt x="6292522" y="-34710"/>
                  <a:pt x="6431551" y="2450"/>
                  <a:pt x="6591612" y="0"/>
                </a:cubicBezTo>
                <a:cubicBezTo>
                  <a:pt x="6751674" y="-2450"/>
                  <a:pt x="6873505" y="28084"/>
                  <a:pt x="6949163" y="0"/>
                </a:cubicBezTo>
                <a:cubicBezTo>
                  <a:pt x="7024821" y="-28084"/>
                  <a:pt x="7394656" y="81403"/>
                  <a:pt x="7745000" y="0"/>
                </a:cubicBezTo>
                <a:cubicBezTo>
                  <a:pt x="8095344" y="-81403"/>
                  <a:pt x="8144562" y="19443"/>
                  <a:pt x="8321694" y="0"/>
                </a:cubicBezTo>
                <a:cubicBezTo>
                  <a:pt x="8498826" y="-19443"/>
                  <a:pt x="8728676" y="58226"/>
                  <a:pt x="8898388" y="0"/>
                </a:cubicBezTo>
                <a:cubicBezTo>
                  <a:pt x="9068100" y="-58226"/>
                  <a:pt x="9060721" y="21571"/>
                  <a:pt x="9146367" y="0"/>
                </a:cubicBezTo>
                <a:cubicBezTo>
                  <a:pt x="9232013" y="-21571"/>
                  <a:pt x="9300362" y="14723"/>
                  <a:pt x="9394345" y="0"/>
                </a:cubicBezTo>
                <a:cubicBezTo>
                  <a:pt x="9488328" y="-14723"/>
                  <a:pt x="9905595" y="81410"/>
                  <a:pt x="10080611" y="0"/>
                </a:cubicBezTo>
                <a:cubicBezTo>
                  <a:pt x="10255627" y="-81410"/>
                  <a:pt x="10255309" y="17720"/>
                  <a:pt x="10328590" y="0"/>
                </a:cubicBezTo>
                <a:cubicBezTo>
                  <a:pt x="10401871" y="-17720"/>
                  <a:pt x="10658547" y="68632"/>
                  <a:pt x="10957186" y="0"/>
                </a:cubicBezTo>
                <a:cubicBezTo>
                  <a:pt x="10972380" y="162827"/>
                  <a:pt x="10956134" y="366828"/>
                  <a:pt x="10957186" y="461665"/>
                </a:cubicBezTo>
                <a:cubicBezTo>
                  <a:pt x="10839483" y="462297"/>
                  <a:pt x="10765144" y="440893"/>
                  <a:pt x="10599636" y="461665"/>
                </a:cubicBezTo>
                <a:cubicBezTo>
                  <a:pt x="10434128" y="482437"/>
                  <a:pt x="10269154" y="438072"/>
                  <a:pt x="10132514" y="461665"/>
                </a:cubicBezTo>
                <a:cubicBezTo>
                  <a:pt x="9995874" y="485258"/>
                  <a:pt x="9951145" y="451678"/>
                  <a:pt x="9884535" y="461665"/>
                </a:cubicBezTo>
                <a:cubicBezTo>
                  <a:pt x="9817925" y="471652"/>
                  <a:pt x="9614851" y="440705"/>
                  <a:pt x="9526985" y="461665"/>
                </a:cubicBezTo>
                <a:cubicBezTo>
                  <a:pt x="9439119" y="482625"/>
                  <a:pt x="9389426" y="441752"/>
                  <a:pt x="9279006" y="461665"/>
                </a:cubicBezTo>
                <a:cubicBezTo>
                  <a:pt x="9168586" y="481578"/>
                  <a:pt x="8993226" y="434870"/>
                  <a:pt x="8921456" y="461665"/>
                </a:cubicBezTo>
                <a:cubicBezTo>
                  <a:pt x="8849686" y="488460"/>
                  <a:pt x="8649317" y="444001"/>
                  <a:pt x="8563906" y="461665"/>
                </a:cubicBezTo>
                <a:cubicBezTo>
                  <a:pt x="8478495" y="479329"/>
                  <a:pt x="8050043" y="376623"/>
                  <a:pt x="7768068" y="461665"/>
                </a:cubicBezTo>
                <a:cubicBezTo>
                  <a:pt x="7486093" y="546707"/>
                  <a:pt x="7164626" y="429775"/>
                  <a:pt x="6972230" y="461665"/>
                </a:cubicBezTo>
                <a:cubicBezTo>
                  <a:pt x="6779834" y="493555"/>
                  <a:pt x="6547604" y="442120"/>
                  <a:pt x="6395536" y="461665"/>
                </a:cubicBezTo>
                <a:cubicBezTo>
                  <a:pt x="6243468" y="481210"/>
                  <a:pt x="6038341" y="442953"/>
                  <a:pt x="5928414" y="461665"/>
                </a:cubicBezTo>
                <a:cubicBezTo>
                  <a:pt x="5818487" y="480377"/>
                  <a:pt x="5738744" y="450636"/>
                  <a:pt x="5570864" y="461665"/>
                </a:cubicBezTo>
                <a:cubicBezTo>
                  <a:pt x="5402984" y="472694"/>
                  <a:pt x="5318930" y="439372"/>
                  <a:pt x="5103742" y="461665"/>
                </a:cubicBezTo>
                <a:cubicBezTo>
                  <a:pt x="4888554" y="483958"/>
                  <a:pt x="4941159" y="432494"/>
                  <a:pt x="4855763" y="461665"/>
                </a:cubicBezTo>
                <a:cubicBezTo>
                  <a:pt x="4770367" y="490836"/>
                  <a:pt x="4517339" y="457360"/>
                  <a:pt x="4388641" y="461665"/>
                </a:cubicBezTo>
                <a:cubicBezTo>
                  <a:pt x="4259943" y="465970"/>
                  <a:pt x="4082051" y="411895"/>
                  <a:pt x="3921519" y="461665"/>
                </a:cubicBezTo>
                <a:cubicBezTo>
                  <a:pt x="3760987" y="511435"/>
                  <a:pt x="3510551" y="423840"/>
                  <a:pt x="3344825" y="461665"/>
                </a:cubicBezTo>
                <a:cubicBezTo>
                  <a:pt x="3179099" y="499490"/>
                  <a:pt x="3200559" y="452343"/>
                  <a:pt x="3096847" y="461665"/>
                </a:cubicBezTo>
                <a:cubicBezTo>
                  <a:pt x="2993135" y="470987"/>
                  <a:pt x="2822360" y="449761"/>
                  <a:pt x="2629725" y="461665"/>
                </a:cubicBezTo>
                <a:cubicBezTo>
                  <a:pt x="2437090" y="473569"/>
                  <a:pt x="2101546" y="416796"/>
                  <a:pt x="1943459" y="461665"/>
                </a:cubicBezTo>
                <a:cubicBezTo>
                  <a:pt x="1785372" y="506534"/>
                  <a:pt x="1684978" y="447537"/>
                  <a:pt x="1585908" y="461665"/>
                </a:cubicBezTo>
                <a:cubicBezTo>
                  <a:pt x="1486838" y="475793"/>
                  <a:pt x="1062553" y="428952"/>
                  <a:pt x="790071" y="461665"/>
                </a:cubicBezTo>
                <a:cubicBezTo>
                  <a:pt x="517589" y="494378"/>
                  <a:pt x="274384" y="419460"/>
                  <a:pt x="0" y="461665"/>
                </a:cubicBezTo>
                <a:cubicBezTo>
                  <a:pt x="-21630" y="240894"/>
                  <a:pt x="53020" y="134466"/>
                  <a:pt x="0" y="0"/>
                </a:cubicBezTo>
                <a:close/>
              </a:path>
              <a:path w="10957186" h="461665" stroke="0" extrusionOk="0">
                <a:moveTo>
                  <a:pt x="0" y="0"/>
                </a:moveTo>
                <a:cubicBezTo>
                  <a:pt x="209897" y="-16202"/>
                  <a:pt x="593234" y="7767"/>
                  <a:pt x="795838" y="0"/>
                </a:cubicBezTo>
                <a:cubicBezTo>
                  <a:pt x="998442" y="-7767"/>
                  <a:pt x="977460" y="35437"/>
                  <a:pt x="1153388" y="0"/>
                </a:cubicBezTo>
                <a:cubicBezTo>
                  <a:pt x="1329316" y="-35437"/>
                  <a:pt x="1333369" y="22165"/>
                  <a:pt x="1401366" y="0"/>
                </a:cubicBezTo>
                <a:cubicBezTo>
                  <a:pt x="1469363" y="-22165"/>
                  <a:pt x="1929550" y="14206"/>
                  <a:pt x="2197204" y="0"/>
                </a:cubicBezTo>
                <a:cubicBezTo>
                  <a:pt x="2464858" y="-14206"/>
                  <a:pt x="2325796" y="7461"/>
                  <a:pt x="2445183" y="0"/>
                </a:cubicBezTo>
                <a:cubicBezTo>
                  <a:pt x="2564570" y="-7461"/>
                  <a:pt x="2983478" y="13325"/>
                  <a:pt x="3241020" y="0"/>
                </a:cubicBezTo>
                <a:cubicBezTo>
                  <a:pt x="3498562" y="-13325"/>
                  <a:pt x="3843645" y="46180"/>
                  <a:pt x="4036858" y="0"/>
                </a:cubicBezTo>
                <a:cubicBezTo>
                  <a:pt x="4230071" y="-46180"/>
                  <a:pt x="4658844" y="60482"/>
                  <a:pt x="4832696" y="0"/>
                </a:cubicBezTo>
                <a:cubicBezTo>
                  <a:pt x="5006548" y="-60482"/>
                  <a:pt x="5365686" y="76045"/>
                  <a:pt x="5628533" y="0"/>
                </a:cubicBezTo>
                <a:cubicBezTo>
                  <a:pt x="5891380" y="-76045"/>
                  <a:pt x="5984736" y="54421"/>
                  <a:pt x="6095656" y="0"/>
                </a:cubicBezTo>
                <a:cubicBezTo>
                  <a:pt x="6206576" y="-54421"/>
                  <a:pt x="6378656" y="29557"/>
                  <a:pt x="6562778" y="0"/>
                </a:cubicBezTo>
                <a:cubicBezTo>
                  <a:pt x="6746900" y="-29557"/>
                  <a:pt x="6916954" y="32228"/>
                  <a:pt x="7249044" y="0"/>
                </a:cubicBezTo>
                <a:cubicBezTo>
                  <a:pt x="7581134" y="-32228"/>
                  <a:pt x="7507257" y="33826"/>
                  <a:pt x="7606594" y="0"/>
                </a:cubicBezTo>
                <a:cubicBezTo>
                  <a:pt x="7705931" y="-33826"/>
                  <a:pt x="8197056" y="84859"/>
                  <a:pt x="8402432" y="0"/>
                </a:cubicBezTo>
                <a:cubicBezTo>
                  <a:pt x="8607808" y="-84859"/>
                  <a:pt x="8890060" y="42070"/>
                  <a:pt x="9088697" y="0"/>
                </a:cubicBezTo>
                <a:cubicBezTo>
                  <a:pt x="9287335" y="-42070"/>
                  <a:pt x="9334748" y="17968"/>
                  <a:pt x="9555820" y="0"/>
                </a:cubicBezTo>
                <a:cubicBezTo>
                  <a:pt x="9776892" y="-17968"/>
                  <a:pt x="9888438" y="11184"/>
                  <a:pt x="10132514" y="0"/>
                </a:cubicBezTo>
                <a:cubicBezTo>
                  <a:pt x="10376590" y="-11184"/>
                  <a:pt x="10573985" y="77909"/>
                  <a:pt x="10957186" y="0"/>
                </a:cubicBezTo>
                <a:cubicBezTo>
                  <a:pt x="10983394" y="153339"/>
                  <a:pt x="10908692" y="298990"/>
                  <a:pt x="10957186" y="461665"/>
                </a:cubicBezTo>
                <a:cubicBezTo>
                  <a:pt x="10747153" y="509652"/>
                  <a:pt x="10629916" y="421849"/>
                  <a:pt x="10380492" y="461665"/>
                </a:cubicBezTo>
                <a:cubicBezTo>
                  <a:pt x="10131068" y="501481"/>
                  <a:pt x="10054329" y="435222"/>
                  <a:pt x="9913370" y="461665"/>
                </a:cubicBezTo>
                <a:cubicBezTo>
                  <a:pt x="9772411" y="488108"/>
                  <a:pt x="9609829" y="438374"/>
                  <a:pt x="9446248" y="461665"/>
                </a:cubicBezTo>
                <a:cubicBezTo>
                  <a:pt x="9282667" y="484956"/>
                  <a:pt x="9034229" y="455002"/>
                  <a:pt x="8759982" y="461665"/>
                </a:cubicBezTo>
                <a:cubicBezTo>
                  <a:pt x="8485735" y="468328"/>
                  <a:pt x="8460708" y="394754"/>
                  <a:pt x="8183288" y="461665"/>
                </a:cubicBezTo>
                <a:cubicBezTo>
                  <a:pt x="7905868" y="528576"/>
                  <a:pt x="7648531" y="423142"/>
                  <a:pt x="7387450" y="461665"/>
                </a:cubicBezTo>
                <a:cubicBezTo>
                  <a:pt x="7126369" y="500188"/>
                  <a:pt x="7204653" y="434533"/>
                  <a:pt x="7029900" y="461665"/>
                </a:cubicBezTo>
                <a:cubicBezTo>
                  <a:pt x="6855147" y="488797"/>
                  <a:pt x="6757554" y="408208"/>
                  <a:pt x="6562778" y="461665"/>
                </a:cubicBezTo>
                <a:cubicBezTo>
                  <a:pt x="6368002" y="515122"/>
                  <a:pt x="6327599" y="449314"/>
                  <a:pt x="6095656" y="461665"/>
                </a:cubicBezTo>
                <a:cubicBezTo>
                  <a:pt x="5863713" y="474016"/>
                  <a:pt x="5886795" y="426138"/>
                  <a:pt x="5738105" y="461665"/>
                </a:cubicBezTo>
                <a:cubicBezTo>
                  <a:pt x="5589415" y="497192"/>
                  <a:pt x="5318767" y="395578"/>
                  <a:pt x="5051839" y="461665"/>
                </a:cubicBezTo>
                <a:cubicBezTo>
                  <a:pt x="4784911" y="527752"/>
                  <a:pt x="4872367" y="437078"/>
                  <a:pt x="4803861" y="461665"/>
                </a:cubicBezTo>
                <a:cubicBezTo>
                  <a:pt x="4735355" y="486252"/>
                  <a:pt x="4488962" y="410434"/>
                  <a:pt x="4336739" y="461665"/>
                </a:cubicBezTo>
                <a:cubicBezTo>
                  <a:pt x="4184516" y="512896"/>
                  <a:pt x="4099596" y="449033"/>
                  <a:pt x="3869617" y="461665"/>
                </a:cubicBezTo>
                <a:cubicBezTo>
                  <a:pt x="3639638" y="474297"/>
                  <a:pt x="3564377" y="419140"/>
                  <a:pt x="3402495" y="461665"/>
                </a:cubicBezTo>
                <a:cubicBezTo>
                  <a:pt x="3240613" y="504190"/>
                  <a:pt x="3073674" y="407787"/>
                  <a:pt x="2825801" y="461665"/>
                </a:cubicBezTo>
                <a:cubicBezTo>
                  <a:pt x="2577928" y="515543"/>
                  <a:pt x="2626889" y="452612"/>
                  <a:pt x="2468250" y="461665"/>
                </a:cubicBezTo>
                <a:cubicBezTo>
                  <a:pt x="2309611" y="470718"/>
                  <a:pt x="1978286" y="430119"/>
                  <a:pt x="1781984" y="461665"/>
                </a:cubicBezTo>
                <a:cubicBezTo>
                  <a:pt x="1585682" y="493211"/>
                  <a:pt x="1507433" y="457957"/>
                  <a:pt x="1314862" y="461665"/>
                </a:cubicBezTo>
                <a:cubicBezTo>
                  <a:pt x="1122291" y="465373"/>
                  <a:pt x="1102011" y="445055"/>
                  <a:pt x="957312" y="461665"/>
                </a:cubicBezTo>
                <a:cubicBezTo>
                  <a:pt x="812613" y="478275"/>
                  <a:pt x="676388" y="422028"/>
                  <a:pt x="599762" y="461665"/>
                </a:cubicBezTo>
                <a:cubicBezTo>
                  <a:pt x="523136" y="501302"/>
                  <a:pt x="267481" y="430540"/>
                  <a:pt x="0" y="461665"/>
                </a:cubicBezTo>
                <a:cubicBezTo>
                  <a:pt x="-21667" y="328449"/>
                  <a:pt x="48267" y="224394"/>
                  <a:pt x="0" y="0"/>
                </a:cubicBezTo>
                <a:close/>
              </a:path>
            </a:pathLst>
          </a:custGeom>
          <a:solidFill>
            <a:srgbClr val="0070C0">
              <a:alpha val="41961"/>
            </a:srgbClr>
          </a:solidFill>
          <a:ln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2155319099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1">
            <a:spAutoFit/>
          </a:bodyPr>
          <a:lstStyle>
            <a:defPPr>
              <a:defRPr lang="ar-EG"/>
            </a:defPPr>
            <a:lvl1pPr>
              <a:defRPr b="1">
                <a:solidFill>
                  <a:srgbClr val="00B050"/>
                </a:solidFill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أَنَّها تُكَوِّنُ شَبكَةً طَويلَةً لو وَصَلْنا نِهاياتِ بَعَضَها بِبَعْضٍ فَإِنَّها يُمْكِنُ أَنْ تُحيطَ بِالْكُرَةِ الأَرْضِيَّةِ أَكْثَرَ مِنْ مَرَّتَينِ.</a:t>
            </a:r>
          </a:p>
        </p:txBody>
      </p:sp>
    </p:spTree>
    <p:extLst>
      <p:ext uri="{BB962C8B-B14F-4D97-AF65-F5344CB8AC3E}">
        <p14:creationId xmlns:p14="http://schemas.microsoft.com/office/powerpoint/2010/main" val="4076892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389</Words>
  <Application>Microsoft Office PowerPoint</Application>
  <PresentationFormat>Widescreen</PresentationFormat>
  <Paragraphs>49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abo2sadam</vt:lpstr>
      <vt:lpstr>Arial</vt:lpstr>
      <vt:lpstr>Calibri</vt:lpstr>
      <vt:lpstr>Calibri Light</vt:lpstr>
      <vt:lpstr>Office Theme</vt:lpstr>
      <vt:lpstr>1_Office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Muna    Alzaabi</dc:creator>
  <cp:lastModifiedBy>Muna    Alzaabi</cp:lastModifiedBy>
  <cp:revision>3</cp:revision>
  <dcterms:created xsi:type="dcterms:W3CDTF">2023-02-08T17:32:54Z</dcterms:created>
  <dcterms:modified xsi:type="dcterms:W3CDTF">2023-02-08T17:36:59Z</dcterms:modified>
</cp:coreProperties>
</file>