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3" r:id="rId10"/>
    <p:sldId id="264" r:id="rId11"/>
  </p:sldIdLst>
  <p:sldSz cx="12192000" cy="6858000"/>
  <p:notesSz cx="6858000" cy="9144000"/>
  <p:defaultTextStyle>
    <a:defPPr>
      <a:defRPr lang="ar-A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2" d="100"/>
          <a:sy n="52" d="100"/>
        </p:scale>
        <p:origin x="739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17083-6CF4-49E6-94EF-3199B11210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115469-0129-442E-9E4B-93F5279085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BC4768-3AE7-450B-8E59-28B1C3788E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59E181A-6C43-40C1-B314-890C6EBFDBD2}" type="datetimeFigureOut">
              <a:rPr lang="ar-AE" smtClean="0"/>
              <a:t>11/06/1444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C354B5-39F5-4F4F-BEAF-912EB9E760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ACCD16-8AEF-4FE4-943C-A236683CA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1ACB26E-6E3B-40DF-BFB1-60D13B4D6F09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823929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DFA323-07A9-4F0E-B89E-C92242CF61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563BA2-3B7E-4B22-8CF5-F3F25E7B6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5FFE5A-AEFD-426B-9BCA-8FB43C484C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59E181A-6C43-40C1-B314-890C6EBFDBD2}" type="datetimeFigureOut">
              <a:rPr lang="ar-AE" smtClean="0"/>
              <a:t>11/06/1444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89F052-23D0-4754-B83E-8DB4E05FC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6A50B-7472-4923-9202-DDDC7369E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1ACB26E-6E3B-40DF-BFB1-60D13B4D6F09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237874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92960E-7393-47FF-AC88-179122C96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88B64C-F7A8-42D5-A896-BA82CF7AA8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C76165-BD45-48F6-86E5-B2E02689EF7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59E181A-6C43-40C1-B314-890C6EBFDBD2}" type="datetimeFigureOut">
              <a:rPr lang="ar-AE" smtClean="0"/>
              <a:t>11/06/1444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A34522-1953-4869-A2A4-A44EE0D39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C4B148-E564-497E-B814-C62CAFC3A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1ACB26E-6E3B-40DF-BFB1-60D13B4D6F09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429432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3819E-F257-4714-AEFF-58E0711B31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F8E73E-5E09-4989-B1C0-EC4909DE48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F89564-6290-45BA-A106-17EA348099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0335EB-8B78-4C75-B19C-F553B2B7E4B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59E181A-6C43-40C1-B314-890C6EBFDBD2}" type="datetimeFigureOut">
              <a:rPr lang="ar-AE" smtClean="0"/>
              <a:t>11/06/1444</a:t>
            </a:fld>
            <a:endParaRPr lang="ar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793528-7271-430D-8242-E2D6A7D86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r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0F011A-C261-4A95-8DBA-D973AB355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1ACB26E-6E3B-40DF-BFB1-60D13B4D6F09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008323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212F13-C8C7-4C31-879D-465DEC575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26F085-9A78-4ED5-86F5-90A5C41648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A94D17-89B9-474E-BCB0-CC6A2FBBDD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5A278B-66C0-4407-ACD6-3B47E294A0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DC874F-9B3F-465D-8C02-C15CBB83F2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982C06-126C-4BB7-9249-E8455B24BB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59E181A-6C43-40C1-B314-890C6EBFDBD2}" type="datetimeFigureOut">
              <a:rPr lang="ar-AE" smtClean="0"/>
              <a:t>11/06/1444</a:t>
            </a:fld>
            <a:endParaRPr lang="ar-A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AEF208-DE6A-4AA6-AA1C-DB5E4F4E48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r-A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44DF76-3CAE-4F05-8B61-85D3A7B41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1ACB26E-6E3B-40DF-BFB1-60D13B4D6F09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680704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C1F8E-AA4D-473C-BDEB-754544AC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67029B-96AF-4D8D-9D20-1438F29FB04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59E181A-6C43-40C1-B314-890C6EBFDBD2}" type="datetimeFigureOut">
              <a:rPr lang="ar-AE" smtClean="0"/>
              <a:t>11/06/1444</a:t>
            </a:fld>
            <a:endParaRPr lang="ar-A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63E047-A827-4715-BA88-7A1ED8A11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r-A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E92833-271E-406C-9B35-DC0EF000D7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1ACB26E-6E3B-40DF-BFB1-60D13B4D6F09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977087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F103DB8-2A3B-4F7B-A9D3-055F782AEFD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59E181A-6C43-40C1-B314-890C6EBFDBD2}" type="datetimeFigureOut">
              <a:rPr lang="ar-AE" smtClean="0"/>
              <a:t>11/06/1444</a:t>
            </a:fld>
            <a:endParaRPr lang="ar-A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B6A66B-147A-4165-B48C-53016E761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r-A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3952CA-E56B-4EAD-9F28-849343387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1ACB26E-6E3B-40DF-BFB1-60D13B4D6F09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889349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69080-74FB-4EDB-A295-ED6BEDD35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439912-0E5D-476C-B709-F135164B25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EC423C-0FAC-4F5E-94B9-FDF8893C72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8B3C35-0333-4BE4-8C33-8532D0394F4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59E181A-6C43-40C1-B314-890C6EBFDBD2}" type="datetimeFigureOut">
              <a:rPr lang="ar-AE" smtClean="0"/>
              <a:t>11/06/1444</a:t>
            </a:fld>
            <a:endParaRPr lang="ar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0D7FA6-DBFB-42BB-92B8-9AC54DFD6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r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B3FD9F-93DB-4BC6-810B-300A87E32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1ACB26E-6E3B-40DF-BFB1-60D13B4D6F09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633366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C196B-BF0D-4C40-8F29-64687B009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607B44-F238-4366-B7F1-910D1AFAAC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B59381-6F40-486E-B185-7A9EF47B96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462D2F-4077-4686-94DC-6BD3B00137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59E181A-6C43-40C1-B314-890C6EBFDBD2}" type="datetimeFigureOut">
              <a:rPr lang="ar-AE" smtClean="0"/>
              <a:t>11/06/1444</a:t>
            </a:fld>
            <a:endParaRPr lang="ar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788FAE-FEE7-459E-89DC-C26D35666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r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763B3C-1D51-4913-81DE-1C878E759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1ACB26E-6E3B-40DF-BFB1-60D13B4D6F09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881110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90463-9BD6-417A-BEF7-4F3CEEBF5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A6CCA7-D8AF-4409-BEFC-2E47D8C7AC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75ECAE-B1CE-4313-B5DC-A2DEF3C1635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59E181A-6C43-40C1-B314-890C6EBFDBD2}" type="datetimeFigureOut">
              <a:rPr lang="ar-AE" smtClean="0"/>
              <a:t>11/06/1444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040757-4916-4902-8C31-C9490970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9C56DF-1E75-43EC-AC4A-4F531144E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1ACB26E-6E3B-40DF-BFB1-60D13B4D6F09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00368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9D462FB-86EF-432A-A006-1DE344D11C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9D3199-5F6E-4A7A-A750-555841F45C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AF20C3-258C-40E7-9792-5012B1FAED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59E181A-6C43-40C1-B314-890C6EBFDBD2}" type="datetimeFigureOut">
              <a:rPr lang="ar-AE" smtClean="0"/>
              <a:t>11/06/1444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158F57-40B1-4F21-9AF0-8EFF57812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EE1DEA-B30C-47B1-A332-31266F18E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1ACB26E-6E3B-40DF-BFB1-60D13B4D6F09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967476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E1DD333F-9D1E-47D0-AF8C-E83C13691233}"/>
              </a:ext>
            </a:extLst>
          </p:cNvPr>
          <p:cNvSpPr/>
          <p:nvPr userDrawn="1"/>
        </p:nvSpPr>
        <p:spPr>
          <a:xfrm>
            <a:off x="150915" y="591887"/>
            <a:ext cx="1979721" cy="1438183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1E767E2-0602-446C-B44D-22C0D2D7ED16}"/>
              </a:ext>
            </a:extLst>
          </p:cNvPr>
          <p:cNvSpPr/>
          <p:nvPr userDrawn="1"/>
        </p:nvSpPr>
        <p:spPr>
          <a:xfrm>
            <a:off x="75458" y="2115105"/>
            <a:ext cx="2130641" cy="131389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151E918-C72F-4957-94A0-DBE1EE855F9C}"/>
              </a:ext>
            </a:extLst>
          </p:cNvPr>
          <p:cNvSpPr/>
          <p:nvPr userDrawn="1"/>
        </p:nvSpPr>
        <p:spPr>
          <a:xfrm>
            <a:off x="75456" y="3564384"/>
            <a:ext cx="2130641" cy="131389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43C5ED5-04E2-45B8-8DE2-DFE4030C5313}"/>
              </a:ext>
            </a:extLst>
          </p:cNvPr>
          <p:cNvSpPr/>
          <p:nvPr userDrawn="1"/>
        </p:nvSpPr>
        <p:spPr>
          <a:xfrm>
            <a:off x="75456" y="5015142"/>
            <a:ext cx="2130641" cy="131389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04BA924-145B-4F90-AD02-43948F8D7D02}"/>
              </a:ext>
            </a:extLst>
          </p:cNvPr>
          <p:cNvSpPr txBox="1"/>
          <p:nvPr userDrawn="1"/>
        </p:nvSpPr>
        <p:spPr>
          <a:xfrm>
            <a:off x="13310" y="736270"/>
            <a:ext cx="2254929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Lesson objectives:</a:t>
            </a:r>
            <a:endParaRPr lang="ar-AE" sz="2800" b="1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9C8BF58-1DF2-46FC-AB0C-6A38EC23B148}"/>
              </a:ext>
            </a:extLst>
          </p:cNvPr>
          <p:cNvSpPr txBox="1"/>
          <p:nvPr userDrawn="1"/>
        </p:nvSpPr>
        <p:spPr>
          <a:xfrm>
            <a:off x="-164246" y="2277953"/>
            <a:ext cx="2610040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highlight>
                  <a:srgbClr val="000080"/>
                </a:highlight>
              </a:rPr>
              <a:t>1- Talk and express themselves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  <a:highlight>
                  <a:srgbClr val="000080"/>
                </a:highlight>
              </a:rPr>
              <a:t> correctly.</a:t>
            </a:r>
            <a:endParaRPr lang="ar-AE" sz="2000" b="1" dirty="0">
              <a:solidFill>
                <a:schemeClr val="bg1"/>
              </a:solidFill>
              <a:highlight>
                <a:srgbClr val="000080"/>
              </a:highligh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F1BB4DC-F525-4DD4-BD9D-87BEC5075965}"/>
              </a:ext>
            </a:extLst>
          </p:cNvPr>
          <p:cNvSpPr txBox="1"/>
          <p:nvPr userDrawn="1"/>
        </p:nvSpPr>
        <p:spPr>
          <a:xfrm>
            <a:off x="-164246" y="3884882"/>
            <a:ext cx="2610040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highlight>
                  <a:srgbClr val="800000"/>
                </a:highlight>
              </a:rPr>
              <a:t>2- To identify specific information.</a:t>
            </a:r>
            <a:endParaRPr lang="ar-AE" sz="2000" b="1" dirty="0">
              <a:solidFill>
                <a:schemeClr val="bg1"/>
              </a:solidFill>
              <a:highlight>
                <a:srgbClr val="800000"/>
              </a:highlight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209CB74-664E-479F-8BE0-D5B0DBB949F8}"/>
              </a:ext>
            </a:extLst>
          </p:cNvPr>
          <p:cNvSpPr txBox="1"/>
          <p:nvPr userDrawn="1"/>
        </p:nvSpPr>
        <p:spPr>
          <a:xfrm>
            <a:off x="-164246" y="5235981"/>
            <a:ext cx="2610040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highlight>
                  <a:srgbClr val="000000"/>
                </a:highlight>
              </a:rPr>
              <a:t>3- Write for specific information.</a:t>
            </a:r>
          </a:p>
        </p:txBody>
      </p:sp>
    </p:spTree>
    <p:extLst>
      <p:ext uri="{BB962C8B-B14F-4D97-AF65-F5344CB8AC3E}">
        <p14:creationId xmlns:p14="http://schemas.microsoft.com/office/powerpoint/2010/main" val="909141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A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tm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tm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1.png"/><Relationship Id="rId5" Type="http://schemas.openxmlformats.org/officeDocument/2006/relationships/image" Target="../media/image13.png"/><Relationship Id="rId4" Type="http://schemas.openxmlformats.org/officeDocument/2006/relationships/image" Target="../media/image12.tm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7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11.png"/><Relationship Id="rId5" Type="http://schemas.openxmlformats.org/officeDocument/2006/relationships/image" Target="../media/image16.tmp"/><Relationship Id="rId4" Type="http://schemas.openxmlformats.org/officeDocument/2006/relationships/image" Target="../media/image15.tm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8.png"/><Relationship Id="rId4" Type="http://schemas.openxmlformats.org/officeDocument/2006/relationships/image" Target="../media/image21.tm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0158128-24C5-42D0-B85E-6DEFDD8F8E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15424" y="1118688"/>
            <a:ext cx="5760846" cy="2310312"/>
          </a:xfrm>
        </p:spPr>
        <p:txBody>
          <a:bodyPr>
            <a:normAutofit/>
          </a:bodyPr>
          <a:lstStyle/>
          <a:p>
            <a:r>
              <a:rPr lang="en-US" sz="9600" b="1" dirty="0">
                <a:solidFill>
                  <a:schemeClr val="tx2"/>
                </a:solidFill>
              </a:rPr>
              <a:t>Unit 1</a:t>
            </a:r>
            <a:endParaRPr lang="ar-AE" sz="9600" b="1" dirty="0">
              <a:solidFill>
                <a:schemeClr val="tx2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430413-F2F1-4861-BF75-680ACAF58E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15424" y="3429000"/>
            <a:ext cx="5760846" cy="682079"/>
          </a:xfrm>
        </p:spPr>
        <p:txBody>
          <a:bodyPr>
            <a:no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Lesson 1</a:t>
            </a:r>
            <a:r>
              <a:rPr lang="en-US" sz="4000" b="1" dirty="0">
                <a:solidFill>
                  <a:schemeClr val="tx2"/>
                </a:solidFill>
              </a:rPr>
              <a:t>, Amazing Dinosaurs. </a:t>
            </a:r>
            <a:endParaRPr lang="ar-AE" sz="4000" b="1" dirty="0">
              <a:solidFill>
                <a:schemeClr val="tx2"/>
              </a:solidFill>
            </a:endParaRPr>
          </a:p>
        </p:txBody>
      </p:sp>
      <p:pic>
        <p:nvPicPr>
          <p:cNvPr id="1026" name="Picture 2" descr="Dinosaurs Clipart, Dinosaurs clip art, trex clipart, stegosaurus By My  First Invite | TheHungryJPEG.com">
            <a:extLst>
              <a:ext uri="{FF2B5EF4-FFF2-40B4-BE49-F238E27FC236}">
                <a16:creationId xmlns:a16="http://schemas.microsoft.com/office/drawing/2014/main" id="{3F8B2665-2864-47B2-A896-E879338FF4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8680" y="-9302"/>
            <a:ext cx="3433015" cy="3657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Kinder If The Dinosaurs Came Back - Lessons - Blendspace">
            <a:extLst>
              <a:ext uri="{FF2B5EF4-FFF2-40B4-BE49-F238E27FC236}">
                <a16:creationId xmlns:a16="http://schemas.microsoft.com/office/drawing/2014/main" id="{29BB415A-F98F-4500-A8FE-28699F8EED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302"/>
            <a:ext cx="3433015" cy="2746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Vector Cartoon Illustration Cute Pteranodon Dinosaur Flying Isolated White  Background — Stock Vector © F1Digitals #232540170">
            <a:extLst>
              <a:ext uri="{FF2B5EF4-FFF2-40B4-BE49-F238E27FC236}">
                <a16:creationId xmlns:a16="http://schemas.microsoft.com/office/drawing/2014/main" id="{80BC468C-0D2E-467F-B5FE-804CED416D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8680" y="3648075"/>
            <a:ext cx="3452170" cy="3213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inosaur cartoon — Stock Vector © idesign2000 #10353189">
            <a:extLst>
              <a:ext uri="{FF2B5EF4-FFF2-40B4-BE49-F238E27FC236}">
                <a16:creationId xmlns:a16="http://schemas.microsoft.com/office/drawing/2014/main" id="{194B9E99-B4D7-4EB7-9D4D-4CABFBF305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54" y="2746921"/>
            <a:ext cx="3452169" cy="4107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DEA40B13-0934-4A74-904E-BEFDD9722760}"/>
              </a:ext>
            </a:extLst>
          </p:cNvPr>
          <p:cNvSpPr/>
          <p:nvPr/>
        </p:nvSpPr>
        <p:spPr>
          <a:xfrm>
            <a:off x="3501525" y="4665959"/>
            <a:ext cx="3646148" cy="811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dirty="0">
                <a:latin typeface="Comic Sans MS" panose="030F0702030302020204" pitchFamily="66" charset="0"/>
              </a:rPr>
              <a:t>Tuesday</a:t>
            </a:r>
            <a:r>
              <a:rPr lang="en-US" dirty="0"/>
              <a:t> 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D86EDF5B-28EA-44F3-84C1-F24366FB2F5D}"/>
              </a:ext>
            </a:extLst>
          </p:cNvPr>
          <p:cNvSpPr/>
          <p:nvPr/>
        </p:nvSpPr>
        <p:spPr>
          <a:xfrm>
            <a:off x="5112532" y="5918904"/>
            <a:ext cx="3646148" cy="811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dirty="0">
                <a:latin typeface="Comic Sans MS" panose="030F0702030302020204" pitchFamily="66" charset="0"/>
              </a:rPr>
              <a:t>3</a:t>
            </a:r>
            <a:r>
              <a:rPr lang="en-US" sz="3000" baseline="30000" dirty="0">
                <a:latin typeface="Comic Sans MS" panose="030F0702030302020204" pitchFamily="66" charset="0"/>
              </a:rPr>
              <a:t>rd</a:t>
            </a:r>
            <a:r>
              <a:rPr lang="en-US" sz="3000" dirty="0">
                <a:latin typeface="Comic Sans MS" panose="030F0702030302020204" pitchFamily="66" charset="0"/>
              </a:rPr>
              <a:t>  of Jan. 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41877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dinosaurs 1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74058" y="0"/>
            <a:ext cx="99179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573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861DBC32-7CB1-46BD-83E0-493A8CD160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700" y="1018891"/>
            <a:ext cx="9571023" cy="443586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4415927-0E35-4C27-901C-484AEEAC5411}"/>
              </a:ext>
            </a:extLst>
          </p:cNvPr>
          <p:cNvSpPr/>
          <p:nvPr/>
        </p:nvSpPr>
        <p:spPr>
          <a:xfrm>
            <a:off x="2743200" y="0"/>
            <a:ext cx="8839200" cy="90487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6600" b="1" dirty="0"/>
              <a:t>Learner’s book </a:t>
            </a:r>
            <a:r>
              <a:rPr lang="en-US" sz="6600" b="1" u="sng" dirty="0"/>
              <a:t>page 88</a:t>
            </a:r>
            <a:endParaRPr lang="ar-AE" sz="6600" b="1" u="sng" dirty="0"/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4665" y="4032738"/>
            <a:ext cx="2277735" cy="23292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timer 3 m">
            <a:hlinkClick r:id="" action="ppaction://media"/>
            <a:extLst>
              <a:ext uri="{FF2B5EF4-FFF2-40B4-BE49-F238E27FC236}">
                <a16:creationId xmlns:a16="http://schemas.microsoft.com/office/drawing/2014/main" id="{CD67801C-B69C-B335-1E30-D6DCA4BEFD3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653352" y="5568768"/>
            <a:ext cx="1784528" cy="800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953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9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CFAD5223-802B-4CDD-87C8-5226B63A2A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404" y="1135457"/>
            <a:ext cx="8039060" cy="1481652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F2EE46D-C257-4A90-AF97-ABDB53084EB1}"/>
              </a:ext>
            </a:extLst>
          </p:cNvPr>
          <p:cNvSpPr/>
          <p:nvPr/>
        </p:nvSpPr>
        <p:spPr>
          <a:xfrm>
            <a:off x="2743200" y="0"/>
            <a:ext cx="8839200" cy="90487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6600" b="1" dirty="0"/>
              <a:t>Learner’s book </a:t>
            </a:r>
            <a:r>
              <a:rPr lang="en-US" sz="6600" b="1" u="sng" dirty="0"/>
              <a:t>page 88</a:t>
            </a:r>
            <a:endParaRPr lang="ar-AE" sz="6600" b="1" u="sng" dirty="0"/>
          </a:p>
        </p:txBody>
      </p:sp>
      <p:pic>
        <p:nvPicPr>
          <p:cNvPr id="2052" name="Picture 4" descr="Download Dinosaurs Clipart Dinosaur Extinction - Dinosaur Extinction  Clipart - Full Size PNG Image - PNGkit">
            <a:extLst>
              <a:ext uri="{FF2B5EF4-FFF2-40B4-BE49-F238E27FC236}">
                <a16:creationId xmlns:a16="http://schemas.microsoft.com/office/drawing/2014/main" id="{D6515993-2AA2-4A26-A747-5AB991318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7225" y="2276475"/>
            <a:ext cx="3914775" cy="458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C5CC0D-DF67-4D07-B090-763153B53A11}"/>
              </a:ext>
            </a:extLst>
          </p:cNvPr>
          <p:cNvSpPr txBox="1"/>
          <p:nvPr/>
        </p:nvSpPr>
        <p:spPr>
          <a:xfrm>
            <a:off x="2743200" y="3000375"/>
            <a:ext cx="5600700" cy="80021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1- There are two kinds of dinosaurs.</a:t>
            </a:r>
          </a:p>
          <a:p>
            <a:endParaRPr lang="ar-AE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71F0E0F-95F9-4148-8C6F-E0F6CECF7293}"/>
              </a:ext>
            </a:extLst>
          </p:cNvPr>
          <p:cNvSpPr txBox="1"/>
          <p:nvPr/>
        </p:nvSpPr>
        <p:spPr>
          <a:xfrm>
            <a:off x="2786063" y="3588599"/>
            <a:ext cx="5600700" cy="123110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2- Some dinosaurs eat plants, others eat meat.</a:t>
            </a:r>
          </a:p>
          <a:p>
            <a:endParaRPr lang="ar-AE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F731873-2BA7-42DA-8184-B2E5B8EBD3FD}"/>
              </a:ext>
            </a:extLst>
          </p:cNvPr>
          <p:cNvSpPr txBox="1"/>
          <p:nvPr/>
        </p:nvSpPr>
        <p:spPr>
          <a:xfrm>
            <a:off x="2743200" y="4541502"/>
            <a:ext cx="6047219" cy="80021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3- Dinosaurs died million of years ago.</a:t>
            </a:r>
          </a:p>
          <a:p>
            <a:endParaRPr lang="ar-AE" dirty="0"/>
          </a:p>
        </p:txBody>
      </p:sp>
      <p:pic>
        <p:nvPicPr>
          <p:cNvPr id="2" name="Grade 4 LB Track 52">
            <a:hlinkClick r:id="" action="ppaction://media"/>
            <a:extLst>
              <a:ext uri="{FF2B5EF4-FFF2-40B4-BE49-F238E27FC236}">
                <a16:creationId xmlns:a16="http://schemas.microsoft.com/office/drawing/2014/main" id="{EE3FAB98-FA31-430D-B791-3D193F2988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325218" y="952384"/>
            <a:ext cx="671513" cy="671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381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942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2FB45A0-7B5F-4A9B-8826-E671ABF02BDC}"/>
              </a:ext>
            </a:extLst>
          </p:cNvPr>
          <p:cNvSpPr/>
          <p:nvPr/>
        </p:nvSpPr>
        <p:spPr>
          <a:xfrm>
            <a:off x="2610035" y="0"/>
            <a:ext cx="8839200" cy="90487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6600" b="1" dirty="0"/>
              <a:t>Learner’s book </a:t>
            </a:r>
            <a:r>
              <a:rPr lang="en-US" sz="6600" b="1" u="sng" dirty="0"/>
              <a:t>page 89</a:t>
            </a:r>
            <a:endParaRPr lang="ar-AE" sz="6600" b="1" u="sng" dirty="0"/>
          </a:p>
        </p:txBody>
      </p:sp>
      <p:pic>
        <p:nvPicPr>
          <p:cNvPr id="4" name="Picture 3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731AC813-A5FA-4899-B5CB-04A40A2428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321" y="1495454"/>
            <a:ext cx="9776354" cy="328961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7C25AAD-4127-4D9D-B87F-EF6E341EB4F4}"/>
              </a:ext>
            </a:extLst>
          </p:cNvPr>
          <p:cNvSpPr txBox="1"/>
          <p:nvPr/>
        </p:nvSpPr>
        <p:spPr>
          <a:xfrm>
            <a:off x="7741327" y="2166152"/>
            <a:ext cx="44388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3600" b="1" dirty="0">
                <a:solidFill>
                  <a:srgbClr val="C00000"/>
                </a:solidFill>
              </a:rPr>
              <a:t>T</a:t>
            </a:r>
            <a:endParaRPr lang="ar-AE" sz="3600" b="1" dirty="0">
              <a:solidFill>
                <a:srgbClr val="C0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527B833-2783-4FB9-861A-B88EA397090E}"/>
              </a:ext>
            </a:extLst>
          </p:cNvPr>
          <p:cNvSpPr txBox="1"/>
          <p:nvPr/>
        </p:nvSpPr>
        <p:spPr>
          <a:xfrm>
            <a:off x="6251358" y="2567126"/>
            <a:ext cx="44388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3600" b="1" dirty="0">
                <a:solidFill>
                  <a:srgbClr val="C00000"/>
                </a:solidFill>
              </a:rPr>
              <a:t>F</a:t>
            </a:r>
            <a:endParaRPr lang="ar-AE" sz="3600" b="1" dirty="0">
              <a:solidFill>
                <a:srgbClr val="C0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C29A93-955D-4627-A022-299C60B4BCCF}"/>
              </a:ext>
            </a:extLst>
          </p:cNvPr>
          <p:cNvSpPr txBox="1"/>
          <p:nvPr/>
        </p:nvSpPr>
        <p:spPr>
          <a:xfrm>
            <a:off x="6096000" y="2890291"/>
            <a:ext cx="44388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3600" b="1" dirty="0">
                <a:solidFill>
                  <a:srgbClr val="C00000"/>
                </a:solidFill>
              </a:rPr>
              <a:t>F</a:t>
            </a:r>
            <a:endParaRPr lang="ar-AE" sz="3600" b="1" dirty="0">
              <a:solidFill>
                <a:srgbClr val="C0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ED8585-5908-419E-ADCB-CD4BD073608F}"/>
              </a:ext>
            </a:extLst>
          </p:cNvPr>
          <p:cNvSpPr txBox="1"/>
          <p:nvPr/>
        </p:nvSpPr>
        <p:spPr>
          <a:xfrm>
            <a:off x="5807474" y="3321378"/>
            <a:ext cx="44388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3600" b="1" dirty="0">
                <a:solidFill>
                  <a:srgbClr val="C00000"/>
                </a:solidFill>
              </a:rPr>
              <a:t>T</a:t>
            </a:r>
            <a:endParaRPr lang="ar-AE" sz="3600" b="1" dirty="0">
              <a:solidFill>
                <a:srgbClr val="C0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E32F44D-73E6-4B34-9CA8-2619BD2284AA}"/>
              </a:ext>
            </a:extLst>
          </p:cNvPr>
          <p:cNvSpPr txBox="1"/>
          <p:nvPr/>
        </p:nvSpPr>
        <p:spPr>
          <a:xfrm>
            <a:off x="10530394" y="3651682"/>
            <a:ext cx="44388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3600" b="1" dirty="0">
                <a:solidFill>
                  <a:srgbClr val="C00000"/>
                </a:solidFill>
              </a:rPr>
              <a:t>T</a:t>
            </a:r>
            <a:endParaRPr lang="ar-AE" sz="3600" b="1" dirty="0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B2C7F9-E7E2-472A-B731-2B62F1CC0B5A}"/>
              </a:ext>
            </a:extLst>
          </p:cNvPr>
          <p:cNvSpPr txBox="1"/>
          <p:nvPr/>
        </p:nvSpPr>
        <p:spPr>
          <a:xfrm>
            <a:off x="9021191" y="4067453"/>
            <a:ext cx="44388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3600" b="1" dirty="0">
                <a:solidFill>
                  <a:srgbClr val="C00000"/>
                </a:solidFill>
              </a:rPr>
              <a:t>T</a:t>
            </a:r>
            <a:endParaRPr lang="ar-AE" sz="3600" b="1" dirty="0">
              <a:solidFill>
                <a:srgbClr val="C00000"/>
              </a:solidFill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7C9AB107-A164-4743-8398-A3FDC265DC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5307" y="4785064"/>
            <a:ext cx="3619869" cy="1962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Grade 4 LB Track 52">
            <a:hlinkClick r:id="" action="ppaction://media"/>
            <a:extLst>
              <a:ext uri="{FF2B5EF4-FFF2-40B4-BE49-F238E27FC236}">
                <a16:creationId xmlns:a16="http://schemas.microsoft.com/office/drawing/2014/main" id="{EE3FAB98-FA31-430D-B791-3D193F2988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080823" y="2798058"/>
            <a:ext cx="671513" cy="671513"/>
          </a:xfrm>
          <a:prstGeom prst="rect">
            <a:avLst/>
          </a:prstGeom>
        </p:spPr>
      </p:pic>
      <p:sp>
        <p:nvSpPr>
          <p:cNvPr id="12" name="مستطيل 11"/>
          <p:cNvSpPr/>
          <p:nvPr/>
        </p:nvSpPr>
        <p:spPr>
          <a:xfrm>
            <a:off x="3003657" y="1120262"/>
            <a:ext cx="60453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https://quizizz.com/admin/quiz/61d43c566cf68c001e03d606</a:t>
            </a:r>
          </a:p>
        </p:txBody>
      </p:sp>
      <p:pic>
        <p:nvPicPr>
          <p:cNvPr id="14" name="صورة 13" descr="لقطة الشاشة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1184" y="978619"/>
            <a:ext cx="1269188" cy="92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798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9428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51182CB5-30A0-4D3E-B66F-1638793E30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1" y="904875"/>
            <a:ext cx="9763124" cy="1354211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97C3AAA1-712A-4FEE-9C20-E105815D0329}"/>
              </a:ext>
            </a:extLst>
          </p:cNvPr>
          <p:cNvSpPr/>
          <p:nvPr/>
        </p:nvSpPr>
        <p:spPr>
          <a:xfrm>
            <a:off x="2610035" y="0"/>
            <a:ext cx="8839200" cy="90487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6600" b="1" dirty="0"/>
              <a:t>Learner’s book </a:t>
            </a:r>
            <a:r>
              <a:rPr lang="en-US" sz="6600" b="1" u="sng" dirty="0"/>
              <a:t>page 89</a:t>
            </a:r>
            <a:endParaRPr lang="ar-AE" sz="6600" b="1" u="sng" dirty="0"/>
          </a:p>
        </p:txBody>
      </p:sp>
      <p:pic>
        <p:nvPicPr>
          <p:cNvPr id="8" name="Picture 7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4C03C865-F42F-4C3A-B248-8A362159FE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1" y="2259085"/>
            <a:ext cx="9906000" cy="459891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76E1BCE-F1BF-4B38-94FC-CF58D480D169}"/>
              </a:ext>
            </a:extLst>
          </p:cNvPr>
          <p:cNvSpPr txBox="1"/>
          <p:nvPr/>
        </p:nvSpPr>
        <p:spPr>
          <a:xfrm>
            <a:off x="8440630" y="2536887"/>
            <a:ext cx="174205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animals</a:t>
            </a:r>
            <a:endParaRPr lang="ar-AE" sz="2800" b="1" dirty="0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6F1500-822F-4478-B098-FCF4837EBC39}"/>
              </a:ext>
            </a:extLst>
          </p:cNvPr>
          <p:cNvSpPr txBox="1"/>
          <p:nvPr/>
        </p:nvSpPr>
        <p:spPr>
          <a:xfrm>
            <a:off x="6158606" y="3163961"/>
            <a:ext cx="174205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dinosaurs</a:t>
            </a:r>
            <a:endParaRPr lang="ar-AE" sz="2800" b="1" dirty="0">
              <a:solidFill>
                <a:srgbClr val="C0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C9D9BAB-56B3-4B30-8ACB-DC3C79A9A863}"/>
              </a:ext>
            </a:extLst>
          </p:cNvPr>
          <p:cNvSpPr txBox="1"/>
          <p:nvPr/>
        </p:nvSpPr>
        <p:spPr>
          <a:xfrm>
            <a:off x="8237924" y="3773713"/>
            <a:ext cx="174205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earth</a:t>
            </a:r>
            <a:endParaRPr lang="ar-AE" sz="2800" b="1" dirty="0">
              <a:solidFill>
                <a:srgbClr val="C0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D4571EC-56C0-4E45-ADC9-522FC808F04B}"/>
              </a:ext>
            </a:extLst>
          </p:cNvPr>
          <p:cNvSpPr txBox="1"/>
          <p:nvPr/>
        </p:nvSpPr>
        <p:spPr>
          <a:xfrm>
            <a:off x="7175887" y="4318483"/>
            <a:ext cx="1742058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Sixty-</a:t>
            </a:r>
          </a:p>
          <a:p>
            <a:r>
              <a:rPr lang="en-US" sz="2800" b="1" dirty="0">
                <a:solidFill>
                  <a:srgbClr val="C00000"/>
                </a:solidFill>
              </a:rPr>
              <a:t>five</a:t>
            </a:r>
            <a:endParaRPr lang="ar-AE" sz="2800" b="1" dirty="0">
              <a:solidFill>
                <a:srgbClr val="C0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76FDD4-D6BD-4E62-82C0-A31CD56C06AE}"/>
              </a:ext>
            </a:extLst>
          </p:cNvPr>
          <p:cNvSpPr txBox="1"/>
          <p:nvPr/>
        </p:nvSpPr>
        <p:spPr>
          <a:xfrm>
            <a:off x="3470614" y="5627796"/>
            <a:ext cx="174205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humans</a:t>
            </a:r>
            <a:endParaRPr lang="ar-AE" sz="2800" b="1" dirty="0">
              <a:solidFill>
                <a:srgbClr val="C00000"/>
              </a:solidFill>
            </a:endParaRPr>
          </a:p>
        </p:txBody>
      </p:sp>
      <p:pic>
        <p:nvPicPr>
          <p:cNvPr id="2" name="Grade 4 LB Track 53">
            <a:hlinkClick r:id="" action="ppaction://media"/>
            <a:extLst>
              <a:ext uri="{FF2B5EF4-FFF2-40B4-BE49-F238E27FC236}">
                <a16:creationId xmlns:a16="http://schemas.microsoft.com/office/drawing/2014/main" id="{24D5F31C-3BD1-4491-89AB-90676E87A6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905999" y="1472439"/>
            <a:ext cx="786645" cy="786645"/>
          </a:xfrm>
          <a:prstGeom prst="rect">
            <a:avLst/>
          </a:prstGeom>
        </p:spPr>
      </p:pic>
      <p:pic>
        <p:nvPicPr>
          <p:cNvPr id="14" name="صورة 13" descr="لقطة الشاشة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4202" y="1671391"/>
            <a:ext cx="1207798" cy="988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80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382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4E51E1D-6B7F-4BA4-A04C-58991E372B45}"/>
              </a:ext>
            </a:extLst>
          </p:cNvPr>
          <p:cNvSpPr txBox="1"/>
          <p:nvPr/>
        </p:nvSpPr>
        <p:spPr>
          <a:xfrm>
            <a:off x="3823685" y="136132"/>
            <a:ext cx="80076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https://www.liveworksheets.com/aj1316822vb</a:t>
            </a:r>
            <a:endParaRPr lang="ar-AE" sz="2800" b="1" dirty="0">
              <a:solidFill>
                <a:srgbClr val="C00000"/>
              </a:solidFill>
            </a:endParaRPr>
          </a:p>
        </p:txBody>
      </p:sp>
      <p:pic>
        <p:nvPicPr>
          <p:cNvPr id="4098" name="Picture 2" descr="Dinosaur scenery clipart Monsters dinosaurs vector photo free trial  bigstock | Vanya.mylaserlevelguide.com">
            <a:extLst>
              <a:ext uri="{FF2B5EF4-FFF2-40B4-BE49-F238E27FC236}">
                <a16:creationId xmlns:a16="http://schemas.microsoft.com/office/drawing/2014/main" id="{A44D48BF-B76F-45D2-8949-8A1B50B9A4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757728"/>
            <a:ext cx="9066320" cy="617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52076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833" y="0"/>
            <a:ext cx="9694062" cy="6842868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2800" y="145565"/>
            <a:ext cx="1219200" cy="1533144"/>
          </a:xfrm>
          <a:prstGeom prst="rect">
            <a:avLst/>
          </a:prstGeom>
        </p:spPr>
      </p:pic>
      <p:sp>
        <p:nvSpPr>
          <p:cNvPr id="4" name="مستطيل 3"/>
          <p:cNvSpPr/>
          <p:nvPr/>
        </p:nvSpPr>
        <p:spPr>
          <a:xfrm>
            <a:off x="8003263" y="3295461"/>
            <a:ext cx="443620" cy="3802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6170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68F69EEC-4561-41BD-A61B-3684157296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495" y="1161872"/>
            <a:ext cx="9902505" cy="5667375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E630EB0-31F0-4425-95AA-5A1B9232FFAF}"/>
              </a:ext>
            </a:extLst>
          </p:cNvPr>
          <p:cNvSpPr/>
          <p:nvPr/>
        </p:nvSpPr>
        <p:spPr>
          <a:xfrm>
            <a:off x="2610035" y="0"/>
            <a:ext cx="8839200" cy="90487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6600" b="1" dirty="0"/>
              <a:t>Activity book </a:t>
            </a:r>
            <a:r>
              <a:rPr lang="en-US" sz="6600" b="1" u="sng" dirty="0"/>
              <a:t>page 52</a:t>
            </a:r>
            <a:endParaRPr lang="ar-AE" sz="6600" b="1" u="sng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17529F-EDE8-4B41-AF1B-9FBCA9E9D7AC}"/>
              </a:ext>
            </a:extLst>
          </p:cNvPr>
          <p:cNvSpPr txBox="1"/>
          <p:nvPr/>
        </p:nvSpPr>
        <p:spPr>
          <a:xfrm>
            <a:off x="3486150" y="4495800"/>
            <a:ext cx="5600700" cy="80021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Did dinosaurs die?</a:t>
            </a:r>
          </a:p>
          <a:p>
            <a:endParaRPr lang="ar-AE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EE892B-B53A-4DE3-8EA2-62D88E0A428B}"/>
              </a:ext>
            </a:extLst>
          </p:cNvPr>
          <p:cNvSpPr txBox="1"/>
          <p:nvPr/>
        </p:nvSpPr>
        <p:spPr>
          <a:xfrm>
            <a:off x="3486150" y="4895909"/>
            <a:ext cx="5600700" cy="80021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Did dinosaurs lay eggs?</a:t>
            </a:r>
          </a:p>
          <a:p>
            <a:endParaRPr lang="ar-AE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3CC4F8-7A7A-459B-9E7D-75E52B56F621}"/>
              </a:ext>
            </a:extLst>
          </p:cNvPr>
          <p:cNvSpPr txBox="1"/>
          <p:nvPr/>
        </p:nvSpPr>
        <p:spPr>
          <a:xfrm>
            <a:off x="3590925" y="5862578"/>
            <a:ext cx="7753350" cy="80021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What did dinosaurs eat?</a:t>
            </a:r>
          </a:p>
          <a:p>
            <a:endParaRPr lang="ar-AE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1F19AD9-C7C9-4C3D-AE9D-FBBA599E4832}"/>
              </a:ext>
            </a:extLst>
          </p:cNvPr>
          <p:cNvSpPr txBox="1"/>
          <p:nvPr/>
        </p:nvSpPr>
        <p:spPr>
          <a:xfrm>
            <a:off x="3590925" y="6286025"/>
            <a:ext cx="5600700" cy="80021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When did dinosaurs die?</a:t>
            </a:r>
          </a:p>
          <a:p>
            <a:endParaRPr lang="ar-AE" dirty="0"/>
          </a:p>
        </p:txBody>
      </p:sp>
      <p:pic>
        <p:nvPicPr>
          <p:cNvPr id="9" name="timer 3 m">
            <a:hlinkClick r:id="" action="ppaction://media"/>
            <a:extLst>
              <a:ext uri="{FF2B5EF4-FFF2-40B4-BE49-F238E27FC236}">
                <a16:creationId xmlns:a16="http://schemas.microsoft.com/office/drawing/2014/main" id="{6497368C-1006-4602-8F0A-F79C2A6E839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009907" y="904875"/>
            <a:ext cx="1784528" cy="800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358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8091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9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40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552E6E8-6940-4C37-9980-C69E4741A459}"/>
              </a:ext>
            </a:extLst>
          </p:cNvPr>
          <p:cNvSpPr/>
          <p:nvPr/>
        </p:nvSpPr>
        <p:spPr>
          <a:xfrm>
            <a:off x="2648135" y="133350"/>
            <a:ext cx="8839200" cy="90487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6600" b="1" dirty="0"/>
              <a:t>Activity book </a:t>
            </a:r>
            <a:r>
              <a:rPr lang="en-US" sz="6600" b="1" u="sng" dirty="0"/>
              <a:t>page 52</a:t>
            </a:r>
            <a:endParaRPr lang="ar-AE" sz="6600" b="1" u="sng" dirty="0"/>
          </a:p>
        </p:txBody>
      </p:sp>
      <p:pic>
        <p:nvPicPr>
          <p:cNvPr id="4" name="Picture 3" descr="Table&#10;&#10;Description automatically generated">
            <a:extLst>
              <a:ext uri="{FF2B5EF4-FFF2-40B4-BE49-F238E27FC236}">
                <a16:creationId xmlns:a16="http://schemas.microsoft.com/office/drawing/2014/main" id="{A9D6D29D-B01D-44AD-8965-FB3EC95F35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822" y="1112330"/>
            <a:ext cx="8702513" cy="561232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B4AB287-2978-4925-B336-BC1FA6CA937D}"/>
              </a:ext>
            </a:extLst>
          </p:cNvPr>
          <p:cNvSpPr txBox="1"/>
          <p:nvPr/>
        </p:nvSpPr>
        <p:spPr>
          <a:xfrm>
            <a:off x="7507180" y="1574862"/>
            <a:ext cx="174205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walked</a:t>
            </a:r>
            <a:endParaRPr lang="ar-AE" sz="2800" b="1" dirty="0">
              <a:solidFill>
                <a:srgbClr val="C0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7FD7CD-D19F-4607-A349-566B8410EA26}"/>
              </a:ext>
            </a:extLst>
          </p:cNvPr>
          <p:cNvSpPr txBox="1"/>
          <p:nvPr/>
        </p:nvSpPr>
        <p:spPr>
          <a:xfrm>
            <a:off x="4559979" y="2098082"/>
            <a:ext cx="174205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There</a:t>
            </a:r>
            <a:endParaRPr lang="ar-AE" sz="2800" b="1" dirty="0">
              <a:solidFill>
                <a:srgbClr val="C0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9297F3E-99EE-4D95-ABCD-700EA9860986}"/>
              </a:ext>
            </a:extLst>
          </p:cNvPr>
          <p:cNvSpPr txBox="1"/>
          <p:nvPr/>
        </p:nvSpPr>
        <p:spPr>
          <a:xfrm>
            <a:off x="7907230" y="2644151"/>
            <a:ext cx="174205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were</a:t>
            </a:r>
            <a:endParaRPr lang="ar-AE" sz="2800" b="1" dirty="0">
              <a:solidFill>
                <a:srgbClr val="C0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A6F536E-48C0-4381-A6B1-A9DB2F6BC425}"/>
              </a:ext>
            </a:extLst>
          </p:cNvPr>
          <p:cNvSpPr txBox="1"/>
          <p:nvPr/>
        </p:nvSpPr>
        <p:spPr>
          <a:xfrm>
            <a:off x="5945080" y="3167390"/>
            <a:ext cx="174205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ate</a:t>
            </a:r>
            <a:endParaRPr lang="ar-AE" sz="2800" b="1" dirty="0">
              <a:solidFill>
                <a:srgbClr val="C0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9AE7591-79F2-4BFA-905F-3E31628A39E8}"/>
              </a:ext>
            </a:extLst>
          </p:cNvPr>
          <p:cNvSpPr txBox="1"/>
          <p:nvPr/>
        </p:nvSpPr>
        <p:spPr>
          <a:xfrm>
            <a:off x="5394020" y="4269072"/>
            <a:ext cx="174205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They</a:t>
            </a:r>
            <a:endParaRPr lang="ar-AE" sz="2800" b="1" dirty="0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535795-8391-48A7-9040-18CF23053FD6}"/>
              </a:ext>
            </a:extLst>
          </p:cNvPr>
          <p:cNvSpPr txBox="1"/>
          <p:nvPr/>
        </p:nvSpPr>
        <p:spPr>
          <a:xfrm>
            <a:off x="6096000" y="4815160"/>
            <a:ext cx="174205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lived</a:t>
            </a:r>
            <a:endParaRPr lang="ar-AE" sz="2800" b="1" dirty="0">
              <a:solidFill>
                <a:srgbClr val="C0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10A0A63-6432-4592-A3AB-66ECB7301302}"/>
              </a:ext>
            </a:extLst>
          </p:cNvPr>
          <p:cNvSpPr txBox="1"/>
          <p:nvPr/>
        </p:nvSpPr>
        <p:spPr>
          <a:xfrm>
            <a:off x="5868880" y="5361248"/>
            <a:ext cx="174205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had</a:t>
            </a:r>
            <a:endParaRPr lang="ar-AE" sz="2800" b="1" dirty="0">
              <a:solidFill>
                <a:srgbClr val="C0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840271C-F7D4-499A-9565-793D50FC9CD8}"/>
              </a:ext>
            </a:extLst>
          </p:cNvPr>
          <p:cNvSpPr txBox="1"/>
          <p:nvPr/>
        </p:nvSpPr>
        <p:spPr>
          <a:xfrm>
            <a:off x="6636151" y="5907336"/>
            <a:ext cx="174205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800" b="1">
                <a:solidFill>
                  <a:srgbClr val="C00000"/>
                </a:solidFill>
              </a:rPr>
              <a:t>have</a:t>
            </a:r>
            <a:endParaRPr lang="ar-AE" sz="2800" b="1" dirty="0">
              <a:solidFill>
                <a:srgbClr val="C0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A5FAC2-3987-49D4-9727-08A968A0A4AF}"/>
              </a:ext>
            </a:extLst>
          </p:cNvPr>
          <p:cNvSpPr txBox="1"/>
          <p:nvPr/>
        </p:nvSpPr>
        <p:spPr>
          <a:xfrm>
            <a:off x="124199" y="0"/>
            <a:ext cx="252393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solidFill>
                  <a:srgbClr val="FF0000"/>
                </a:solidFill>
              </a:rPr>
              <a:t>Exit Ticket</a:t>
            </a:r>
          </a:p>
        </p:txBody>
      </p:sp>
    </p:spTree>
    <p:extLst>
      <p:ext uri="{BB962C8B-B14F-4D97-AF65-F5344CB8AC3E}">
        <p14:creationId xmlns:p14="http://schemas.microsoft.com/office/powerpoint/2010/main" val="3236252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464</TotalTime>
  <Words>124</Words>
  <Application>Microsoft Office PowerPoint</Application>
  <PresentationFormat>Widescreen</PresentationFormat>
  <Paragraphs>40</Paragraphs>
  <Slides>10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Unit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</dc:title>
  <dc:creator>MOAWIAH ABUJAZAR</dc:creator>
  <cp:lastModifiedBy>Rahaf Fouad   Alabdulla</cp:lastModifiedBy>
  <cp:revision>25</cp:revision>
  <dcterms:created xsi:type="dcterms:W3CDTF">2020-12-09T04:48:46Z</dcterms:created>
  <dcterms:modified xsi:type="dcterms:W3CDTF">2023-01-03T05:55:14Z</dcterms:modified>
</cp:coreProperties>
</file>