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media1.mp4" ContentType="video/unknown"/>
  <Override PartName="/ppt/media/image7.jpeg" ContentType="image/jpeg"/>
  <Override PartName="/ppt/media/image8.jpeg" ContentType="image/jpeg"/>
  <Override PartName="/ppt/media/image9.jpeg" ContentType="image/jpeg"/>
  <Override PartName="/ppt/media/media2.mp4" ContentType="video/unknown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media/image16.jpeg" ContentType="image/jpeg"/>
  <Override PartName="/ppt/media/image17.jpeg" ContentType="image/jpeg"/>
  <Override PartName="/ppt/media/image18.jpeg" ContentType="image/jpeg"/>
  <Override PartName="/ppt/media/image19.jpeg" ContentType="image/jpeg"/>
  <Override PartName="/ppt/media/image20.jpeg" ContentType="image/jpeg"/>
  <Override PartName="/ppt/media/image21.jpeg" ContentType="image/jpeg"/>
  <Override PartName="/ppt/media/image22.jpeg" ContentType="image/jpeg"/>
  <Override PartName="/ppt/media/image23.jpeg" ContentType="image/jpeg"/>
  <Override PartName="/ppt/media/image24.jpeg" ContentType="image/jpeg"/>
  <Override PartName="/ppt/media/image25.jpeg" ContentType="image/jpeg"/>
  <Override PartName="/ppt/media/image26.jpeg" ContentType="image/jpeg"/>
  <Override PartName="/ppt/media/image27.jpeg" ContentType="image/jpeg"/>
  <Override PartName="/ppt/media/image28.jpeg" ContentType="image/jpeg"/>
  <Override PartName="/ppt/media/image29.jpeg" ContentType="image/jpeg"/>
  <Override PartName="/ppt/media/image30.jpeg" ContentType="image/jpeg"/>
  <Override PartName="/ppt/media/image31.jpeg" ContentType="image/jpeg"/>
  <Override PartName="/ppt/media/image32.jpeg" ContentType="image/jpeg"/>
  <Override PartName="/ppt/media/image33.jpeg" ContentType="image/jpeg"/>
  <Override PartName="/ppt/media/image34.jpeg" ContentType="image/jpeg"/>
  <Override PartName="/ppt/media/image35.jpeg" ContentType="image/jpeg"/>
  <Override PartName="/ppt/media/image36.jpeg" ContentType="image/jpeg"/>
  <Override PartName="/ppt/media/image37.jpeg" ContentType="image/jpeg"/>
  <Override PartName="/ppt/media/image38.jpeg" ContentType="image/jpeg"/>
  <Override PartName="/ppt/media/image39.jpeg" ContentType="image/jpeg"/>
  <Override PartName="/ppt/media/image40.jpeg" ContentType="image/jpeg"/>
  <Override PartName="/ppt/media/image41.jpeg" ContentType="image/jpeg"/>
  <Override PartName="/ppt/media/image42.jpeg" ContentType="image/jpeg"/>
  <Override PartName="/ppt/media/image43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173393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5E5E5E"/>
        </a:solidFill>
        <a:effectLst/>
        <a:uFillTx/>
        <a:latin typeface="Geeza Pro Regular"/>
        <a:ea typeface="Geeza Pro Regular"/>
        <a:cs typeface="Geeza Pro Regular"/>
        <a:sym typeface="Geeza Pro Regular"/>
      </a:defRPr>
    </a:lvl1pPr>
    <a:lvl2pPr marL="0" marR="0" indent="457200" algn="ctr" defTabSz="173393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5E5E5E"/>
        </a:solidFill>
        <a:effectLst/>
        <a:uFillTx/>
        <a:latin typeface="Geeza Pro Regular"/>
        <a:ea typeface="Geeza Pro Regular"/>
        <a:cs typeface="Geeza Pro Regular"/>
        <a:sym typeface="Geeza Pro Regular"/>
      </a:defRPr>
    </a:lvl2pPr>
    <a:lvl3pPr marL="0" marR="0" indent="914400" algn="ctr" defTabSz="173393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5E5E5E"/>
        </a:solidFill>
        <a:effectLst/>
        <a:uFillTx/>
        <a:latin typeface="Geeza Pro Regular"/>
        <a:ea typeface="Geeza Pro Regular"/>
        <a:cs typeface="Geeza Pro Regular"/>
        <a:sym typeface="Geeza Pro Regular"/>
      </a:defRPr>
    </a:lvl3pPr>
    <a:lvl4pPr marL="0" marR="0" indent="1371600" algn="ctr" defTabSz="173393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5E5E5E"/>
        </a:solidFill>
        <a:effectLst/>
        <a:uFillTx/>
        <a:latin typeface="Geeza Pro Regular"/>
        <a:ea typeface="Geeza Pro Regular"/>
        <a:cs typeface="Geeza Pro Regular"/>
        <a:sym typeface="Geeza Pro Regular"/>
      </a:defRPr>
    </a:lvl4pPr>
    <a:lvl5pPr marL="0" marR="0" indent="1828800" algn="ctr" defTabSz="173393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5E5E5E"/>
        </a:solidFill>
        <a:effectLst/>
        <a:uFillTx/>
        <a:latin typeface="Geeza Pro Regular"/>
        <a:ea typeface="Geeza Pro Regular"/>
        <a:cs typeface="Geeza Pro Regular"/>
        <a:sym typeface="Geeza Pro Regular"/>
      </a:defRPr>
    </a:lvl5pPr>
    <a:lvl6pPr marL="0" marR="0" indent="2286000" algn="ctr" defTabSz="173393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5E5E5E"/>
        </a:solidFill>
        <a:effectLst/>
        <a:uFillTx/>
        <a:latin typeface="Geeza Pro Regular"/>
        <a:ea typeface="Geeza Pro Regular"/>
        <a:cs typeface="Geeza Pro Regular"/>
        <a:sym typeface="Geeza Pro Regular"/>
      </a:defRPr>
    </a:lvl6pPr>
    <a:lvl7pPr marL="0" marR="0" indent="2743200" algn="ctr" defTabSz="173393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5E5E5E"/>
        </a:solidFill>
        <a:effectLst/>
        <a:uFillTx/>
        <a:latin typeface="Geeza Pro Regular"/>
        <a:ea typeface="Geeza Pro Regular"/>
        <a:cs typeface="Geeza Pro Regular"/>
        <a:sym typeface="Geeza Pro Regular"/>
      </a:defRPr>
    </a:lvl7pPr>
    <a:lvl8pPr marL="0" marR="0" indent="3200400" algn="ctr" defTabSz="173393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5E5E5E"/>
        </a:solidFill>
        <a:effectLst/>
        <a:uFillTx/>
        <a:latin typeface="Geeza Pro Regular"/>
        <a:ea typeface="Geeza Pro Regular"/>
        <a:cs typeface="Geeza Pro Regular"/>
        <a:sym typeface="Geeza Pro Regular"/>
      </a:defRPr>
    </a:lvl8pPr>
    <a:lvl9pPr marL="0" marR="0" indent="3657600" algn="ctr" defTabSz="173393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5E5E5E"/>
        </a:solidFill>
        <a:effectLst/>
        <a:uFillTx/>
        <a:latin typeface="Geeza Pro Regular"/>
        <a:ea typeface="Geeza Pro Regular"/>
        <a:cs typeface="Geeza Pro Regular"/>
        <a:sym typeface="Geeza Pro Regular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Geeza Pro Regular"/>
          <a:ea typeface="Geeza Pro Regular"/>
          <a:cs typeface="Geeza Pro Regular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>
          <a:latin typeface="Geeza Pro Regular"/>
          <a:ea typeface="Geeza Pro Regular"/>
          <a:cs typeface="Geeza Pro Regular"/>
        </a:font>
        <a:srgbClr val="000000"/>
      </a:tcTxStyle>
      <a:tcStyle>
        <a:tcBdr>
          <a:left>
            <a:ln w="3175" cap="flat">
              <a:solidFill>
                <a:srgbClr val="536773"/>
              </a:solidFill>
              <a:prstDash val="solid"/>
              <a:miter lim="400000"/>
            </a:ln>
          </a:left>
          <a:right>
            <a:ln w="3175" cap="flat">
              <a:solidFill>
                <a:srgbClr val="536773"/>
              </a:solidFill>
              <a:prstDash val="solid"/>
              <a:miter lim="400000"/>
            </a:ln>
          </a:right>
          <a:top>
            <a:ln w="3175" cap="flat">
              <a:solidFill>
                <a:srgbClr val="536773"/>
              </a:solidFill>
              <a:prstDash val="solid"/>
              <a:miter lim="400000"/>
            </a:ln>
          </a:top>
          <a:bottom>
            <a:ln w="3175" cap="flat">
              <a:solidFill>
                <a:srgbClr val="536773"/>
              </a:solidFill>
              <a:prstDash val="solid"/>
              <a:miter lim="400000"/>
            </a:ln>
          </a:bottom>
          <a:insideH>
            <a:ln w="3175" cap="flat">
              <a:solidFill>
                <a:srgbClr val="536773"/>
              </a:solidFill>
              <a:prstDash val="solid"/>
              <a:miter lim="400000"/>
            </a:ln>
          </a:insideH>
          <a:insideV>
            <a:ln w="3175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536773"/>
              </a:solidFill>
              <a:prstDash val="solid"/>
              <a:miter lim="400000"/>
            </a:ln>
          </a:top>
          <a:bottom>
            <a:ln w="3175" cap="flat">
              <a:solidFill>
                <a:srgbClr val="536773"/>
              </a:solidFill>
              <a:prstDash val="solid"/>
              <a:miter lim="400000"/>
            </a:ln>
          </a:bottom>
          <a:insideH>
            <a:ln w="3175" cap="flat">
              <a:solidFill>
                <a:srgbClr val="536773"/>
              </a:solidFill>
              <a:prstDash val="solid"/>
              <a:miter lim="400000"/>
            </a:ln>
          </a:insideH>
          <a:insideV>
            <a:ln w="3175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Geeza Pro Regular"/>
          <a:ea typeface="Geeza Pro Regular"/>
          <a:cs typeface="Geeza Pro Regular"/>
        </a:font>
        <a:srgbClr val="000000"/>
      </a:tcTxStyle>
      <a:tcStyle>
        <a:tcBdr>
          <a:left>
            <a:ln w="3175" cap="flat">
              <a:solidFill>
                <a:srgbClr val="536773"/>
              </a:solidFill>
              <a:prstDash val="solid"/>
              <a:miter lim="400000"/>
            </a:ln>
          </a:left>
          <a:right>
            <a:ln w="3175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536773"/>
              </a:solidFill>
              <a:prstDash val="solid"/>
              <a:miter lim="400000"/>
            </a:ln>
          </a:insideH>
          <a:insideV>
            <a:ln w="3175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536773"/>
              </a:solidFill>
              <a:prstDash val="solid"/>
              <a:miter lim="400000"/>
            </a:ln>
          </a:left>
          <a:right>
            <a:ln w="3175" cap="flat">
              <a:solidFill>
                <a:srgbClr val="536773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536773"/>
              </a:solidFill>
              <a:prstDash val="solid"/>
              <a:miter lim="400000"/>
            </a:ln>
          </a:insideH>
          <a:insideV>
            <a:ln w="3175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solidFill>
            <a:schemeClr val="accent1">
              <a:lumOff val="16847"/>
            </a:schemeClr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Geeza Pro Regular"/>
          <a:ea typeface="Geeza Pro Regular"/>
          <a:cs typeface="Geeza Pro Regular"/>
        </a:font>
        <a:srgbClr val="000000"/>
      </a:tcTxStyle>
      <a:tcStyle>
        <a:tcBdr>
          <a:left>
            <a:ln w="3175" cap="flat">
              <a:solidFill>
                <a:srgbClr val="838383"/>
              </a:solidFill>
              <a:prstDash val="solid"/>
              <a:miter lim="400000"/>
            </a:ln>
          </a:left>
          <a:right>
            <a:ln w="3175" cap="flat">
              <a:solidFill>
                <a:srgbClr val="838383"/>
              </a:solidFill>
              <a:prstDash val="solid"/>
              <a:miter lim="400000"/>
            </a:ln>
          </a:right>
          <a:top>
            <a:ln w="3175" cap="flat">
              <a:solidFill>
                <a:srgbClr val="838383"/>
              </a:solidFill>
              <a:prstDash val="solid"/>
              <a:miter lim="400000"/>
            </a:ln>
          </a:top>
          <a:bottom>
            <a:ln w="3175" cap="flat">
              <a:solidFill>
                <a:srgbClr val="838383"/>
              </a:solidFill>
              <a:prstDash val="solid"/>
              <a:miter lim="400000"/>
            </a:ln>
          </a:bottom>
          <a:insideH>
            <a:ln w="3175" cap="flat">
              <a:solidFill>
                <a:srgbClr val="838383"/>
              </a:solidFill>
              <a:prstDash val="solid"/>
              <a:miter lim="400000"/>
            </a:ln>
          </a:insideH>
          <a:insideV>
            <a:ln w="3175" cap="flat">
              <a:solidFill>
                <a:srgbClr val="83838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DEEEE"/>
          </a:solidFill>
        </a:fill>
      </a:tcStyle>
    </a:band2H>
    <a:firstCol>
      <a:tcTxStyle b="off" i="off">
        <a:font>
          <a:latin typeface="Geeza Pro Regular"/>
          <a:ea typeface="Geeza Pro Regular"/>
          <a:cs typeface="Geeza Pro Regular"/>
        </a:font>
        <a:srgbClr val="000000"/>
      </a:tcTxStyle>
      <a:tcStyle>
        <a:tcBdr>
          <a:left>
            <a:ln w="3175" cap="flat">
              <a:solidFill>
                <a:srgbClr val="4D4D4D"/>
              </a:solidFill>
              <a:prstDash val="solid"/>
              <a:miter lim="400000"/>
            </a:ln>
          </a:left>
          <a:right>
            <a:ln w="3175" cap="flat">
              <a:solidFill>
                <a:srgbClr val="808080"/>
              </a:solidFill>
              <a:prstDash val="solid"/>
              <a:miter lim="400000"/>
            </a:ln>
          </a:right>
          <a:top>
            <a:ln w="3175" cap="flat">
              <a:solidFill>
                <a:srgbClr val="808080"/>
              </a:solidFill>
              <a:prstDash val="solid"/>
              <a:miter lim="400000"/>
            </a:ln>
          </a:top>
          <a:bottom>
            <a:ln w="3175" cap="flat">
              <a:solidFill>
                <a:srgbClr val="808080"/>
              </a:solidFill>
              <a:prstDash val="solid"/>
              <a:miter lim="400000"/>
            </a:ln>
          </a:bottom>
          <a:insideH>
            <a:ln w="3175" cap="flat">
              <a:solidFill>
                <a:srgbClr val="808080"/>
              </a:solidFill>
              <a:prstDash val="solid"/>
              <a:miter lim="400000"/>
            </a:ln>
          </a:insideH>
          <a:insideV>
            <a:ln w="3175" cap="flat">
              <a:solidFill>
                <a:srgbClr val="808080"/>
              </a:solidFill>
              <a:prstDash val="solid"/>
              <a:miter lim="400000"/>
            </a:ln>
          </a:insideV>
        </a:tcBdr>
        <a:fill>
          <a:solidFill>
            <a:srgbClr val="88FA4F"/>
          </a:solidFill>
        </a:fill>
      </a:tcStyle>
    </a:firstCol>
    <a:lastRow>
      <a:tcTxStyle b="off" i="off">
        <a:font>
          <a:latin typeface="Geeza Pro Regular"/>
          <a:ea typeface="Geeza Pro Regular"/>
          <a:cs typeface="Geeza Pro Regular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chemeClr val="accent3"/>
              </a:solidFill>
              <a:prstDash val="solid"/>
              <a:miter lim="400000"/>
            </a:ln>
          </a:top>
          <a:bottom>
            <a:ln w="3175" cap="flat">
              <a:solidFill>
                <a:srgbClr val="4D4D4D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Geeza Pro Regular"/>
          <a:ea typeface="Geeza Pro Regular"/>
          <a:cs typeface="Geeza Pro Regular"/>
        </a:font>
        <a:srgbClr val="000000"/>
      </a:tcTxStyle>
      <a:tcStyle>
        <a:tcBdr>
          <a:left>
            <a:ln w="3175" cap="flat">
              <a:solidFill>
                <a:srgbClr val="4D4D4D"/>
              </a:solidFill>
              <a:prstDash val="solid"/>
              <a:miter lim="400000"/>
            </a:ln>
          </a:left>
          <a:right>
            <a:ln w="3175" cap="flat">
              <a:solidFill>
                <a:srgbClr val="4D4D4D"/>
              </a:solidFill>
              <a:prstDash val="solid"/>
              <a:miter lim="400000"/>
            </a:ln>
          </a:right>
          <a:top>
            <a:ln w="3175" cap="flat">
              <a:solidFill>
                <a:srgbClr val="4D4D4D"/>
              </a:solidFill>
              <a:prstDash val="solid"/>
              <a:miter lim="400000"/>
            </a:ln>
          </a:top>
          <a:bottom>
            <a:ln w="3175" cap="flat">
              <a:solidFill>
                <a:srgbClr val="4D4D4D"/>
              </a:solidFill>
              <a:prstDash val="solid"/>
              <a:miter lim="400000"/>
            </a:ln>
          </a:bottom>
          <a:insideH>
            <a:ln w="3175" cap="flat">
              <a:solidFill>
                <a:srgbClr val="4D4D4D"/>
              </a:solidFill>
              <a:prstDash val="solid"/>
              <a:miter lim="400000"/>
            </a:ln>
          </a:insideH>
          <a:insideV>
            <a:ln w="3175" cap="flat">
              <a:solidFill>
                <a:srgbClr val="4D4D4D"/>
              </a:solidFill>
              <a:prstDash val="solid"/>
              <a:miter lim="400000"/>
            </a:ln>
          </a:insideV>
        </a:tcBdr>
        <a:fill>
          <a:solidFill>
            <a:srgbClr val="60D937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Geeza Pro Regular"/>
          <a:ea typeface="Geeza Pro Regular"/>
          <a:cs typeface="Geeza Pro Regular"/>
        </a:font>
        <a:srgbClr val="000000"/>
      </a:tcTxStyle>
      <a:tcStyle>
        <a:tcBdr>
          <a:left>
            <a:ln w="3175" cap="flat">
              <a:solidFill>
                <a:srgbClr val="5B5A5A"/>
              </a:solidFill>
              <a:prstDash val="solid"/>
              <a:miter lim="400000"/>
            </a:ln>
          </a:left>
          <a:right>
            <a:ln w="3175" cap="flat">
              <a:solidFill>
                <a:srgbClr val="5B5A5A"/>
              </a:solidFill>
              <a:prstDash val="solid"/>
              <a:miter lim="400000"/>
            </a:ln>
          </a:right>
          <a:top>
            <a:ln w="3175" cap="flat">
              <a:solidFill>
                <a:srgbClr val="5B5A5A"/>
              </a:solidFill>
              <a:prstDash val="solid"/>
              <a:miter lim="400000"/>
            </a:ln>
          </a:top>
          <a:bottom>
            <a:ln w="3175" cap="flat">
              <a:solidFill>
                <a:srgbClr val="5B5A5A"/>
              </a:solidFill>
              <a:prstDash val="solid"/>
              <a:miter lim="400000"/>
            </a:ln>
          </a:bottom>
          <a:insideH>
            <a:ln w="3175" cap="flat">
              <a:solidFill>
                <a:srgbClr val="5B5A5A"/>
              </a:solidFill>
              <a:prstDash val="solid"/>
              <a:miter lim="400000"/>
            </a:ln>
          </a:insideH>
          <a:insideV>
            <a:ln w="3175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 b="def" i="def"/>
      <a:tcStyle>
        <a:tcBdr/>
        <a:fill>
          <a:solidFill>
            <a:schemeClr val="accent4">
              <a:hueOff val="348544"/>
              <a:lumOff val="7139"/>
            </a:schemeClr>
          </a:solidFill>
        </a:fill>
      </a:tcStyle>
    </a:band2H>
    <a:firstCol>
      <a:tcTxStyle b="off" i="off">
        <a:font>
          <a:latin typeface="Geeza Pro Regular"/>
          <a:ea typeface="Geeza Pro Regular"/>
          <a:cs typeface="Geeza Pro Regular"/>
        </a:font>
        <a:srgbClr val="000000"/>
      </a:tcTxStyle>
      <a:tcStyle>
        <a:tcBdr>
          <a:left>
            <a:ln w="3175" cap="flat">
              <a:solidFill>
                <a:srgbClr val="5B5A5A"/>
              </a:solidFill>
              <a:prstDash val="solid"/>
              <a:miter lim="400000"/>
            </a:ln>
          </a:left>
          <a:right>
            <a:ln w="3175" cap="flat">
              <a:solidFill>
                <a:srgbClr val="5B5A5A"/>
              </a:solidFill>
              <a:prstDash val="solid"/>
              <a:miter lim="400000"/>
            </a:ln>
          </a:right>
          <a:top>
            <a:ln w="3175" cap="flat">
              <a:solidFill>
                <a:srgbClr val="5B5A5A"/>
              </a:solidFill>
              <a:prstDash val="solid"/>
              <a:miter lim="400000"/>
            </a:ln>
          </a:top>
          <a:bottom>
            <a:ln w="3175" cap="flat">
              <a:solidFill>
                <a:srgbClr val="5B5A5A"/>
              </a:solidFill>
              <a:prstDash val="solid"/>
              <a:miter lim="400000"/>
            </a:ln>
          </a:bottom>
          <a:insideH>
            <a:ln w="3175" cap="flat">
              <a:solidFill>
                <a:srgbClr val="5B5A5A"/>
              </a:solidFill>
              <a:prstDash val="solid"/>
              <a:miter lim="400000"/>
            </a:ln>
          </a:insideH>
          <a:insideV>
            <a:ln w="3175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8BB00"/>
          </a:solidFill>
        </a:fill>
      </a:tcStyle>
    </a:firstCol>
    <a:lastRow>
      <a:tcTxStyle b="off" i="off">
        <a:font>
          <a:latin typeface="Geeza Pro Regular"/>
          <a:ea typeface="Geeza Pro Regular"/>
          <a:cs typeface="Geeza Pro Regular"/>
        </a:font>
        <a:srgbClr val="000000"/>
      </a:tcTxStyle>
      <a:tcStyle>
        <a:tcBdr>
          <a:left>
            <a:ln w="3175" cap="flat">
              <a:solidFill>
                <a:srgbClr val="5B5A5A"/>
              </a:solidFill>
              <a:prstDash val="solid"/>
              <a:miter lim="400000"/>
            </a:ln>
          </a:left>
          <a:right>
            <a:ln w="3175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F8BA00"/>
              </a:solidFill>
              <a:prstDash val="solid"/>
              <a:miter lim="400000"/>
            </a:ln>
          </a:top>
          <a:bottom>
            <a:ln w="3175" cap="flat">
              <a:solidFill>
                <a:srgbClr val="5B5A5A"/>
              </a:solidFill>
              <a:prstDash val="solid"/>
              <a:miter lim="400000"/>
            </a:ln>
          </a:bottom>
          <a:insideH>
            <a:ln w="3175" cap="flat">
              <a:solidFill>
                <a:srgbClr val="5B5A5A"/>
              </a:solidFill>
              <a:prstDash val="solid"/>
              <a:miter lim="400000"/>
            </a:ln>
          </a:insideH>
          <a:insideV>
            <a:ln w="3175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lastRow>
    <a:firstRow>
      <a:tcTxStyle b="off" i="off">
        <a:font>
          <a:latin typeface="Geeza Pro Regular"/>
          <a:ea typeface="Geeza Pro Regular"/>
          <a:cs typeface="Geeza Pro Regular"/>
        </a:font>
        <a:srgbClr val="000000"/>
      </a:tcTxStyle>
      <a:tcStyle>
        <a:tcBdr>
          <a:left>
            <a:ln w="3175" cap="flat">
              <a:solidFill>
                <a:srgbClr val="5B5A5A"/>
              </a:solidFill>
              <a:prstDash val="solid"/>
              <a:miter lim="400000"/>
            </a:ln>
          </a:left>
          <a:right>
            <a:ln w="3175" cap="flat">
              <a:solidFill>
                <a:srgbClr val="5B5A5A"/>
              </a:solidFill>
              <a:prstDash val="solid"/>
              <a:miter lim="400000"/>
            </a:ln>
          </a:right>
          <a:top>
            <a:ln w="3175" cap="flat">
              <a:solidFill>
                <a:srgbClr val="5B5A5A"/>
              </a:solidFill>
              <a:prstDash val="solid"/>
              <a:miter lim="400000"/>
            </a:ln>
          </a:top>
          <a:bottom>
            <a:ln w="3175" cap="flat">
              <a:solidFill>
                <a:srgbClr val="5B5A5A"/>
              </a:solidFill>
              <a:prstDash val="solid"/>
              <a:miter lim="400000"/>
            </a:ln>
          </a:bottom>
          <a:insideH>
            <a:ln w="3175" cap="flat">
              <a:solidFill>
                <a:srgbClr val="5B5A5A"/>
              </a:solidFill>
              <a:prstDash val="solid"/>
              <a:miter lim="400000"/>
            </a:ln>
          </a:insideH>
          <a:insideV>
            <a:ln w="3175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Geeza Pro Regular"/>
          <a:ea typeface="Geeza Pro Regular"/>
          <a:cs typeface="Geeza Pro Regular"/>
        </a:font>
        <a:srgbClr val="000000"/>
      </a:tcTxStyle>
      <a:tcStyle>
        <a:tcBdr>
          <a:left>
            <a:ln w="3175" cap="flat">
              <a:solidFill>
                <a:srgbClr val="464646"/>
              </a:solidFill>
              <a:prstDash val="solid"/>
              <a:miter lim="400000"/>
            </a:ln>
          </a:left>
          <a:right>
            <a:ln w="3175" cap="flat">
              <a:solidFill>
                <a:srgbClr val="464646"/>
              </a:solidFill>
              <a:prstDash val="solid"/>
              <a:miter lim="400000"/>
            </a:ln>
          </a:right>
          <a:top>
            <a:ln w="3175" cap="flat">
              <a:solidFill>
                <a:srgbClr val="464646"/>
              </a:solidFill>
              <a:prstDash val="solid"/>
              <a:miter lim="400000"/>
            </a:ln>
          </a:top>
          <a:bottom>
            <a:ln w="3175" cap="flat">
              <a:solidFill>
                <a:srgbClr val="464646"/>
              </a:solidFill>
              <a:prstDash val="solid"/>
              <a:miter lim="400000"/>
            </a:ln>
          </a:bottom>
          <a:insideH>
            <a:ln w="3175" cap="flat">
              <a:solidFill>
                <a:srgbClr val="464646"/>
              </a:solidFill>
              <a:prstDash val="solid"/>
              <a:miter lim="400000"/>
            </a:ln>
          </a:insideH>
          <a:insideV>
            <a:ln w="3175" cap="flat">
              <a:solidFill>
                <a:srgbClr val="46464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D4D5D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3175" cap="flat">
              <a:solidFill>
                <a:srgbClr val="5E5E5E"/>
              </a:solidFill>
              <a:prstDash val="solid"/>
              <a:miter lim="400000"/>
            </a:ln>
          </a:left>
          <a:right>
            <a:ln w="3175" cap="flat">
              <a:solidFill>
                <a:srgbClr val="A6AAA9"/>
              </a:solidFill>
              <a:prstDash val="solid"/>
              <a:miter lim="400000"/>
            </a:ln>
          </a:right>
          <a:top>
            <a:ln w="3175" cap="flat">
              <a:solidFill>
                <a:srgbClr val="C3C3C3"/>
              </a:solidFill>
              <a:prstDash val="solid"/>
              <a:miter lim="400000"/>
            </a:ln>
          </a:top>
          <a:bottom>
            <a:ln w="3175" cap="flat">
              <a:solidFill>
                <a:srgbClr val="C3C3C3"/>
              </a:solidFill>
              <a:prstDash val="solid"/>
              <a:miter lim="400000"/>
            </a:ln>
          </a:bottom>
          <a:insideH>
            <a:ln w="3175" cap="flat">
              <a:solidFill>
                <a:srgbClr val="C3C3C3"/>
              </a:solidFill>
              <a:prstDash val="solid"/>
              <a:miter lim="400000"/>
            </a:ln>
          </a:insideH>
          <a:insideV>
            <a:ln w="3175" cap="flat">
              <a:solidFill>
                <a:srgbClr val="C3C3C3"/>
              </a:solidFill>
              <a:prstDash val="solid"/>
              <a:miter lim="400000"/>
            </a:ln>
          </a:insideV>
        </a:tcBdr>
        <a:fill>
          <a:solidFill>
            <a:srgbClr val="CB2A7B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5E5E5E"/>
              </a:solidFill>
              <a:prstDash val="solid"/>
              <a:miter lim="400000"/>
            </a:ln>
          </a:left>
          <a:right>
            <a:ln w="3175" cap="flat">
              <a:solidFill>
                <a:srgbClr val="5E5E5E"/>
              </a:solidFill>
              <a:prstDash val="solid"/>
              <a:miter lim="400000"/>
            </a:ln>
          </a:right>
          <a:top>
            <a:ln w="12700" cap="flat">
              <a:solidFill>
                <a:srgbClr val="CB297B"/>
              </a:solidFill>
              <a:prstDash val="solid"/>
              <a:miter lim="400000"/>
            </a:ln>
          </a:top>
          <a:bottom>
            <a:ln w="3175" cap="flat">
              <a:solidFill>
                <a:srgbClr val="5E5E5E"/>
              </a:solidFill>
              <a:prstDash val="solid"/>
              <a:miter lim="400000"/>
            </a:ln>
          </a:bottom>
          <a:insideH>
            <a:ln w="3175" cap="flat">
              <a:solidFill>
                <a:srgbClr val="5E5E5E"/>
              </a:solidFill>
              <a:prstDash val="solid"/>
              <a:miter lim="400000"/>
            </a:ln>
          </a:insideH>
          <a:insideV>
            <a:ln w="3175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3175" cap="flat">
              <a:solidFill>
                <a:srgbClr val="A6AAA9"/>
              </a:solidFill>
              <a:prstDash val="solid"/>
              <a:miter lim="400000"/>
            </a:ln>
          </a:left>
          <a:right>
            <a:ln w="3175" cap="flat">
              <a:solidFill>
                <a:srgbClr val="A6AAA9"/>
              </a:solidFill>
              <a:prstDash val="solid"/>
              <a:miter lim="400000"/>
            </a:ln>
          </a:right>
          <a:top>
            <a:ln w="3175" cap="flat">
              <a:solidFill>
                <a:srgbClr val="5E5E5E"/>
              </a:solidFill>
              <a:prstDash val="solid"/>
              <a:miter lim="400000"/>
            </a:ln>
          </a:top>
          <a:bottom>
            <a:ln w="3175" cap="flat">
              <a:solidFill>
                <a:srgbClr val="A6AAA9"/>
              </a:solidFill>
              <a:prstDash val="solid"/>
              <a:miter lim="400000"/>
            </a:ln>
          </a:bottom>
          <a:insideH>
            <a:ln w="3175" cap="flat">
              <a:solidFill>
                <a:srgbClr val="A6AAA9"/>
              </a:solidFill>
              <a:prstDash val="solid"/>
              <a:miter lim="400000"/>
            </a:ln>
          </a:insideH>
          <a:insideV>
            <a:ln w="3175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991A5F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Geeza Pro Regular"/>
          <a:ea typeface="Geeza Pro Regular"/>
          <a:cs typeface="Geeza Pro Regular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DEEEE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6C6C6C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6C6C6C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6C6C6C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D6DCE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Relationship Id="rId37" Type="http://schemas.openxmlformats.org/officeDocument/2006/relationships/slide" Target="slides/slide30.xml"/><Relationship Id="rId38" Type="http://schemas.openxmlformats.org/officeDocument/2006/relationships/slide" Target="slides/slide31.xml"/><Relationship Id="rId39" Type="http://schemas.openxmlformats.org/officeDocument/2006/relationships/slide" Target="slides/slide32.xml"/><Relationship Id="rId40" Type="http://schemas.openxmlformats.org/officeDocument/2006/relationships/slide" Target="slides/slide33.xml"/><Relationship Id="rId41" Type="http://schemas.openxmlformats.org/officeDocument/2006/relationships/slide" Target="slides/slide34.xml"/><Relationship Id="rId42" Type="http://schemas.openxmlformats.org/officeDocument/2006/relationships/slide" Target="slides/slide35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50" name="Shape 50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r" defTabSz="457200" rtl="1" latinLnBrk="0">
      <a:lnSpc>
        <a:spcPct val="117999"/>
      </a:lnSpc>
      <a:defRPr sz="2200">
        <a:latin typeface="Geeza Pro Regular"/>
        <a:ea typeface="Geeza Pro Regular"/>
        <a:cs typeface="Geeza Pro Regular"/>
        <a:sym typeface="Geeza Pro Regular"/>
      </a:defRPr>
    </a:lvl1pPr>
    <a:lvl2pPr indent="228600" algn="r" defTabSz="457200" rtl="1" latinLnBrk="0">
      <a:lnSpc>
        <a:spcPct val="117999"/>
      </a:lnSpc>
      <a:defRPr sz="2200">
        <a:latin typeface="Geeza Pro Regular"/>
        <a:ea typeface="Geeza Pro Regular"/>
        <a:cs typeface="Geeza Pro Regular"/>
        <a:sym typeface="Geeza Pro Regular"/>
      </a:defRPr>
    </a:lvl2pPr>
    <a:lvl3pPr indent="457200" algn="r" defTabSz="457200" rtl="1" latinLnBrk="0">
      <a:lnSpc>
        <a:spcPct val="117999"/>
      </a:lnSpc>
      <a:defRPr sz="2200">
        <a:latin typeface="Geeza Pro Regular"/>
        <a:ea typeface="Geeza Pro Regular"/>
        <a:cs typeface="Geeza Pro Regular"/>
        <a:sym typeface="Geeza Pro Regular"/>
      </a:defRPr>
    </a:lvl3pPr>
    <a:lvl4pPr indent="685800" algn="r" defTabSz="457200" rtl="1" latinLnBrk="0">
      <a:lnSpc>
        <a:spcPct val="117999"/>
      </a:lnSpc>
      <a:defRPr sz="2200">
        <a:latin typeface="Geeza Pro Regular"/>
        <a:ea typeface="Geeza Pro Regular"/>
        <a:cs typeface="Geeza Pro Regular"/>
        <a:sym typeface="Geeza Pro Regular"/>
      </a:defRPr>
    </a:lvl4pPr>
    <a:lvl5pPr indent="914400" algn="r" defTabSz="457200" rtl="1" latinLnBrk="0">
      <a:lnSpc>
        <a:spcPct val="117999"/>
      </a:lnSpc>
      <a:defRPr sz="2200">
        <a:latin typeface="Geeza Pro Regular"/>
        <a:ea typeface="Geeza Pro Regular"/>
        <a:cs typeface="Geeza Pro Regular"/>
        <a:sym typeface="Geeza Pro Regular"/>
      </a:defRPr>
    </a:lvl5pPr>
    <a:lvl6pPr indent="1143000" algn="r" defTabSz="457200" rtl="1" latinLnBrk="0">
      <a:lnSpc>
        <a:spcPct val="117999"/>
      </a:lnSpc>
      <a:defRPr sz="2200">
        <a:latin typeface="Geeza Pro Regular"/>
        <a:ea typeface="Geeza Pro Regular"/>
        <a:cs typeface="Geeza Pro Regular"/>
        <a:sym typeface="Geeza Pro Regular"/>
      </a:defRPr>
    </a:lvl6pPr>
    <a:lvl7pPr indent="1371600" algn="r" defTabSz="457200" rtl="1" latinLnBrk="0">
      <a:lnSpc>
        <a:spcPct val="117999"/>
      </a:lnSpc>
      <a:defRPr sz="2200">
        <a:latin typeface="Geeza Pro Regular"/>
        <a:ea typeface="Geeza Pro Regular"/>
        <a:cs typeface="Geeza Pro Regular"/>
        <a:sym typeface="Geeza Pro Regular"/>
      </a:defRPr>
    </a:lvl7pPr>
    <a:lvl8pPr indent="1600200" algn="r" defTabSz="457200" rtl="1" latinLnBrk="0">
      <a:lnSpc>
        <a:spcPct val="117999"/>
      </a:lnSpc>
      <a:defRPr sz="2200">
        <a:latin typeface="Geeza Pro Regular"/>
        <a:ea typeface="Geeza Pro Regular"/>
        <a:cs typeface="Geeza Pro Regular"/>
        <a:sym typeface="Geeza Pro Regular"/>
      </a:defRPr>
    </a:lvl8pPr>
    <a:lvl9pPr indent="1828800" algn="r" defTabSz="457200" rtl="1" latinLnBrk="0">
      <a:lnSpc>
        <a:spcPct val="117999"/>
      </a:lnSpc>
      <a:defRPr sz="2200">
        <a:latin typeface="Geeza Pro Regular"/>
        <a:ea typeface="Geeza Pro Regular"/>
        <a:cs typeface="Geeza Pro Regular"/>
        <a:sym typeface="Geeza Pro Regular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العنوان والتعداد النقط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قسم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رقم الشريحة"/>
          <p:cNvSpPr txBox="1"/>
          <p:nvPr>
            <p:ph type="sldNum" sz="quarter" idx="2"/>
          </p:nvPr>
        </p:nvSpPr>
        <p:spPr>
          <a:xfrm>
            <a:off x="6385566" y="8148359"/>
            <a:ext cx="227004" cy="249419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العنوان فقط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عنوان الشريحة"/>
          <p:cNvSpPr txBox="1"/>
          <p:nvPr>
            <p:ph type="title" hasCustomPrompt="1"/>
          </p:nvPr>
        </p:nvSpPr>
        <p:spPr>
          <a:xfrm>
            <a:off x="643466" y="1794933"/>
            <a:ext cx="11717868" cy="765307"/>
          </a:xfrm>
          <a:prstGeom prst="rect">
            <a:avLst/>
          </a:prstGeom>
        </p:spPr>
        <p:txBody>
          <a:bodyPr/>
          <a:lstStyle/>
          <a:p>
            <a:pPr/>
            <a:r>
              <a:t>عنوان الشريحة</a:t>
            </a:r>
          </a:p>
        </p:txBody>
      </p:sp>
      <p:sp>
        <p:nvSpPr>
          <p:cNvPr id="27" name="العنوان الفرعي للشريحة"/>
          <p:cNvSpPr txBox="1"/>
          <p:nvPr>
            <p:ph type="body" sz="quarter" idx="21" hasCustomPrompt="1"/>
          </p:nvPr>
        </p:nvSpPr>
        <p:spPr>
          <a:xfrm>
            <a:off x="643466" y="2484779"/>
            <a:ext cx="11717868" cy="498550"/>
          </a:xfrm>
          <a:prstGeom prst="rect">
            <a:avLst/>
          </a:prstGeom>
        </p:spPr>
        <p:txBody>
          <a:bodyPr lIns="24383" tIns="24383" rIns="24383" bIns="24383"/>
          <a:lstStyle>
            <a:lvl1pPr marL="0" indent="0" defTabSz="452007">
              <a:lnSpc>
                <a:spcPct val="100000"/>
              </a:lnSpc>
              <a:spcBef>
                <a:spcPts val="0"/>
              </a:spcBef>
              <a:buSzTx/>
              <a:buNone/>
              <a:defRPr sz="2925">
                <a:latin typeface="+mn-lt"/>
                <a:ea typeface="+mn-ea"/>
                <a:cs typeface="+mn-cs"/>
                <a:sym typeface="Geeza Pro Bold"/>
              </a:defRPr>
            </a:lvl1pPr>
          </a:lstStyle>
          <a:p>
            <a:pPr/>
            <a:r>
              <a:t>العنوان الفرعي للشريحة</a:t>
            </a:r>
          </a:p>
        </p:txBody>
      </p:sp>
      <p:sp>
        <p:nvSpPr>
          <p:cNvPr id="28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بيان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مستوى النص الأول…"/>
          <p:cNvSpPr txBox="1"/>
          <p:nvPr>
            <p:ph type="body" sz="quarter" idx="1" hasCustomPrompt="1"/>
          </p:nvPr>
        </p:nvSpPr>
        <p:spPr>
          <a:xfrm>
            <a:off x="643466" y="3843649"/>
            <a:ext cx="11717868" cy="2066302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pc="-164" sz="8200"/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pc="-164" sz="8200"/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pc="-164" sz="8200"/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pc="-164" sz="8200"/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spc="-164" sz="8200"/>
            </a:lvl5pPr>
          </a:lstStyle>
          <a:p>
            <a:pPr/>
            <a:r>
              <a:t>بيان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36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‏Vertical Title and Text نسخة">
    <p:bg>
      <p:bgPr>
        <a:solidFill>
          <a:srgbClr val="B1DD8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رقم الشريحة"/>
          <p:cNvSpPr txBox="1"/>
          <p:nvPr>
            <p:ph type="sldNum" sz="quarter" idx="2"/>
          </p:nvPr>
        </p:nvSpPr>
        <p:spPr>
          <a:xfrm>
            <a:off x="8961843" y="7607433"/>
            <a:ext cx="716528" cy="783748"/>
          </a:xfrm>
          <a:prstGeom prst="rect">
            <a:avLst/>
          </a:prstGeom>
        </p:spPr>
        <p:txBody>
          <a:bodyPr lIns="48766" tIns="48766" rIns="48766" bIns="48766" anchor="ctr"/>
          <a:lstStyle>
            <a:lvl1pPr defTabSz="412750">
              <a:defRPr b="1" sz="4400">
                <a:solidFill>
                  <a:srgbClr val="2E688B"/>
                </a:solidFill>
                <a:effectLst>
                  <a:outerShdw sx="100000" sy="100000" kx="0" ky="0" algn="b" rotWithShape="0" blurRad="38100" dist="38100" dir="2700000">
                    <a:srgbClr val="000000">
                      <a:alpha val="43137"/>
                    </a:srgbClr>
                  </a:outerShdw>
                </a:effectLst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rtl="0">
              <a:defRPr/>
            </a:pPr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A5E1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"/>
          <p:cNvSpPr/>
          <p:nvPr/>
        </p:nvSpPr>
        <p:spPr>
          <a:xfrm>
            <a:off x="-693457" y="7655869"/>
            <a:ext cx="14407765" cy="2217971"/>
          </a:xfrm>
          <a:prstGeom prst="rect">
            <a:avLst/>
          </a:prstGeom>
          <a:solidFill>
            <a:srgbClr val="3D8AB0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sp>
        <p:nvSpPr>
          <p:cNvPr id="3" name="عنوان الشريحة"/>
          <p:cNvSpPr txBox="1"/>
          <p:nvPr>
            <p:ph type="title" hasCustomPrompt="1"/>
          </p:nvPr>
        </p:nvSpPr>
        <p:spPr>
          <a:xfrm>
            <a:off x="643466" y="1794933"/>
            <a:ext cx="11717868" cy="764354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7093" tIns="27093" rIns="27093" bIns="27093">
            <a:normAutofit fontScale="100000" lnSpcReduction="0"/>
          </a:bodyPr>
          <a:lstStyle/>
          <a:p>
            <a:pPr/>
            <a:r>
              <a:t>عنوان الشريحة</a:t>
            </a:r>
          </a:p>
        </p:txBody>
      </p:sp>
      <p:sp>
        <p:nvSpPr>
          <p:cNvPr id="4" name="مستوى النص الأول…"/>
          <p:cNvSpPr txBox="1"/>
          <p:nvPr>
            <p:ph type="body" idx="1" hasCustomPrompt="1"/>
          </p:nvPr>
        </p:nvSpPr>
        <p:spPr>
          <a:xfrm>
            <a:off x="643466" y="3485069"/>
            <a:ext cx="11717868" cy="440320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7093" tIns="27093" rIns="27093" bIns="27093">
            <a:normAutofit fontScale="100000" lnSpcReduction="0"/>
          </a:bodyPr>
          <a:lstStyle/>
          <a:p>
            <a:pPr/>
            <a:r>
              <a:t>نص التعداد النقطي في الشريحة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5" name="رقم الشريحة"/>
          <p:cNvSpPr txBox="1"/>
          <p:nvPr>
            <p:ph type="sldNum" sz="quarter" idx="2"/>
          </p:nvPr>
        </p:nvSpPr>
        <p:spPr>
          <a:xfrm>
            <a:off x="6385566" y="8146101"/>
            <a:ext cx="227004" cy="249419"/>
          </a:xfrm>
          <a:prstGeom prst="rect">
            <a:avLst/>
          </a:prstGeom>
          <a:ln w="3175">
            <a:miter lim="400000"/>
          </a:ln>
        </p:spPr>
        <p:txBody>
          <a:bodyPr wrap="none" lIns="27093" tIns="27093" rIns="27093" bIns="27093" anchor="b">
            <a:spAutoFit/>
          </a:bodyPr>
          <a:lstStyle>
            <a:lvl1pPr defTabSz="415431">
              <a:defRPr sz="1200">
                <a:solidFill>
                  <a:srgbClr val="000000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</p:sldLayoutIdLst>
  <p:transition xmlns:p14="http://schemas.microsoft.com/office/powerpoint/2010/main" spd="med" advClick="1"/>
  <p:txStyles>
    <p:titleStyle>
      <a:lvl1pPr marL="0" marR="0" indent="0" algn="r" defTabSz="1733930" rtl="1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-119" strike="noStrike" sz="6000" u="none">
          <a:solidFill>
            <a:srgbClr val="000000"/>
          </a:solidFill>
          <a:uFillTx/>
          <a:latin typeface="+mn-lt"/>
          <a:ea typeface="+mn-ea"/>
          <a:cs typeface="+mn-cs"/>
          <a:sym typeface="Geeza Pro Bold"/>
        </a:defRPr>
      </a:lvl1pPr>
      <a:lvl2pPr marL="0" marR="0" indent="457200" algn="r" defTabSz="1733930" rtl="1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-119" strike="noStrike" sz="6000" u="none">
          <a:solidFill>
            <a:srgbClr val="000000"/>
          </a:solidFill>
          <a:uFillTx/>
          <a:latin typeface="+mn-lt"/>
          <a:ea typeface="+mn-ea"/>
          <a:cs typeface="+mn-cs"/>
          <a:sym typeface="Geeza Pro Bold"/>
        </a:defRPr>
      </a:lvl2pPr>
      <a:lvl3pPr marL="0" marR="0" indent="914400" algn="r" defTabSz="1733930" rtl="1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-119" strike="noStrike" sz="6000" u="none">
          <a:solidFill>
            <a:srgbClr val="000000"/>
          </a:solidFill>
          <a:uFillTx/>
          <a:latin typeface="+mn-lt"/>
          <a:ea typeface="+mn-ea"/>
          <a:cs typeface="+mn-cs"/>
          <a:sym typeface="Geeza Pro Bold"/>
        </a:defRPr>
      </a:lvl3pPr>
      <a:lvl4pPr marL="0" marR="0" indent="1371600" algn="r" defTabSz="1733930" rtl="1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-119" strike="noStrike" sz="6000" u="none">
          <a:solidFill>
            <a:srgbClr val="000000"/>
          </a:solidFill>
          <a:uFillTx/>
          <a:latin typeface="+mn-lt"/>
          <a:ea typeface="+mn-ea"/>
          <a:cs typeface="+mn-cs"/>
          <a:sym typeface="Geeza Pro Bold"/>
        </a:defRPr>
      </a:lvl4pPr>
      <a:lvl5pPr marL="0" marR="0" indent="1828800" algn="r" defTabSz="1733930" rtl="1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-119" strike="noStrike" sz="6000" u="none">
          <a:solidFill>
            <a:srgbClr val="000000"/>
          </a:solidFill>
          <a:uFillTx/>
          <a:latin typeface="+mn-lt"/>
          <a:ea typeface="+mn-ea"/>
          <a:cs typeface="+mn-cs"/>
          <a:sym typeface="Geeza Pro Bold"/>
        </a:defRPr>
      </a:lvl5pPr>
      <a:lvl6pPr marL="0" marR="0" indent="2286000" algn="r" defTabSz="1733930" rtl="1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-119" strike="noStrike" sz="6000" u="none">
          <a:solidFill>
            <a:srgbClr val="000000"/>
          </a:solidFill>
          <a:uFillTx/>
          <a:latin typeface="+mn-lt"/>
          <a:ea typeface="+mn-ea"/>
          <a:cs typeface="+mn-cs"/>
          <a:sym typeface="Geeza Pro Bold"/>
        </a:defRPr>
      </a:lvl6pPr>
      <a:lvl7pPr marL="0" marR="0" indent="2743200" algn="r" defTabSz="1733930" rtl="1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-119" strike="noStrike" sz="6000" u="none">
          <a:solidFill>
            <a:srgbClr val="000000"/>
          </a:solidFill>
          <a:uFillTx/>
          <a:latin typeface="+mn-lt"/>
          <a:ea typeface="+mn-ea"/>
          <a:cs typeface="+mn-cs"/>
          <a:sym typeface="Geeza Pro Bold"/>
        </a:defRPr>
      </a:lvl7pPr>
      <a:lvl8pPr marL="0" marR="0" indent="3200400" algn="r" defTabSz="1733930" rtl="1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-119" strike="noStrike" sz="6000" u="none">
          <a:solidFill>
            <a:srgbClr val="000000"/>
          </a:solidFill>
          <a:uFillTx/>
          <a:latin typeface="+mn-lt"/>
          <a:ea typeface="+mn-ea"/>
          <a:cs typeface="+mn-cs"/>
          <a:sym typeface="Geeza Pro Bold"/>
        </a:defRPr>
      </a:lvl8pPr>
      <a:lvl9pPr marL="0" marR="0" indent="3657600" algn="r" defTabSz="1733930" rtl="1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-119" strike="noStrike" sz="6000" u="none">
          <a:solidFill>
            <a:srgbClr val="000000"/>
          </a:solidFill>
          <a:uFillTx/>
          <a:latin typeface="+mn-lt"/>
          <a:ea typeface="+mn-ea"/>
          <a:cs typeface="+mn-cs"/>
          <a:sym typeface="Geeza Pro Bold"/>
        </a:defRPr>
      </a:lvl9pPr>
    </p:titleStyle>
    <p:bodyStyle>
      <a:lvl1pPr marL="431800" marR="0" indent="-431800" algn="r" defTabSz="1733930" rtl="1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3400" u="none">
          <a:solidFill>
            <a:srgbClr val="000000"/>
          </a:solidFill>
          <a:uFillTx/>
          <a:latin typeface="Geeza Pro Regular"/>
          <a:ea typeface="Geeza Pro Regular"/>
          <a:cs typeface="Geeza Pro Regular"/>
          <a:sym typeface="Geeza Pro Regular"/>
        </a:defRPr>
      </a:lvl1pPr>
      <a:lvl2pPr marL="1041400" marR="0" indent="-431800" algn="r" defTabSz="1733930" rtl="1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3400" u="none">
          <a:solidFill>
            <a:srgbClr val="000000"/>
          </a:solidFill>
          <a:uFillTx/>
          <a:latin typeface="Geeza Pro Regular"/>
          <a:ea typeface="Geeza Pro Regular"/>
          <a:cs typeface="Geeza Pro Regular"/>
          <a:sym typeface="Geeza Pro Regular"/>
        </a:defRPr>
      </a:lvl2pPr>
      <a:lvl3pPr marL="1651000" marR="0" indent="-431800" algn="r" defTabSz="1733930" rtl="1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3400" u="none">
          <a:solidFill>
            <a:srgbClr val="000000"/>
          </a:solidFill>
          <a:uFillTx/>
          <a:latin typeface="Geeza Pro Regular"/>
          <a:ea typeface="Geeza Pro Regular"/>
          <a:cs typeface="Geeza Pro Regular"/>
          <a:sym typeface="Geeza Pro Regular"/>
        </a:defRPr>
      </a:lvl3pPr>
      <a:lvl4pPr marL="2260600" marR="0" indent="-431800" algn="r" defTabSz="1733930" rtl="1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3400" u="none">
          <a:solidFill>
            <a:srgbClr val="000000"/>
          </a:solidFill>
          <a:uFillTx/>
          <a:latin typeface="Geeza Pro Regular"/>
          <a:ea typeface="Geeza Pro Regular"/>
          <a:cs typeface="Geeza Pro Regular"/>
          <a:sym typeface="Geeza Pro Regular"/>
        </a:defRPr>
      </a:lvl4pPr>
      <a:lvl5pPr marL="2870200" marR="0" indent="-431800" algn="r" defTabSz="1733930" rtl="1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3400" u="none">
          <a:solidFill>
            <a:srgbClr val="000000"/>
          </a:solidFill>
          <a:uFillTx/>
          <a:latin typeface="Geeza Pro Regular"/>
          <a:ea typeface="Geeza Pro Regular"/>
          <a:cs typeface="Geeza Pro Regular"/>
          <a:sym typeface="Geeza Pro Regular"/>
        </a:defRPr>
      </a:lvl5pPr>
      <a:lvl6pPr marL="3479800" marR="0" indent="-431800" algn="r" defTabSz="1733930" rtl="1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3400" u="none">
          <a:solidFill>
            <a:srgbClr val="000000"/>
          </a:solidFill>
          <a:uFillTx/>
          <a:latin typeface="Geeza Pro Regular"/>
          <a:ea typeface="Geeza Pro Regular"/>
          <a:cs typeface="Geeza Pro Regular"/>
          <a:sym typeface="Geeza Pro Regular"/>
        </a:defRPr>
      </a:lvl6pPr>
      <a:lvl7pPr marL="4089400" marR="0" indent="-431800" algn="r" defTabSz="1733930" rtl="1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3400" u="none">
          <a:solidFill>
            <a:srgbClr val="000000"/>
          </a:solidFill>
          <a:uFillTx/>
          <a:latin typeface="Geeza Pro Regular"/>
          <a:ea typeface="Geeza Pro Regular"/>
          <a:cs typeface="Geeza Pro Regular"/>
          <a:sym typeface="Geeza Pro Regular"/>
        </a:defRPr>
      </a:lvl7pPr>
      <a:lvl8pPr marL="4699000" marR="0" indent="-431800" algn="r" defTabSz="1733930" rtl="1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3400" u="none">
          <a:solidFill>
            <a:srgbClr val="000000"/>
          </a:solidFill>
          <a:uFillTx/>
          <a:latin typeface="Geeza Pro Regular"/>
          <a:ea typeface="Geeza Pro Regular"/>
          <a:cs typeface="Geeza Pro Regular"/>
          <a:sym typeface="Geeza Pro Regular"/>
        </a:defRPr>
      </a:lvl8pPr>
      <a:lvl9pPr marL="5308600" marR="0" indent="-431800" algn="r" defTabSz="1733930" rtl="1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3400" u="none">
          <a:solidFill>
            <a:srgbClr val="000000"/>
          </a:solidFill>
          <a:uFillTx/>
          <a:latin typeface="Geeza Pro Regular"/>
          <a:ea typeface="Geeza Pro Regular"/>
          <a:cs typeface="Geeza Pro Regular"/>
          <a:sym typeface="Geeza Pro Regular"/>
        </a:defRPr>
      </a:lvl9pPr>
    </p:bodyStyle>
    <p:otherStyle>
      <a:lvl1pPr marL="0" marR="0" indent="0" algn="ctr" defTabSz="415431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Geeza Pro Regular"/>
        </a:defRPr>
      </a:lvl1pPr>
      <a:lvl2pPr marL="0" marR="0" indent="457200" algn="ctr" defTabSz="415431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Geeza Pro Regular"/>
        </a:defRPr>
      </a:lvl2pPr>
      <a:lvl3pPr marL="0" marR="0" indent="914400" algn="ctr" defTabSz="415431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Geeza Pro Regular"/>
        </a:defRPr>
      </a:lvl3pPr>
      <a:lvl4pPr marL="0" marR="0" indent="1371600" algn="ctr" defTabSz="415431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Geeza Pro Regular"/>
        </a:defRPr>
      </a:lvl4pPr>
      <a:lvl5pPr marL="0" marR="0" indent="1828800" algn="ctr" defTabSz="415431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Geeza Pro Regular"/>
        </a:defRPr>
      </a:lvl5pPr>
      <a:lvl6pPr marL="0" marR="0" indent="2286000" algn="ctr" defTabSz="415431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Geeza Pro Regular"/>
        </a:defRPr>
      </a:lvl6pPr>
      <a:lvl7pPr marL="0" marR="0" indent="2743200" algn="ctr" defTabSz="415431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Geeza Pro Regular"/>
        </a:defRPr>
      </a:lvl7pPr>
      <a:lvl8pPr marL="0" marR="0" indent="3200400" algn="ctr" defTabSz="415431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Geeza Pro Regular"/>
        </a:defRPr>
      </a:lvl8pPr>
      <a:lvl9pPr marL="0" marR="0" indent="3657600" algn="ctr" defTabSz="415431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Geeza Pro Regular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1.jpe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3" Type="http://schemas.openxmlformats.org/officeDocument/2006/relationships/image" Target="../media/image1.jpeg"/><Relationship Id="rId4" Type="http://schemas.openxmlformats.org/officeDocument/2006/relationships/image" Target="../media/image3.jpeg"/><Relationship Id="rId5" Type="http://schemas.openxmlformats.org/officeDocument/2006/relationships/image" Target="../media/image4.jpe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e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3" Type="http://schemas.openxmlformats.org/officeDocument/2006/relationships/image" Target="../media/image6.jpe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e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eg"/><Relationship Id="rId3" Type="http://schemas.openxmlformats.org/officeDocument/2006/relationships/video" Target="../media/media1.mp4"/><Relationship Id="rId4" Type="http://schemas.microsoft.com/office/2007/relationships/media" Target="../media/media1.mp4"/><Relationship Id="rId5" Type="http://schemas.openxmlformats.org/officeDocument/2006/relationships/image" Target="../media/image3.pn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eg"/><Relationship Id="rId3" Type="http://schemas.openxmlformats.org/officeDocument/2006/relationships/image" Target="../media/image4.pn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e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eg"/><Relationship Id="rId3" Type="http://schemas.openxmlformats.org/officeDocument/2006/relationships/image" Target="../media/image9.jpeg"/><Relationship Id="rId4" Type="http://schemas.openxmlformats.org/officeDocument/2006/relationships/video" Target="../media/media2.mp4"/><Relationship Id="rId5" Type="http://schemas.microsoft.com/office/2007/relationships/media" Target="../media/media2.mp4"/><Relationship Id="rId6" Type="http://schemas.openxmlformats.org/officeDocument/2006/relationships/image" Target="../media/image5.png"/><Relationship Id="rId7" Type="http://schemas.openxmlformats.org/officeDocument/2006/relationships/image" Target="../media/image10.jpe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jpe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.jpeg"/><Relationship Id="rId3" Type="http://schemas.openxmlformats.org/officeDocument/2006/relationships/image" Target="../media/image6.png"/><Relationship Id="rId4" Type="http://schemas.openxmlformats.org/officeDocument/2006/relationships/image" Target="../media/image13.jpeg"/><Relationship Id="rId5" Type="http://schemas.openxmlformats.org/officeDocument/2006/relationships/image" Target="../media/image14.jpe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.jpeg"/><Relationship Id="rId3" Type="http://schemas.openxmlformats.org/officeDocument/2006/relationships/image" Target="../media/image15.jpeg"/><Relationship Id="rId4" Type="http://schemas.openxmlformats.org/officeDocument/2006/relationships/image" Target="../media/image16.jpeg"/><Relationship Id="rId5" Type="http://schemas.openxmlformats.org/officeDocument/2006/relationships/image" Target="../media/image6.pn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.jpeg"/><Relationship Id="rId3" Type="http://schemas.openxmlformats.org/officeDocument/2006/relationships/image" Target="../media/image6.png"/><Relationship Id="rId4" Type="http://schemas.openxmlformats.org/officeDocument/2006/relationships/image" Target="../media/image17.jpeg"/><Relationship Id="rId5" Type="http://schemas.openxmlformats.org/officeDocument/2006/relationships/image" Target="../media/image18.jpeg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jpeg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9.jpeg"/><Relationship Id="rId3" Type="http://schemas.openxmlformats.org/officeDocument/2006/relationships/image" Target="../media/image3.jpeg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0.jpeg"/><Relationship Id="rId3" Type="http://schemas.openxmlformats.org/officeDocument/2006/relationships/image" Target="../media/image19.jpeg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1.jpeg"/><Relationship Id="rId3" Type="http://schemas.openxmlformats.org/officeDocument/2006/relationships/image" Target="../media/image19.jpeg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9.jpeg"/><Relationship Id="rId3" Type="http://schemas.openxmlformats.org/officeDocument/2006/relationships/image" Target="../media/image22.jpeg"/></Relationships>
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9.jpeg"/><Relationship Id="rId3" Type="http://schemas.openxmlformats.org/officeDocument/2006/relationships/image" Target="../media/image23.jpeg"/></Relationships>
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4.jpeg"/><Relationship Id="rId3" Type="http://schemas.openxmlformats.org/officeDocument/2006/relationships/image" Target="../media/image19.jpeg"/></Relationships>
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eg"/></Relationships>
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5.jpeg"/><Relationship Id="rId3" Type="http://schemas.openxmlformats.org/officeDocument/2006/relationships/image" Target="../media/image1.gif"/><Relationship Id="rId4" Type="http://schemas.openxmlformats.org/officeDocument/2006/relationships/image" Target="../media/image4.jpeg"/><Relationship Id="rId5" Type="http://schemas.openxmlformats.org/officeDocument/2006/relationships/image" Target="../media/image26.jpeg"/><Relationship Id="rId6" Type="http://schemas.openxmlformats.org/officeDocument/2006/relationships/image" Target="../media/image27.jpeg"/><Relationship Id="rId7" Type="http://schemas.openxmlformats.org/officeDocument/2006/relationships/image" Target="../media/image28.jpeg"/></Relationships>
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jpeg"/></Relationships>
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5.jpeg"/><Relationship Id="rId3" Type="http://schemas.openxmlformats.org/officeDocument/2006/relationships/image" Target="../media/image1.gif"/><Relationship Id="rId4" Type="http://schemas.openxmlformats.org/officeDocument/2006/relationships/image" Target="../media/image28.jpeg"/></Relationships>
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9.jpeg"/><Relationship Id="rId3" Type="http://schemas.openxmlformats.org/officeDocument/2006/relationships/image" Target="../media/image4.jpeg"/></Relationships>
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9.jpeg"/><Relationship Id="rId3" Type="http://schemas.openxmlformats.org/officeDocument/2006/relationships/image" Target="../media/image19.jpeg"/><Relationship Id="rId4" Type="http://schemas.openxmlformats.org/officeDocument/2006/relationships/image" Target="../media/image30.jpeg"/></Relationships>
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9.jpeg"/><Relationship Id="rId3" Type="http://schemas.openxmlformats.org/officeDocument/2006/relationships/image" Target="../media/image30.jpeg"/><Relationship Id="rId4" Type="http://schemas.openxmlformats.org/officeDocument/2006/relationships/image" Target="../media/image31.jpeg"/></Relationships>

</file>

<file path=ppt/slides/_rels/slide2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9.jpeg"/><Relationship Id="rId3" Type="http://schemas.openxmlformats.org/officeDocument/2006/relationships/image" Target="../media/image30.jpeg"/><Relationship Id="rId4" Type="http://schemas.openxmlformats.org/officeDocument/2006/relationships/image" Target="../media/image32.jpeg"/></Relationships>

</file>

<file path=ppt/slides/_rels/slide2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eg"/></Relationships>

</file>

<file path=ppt/slides/_rels/slide3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3.jpeg"/><Relationship Id="rId3" Type="http://schemas.openxmlformats.org/officeDocument/2006/relationships/image" Target="../media/image25.jpeg"/><Relationship Id="rId4" Type="http://schemas.openxmlformats.org/officeDocument/2006/relationships/image" Target="../media/image1.gif"/><Relationship Id="rId5" Type="http://schemas.openxmlformats.org/officeDocument/2006/relationships/image" Target="../media/image34.jpeg"/><Relationship Id="rId6" Type="http://schemas.openxmlformats.org/officeDocument/2006/relationships/image" Target="../media/image35.jpeg"/><Relationship Id="rId7" Type="http://schemas.openxmlformats.org/officeDocument/2006/relationships/image" Target="../media/image36.jpeg"/></Relationships>

</file>

<file path=ppt/slides/_rels/slide3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eg"/></Relationships>

</file>

<file path=ppt/slides/_rels/slide3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3.jpeg"/><Relationship Id="rId3" Type="http://schemas.openxmlformats.org/officeDocument/2006/relationships/image" Target="../media/image25.jpeg"/><Relationship Id="rId4" Type="http://schemas.openxmlformats.org/officeDocument/2006/relationships/image" Target="../media/image1.gif"/><Relationship Id="rId5" Type="http://schemas.openxmlformats.org/officeDocument/2006/relationships/image" Target="../media/image37.jpeg"/><Relationship Id="rId6" Type="http://schemas.openxmlformats.org/officeDocument/2006/relationships/image" Target="../media/image38.jpeg"/><Relationship Id="rId7" Type="http://schemas.openxmlformats.org/officeDocument/2006/relationships/image" Target="../media/image39.jpeg"/></Relationships>

</file>

<file path=ppt/slides/_rels/slide3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eg"/></Relationships>

</file>

<file path=ppt/slides/_rels/slide3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0.jpeg"/><Relationship Id="rId3" Type="http://schemas.openxmlformats.org/officeDocument/2006/relationships/image" Target="../media/image41.jpeg"/></Relationships>

</file>

<file path=ppt/slides/_rels/slide3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2.jpeg"/><Relationship Id="rId3" Type="http://schemas.openxmlformats.org/officeDocument/2006/relationships/image" Target="../media/image43.jpeg"/><Relationship Id="rId4" Type="http://schemas.openxmlformats.org/officeDocument/2006/relationships/image" Target="../media/image11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مستطيل مستدير الزوايا"/>
          <p:cNvGrpSpPr/>
          <p:nvPr/>
        </p:nvGrpSpPr>
        <p:grpSpPr>
          <a:xfrm>
            <a:off x="785357" y="1010573"/>
            <a:ext cx="11089623" cy="7275843"/>
            <a:chOff x="0" y="0"/>
            <a:chExt cx="11089621" cy="7275841"/>
          </a:xfrm>
        </p:grpSpPr>
        <p:sp>
          <p:nvSpPr>
            <p:cNvPr id="53" name="مستطيل مستدير الزوايا"/>
            <p:cNvSpPr/>
            <p:nvPr/>
          </p:nvSpPr>
          <p:spPr>
            <a:xfrm>
              <a:off x="127000" y="127000"/>
              <a:ext cx="10835622" cy="7021842"/>
            </a:xfrm>
            <a:prstGeom prst="roundRect">
              <a:avLst>
                <a:gd name="adj" fmla="val 10663"/>
              </a:avLst>
            </a:prstGeom>
            <a:solidFill>
              <a:srgbClr val="FFFFFF"/>
            </a:solidFill>
            <a:ln>
              <a:noFill/>
            </a:ln>
            <a:effectLst/>
          </p:spPr>
          <p:txBody>
            <a:bodyPr wrap="square" lIns="27093" tIns="27093" rIns="27093" bIns="27093" numCol="1" anchor="ctr">
              <a:noAutofit/>
            </a:bodyPr>
            <a:lstStyle/>
            <a:p>
              <a:pPr defTabSz="587022">
                <a:defRPr sz="2200">
                  <a:solidFill>
                    <a:srgbClr val="FFFFFF"/>
                  </a:solidFill>
                </a:defRPr>
              </a:pPr>
            </a:p>
          </p:txBody>
        </p:sp>
        <p:pic>
          <p:nvPicPr>
            <p:cNvPr id="52" name="مستطيل مستدير الزوايا مستطيل مستدير الزوايا" descr="مستطيل مستدير الزوايا مستطيل مستدير الزوايا"/>
            <p:cNvPicPr>
              <a:picLocks noChangeAspect="0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0" y="0"/>
              <a:ext cx="11089622" cy="7275842"/>
            </a:xfrm>
            <a:prstGeom prst="rect">
              <a:avLst/>
            </a:prstGeom>
            <a:effectLst/>
          </p:spPr>
        </p:pic>
      </p:grpSp>
      <p:sp>
        <p:nvSpPr>
          <p:cNvPr id="55" name="الوحدة التعليميـة السابعة"/>
          <p:cNvSpPr txBox="1"/>
          <p:nvPr/>
        </p:nvSpPr>
        <p:spPr>
          <a:xfrm>
            <a:off x="2364633" y="1793941"/>
            <a:ext cx="7938644" cy="87503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 defTabSz="457200">
              <a:defRPr sz="6100">
                <a:solidFill>
                  <a:srgbClr val="000000"/>
                </a:solidFill>
                <a:latin typeface="Tufuli Arabic DEMO Medium"/>
                <a:ea typeface="Tufuli Arabic DEMO Medium"/>
                <a:cs typeface="Tufuli Arabic DEMO Medium"/>
                <a:sym typeface="Tufuli Arabic DEMO Medium"/>
              </a:defRPr>
            </a:lvl1pPr>
          </a:lstStyle>
          <a:p>
            <a:pPr rtl="0">
              <a:defRPr/>
            </a:pPr>
            <a:r>
              <a:t>الوحدة التعليميـة السابعة  </a:t>
            </a:r>
          </a:p>
        </p:txBody>
      </p:sp>
      <p:sp>
        <p:nvSpPr>
          <p:cNvPr id="56" name="عنوان الدرس"/>
          <p:cNvSpPr txBox="1"/>
          <p:nvPr/>
        </p:nvSpPr>
        <p:spPr>
          <a:xfrm>
            <a:off x="4170033" y="3191719"/>
            <a:ext cx="4384017" cy="65532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 defTabSz="457200">
              <a:defRPr sz="4400">
                <a:solidFill>
                  <a:srgbClr val="000000"/>
                </a:solidFill>
                <a:latin typeface="Tufuli Arabic DEMO Medium"/>
                <a:ea typeface="Tufuli Arabic DEMO Medium"/>
                <a:cs typeface="Tufuli Arabic DEMO Medium"/>
                <a:sym typeface="Tufuli Arabic DEMO Medium"/>
              </a:defRPr>
            </a:lvl1pPr>
          </a:lstStyle>
          <a:p>
            <a:pPr rtl="0">
              <a:defRPr/>
            </a:pPr>
            <a:r>
              <a:t>عنوان الدرس</a:t>
            </a:r>
          </a:p>
        </p:txBody>
      </p:sp>
      <p:sp>
        <p:nvSpPr>
          <p:cNvPr id="57" name="الطرح من عدد لا يزيد عن العدد ٣٠"/>
          <p:cNvSpPr txBox="1"/>
          <p:nvPr/>
        </p:nvSpPr>
        <p:spPr>
          <a:xfrm>
            <a:off x="1521796" y="4603629"/>
            <a:ext cx="9808890" cy="136017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 defTabSz="457200">
              <a:defRPr sz="9900">
                <a:solidFill>
                  <a:schemeClr val="accent1">
                    <a:hueOff val="114395"/>
                    <a:lumOff val="-24975"/>
                  </a:schemeClr>
                </a:solidFill>
                <a:latin typeface="Tufuli Arabic DEMO Medium"/>
                <a:ea typeface="Tufuli Arabic DEMO Medium"/>
                <a:cs typeface="Tufuli Arabic DEMO Medium"/>
                <a:sym typeface="Tufuli Arabic DEMO Medium"/>
              </a:defRPr>
            </a:lvl1pPr>
          </a:lstStyle>
          <a:p>
            <a:pPr rtl="0">
              <a:defRPr/>
            </a:pPr>
            <a:r>
              <a:t> طرح العشرات</a:t>
            </a:r>
          </a:p>
        </p:txBody>
      </p:sp>
      <p:pic>
        <p:nvPicPr>
          <p:cNvPr id="58" name="IMG_1366.jpeg" descr="IMG_1366.jpeg"/>
          <p:cNvPicPr>
            <a:picLocks noChangeAspect="1"/>
          </p:cNvPicPr>
          <p:nvPr/>
        </p:nvPicPr>
        <p:blipFill>
          <a:blip r:embed="rId3">
            <a:extLst/>
          </a:blip>
          <a:srcRect l="25639" t="10425" r="20796" b="28372"/>
          <a:stretch>
            <a:fillRect/>
          </a:stretch>
        </p:blipFill>
        <p:spPr>
          <a:xfrm flipH="1">
            <a:off x="519770" y="5646809"/>
            <a:ext cx="3846575" cy="2926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582" fill="norm" stroke="1" extrusionOk="0">
                <a:moveTo>
                  <a:pt x="16217" y="0"/>
                </a:moveTo>
                <a:cubicBezTo>
                  <a:pt x="16060" y="2"/>
                  <a:pt x="15907" y="44"/>
                  <a:pt x="15758" y="126"/>
                </a:cubicBezTo>
                <a:cubicBezTo>
                  <a:pt x="15468" y="285"/>
                  <a:pt x="15378" y="381"/>
                  <a:pt x="15288" y="629"/>
                </a:cubicBezTo>
                <a:cubicBezTo>
                  <a:pt x="15228" y="795"/>
                  <a:pt x="15182" y="831"/>
                  <a:pt x="14949" y="896"/>
                </a:cubicBezTo>
                <a:cubicBezTo>
                  <a:pt x="14701" y="965"/>
                  <a:pt x="14665" y="963"/>
                  <a:pt x="14477" y="843"/>
                </a:cubicBezTo>
                <a:cubicBezTo>
                  <a:pt x="14229" y="685"/>
                  <a:pt x="13899" y="626"/>
                  <a:pt x="13557" y="682"/>
                </a:cubicBezTo>
                <a:cubicBezTo>
                  <a:pt x="13244" y="734"/>
                  <a:pt x="12893" y="1026"/>
                  <a:pt x="12827" y="1291"/>
                </a:cubicBezTo>
                <a:cubicBezTo>
                  <a:pt x="12771" y="1512"/>
                  <a:pt x="12743" y="1538"/>
                  <a:pt x="12479" y="1584"/>
                </a:cubicBezTo>
                <a:cubicBezTo>
                  <a:pt x="12084" y="1652"/>
                  <a:pt x="12062" y="1701"/>
                  <a:pt x="12062" y="2526"/>
                </a:cubicBezTo>
                <a:lnTo>
                  <a:pt x="12062" y="3243"/>
                </a:lnTo>
                <a:lnTo>
                  <a:pt x="11795" y="3243"/>
                </a:lnTo>
                <a:cubicBezTo>
                  <a:pt x="11619" y="3243"/>
                  <a:pt x="11437" y="3195"/>
                  <a:pt x="11258" y="3100"/>
                </a:cubicBezTo>
                <a:cubicBezTo>
                  <a:pt x="11019" y="2972"/>
                  <a:pt x="10986" y="2933"/>
                  <a:pt x="10973" y="2772"/>
                </a:cubicBezTo>
                <a:cubicBezTo>
                  <a:pt x="10956" y="2548"/>
                  <a:pt x="10735" y="2251"/>
                  <a:pt x="10510" y="2148"/>
                </a:cubicBezTo>
                <a:cubicBezTo>
                  <a:pt x="10269" y="2038"/>
                  <a:pt x="9745" y="2056"/>
                  <a:pt x="9452" y="2184"/>
                </a:cubicBezTo>
                <a:cubicBezTo>
                  <a:pt x="9187" y="2299"/>
                  <a:pt x="8996" y="2529"/>
                  <a:pt x="8993" y="2734"/>
                </a:cubicBezTo>
                <a:cubicBezTo>
                  <a:pt x="8990" y="2912"/>
                  <a:pt x="8910" y="3017"/>
                  <a:pt x="8605" y="3246"/>
                </a:cubicBezTo>
                <a:cubicBezTo>
                  <a:pt x="8390" y="3408"/>
                  <a:pt x="8259" y="3461"/>
                  <a:pt x="8004" y="3489"/>
                </a:cubicBezTo>
                <a:cubicBezTo>
                  <a:pt x="7607" y="3532"/>
                  <a:pt x="7273" y="3735"/>
                  <a:pt x="7173" y="3995"/>
                </a:cubicBezTo>
                <a:cubicBezTo>
                  <a:pt x="6968" y="4524"/>
                  <a:pt x="7020" y="4481"/>
                  <a:pt x="6640" y="4457"/>
                </a:cubicBezTo>
                <a:cubicBezTo>
                  <a:pt x="6188" y="4430"/>
                  <a:pt x="5863" y="4562"/>
                  <a:pt x="5660" y="4855"/>
                </a:cubicBezTo>
                <a:cubicBezTo>
                  <a:pt x="5527" y="5049"/>
                  <a:pt x="5481" y="5076"/>
                  <a:pt x="5241" y="5098"/>
                </a:cubicBezTo>
                <a:cubicBezTo>
                  <a:pt x="4992" y="5122"/>
                  <a:pt x="4967" y="5112"/>
                  <a:pt x="4896" y="4970"/>
                </a:cubicBezTo>
                <a:cubicBezTo>
                  <a:pt x="4786" y="4750"/>
                  <a:pt x="4451" y="4597"/>
                  <a:pt x="4085" y="4601"/>
                </a:cubicBezTo>
                <a:cubicBezTo>
                  <a:pt x="3833" y="4604"/>
                  <a:pt x="3729" y="4640"/>
                  <a:pt x="3482" y="4806"/>
                </a:cubicBezTo>
                <a:cubicBezTo>
                  <a:pt x="3316" y="4916"/>
                  <a:pt x="3145" y="5054"/>
                  <a:pt x="3103" y="5116"/>
                </a:cubicBezTo>
                <a:cubicBezTo>
                  <a:pt x="2979" y="5295"/>
                  <a:pt x="2528" y="5275"/>
                  <a:pt x="2334" y="5081"/>
                </a:cubicBezTo>
                <a:cubicBezTo>
                  <a:pt x="1972" y="4717"/>
                  <a:pt x="1521" y="4657"/>
                  <a:pt x="1042" y="4908"/>
                </a:cubicBezTo>
                <a:cubicBezTo>
                  <a:pt x="713" y="5081"/>
                  <a:pt x="330" y="5508"/>
                  <a:pt x="247" y="5795"/>
                </a:cubicBezTo>
                <a:cubicBezTo>
                  <a:pt x="221" y="5885"/>
                  <a:pt x="200" y="6160"/>
                  <a:pt x="200" y="6404"/>
                </a:cubicBezTo>
                <a:cubicBezTo>
                  <a:pt x="200" y="6648"/>
                  <a:pt x="179" y="6863"/>
                  <a:pt x="153" y="6884"/>
                </a:cubicBezTo>
                <a:cubicBezTo>
                  <a:pt x="128" y="6904"/>
                  <a:pt x="109" y="7064"/>
                  <a:pt x="109" y="7238"/>
                </a:cubicBezTo>
                <a:cubicBezTo>
                  <a:pt x="109" y="7411"/>
                  <a:pt x="87" y="7583"/>
                  <a:pt x="60" y="7618"/>
                </a:cubicBezTo>
                <a:cubicBezTo>
                  <a:pt x="23" y="7667"/>
                  <a:pt x="1" y="8265"/>
                  <a:pt x="0" y="8865"/>
                </a:cubicBezTo>
                <a:cubicBezTo>
                  <a:pt x="-2" y="9465"/>
                  <a:pt x="14" y="10066"/>
                  <a:pt x="51" y="10115"/>
                </a:cubicBezTo>
                <a:cubicBezTo>
                  <a:pt x="82" y="10155"/>
                  <a:pt x="109" y="10330"/>
                  <a:pt x="109" y="10504"/>
                </a:cubicBezTo>
                <a:cubicBezTo>
                  <a:pt x="109" y="10677"/>
                  <a:pt x="127" y="10834"/>
                  <a:pt x="149" y="10852"/>
                </a:cubicBezTo>
                <a:cubicBezTo>
                  <a:pt x="171" y="10870"/>
                  <a:pt x="203" y="11162"/>
                  <a:pt x="220" y="11502"/>
                </a:cubicBezTo>
                <a:cubicBezTo>
                  <a:pt x="273" y="12556"/>
                  <a:pt x="390" y="12729"/>
                  <a:pt x="1044" y="12710"/>
                </a:cubicBezTo>
                <a:cubicBezTo>
                  <a:pt x="1272" y="12704"/>
                  <a:pt x="1613" y="12682"/>
                  <a:pt x="1802" y="12664"/>
                </a:cubicBezTo>
                <a:lnTo>
                  <a:pt x="2147" y="12629"/>
                </a:lnTo>
                <a:lnTo>
                  <a:pt x="1962" y="12757"/>
                </a:lnTo>
                <a:cubicBezTo>
                  <a:pt x="1287" y="13228"/>
                  <a:pt x="1207" y="13373"/>
                  <a:pt x="1207" y="14112"/>
                </a:cubicBezTo>
                <a:cubicBezTo>
                  <a:pt x="1207" y="14387"/>
                  <a:pt x="1189" y="14624"/>
                  <a:pt x="1167" y="14642"/>
                </a:cubicBezTo>
                <a:cubicBezTo>
                  <a:pt x="1145" y="14660"/>
                  <a:pt x="1112" y="15205"/>
                  <a:pt x="1094" y="15851"/>
                </a:cubicBezTo>
                <a:cubicBezTo>
                  <a:pt x="1075" y="16497"/>
                  <a:pt x="1042" y="17041"/>
                  <a:pt x="1020" y="17059"/>
                </a:cubicBezTo>
                <a:cubicBezTo>
                  <a:pt x="964" y="17105"/>
                  <a:pt x="968" y="18431"/>
                  <a:pt x="1024" y="18505"/>
                </a:cubicBezTo>
                <a:cubicBezTo>
                  <a:pt x="1050" y="18538"/>
                  <a:pt x="1084" y="18896"/>
                  <a:pt x="1100" y="19301"/>
                </a:cubicBezTo>
                <a:cubicBezTo>
                  <a:pt x="1117" y="19706"/>
                  <a:pt x="1148" y="20051"/>
                  <a:pt x="1169" y="20068"/>
                </a:cubicBezTo>
                <a:cubicBezTo>
                  <a:pt x="1191" y="20085"/>
                  <a:pt x="1207" y="20284"/>
                  <a:pt x="1207" y="20507"/>
                </a:cubicBezTo>
                <a:cubicBezTo>
                  <a:pt x="1207" y="20730"/>
                  <a:pt x="1226" y="20938"/>
                  <a:pt x="1249" y="20969"/>
                </a:cubicBezTo>
                <a:cubicBezTo>
                  <a:pt x="1272" y="21001"/>
                  <a:pt x="1299" y="21094"/>
                  <a:pt x="1307" y="21177"/>
                </a:cubicBezTo>
                <a:cubicBezTo>
                  <a:pt x="1318" y="21286"/>
                  <a:pt x="1379" y="21364"/>
                  <a:pt x="1528" y="21464"/>
                </a:cubicBezTo>
                <a:cubicBezTo>
                  <a:pt x="1705" y="21583"/>
                  <a:pt x="1780" y="21599"/>
                  <a:pt x="2056" y="21569"/>
                </a:cubicBezTo>
                <a:cubicBezTo>
                  <a:pt x="2232" y="21550"/>
                  <a:pt x="2776" y="21508"/>
                  <a:pt x="3268" y="21476"/>
                </a:cubicBezTo>
                <a:cubicBezTo>
                  <a:pt x="4604" y="21388"/>
                  <a:pt x="5910" y="21295"/>
                  <a:pt x="6680" y="21233"/>
                </a:cubicBezTo>
                <a:cubicBezTo>
                  <a:pt x="7497" y="21167"/>
                  <a:pt x="9509" y="21031"/>
                  <a:pt x="11354" y="20917"/>
                </a:cubicBezTo>
                <a:cubicBezTo>
                  <a:pt x="12232" y="20862"/>
                  <a:pt x="12723" y="20807"/>
                  <a:pt x="12798" y="20756"/>
                </a:cubicBezTo>
                <a:cubicBezTo>
                  <a:pt x="13025" y="20601"/>
                  <a:pt x="13072" y="20510"/>
                  <a:pt x="13072" y="20206"/>
                </a:cubicBezTo>
                <a:cubicBezTo>
                  <a:pt x="13072" y="20045"/>
                  <a:pt x="13086" y="19913"/>
                  <a:pt x="13105" y="19913"/>
                </a:cubicBezTo>
                <a:cubicBezTo>
                  <a:pt x="13200" y="19915"/>
                  <a:pt x="14211" y="20164"/>
                  <a:pt x="14330" y="20214"/>
                </a:cubicBezTo>
                <a:cubicBezTo>
                  <a:pt x="14406" y="20247"/>
                  <a:pt x="14777" y="20354"/>
                  <a:pt x="15154" y="20454"/>
                </a:cubicBezTo>
                <a:cubicBezTo>
                  <a:pt x="15532" y="20554"/>
                  <a:pt x="15934" y="20676"/>
                  <a:pt x="16048" y="20724"/>
                </a:cubicBezTo>
                <a:cubicBezTo>
                  <a:pt x="16161" y="20771"/>
                  <a:pt x="16503" y="20878"/>
                  <a:pt x="16805" y="20961"/>
                </a:cubicBezTo>
                <a:cubicBezTo>
                  <a:pt x="17107" y="21044"/>
                  <a:pt x="17567" y="21184"/>
                  <a:pt x="17828" y="21271"/>
                </a:cubicBezTo>
                <a:cubicBezTo>
                  <a:pt x="18088" y="21358"/>
                  <a:pt x="18348" y="21412"/>
                  <a:pt x="18405" y="21394"/>
                </a:cubicBezTo>
                <a:cubicBezTo>
                  <a:pt x="18561" y="21342"/>
                  <a:pt x="18750" y="21120"/>
                  <a:pt x="18750" y="20990"/>
                </a:cubicBezTo>
                <a:cubicBezTo>
                  <a:pt x="18750" y="20926"/>
                  <a:pt x="18769" y="20828"/>
                  <a:pt x="18792" y="20770"/>
                </a:cubicBezTo>
                <a:cubicBezTo>
                  <a:pt x="18816" y="20713"/>
                  <a:pt x="18849" y="20624"/>
                  <a:pt x="18863" y="20574"/>
                </a:cubicBezTo>
                <a:cubicBezTo>
                  <a:pt x="18878" y="20525"/>
                  <a:pt x="18929" y="20404"/>
                  <a:pt x="18977" y="20305"/>
                </a:cubicBezTo>
                <a:cubicBezTo>
                  <a:pt x="19025" y="20206"/>
                  <a:pt x="19067" y="20089"/>
                  <a:pt x="19068" y="20047"/>
                </a:cubicBezTo>
                <a:cubicBezTo>
                  <a:pt x="19070" y="20006"/>
                  <a:pt x="19142" y="19775"/>
                  <a:pt x="19229" y="19535"/>
                </a:cubicBezTo>
                <a:cubicBezTo>
                  <a:pt x="19316" y="19296"/>
                  <a:pt x="19401" y="19027"/>
                  <a:pt x="19418" y="18935"/>
                </a:cubicBezTo>
                <a:cubicBezTo>
                  <a:pt x="19435" y="18844"/>
                  <a:pt x="19467" y="18755"/>
                  <a:pt x="19489" y="18736"/>
                </a:cubicBezTo>
                <a:cubicBezTo>
                  <a:pt x="19512" y="18718"/>
                  <a:pt x="19530" y="18648"/>
                  <a:pt x="19530" y="18584"/>
                </a:cubicBezTo>
                <a:cubicBezTo>
                  <a:pt x="19530" y="18520"/>
                  <a:pt x="19547" y="18470"/>
                  <a:pt x="19570" y="18470"/>
                </a:cubicBezTo>
                <a:cubicBezTo>
                  <a:pt x="19592" y="18470"/>
                  <a:pt x="19624" y="18398"/>
                  <a:pt x="19641" y="18312"/>
                </a:cubicBezTo>
                <a:cubicBezTo>
                  <a:pt x="19669" y="18163"/>
                  <a:pt x="19729" y="17979"/>
                  <a:pt x="19966" y="17296"/>
                </a:cubicBezTo>
                <a:cubicBezTo>
                  <a:pt x="20238" y="16514"/>
                  <a:pt x="20307" y="16295"/>
                  <a:pt x="20307" y="16246"/>
                </a:cubicBezTo>
                <a:cubicBezTo>
                  <a:pt x="20307" y="16217"/>
                  <a:pt x="20348" y="16089"/>
                  <a:pt x="20396" y="15962"/>
                </a:cubicBezTo>
                <a:cubicBezTo>
                  <a:pt x="20526" y="15618"/>
                  <a:pt x="20700" y="15098"/>
                  <a:pt x="20766" y="14859"/>
                </a:cubicBezTo>
                <a:cubicBezTo>
                  <a:pt x="20838" y="14599"/>
                  <a:pt x="21048" y="13996"/>
                  <a:pt x="21254" y="13463"/>
                </a:cubicBezTo>
                <a:cubicBezTo>
                  <a:pt x="21339" y="13242"/>
                  <a:pt x="21407" y="12993"/>
                  <a:pt x="21407" y="12910"/>
                </a:cubicBezTo>
                <a:cubicBezTo>
                  <a:pt x="21407" y="12826"/>
                  <a:pt x="21429" y="12743"/>
                  <a:pt x="21454" y="12722"/>
                </a:cubicBezTo>
                <a:cubicBezTo>
                  <a:pt x="21479" y="12702"/>
                  <a:pt x="21499" y="12484"/>
                  <a:pt x="21499" y="12239"/>
                </a:cubicBezTo>
                <a:cubicBezTo>
                  <a:pt x="21499" y="11995"/>
                  <a:pt x="21520" y="11780"/>
                  <a:pt x="21546" y="11759"/>
                </a:cubicBezTo>
                <a:cubicBezTo>
                  <a:pt x="21578" y="11733"/>
                  <a:pt x="21592" y="11581"/>
                  <a:pt x="21590" y="11417"/>
                </a:cubicBezTo>
                <a:cubicBezTo>
                  <a:pt x="21588" y="11253"/>
                  <a:pt x="21568" y="11078"/>
                  <a:pt x="21534" y="11007"/>
                </a:cubicBezTo>
                <a:cubicBezTo>
                  <a:pt x="21490" y="10914"/>
                  <a:pt x="21490" y="10875"/>
                  <a:pt x="21534" y="10817"/>
                </a:cubicBezTo>
                <a:cubicBezTo>
                  <a:pt x="21570" y="10770"/>
                  <a:pt x="21590" y="10603"/>
                  <a:pt x="21590" y="10437"/>
                </a:cubicBezTo>
                <a:cubicBezTo>
                  <a:pt x="21591" y="10270"/>
                  <a:pt x="21572" y="10103"/>
                  <a:pt x="21537" y="10056"/>
                </a:cubicBezTo>
                <a:cubicBezTo>
                  <a:pt x="21495" y="10002"/>
                  <a:pt x="21497" y="9950"/>
                  <a:pt x="21546" y="9831"/>
                </a:cubicBezTo>
                <a:cubicBezTo>
                  <a:pt x="21596" y="9708"/>
                  <a:pt x="21598" y="9650"/>
                  <a:pt x="21554" y="9559"/>
                </a:cubicBezTo>
                <a:cubicBezTo>
                  <a:pt x="21524" y="9495"/>
                  <a:pt x="21499" y="9366"/>
                  <a:pt x="21499" y="9269"/>
                </a:cubicBezTo>
                <a:cubicBezTo>
                  <a:pt x="21499" y="9172"/>
                  <a:pt x="21472" y="9079"/>
                  <a:pt x="21441" y="9064"/>
                </a:cubicBezTo>
                <a:cubicBezTo>
                  <a:pt x="21395" y="9042"/>
                  <a:pt x="21395" y="9011"/>
                  <a:pt x="21441" y="8909"/>
                </a:cubicBezTo>
                <a:cubicBezTo>
                  <a:pt x="21478" y="8826"/>
                  <a:pt x="21499" y="8526"/>
                  <a:pt x="21499" y="8048"/>
                </a:cubicBezTo>
                <a:cubicBezTo>
                  <a:pt x="21499" y="7236"/>
                  <a:pt x="21498" y="7235"/>
                  <a:pt x="21075" y="6638"/>
                </a:cubicBezTo>
                <a:cubicBezTo>
                  <a:pt x="20818" y="6273"/>
                  <a:pt x="20631" y="5933"/>
                  <a:pt x="20630" y="5827"/>
                </a:cubicBezTo>
                <a:cubicBezTo>
                  <a:pt x="20629" y="5776"/>
                  <a:pt x="20556" y="5632"/>
                  <a:pt x="20467" y="5505"/>
                </a:cubicBezTo>
                <a:cubicBezTo>
                  <a:pt x="20379" y="5379"/>
                  <a:pt x="20307" y="5242"/>
                  <a:pt x="20307" y="5204"/>
                </a:cubicBezTo>
                <a:cubicBezTo>
                  <a:pt x="20307" y="5023"/>
                  <a:pt x="20119" y="4462"/>
                  <a:pt x="19993" y="4267"/>
                </a:cubicBezTo>
                <a:cubicBezTo>
                  <a:pt x="19912" y="4143"/>
                  <a:pt x="19675" y="3926"/>
                  <a:pt x="19440" y="3764"/>
                </a:cubicBezTo>
                <a:cubicBezTo>
                  <a:pt x="19099" y="3527"/>
                  <a:pt x="18974" y="3397"/>
                  <a:pt x="18694" y="2985"/>
                </a:cubicBezTo>
                <a:cubicBezTo>
                  <a:pt x="18509" y="2714"/>
                  <a:pt x="18324" y="2392"/>
                  <a:pt x="18282" y="2271"/>
                </a:cubicBezTo>
                <a:cubicBezTo>
                  <a:pt x="18240" y="2150"/>
                  <a:pt x="18131" y="1973"/>
                  <a:pt x="18039" y="1879"/>
                </a:cubicBezTo>
                <a:cubicBezTo>
                  <a:pt x="17947" y="1785"/>
                  <a:pt x="17785" y="1590"/>
                  <a:pt x="17681" y="1443"/>
                </a:cubicBezTo>
                <a:cubicBezTo>
                  <a:pt x="17576" y="1296"/>
                  <a:pt x="17434" y="1099"/>
                  <a:pt x="17364" y="1007"/>
                </a:cubicBezTo>
                <a:cubicBezTo>
                  <a:pt x="17295" y="915"/>
                  <a:pt x="17239" y="792"/>
                  <a:pt x="17239" y="732"/>
                </a:cubicBezTo>
                <a:cubicBezTo>
                  <a:pt x="17239" y="527"/>
                  <a:pt x="16999" y="245"/>
                  <a:pt x="16714" y="117"/>
                </a:cubicBezTo>
                <a:cubicBezTo>
                  <a:pt x="16538" y="38"/>
                  <a:pt x="16374" y="-1"/>
                  <a:pt x="16217" y="0"/>
                </a:cubicBezTo>
                <a:close/>
              </a:path>
            </a:pathLst>
          </a:cu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مستطيل مستدير الزوايا"/>
          <p:cNvSpPr/>
          <p:nvPr/>
        </p:nvSpPr>
        <p:spPr>
          <a:xfrm>
            <a:off x="622623" y="521750"/>
            <a:ext cx="11655231" cy="8389105"/>
          </a:xfrm>
          <a:prstGeom prst="roundRect">
            <a:avLst>
              <a:gd name="adj" fmla="val 9923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61" name="IMG_1368.jpeg" descr="IMG_1368.jpeg"/>
          <p:cNvPicPr>
            <a:picLocks noChangeAspect="1"/>
          </p:cNvPicPr>
          <p:nvPr/>
        </p:nvPicPr>
        <p:blipFill>
          <a:blip r:embed="rId2">
            <a:extLst/>
          </a:blip>
          <a:srcRect l="27284" t="1502" r="21633" b="1897"/>
          <a:stretch>
            <a:fillRect/>
          </a:stretch>
        </p:blipFill>
        <p:spPr>
          <a:xfrm>
            <a:off x="9904950" y="3977063"/>
            <a:ext cx="2603063" cy="53506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6" h="21600" fill="norm" stroke="1" extrusionOk="0">
                <a:moveTo>
                  <a:pt x="10489" y="0"/>
                </a:moveTo>
                <a:cubicBezTo>
                  <a:pt x="10395" y="0"/>
                  <a:pt x="10301" y="8"/>
                  <a:pt x="10283" y="22"/>
                </a:cubicBezTo>
                <a:cubicBezTo>
                  <a:pt x="10267" y="35"/>
                  <a:pt x="10153" y="45"/>
                  <a:pt x="10030" y="45"/>
                </a:cubicBezTo>
                <a:cubicBezTo>
                  <a:pt x="9907" y="45"/>
                  <a:pt x="9793" y="55"/>
                  <a:pt x="9777" y="67"/>
                </a:cubicBezTo>
                <a:cubicBezTo>
                  <a:pt x="9762" y="80"/>
                  <a:pt x="9671" y="88"/>
                  <a:pt x="9574" y="88"/>
                </a:cubicBezTo>
                <a:cubicBezTo>
                  <a:pt x="9476" y="88"/>
                  <a:pt x="9382" y="98"/>
                  <a:pt x="9367" y="111"/>
                </a:cubicBezTo>
                <a:cubicBezTo>
                  <a:pt x="9351" y="123"/>
                  <a:pt x="9290" y="133"/>
                  <a:pt x="9229" y="133"/>
                </a:cubicBezTo>
                <a:cubicBezTo>
                  <a:pt x="9025" y="133"/>
                  <a:pt x="8310" y="334"/>
                  <a:pt x="7716" y="559"/>
                </a:cubicBezTo>
                <a:cubicBezTo>
                  <a:pt x="7536" y="627"/>
                  <a:pt x="6690" y="1063"/>
                  <a:pt x="6633" y="1117"/>
                </a:cubicBezTo>
                <a:cubicBezTo>
                  <a:pt x="6600" y="1147"/>
                  <a:pt x="6560" y="1178"/>
                  <a:pt x="6548" y="1184"/>
                </a:cubicBezTo>
                <a:cubicBezTo>
                  <a:pt x="6519" y="1197"/>
                  <a:pt x="6229" y="1434"/>
                  <a:pt x="6105" y="1543"/>
                </a:cubicBezTo>
                <a:cubicBezTo>
                  <a:pt x="6055" y="1586"/>
                  <a:pt x="5968" y="1681"/>
                  <a:pt x="5911" y="1754"/>
                </a:cubicBezTo>
                <a:cubicBezTo>
                  <a:pt x="5510" y="2276"/>
                  <a:pt x="5418" y="2445"/>
                  <a:pt x="5373" y="2744"/>
                </a:cubicBezTo>
                <a:lnTo>
                  <a:pt x="5346" y="2929"/>
                </a:lnTo>
                <a:lnTo>
                  <a:pt x="4936" y="2929"/>
                </a:lnTo>
                <a:cubicBezTo>
                  <a:pt x="4531" y="2929"/>
                  <a:pt x="4522" y="2929"/>
                  <a:pt x="4368" y="3004"/>
                </a:cubicBezTo>
                <a:cubicBezTo>
                  <a:pt x="4217" y="3078"/>
                  <a:pt x="4214" y="3086"/>
                  <a:pt x="4214" y="3260"/>
                </a:cubicBezTo>
                <a:cubicBezTo>
                  <a:pt x="4214" y="3417"/>
                  <a:pt x="4227" y="3448"/>
                  <a:pt x="4322" y="3502"/>
                </a:cubicBezTo>
                <a:cubicBezTo>
                  <a:pt x="4418" y="3557"/>
                  <a:pt x="4469" y="3565"/>
                  <a:pt x="4752" y="3573"/>
                </a:cubicBezTo>
                <a:lnTo>
                  <a:pt x="5077" y="3582"/>
                </a:lnTo>
                <a:lnTo>
                  <a:pt x="5104" y="3707"/>
                </a:lnTo>
                <a:cubicBezTo>
                  <a:pt x="5119" y="3777"/>
                  <a:pt x="5142" y="3910"/>
                  <a:pt x="5156" y="4002"/>
                </a:cubicBezTo>
                <a:cubicBezTo>
                  <a:pt x="5170" y="4094"/>
                  <a:pt x="5202" y="4179"/>
                  <a:pt x="5225" y="4191"/>
                </a:cubicBezTo>
                <a:cubicBezTo>
                  <a:pt x="5248" y="4203"/>
                  <a:pt x="5268" y="4244"/>
                  <a:pt x="5268" y="4282"/>
                </a:cubicBezTo>
                <a:cubicBezTo>
                  <a:pt x="5268" y="4333"/>
                  <a:pt x="5320" y="4382"/>
                  <a:pt x="5455" y="4457"/>
                </a:cubicBezTo>
                <a:cubicBezTo>
                  <a:pt x="5630" y="4554"/>
                  <a:pt x="5655" y="4561"/>
                  <a:pt x="5865" y="4561"/>
                </a:cubicBezTo>
                <a:cubicBezTo>
                  <a:pt x="6073" y="4561"/>
                  <a:pt x="6091" y="4565"/>
                  <a:pt x="6091" y="4616"/>
                </a:cubicBezTo>
                <a:cubicBezTo>
                  <a:pt x="6091" y="4646"/>
                  <a:pt x="6112" y="4677"/>
                  <a:pt x="6137" y="4685"/>
                </a:cubicBezTo>
                <a:cubicBezTo>
                  <a:pt x="6166" y="4693"/>
                  <a:pt x="6183" y="4887"/>
                  <a:pt x="6183" y="5194"/>
                </a:cubicBezTo>
                <a:cubicBezTo>
                  <a:pt x="6183" y="5611"/>
                  <a:pt x="6195" y="5710"/>
                  <a:pt x="6262" y="5803"/>
                </a:cubicBezTo>
                <a:cubicBezTo>
                  <a:pt x="6355" y="5932"/>
                  <a:pt x="6539" y="6084"/>
                  <a:pt x="6633" y="6112"/>
                </a:cubicBezTo>
                <a:cubicBezTo>
                  <a:pt x="6669" y="6123"/>
                  <a:pt x="6731" y="6148"/>
                  <a:pt x="6774" y="6168"/>
                </a:cubicBezTo>
                <a:cubicBezTo>
                  <a:pt x="6911" y="6233"/>
                  <a:pt x="7320" y="6394"/>
                  <a:pt x="7345" y="6394"/>
                </a:cubicBezTo>
                <a:cubicBezTo>
                  <a:pt x="7359" y="6394"/>
                  <a:pt x="7485" y="6415"/>
                  <a:pt x="7624" y="6440"/>
                </a:cubicBezTo>
                <a:lnTo>
                  <a:pt x="7877" y="6487"/>
                </a:lnTo>
                <a:lnTo>
                  <a:pt x="7877" y="6684"/>
                </a:lnTo>
                <a:lnTo>
                  <a:pt x="7877" y="6879"/>
                </a:lnTo>
                <a:lnTo>
                  <a:pt x="7270" y="6897"/>
                </a:lnTo>
                <a:cubicBezTo>
                  <a:pt x="6936" y="6906"/>
                  <a:pt x="6375" y="6919"/>
                  <a:pt x="6022" y="6928"/>
                </a:cubicBezTo>
                <a:cubicBezTo>
                  <a:pt x="5261" y="6945"/>
                  <a:pt x="5203" y="6956"/>
                  <a:pt x="4825" y="7169"/>
                </a:cubicBezTo>
                <a:cubicBezTo>
                  <a:pt x="4439" y="7386"/>
                  <a:pt x="4297" y="7454"/>
                  <a:pt x="4152" y="7490"/>
                </a:cubicBezTo>
                <a:cubicBezTo>
                  <a:pt x="4081" y="7507"/>
                  <a:pt x="3963" y="7550"/>
                  <a:pt x="3889" y="7584"/>
                </a:cubicBezTo>
                <a:cubicBezTo>
                  <a:pt x="3815" y="7619"/>
                  <a:pt x="3740" y="7647"/>
                  <a:pt x="3719" y="7647"/>
                </a:cubicBezTo>
                <a:cubicBezTo>
                  <a:pt x="3599" y="7647"/>
                  <a:pt x="2977" y="8039"/>
                  <a:pt x="2977" y="8115"/>
                </a:cubicBezTo>
                <a:cubicBezTo>
                  <a:pt x="2977" y="8128"/>
                  <a:pt x="2936" y="8181"/>
                  <a:pt x="2888" y="8233"/>
                </a:cubicBezTo>
                <a:cubicBezTo>
                  <a:pt x="2712" y="8426"/>
                  <a:pt x="2668" y="8575"/>
                  <a:pt x="2609" y="9167"/>
                </a:cubicBezTo>
                <a:cubicBezTo>
                  <a:pt x="2585" y="9407"/>
                  <a:pt x="2546" y="9626"/>
                  <a:pt x="2521" y="9654"/>
                </a:cubicBezTo>
                <a:cubicBezTo>
                  <a:pt x="2495" y="9683"/>
                  <a:pt x="2471" y="9764"/>
                  <a:pt x="2471" y="9837"/>
                </a:cubicBezTo>
                <a:cubicBezTo>
                  <a:pt x="2471" y="9909"/>
                  <a:pt x="2451" y="9975"/>
                  <a:pt x="2425" y="9983"/>
                </a:cubicBezTo>
                <a:cubicBezTo>
                  <a:pt x="2399" y="9991"/>
                  <a:pt x="2383" y="10105"/>
                  <a:pt x="2383" y="10249"/>
                </a:cubicBezTo>
                <a:cubicBezTo>
                  <a:pt x="2383" y="10387"/>
                  <a:pt x="2360" y="10509"/>
                  <a:pt x="2337" y="10521"/>
                </a:cubicBezTo>
                <a:cubicBezTo>
                  <a:pt x="2313" y="10533"/>
                  <a:pt x="2285" y="10653"/>
                  <a:pt x="2271" y="10789"/>
                </a:cubicBezTo>
                <a:cubicBezTo>
                  <a:pt x="2258" y="10924"/>
                  <a:pt x="2234" y="11123"/>
                  <a:pt x="2219" y="11232"/>
                </a:cubicBezTo>
                <a:cubicBezTo>
                  <a:pt x="2204" y="11342"/>
                  <a:pt x="2201" y="11453"/>
                  <a:pt x="2215" y="11481"/>
                </a:cubicBezTo>
                <a:cubicBezTo>
                  <a:pt x="2230" y="11508"/>
                  <a:pt x="2340" y="11585"/>
                  <a:pt x="2458" y="11649"/>
                </a:cubicBezTo>
                <a:cubicBezTo>
                  <a:pt x="2715" y="11788"/>
                  <a:pt x="2702" y="11809"/>
                  <a:pt x="2307" y="11907"/>
                </a:cubicBezTo>
                <a:cubicBezTo>
                  <a:pt x="1894" y="12009"/>
                  <a:pt x="1383" y="12288"/>
                  <a:pt x="1195" y="12514"/>
                </a:cubicBezTo>
                <a:cubicBezTo>
                  <a:pt x="1115" y="12610"/>
                  <a:pt x="1173" y="12929"/>
                  <a:pt x="1352" y="13371"/>
                </a:cubicBezTo>
                <a:cubicBezTo>
                  <a:pt x="1395" y="13476"/>
                  <a:pt x="1439" y="13667"/>
                  <a:pt x="1451" y="13796"/>
                </a:cubicBezTo>
                <a:cubicBezTo>
                  <a:pt x="1462" y="13925"/>
                  <a:pt x="1489" y="14040"/>
                  <a:pt x="1513" y="14052"/>
                </a:cubicBezTo>
                <a:cubicBezTo>
                  <a:pt x="1537" y="14064"/>
                  <a:pt x="1556" y="14090"/>
                  <a:pt x="1556" y="14110"/>
                </a:cubicBezTo>
                <a:cubicBezTo>
                  <a:pt x="1556" y="14130"/>
                  <a:pt x="1616" y="14206"/>
                  <a:pt x="1690" y="14281"/>
                </a:cubicBezTo>
                <a:cubicBezTo>
                  <a:pt x="1838" y="14430"/>
                  <a:pt x="2004" y="14488"/>
                  <a:pt x="2271" y="14488"/>
                </a:cubicBezTo>
                <a:cubicBezTo>
                  <a:pt x="2476" y="14488"/>
                  <a:pt x="2677" y="14388"/>
                  <a:pt x="2750" y="14248"/>
                </a:cubicBezTo>
                <a:lnTo>
                  <a:pt x="2806" y="14139"/>
                </a:lnTo>
                <a:lnTo>
                  <a:pt x="3010" y="14235"/>
                </a:lnTo>
                <a:lnTo>
                  <a:pt x="3213" y="14331"/>
                </a:lnTo>
                <a:lnTo>
                  <a:pt x="3115" y="14465"/>
                </a:lnTo>
                <a:cubicBezTo>
                  <a:pt x="3061" y="14539"/>
                  <a:pt x="2995" y="14652"/>
                  <a:pt x="2970" y="14717"/>
                </a:cubicBezTo>
                <a:cubicBezTo>
                  <a:pt x="2945" y="14782"/>
                  <a:pt x="2903" y="14886"/>
                  <a:pt x="2875" y="14948"/>
                </a:cubicBezTo>
                <a:cubicBezTo>
                  <a:pt x="2847" y="15009"/>
                  <a:pt x="2819" y="15320"/>
                  <a:pt x="2809" y="15640"/>
                </a:cubicBezTo>
                <a:cubicBezTo>
                  <a:pt x="2799" y="15971"/>
                  <a:pt x="2772" y="16230"/>
                  <a:pt x="2747" y="16242"/>
                </a:cubicBezTo>
                <a:cubicBezTo>
                  <a:pt x="2723" y="16254"/>
                  <a:pt x="2701" y="16286"/>
                  <a:pt x="2701" y="16313"/>
                </a:cubicBezTo>
                <a:cubicBezTo>
                  <a:pt x="2701" y="16339"/>
                  <a:pt x="2670" y="16398"/>
                  <a:pt x="2632" y="16442"/>
                </a:cubicBezTo>
                <a:cubicBezTo>
                  <a:pt x="2594" y="16487"/>
                  <a:pt x="2563" y="16543"/>
                  <a:pt x="2563" y="16569"/>
                </a:cubicBezTo>
                <a:cubicBezTo>
                  <a:pt x="2563" y="16595"/>
                  <a:pt x="2522" y="16656"/>
                  <a:pt x="2471" y="16707"/>
                </a:cubicBezTo>
                <a:cubicBezTo>
                  <a:pt x="2421" y="16758"/>
                  <a:pt x="2383" y="16832"/>
                  <a:pt x="2383" y="16870"/>
                </a:cubicBezTo>
                <a:cubicBezTo>
                  <a:pt x="2383" y="16909"/>
                  <a:pt x="2342" y="16980"/>
                  <a:pt x="2294" y="17029"/>
                </a:cubicBezTo>
                <a:cubicBezTo>
                  <a:pt x="2209" y="17115"/>
                  <a:pt x="2123" y="17276"/>
                  <a:pt x="2074" y="17445"/>
                </a:cubicBezTo>
                <a:cubicBezTo>
                  <a:pt x="2061" y="17492"/>
                  <a:pt x="2031" y="17535"/>
                  <a:pt x="2009" y="17541"/>
                </a:cubicBezTo>
                <a:cubicBezTo>
                  <a:pt x="1986" y="17548"/>
                  <a:pt x="1969" y="17578"/>
                  <a:pt x="1969" y="17606"/>
                </a:cubicBezTo>
                <a:cubicBezTo>
                  <a:pt x="1969" y="17634"/>
                  <a:pt x="1954" y="17664"/>
                  <a:pt x="1936" y="17673"/>
                </a:cubicBezTo>
                <a:cubicBezTo>
                  <a:pt x="1918" y="17682"/>
                  <a:pt x="1871" y="17750"/>
                  <a:pt x="1831" y="17827"/>
                </a:cubicBezTo>
                <a:lnTo>
                  <a:pt x="1759" y="17966"/>
                </a:lnTo>
                <a:lnTo>
                  <a:pt x="1388" y="17958"/>
                </a:lnTo>
                <a:cubicBezTo>
                  <a:pt x="1021" y="17950"/>
                  <a:pt x="1015" y="17951"/>
                  <a:pt x="850" y="18025"/>
                </a:cubicBezTo>
                <a:cubicBezTo>
                  <a:pt x="757" y="18067"/>
                  <a:pt x="663" y="18134"/>
                  <a:pt x="640" y="18178"/>
                </a:cubicBezTo>
                <a:cubicBezTo>
                  <a:pt x="618" y="18221"/>
                  <a:pt x="576" y="18302"/>
                  <a:pt x="548" y="18357"/>
                </a:cubicBezTo>
                <a:cubicBezTo>
                  <a:pt x="456" y="18538"/>
                  <a:pt x="401" y="18635"/>
                  <a:pt x="364" y="18681"/>
                </a:cubicBezTo>
                <a:cubicBezTo>
                  <a:pt x="265" y="18805"/>
                  <a:pt x="92" y="19116"/>
                  <a:pt x="92" y="19168"/>
                </a:cubicBezTo>
                <a:cubicBezTo>
                  <a:pt x="92" y="19200"/>
                  <a:pt x="71" y="19232"/>
                  <a:pt x="46" y="19240"/>
                </a:cubicBezTo>
                <a:cubicBezTo>
                  <a:pt x="-33" y="19264"/>
                  <a:pt x="-6" y="19399"/>
                  <a:pt x="98" y="19494"/>
                </a:cubicBezTo>
                <a:cubicBezTo>
                  <a:pt x="154" y="19545"/>
                  <a:pt x="212" y="19587"/>
                  <a:pt x="230" y="19587"/>
                </a:cubicBezTo>
                <a:cubicBezTo>
                  <a:pt x="280" y="19587"/>
                  <a:pt x="535" y="19712"/>
                  <a:pt x="1077" y="20001"/>
                </a:cubicBezTo>
                <a:cubicBezTo>
                  <a:pt x="1857" y="20417"/>
                  <a:pt x="2028" y="20504"/>
                  <a:pt x="2064" y="20504"/>
                </a:cubicBezTo>
                <a:cubicBezTo>
                  <a:pt x="2096" y="20504"/>
                  <a:pt x="2183" y="20542"/>
                  <a:pt x="2622" y="20744"/>
                </a:cubicBezTo>
                <a:cubicBezTo>
                  <a:pt x="2717" y="20788"/>
                  <a:pt x="2793" y="20833"/>
                  <a:pt x="2793" y="20845"/>
                </a:cubicBezTo>
                <a:cubicBezTo>
                  <a:pt x="2793" y="20857"/>
                  <a:pt x="2700" y="20916"/>
                  <a:pt x="2586" y="20978"/>
                </a:cubicBezTo>
                <a:cubicBezTo>
                  <a:pt x="2402" y="21078"/>
                  <a:pt x="2383" y="21101"/>
                  <a:pt x="2383" y="21197"/>
                </a:cubicBezTo>
                <a:cubicBezTo>
                  <a:pt x="2383" y="21257"/>
                  <a:pt x="2404" y="21331"/>
                  <a:pt x="2432" y="21361"/>
                </a:cubicBezTo>
                <a:cubicBezTo>
                  <a:pt x="2493" y="21426"/>
                  <a:pt x="2784" y="21510"/>
                  <a:pt x="2947" y="21510"/>
                </a:cubicBezTo>
                <a:cubicBezTo>
                  <a:pt x="3012" y="21510"/>
                  <a:pt x="3076" y="21520"/>
                  <a:pt x="3092" y="21532"/>
                </a:cubicBezTo>
                <a:cubicBezTo>
                  <a:pt x="3107" y="21545"/>
                  <a:pt x="3280" y="21555"/>
                  <a:pt x="3479" y="21555"/>
                </a:cubicBezTo>
                <a:cubicBezTo>
                  <a:pt x="3677" y="21555"/>
                  <a:pt x="3854" y="21565"/>
                  <a:pt x="3869" y="21577"/>
                </a:cubicBezTo>
                <a:cubicBezTo>
                  <a:pt x="3888" y="21592"/>
                  <a:pt x="4824" y="21599"/>
                  <a:pt x="5763" y="21600"/>
                </a:cubicBezTo>
                <a:cubicBezTo>
                  <a:pt x="6702" y="21600"/>
                  <a:pt x="7643" y="21593"/>
                  <a:pt x="7673" y="21579"/>
                </a:cubicBezTo>
                <a:cubicBezTo>
                  <a:pt x="7697" y="21567"/>
                  <a:pt x="7903" y="21554"/>
                  <a:pt x="8130" y="21548"/>
                </a:cubicBezTo>
                <a:cubicBezTo>
                  <a:pt x="8651" y="21536"/>
                  <a:pt x="8744" y="21525"/>
                  <a:pt x="9173" y="21435"/>
                </a:cubicBezTo>
                <a:cubicBezTo>
                  <a:pt x="9368" y="21393"/>
                  <a:pt x="9620" y="21223"/>
                  <a:pt x="9620" y="21132"/>
                </a:cubicBezTo>
                <a:cubicBezTo>
                  <a:pt x="9620" y="21069"/>
                  <a:pt x="9742" y="20806"/>
                  <a:pt x="9803" y="20738"/>
                </a:cubicBezTo>
                <a:cubicBezTo>
                  <a:pt x="9825" y="20713"/>
                  <a:pt x="9854" y="20654"/>
                  <a:pt x="9869" y="20605"/>
                </a:cubicBezTo>
                <a:cubicBezTo>
                  <a:pt x="9954" y="20325"/>
                  <a:pt x="10100" y="19927"/>
                  <a:pt x="10164" y="19799"/>
                </a:cubicBezTo>
                <a:cubicBezTo>
                  <a:pt x="10278" y="19573"/>
                  <a:pt x="10313" y="19502"/>
                  <a:pt x="10351" y="19419"/>
                </a:cubicBezTo>
                <a:cubicBezTo>
                  <a:pt x="10489" y="19120"/>
                  <a:pt x="10538" y="19008"/>
                  <a:pt x="10561" y="18939"/>
                </a:cubicBezTo>
                <a:cubicBezTo>
                  <a:pt x="10576" y="18895"/>
                  <a:pt x="10605" y="18840"/>
                  <a:pt x="10627" y="18815"/>
                </a:cubicBezTo>
                <a:cubicBezTo>
                  <a:pt x="10649" y="18791"/>
                  <a:pt x="10676" y="18735"/>
                  <a:pt x="10689" y="18692"/>
                </a:cubicBezTo>
                <a:cubicBezTo>
                  <a:pt x="10720" y="18592"/>
                  <a:pt x="10779" y="18438"/>
                  <a:pt x="10877" y="18211"/>
                </a:cubicBezTo>
                <a:cubicBezTo>
                  <a:pt x="10919" y="18113"/>
                  <a:pt x="10965" y="17995"/>
                  <a:pt x="10978" y="17948"/>
                </a:cubicBezTo>
                <a:cubicBezTo>
                  <a:pt x="10991" y="17902"/>
                  <a:pt x="11021" y="17859"/>
                  <a:pt x="11044" y="17852"/>
                </a:cubicBezTo>
                <a:cubicBezTo>
                  <a:pt x="11066" y="17845"/>
                  <a:pt x="11083" y="17806"/>
                  <a:pt x="11083" y="17764"/>
                </a:cubicBezTo>
                <a:cubicBezTo>
                  <a:pt x="11083" y="17722"/>
                  <a:pt x="11104" y="17666"/>
                  <a:pt x="11126" y="17638"/>
                </a:cubicBezTo>
                <a:cubicBezTo>
                  <a:pt x="11168" y="17584"/>
                  <a:pt x="11242" y="17422"/>
                  <a:pt x="11290" y="17279"/>
                </a:cubicBezTo>
                <a:cubicBezTo>
                  <a:pt x="11305" y="17233"/>
                  <a:pt x="11344" y="17194"/>
                  <a:pt x="11375" y="17194"/>
                </a:cubicBezTo>
                <a:cubicBezTo>
                  <a:pt x="11426" y="17194"/>
                  <a:pt x="11571" y="17344"/>
                  <a:pt x="11727" y="17553"/>
                </a:cubicBezTo>
                <a:cubicBezTo>
                  <a:pt x="11759" y="17596"/>
                  <a:pt x="11804" y="17640"/>
                  <a:pt x="11825" y="17652"/>
                </a:cubicBezTo>
                <a:cubicBezTo>
                  <a:pt x="11846" y="17664"/>
                  <a:pt x="11864" y="17691"/>
                  <a:pt x="11864" y="17713"/>
                </a:cubicBezTo>
                <a:cubicBezTo>
                  <a:pt x="11864" y="17735"/>
                  <a:pt x="11913" y="17806"/>
                  <a:pt x="11976" y="17870"/>
                </a:cubicBezTo>
                <a:cubicBezTo>
                  <a:pt x="12039" y="17934"/>
                  <a:pt x="12091" y="18001"/>
                  <a:pt x="12091" y="18021"/>
                </a:cubicBezTo>
                <a:cubicBezTo>
                  <a:pt x="12091" y="18040"/>
                  <a:pt x="12109" y="18067"/>
                  <a:pt x="12130" y="18078"/>
                </a:cubicBezTo>
                <a:cubicBezTo>
                  <a:pt x="12151" y="18090"/>
                  <a:pt x="12212" y="18151"/>
                  <a:pt x="12265" y="18213"/>
                </a:cubicBezTo>
                <a:cubicBezTo>
                  <a:pt x="12318" y="18275"/>
                  <a:pt x="12436" y="18406"/>
                  <a:pt x="12527" y="18503"/>
                </a:cubicBezTo>
                <a:cubicBezTo>
                  <a:pt x="12716" y="18702"/>
                  <a:pt x="12716" y="18708"/>
                  <a:pt x="12449" y="18999"/>
                </a:cubicBezTo>
                <a:cubicBezTo>
                  <a:pt x="12378" y="19076"/>
                  <a:pt x="12321" y="19149"/>
                  <a:pt x="12321" y="19161"/>
                </a:cubicBezTo>
                <a:cubicBezTo>
                  <a:pt x="12321" y="19174"/>
                  <a:pt x="12269" y="19237"/>
                  <a:pt x="12206" y="19301"/>
                </a:cubicBezTo>
                <a:cubicBezTo>
                  <a:pt x="12143" y="19364"/>
                  <a:pt x="12091" y="19447"/>
                  <a:pt x="12091" y="19485"/>
                </a:cubicBezTo>
                <a:cubicBezTo>
                  <a:pt x="12091" y="19558"/>
                  <a:pt x="12244" y="19779"/>
                  <a:pt x="12406" y="19943"/>
                </a:cubicBezTo>
                <a:cubicBezTo>
                  <a:pt x="12460" y="19998"/>
                  <a:pt x="12504" y="20055"/>
                  <a:pt x="12504" y="20071"/>
                </a:cubicBezTo>
                <a:cubicBezTo>
                  <a:pt x="12504" y="20088"/>
                  <a:pt x="12526" y="20119"/>
                  <a:pt x="12550" y="20140"/>
                </a:cubicBezTo>
                <a:cubicBezTo>
                  <a:pt x="12575" y="20161"/>
                  <a:pt x="12645" y="20234"/>
                  <a:pt x="12708" y="20300"/>
                </a:cubicBezTo>
                <a:cubicBezTo>
                  <a:pt x="12818" y="20416"/>
                  <a:pt x="12819" y="20425"/>
                  <a:pt x="12754" y="20518"/>
                </a:cubicBezTo>
                <a:cubicBezTo>
                  <a:pt x="12651" y="20666"/>
                  <a:pt x="12668" y="20803"/>
                  <a:pt x="12793" y="20874"/>
                </a:cubicBezTo>
                <a:cubicBezTo>
                  <a:pt x="12900" y="20935"/>
                  <a:pt x="13181" y="20995"/>
                  <a:pt x="13361" y="20996"/>
                </a:cubicBezTo>
                <a:cubicBezTo>
                  <a:pt x="13416" y="20996"/>
                  <a:pt x="13473" y="21006"/>
                  <a:pt x="13489" y="21018"/>
                </a:cubicBezTo>
                <a:cubicBezTo>
                  <a:pt x="13505" y="21030"/>
                  <a:pt x="13598" y="21040"/>
                  <a:pt x="13696" y="21040"/>
                </a:cubicBezTo>
                <a:cubicBezTo>
                  <a:pt x="13794" y="21040"/>
                  <a:pt x="13887" y="21051"/>
                  <a:pt x="13903" y="21063"/>
                </a:cubicBezTo>
                <a:cubicBezTo>
                  <a:pt x="13918" y="21075"/>
                  <a:pt x="14029" y="21085"/>
                  <a:pt x="14152" y="21085"/>
                </a:cubicBezTo>
                <a:cubicBezTo>
                  <a:pt x="14275" y="21085"/>
                  <a:pt x="14389" y="21095"/>
                  <a:pt x="14405" y="21108"/>
                </a:cubicBezTo>
                <a:cubicBezTo>
                  <a:pt x="14422" y="21122"/>
                  <a:pt x="14824" y="21130"/>
                  <a:pt x="15458" y="21130"/>
                </a:cubicBezTo>
                <a:cubicBezTo>
                  <a:pt x="16092" y="21130"/>
                  <a:pt x="16494" y="21122"/>
                  <a:pt x="16512" y="21108"/>
                </a:cubicBezTo>
                <a:cubicBezTo>
                  <a:pt x="16527" y="21095"/>
                  <a:pt x="16641" y="21085"/>
                  <a:pt x="16764" y="21085"/>
                </a:cubicBezTo>
                <a:cubicBezTo>
                  <a:pt x="16887" y="21085"/>
                  <a:pt x="17002" y="21075"/>
                  <a:pt x="17017" y="21063"/>
                </a:cubicBezTo>
                <a:cubicBezTo>
                  <a:pt x="17033" y="21051"/>
                  <a:pt x="17120" y="21040"/>
                  <a:pt x="17214" y="21040"/>
                </a:cubicBezTo>
                <a:cubicBezTo>
                  <a:pt x="17308" y="21040"/>
                  <a:pt x="17407" y="21031"/>
                  <a:pt x="17431" y="21020"/>
                </a:cubicBezTo>
                <a:cubicBezTo>
                  <a:pt x="17455" y="21008"/>
                  <a:pt x="17588" y="20994"/>
                  <a:pt x="17726" y="20988"/>
                </a:cubicBezTo>
                <a:cubicBezTo>
                  <a:pt x="18100" y="20970"/>
                  <a:pt x="18318" y="20947"/>
                  <a:pt x="18346" y="20925"/>
                </a:cubicBezTo>
                <a:cubicBezTo>
                  <a:pt x="18360" y="20914"/>
                  <a:pt x="18431" y="20906"/>
                  <a:pt x="18504" y="20906"/>
                </a:cubicBezTo>
                <a:cubicBezTo>
                  <a:pt x="18577" y="20906"/>
                  <a:pt x="18649" y="20896"/>
                  <a:pt x="18665" y="20883"/>
                </a:cubicBezTo>
                <a:cubicBezTo>
                  <a:pt x="18680" y="20871"/>
                  <a:pt x="18738" y="20861"/>
                  <a:pt x="18793" y="20861"/>
                </a:cubicBezTo>
                <a:cubicBezTo>
                  <a:pt x="18848" y="20861"/>
                  <a:pt x="18946" y="20840"/>
                  <a:pt x="19009" y="20816"/>
                </a:cubicBezTo>
                <a:cubicBezTo>
                  <a:pt x="19072" y="20792"/>
                  <a:pt x="19148" y="20773"/>
                  <a:pt x="19177" y="20773"/>
                </a:cubicBezTo>
                <a:cubicBezTo>
                  <a:pt x="19267" y="20772"/>
                  <a:pt x="19534" y="20625"/>
                  <a:pt x="19633" y="20523"/>
                </a:cubicBezTo>
                <a:cubicBezTo>
                  <a:pt x="19685" y="20469"/>
                  <a:pt x="19785" y="20334"/>
                  <a:pt x="19856" y="20223"/>
                </a:cubicBezTo>
                <a:cubicBezTo>
                  <a:pt x="19927" y="20113"/>
                  <a:pt x="20003" y="20012"/>
                  <a:pt x="20023" y="20001"/>
                </a:cubicBezTo>
                <a:cubicBezTo>
                  <a:pt x="20044" y="19989"/>
                  <a:pt x="20063" y="19958"/>
                  <a:pt x="20063" y="19930"/>
                </a:cubicBezTo>
                <a:cubicBezTo>
                  <a:pt x="20063" y="19903"/>
                  <a:pt x="20082" y="19875"/>
                  <a:pt x="20106" y="19868"/>
                </a:cubicBezTo>
                <a:cubicBezTo>
                  <a:pt x="20129" y="19861"/>
                  <a:pt x="20160" y="19823"/>
                  <a:pt x="20178" y="19783"/>
                </a:cubicBezTo>
                <a:cubicBezTo>
                  <a:pt x="20205" y="19720"/>
                  <a:pt x="20310" y="19591"/>
                  <a:pt x="20424" y="19475"/>
                </a:cubicBezTo>
                <a:cubicBezTo>
                  <a:pt x="20442" y="19457"/>
                  <a:pt x="20516" y="19350"/>
                  <a:pt x="20588" y="19240"/>
                </a:cubicBezTo>
                <a:cubicBezTo>
                  <a:pt x="20660" y="19129"/>
                  <a:pt x="20752" y="18999"/>
                  <a:pt x="20795" y="18950"/>
                </a:cubicBezTo>
                <a:cubicBezTo>
                  <a:pt x="20838" y="18901"/>
                  <a:pt x="20910" y="18804"/>
                  <a:pt x="20956" y="18737"/>
                </a:cubicBezTo>
                <a:cubicBezTo>
                  <a:pt x="21001" y="18669"/>
                  <a:pt x="21073" y="18574"/>
                  <a:pt x="21116" y="18525"/>
                </a:cubicBezTo>
                <a:cubicBezTo>
                  <a:pt x="21160" y="18476"/>
                  <a:pt x="21249" y="18344"/>
                  <a:pt x="21317" y="18234"/>
                </a:cubicBezTo>
                <a:cubicBezTo>
                  <a:pt x="21384" y="18123"/>
                  <a:pt x="21460" y="18002"/>
                  <a:pt x="21484" y="17964"/>
                </a:cubicBezTo>
                <a:cubicBezTo>
                  <a:pt x="21567" y="17834"/>
                  <a:pt x="21559" y="17818"/>
                  <a:pt x="21179" y="17418"/>
                </a:cubicBezTo>
                <a:cubicBezTo>
                  <a:pt x="21068" y="17301"/>
                  <a:pt x="20957" y="17188"/>
                  <a:pt x="20933" y="17167"/>
                </a:cubicBezTo>
                <a:cubicBezTo>
                  <a:pt x="20908" y="17145"/>
                  <a:pt x="20887" y="17112"/>
                  <a:pt x="20887" y="17093"/>
                </a:cubicBezTo>
                <a:cubicBezTo>
                  <a:pt x="20887" y="17074"/>
                  <a:pt x="20865" y="17042"/>
                  <a:pt x="20841" y="17021"/>
                </a:cubicBezTo>
                <a:cubicBezTo>
                  <a:pt x="20739" y="16933"/>
                  <a:pt x="20473" y="16630"/>
                  <a:pt x="20473" y="16603"/>
                </a:cubicBezTo>
                <a:cubicBezTo>
                  <a:pt x="20473" y="16586"/>
                  <a:pt x="20434" y="16533"/>
                  <a:pt x="20384" y="16486"/>
                </a:cubicBezTo>
                <a:cubicBezTo>
                  <a:pt x="20245" y="16353"/>
                  <a:pt x="19912" y="15993"/>
                  <a:pt x="19767" y="15819"/>
                </a:cubicBezTo>
                <a:cubicBezTo>
                  <a:pt x="19696" y="15733"/>
                  <a:pt x="19567" y="15589"/>
                  <a:pt x="19482" y="15500"/>
                </a:cubicBezTo>
                <a:cubicBezTo>
                  <a:pt x="19397" y="15411"/>
                  <a:pt x="19328" y="15334"/>
                  <a:pt x="19328" y="15329"/>
                </a:cubicBezTo>
                <a:cubicBezTo>
                  <a:pt x="19328" y="15320"/>
                  <a:pt x="19109" y="15084"/>
                  <a:pt x="18799" y="14763"/>
                </a:cubicBezTo>
                <a:cubicBezTo>
                  <a:pt x="18714" y="14675"/>
                  <a:pt x="18642" y="14592"/>
                  <a:pt x="18642" y="14581"/>
                </a:cubicBezTo>
                <a:cubicBezTo>
                  <a:pt x="18642" y="14570"/>
                  <a:pt x="18590" y="14504"/>
                  <a:pt x="18527" y="14435"/>
                </a:cubicBezTo>
                <a:cubicBezTo>
                  <a:pt x="18437" y="14336"/>
                  <a:pt x="18428" y="14310"/>
                  <a:pt x="18481" y="14310"/>
                </a:cubicBezTo>
                <a:cubicBezTo>
                  <a:pt x="18597" y="14310"/>
                  <a:pt x="18859" y="14179"/>
                  <a:pt x="18940" y="14081"/>
                </a:cubicBezTo>
                <a:cubicBezTo>
                  <a:pt x="19000" y="14009"/>
                  <a:pt x="19015" y="13936"/>
                  <a:pt x="19003" y="13777"/>
                </a:cubicBezTo>
                <a:cubicBezTo>
                  <a:pt x="18990" y="13607"/>
                  <a:pt x="19000" y="13563"/>
                  <a:pt x="19055" y="13549"/>
                </a:cubicBezTo>
                <a:cubicBezTo>
                  <a:pt x="19093" y="13540"/>
                  <a:pt x="19184" y="13519"/>
                  <a:pt x="19259" y="13503"/>
                </a:cubicBezTo>
                <a:cubicBezTo>
                  <a:pt x="19431" y="13464"/>
                  <a:pt x="19836" y="13272"/>
                  <a:pt x="19964" y="13169"/>
                </a:cubicBezTo>
                <a:cubicBezTo>
                  <a:pt x="20140" y="13028"/>
                  <a:pt x="20060" y="12875"/>
                  <a:pt x="19718" y="12700"/>
                </a:cubicBezTo>
                <a:cubicBezTo>
                  <a:pt x="19525" y="12601"/>
                  <a:pt x="19513" y="12570"/>
                  <a:pt x="19633" y="12487"/>
                </a:cubicBezTo>
                <a:cubicBezTo>
                  <a:pt x="19686" y="12450"/>
                  <a:pt x="19766" y="12360"/>
                  <a:pt x="19810" y="12287"/>
                </a:cubicBezTo>
                <a:cubicBezTo>
                  <a:pt x="19894" y="12147"/>
                  <a:pt x="19920" y="12116"/>
                  <a:pt x="20151" y="11864"/>
                </a:cubicBezTo>
                <a:cubicBezTo>
                  <a:pt x="20228" y="11780"/>
                  <a:pt x="20293" y="11699"/>
                  <a:pt x="20293" y="11683"/>
                </a:cubicBezTo>
                <a:cubicBezTo>
                  <a:pt x="20293" y="11667"/>
                  <a:pt x="20349" y="11599"/>
                  <a:pt x="20421" y="11532"/>
                </a:cubicBezTo>
                <a:cubicBezTo>
                  <a:pt x="20492" y="11465"/>
                  <a:pt x="20589" y="11352"/>
                  <a:pt x="20634" y="11279"/>
                </a:cubicBezTo>
                <a:cubicBezTo>
                  <a:pt x="20678" y="11206"/>
                  <a:pt x="20754" y="11103"/>
                  <a:pt x="20801" y="11051"/>
                </a:cubicBezTo>
                <a:cubicBezTo>
                  <a:pt x="20930" y="10910"/>
                  <a:pt x="20905" y="10705"/>
                  <a:pt x="20742" y="10548"/>
                </a:cubicBezTo>
                <a:cubicBezTo>
                  <a:pt x="20720" y="10527"/>
                  <a:pt x="20703" y="10489"/>
                  <a:pt x="20703" y="10465"/>
                </a:cubicBezTo>
                <a:cubicBezTo>
                  <a:pt x="20703" y="10441"/>
                  <a:pt x="20683" y="10416"/>
                  <a:pt x="20660" y="10409"/>
                </a:cubicBezTo>
                <a:cubicBezTo>
                  <a:pt x="20637" y="10402"/>
                  <a:pt x="20605" y="10364"/>
                  <a:pt x="20588" y="10324"/>
                </a:cubicBezTo>
                <a:cubicBezTo>
                  <a:pt x="20570" y="10284"/>
                  <a:pt x="20517" y="10212"/>
                  <a:pt x="20470" y="10164"/>
                </a:cubicBezTo>
                <a:cubicBezTo>
                  <a:pt x="20422" y="10115"/>
                  <a:pt x="20381" y="10057"/>
                  <a:pt x="20381" y="10036"/>
                </a:cubicBezTo>
                <a:cubicBezTo>
                  <a:pt x="20381" y="10014"/>
                  <a:pt x="20360" y="9990"/>
                  <a:pt x="20335" y="9983"/>
                </a:cubicBezTo>
                <a:cubicBezTo>
                  <a:pt x="20310" y="9975"/>
                  <a:pt x="20293" y="9951"/>
                  <a:pt x="20293" y="9928"/>
                </a:cubicBezTo>
                <a:cubicBezTo>
                  <a:pt x="20293" y="9905"/>
                  <a:pt x="20220" y="9810"/>
                  <a:pt x="20132" y="9717"/>
                </a:cubicBezTo>
                <a:cubicBezTo>
                  <a:pt x="20044" y="9624"/>
                  <a:pt x="19971" y="9538"/>
                  <a:pt x="19971" y="9526"/>
                </a:cubicBezTo>
                <a:cubicBezTo>
                  <a:pt x="19971" y="9515"/>
                  <a:pt x="19922" y="9447"/>
                  <a:pt x="19863" y="9376"/>
                </a:cubicBezTo>
                <a:cubicBezTo>
                  <a:pt x="19716" y="9199"/>
                  <a:pt x="19649" y="9094"/>
                  <a:pt x="19649" y="9037"/>
                </a:cubicBezTo>
                <a:cubicBezTo>
                  <a:pt x="19649" y="9011"/>
                  <a:pt x="19629" y="8984"/>
                  <a:pt x="19603" y="8977"/>
                </a:cubicBezTo>
                <a:cubicBezTo>
                  <a:pt x="19578" y="8969"/>
                  <a:pt x="19557" y="8943"/>
                  <a:pt x="19557" y="8919"/>
                </a:cubicBezTo>
                <a:cubicBezTo>
                  <a:pt x="19557" y="8895"/>
                  <a:pt x="19540" y="8859"/>
                  <a:pt x="19518" y="8837"/>
                </a:cubicBezTo>
                <a:cubicBezTo>
                  <a:pt x="19461" y="8783"/>
                  <a:pt x="19328" y="8555"/>
                  <a:pt x="19328" y="8510"/>
                </a:cubicBezTo>
                <a:cubicBezTo>
                  <a:pt x="19328" y="8471"/>
                  <a:pt x="19301" y="8438"/>
                  <a:pt x="19173" y="8328"/>
                </a:cubicBezTo>
                <a:cubicBezTo>
                  <a:pt x="19131" y="8291"/>
                  <a:pt x="19055" y="8222"/>
                  <a:pt x="19006" y="8172"/>
                </a:cubicBezTo>
                <a:cubicBezTo>
                  <a:pt x="18738" y="7905"/>
                  <a:pt x="18511" y="7790"/>
                  <a:pt x="17953" y="7644"/>
                </a:cubicBezTo>
                <a:cubicBezTo>
                  <a:pt x="17642" y="7562"/>
                  <a:pt x="17588" y="7539"/>
                  <a:pt x="17588" y="7469"/>
                </a:cubicBezTo>
                <a:cubicBezTo>
                  <a:pt x="17588" y="7385"/>
                  <a:pt x="17469" y="7270"/>
                  <a:pt x="17273" y="7169"/>
                </a:cubicBezTo>
                <a:cubicBezTo>
                  <a:pt x="16998" y="7028"/>
                  <a:pt x="16908" y="7017"/>
                  <a:pt x="16187" y="7030"/>
                </a:cubicBezTo>
                <a:cubicBezTo>
                  <a:pt x="15837" y="7036"/>
                  <a:pt x="15488" y="7042"/>
                  <a:pt x="15412" y="7043"/>
                </a:cubicBezTo>
                <a:cubicBezTo>
                  <a:pt x="15337" y="7044"/>
                  <a:pt x="15153" y="7035"/>
                  <a:pt x="15002" y="7022"/>
                </a:cubicBezTo>
                <a:cubicBezTo>
                  <a:pt x="14314" y="6965"/>
                  <a:pt x="14382" y="6982"/>
                  <a:pt x="14382" y="6884"/>
                </a:cubicBezTo>
                <a:cubicBezTo>
                  <a:pt x="14382" y="6836"/>
                  <a:pt x="14364" y="6779"/>
                  <a:pt x="14342" y="6758"/>
                </a:cubicBezTo>
                <a:cubicBezTo>
                  <a:pt x="14285" y="6702"/>
                  <a:pt x="14189" y="6549"/>
                  <a:pt x="14208" y="6543"/>
                </a:cubicBezTo>
                <a:cubicBezTo>
                  <a:pt x="14263" y="6526"/>
                  <a:pt x="14563" y="6484"/>
                  <a:pt x="14625" y="6484"/>
                </a:cubicBezTo>
                <a:cubicBezTo>
                  <a:pt x="14706" y="6484"/>
                  <a:pt x="14968" y="6415"/>
                  <a:pt x="15189" y="6335"/>
                </a:cubicBezTo>
                <a:cubicBezTo>
                  <a:pt x="15267" y="6306"/>
                  <a:pt x="15348" y="6282"/>
                  <a:pt x="15373" y="6282"/>
                </a:cubicBezTo>
                <a:cubicBezTo>
                  <a:pt x="15498" y="6282"/>
                  <a:pt x="16101" y="5863"/>
                  <a:pt x="16154" y="5739"/>
                </a:cubicBezTo>
                <a:cubicBezTo>
                  <a:pt x="16182" y="5674"/>
                  <a:pt x="16191" y="5671"/>
                  <a:pt x="16407" y="5647"/>
                </a:cubicBezTo>
                <a:cubicBezTo>
                  <a:pt x="16476" y="5640"/>
                  <a:pt x="16603" y="5604"/>
                  <a:pt x="16689" y="5567"/>
                </a:cubicBezTo>
                <a:cubicBezTo>
                  <a:pt x="16849" y="5499"/>
                  <a:pt x="17086" y="5286"/>
                  <a:pt x="17086" y="5210"/>
                </a:cubicBezTo>
                <a:cubicBezTo>
                  <a:pt x="17086" y="5187"/>
                  <a:pt x="17107" y="5162"/>
                  <a:pt x="17132" y="5154"/>
                </a:cubicBezTo>
                <a:cubicBezTo>
                  <a:pt x="17157" y="5146"/>
                  <a:pt x="17175" y="5116"/>
                  <a:pt x="17175" y="5087"/>
                </a:cubicBezTo>
                <a:cubicBezTo>
                  <a:pt x="17175" y="5057"/>
                  <a:pt x="17195" y="5028"/>
                  <a:pt x="17217" y="5021"/>
                </a:cubicBezTo>
                <a:cubicBezTo>
                  <a:pt x="17240" y="5014"/>
                  <a:pt x="17270" y="4971"/>
                  <a:pt x="17283" y="4925"/>
                </a:cubicBezTo>
                <a:cubicBezTo>
                  <a:pt x="17296" y="4879"/>
                  <a:pt x="17339" y="4781"/>
                  <a:pt x="17381" y="4707"/>
                </a:cubicBezTo>
                <a:cubicBezTo>
                  <a:pt x="17424" y="4633"/>
                  <a:pt x="17468" y="4542"/>
                  <a:pt x="17480" y="4505"/>
                </a:cubicBezTo>
                <a:cubicBezTo>
                  <a:pt x="17492" y="4468"/>
                  <a:pt x="17523" y="4418"/>
                  <a:pt x="17546" y="4393"/>
                </a:cubicBezTo>
                <a:cubicBezTo>
                  <a:pt x="17584" y="4351"/>
                  <a:pt x="17604" y="4252"/>
                  <a:pt x="17660" y="3834"/>
                </a:cubicBezTo>
                <a:cubicBezTo>
                  <a:pt x="17674" y="3735"/>
                  <a:pt x="17715" y="3623"/>
                  <a:pt x="17752" y="3584"/>
                </a:cubicBezTo>
                <a:cubicBezTo>
                  <a:pt x="17796" y="3538"/>
                  <a:pt x="17810" y="3482"/>
                  <a:pt x="17792" y="3425"/>
                </a:cubicBezTo>
                <a:cubicBezTo>
                  <a:pt x="17772" y="3366"/>
                  <a:pt x="17784" y="3316"/>
                  <a:pt x="17834" y="3268"/>
                </a:cubicBezTo>
                <a:cubicBezTo>
                  <a:pt x="17875" y="3230"/>
                  <a:pt x="17910" y="3177"/>
                  <a:pt x="17910" y="3150"/>
                </a:cubicBezTo>
                <a:cubicBezTo>
                  <a:pt x="17910" y="3089"/>
                  <a:pt x="17787" y="3018"/>
                  <a:pt x="17680" y="3018"/>
                </a:cubicBezTo>
                <a:cubicBezTo>
                  <a:pt x="17533" y="3018"/>
                  <a:pt x="17494" y="2969"/>
                  <a:pt x="17408" y="2671"/>
                </a:cubicBezTo>
                <a:cubicBezTo>
                  <a:pt x="17366" y="2527"/>
                  <a:pt x="17282" y="2345"/>
                  <a:pt x="17217" y="2262"/>
                </a:cubicBezTo>
                <a:cubicBezTo>
                  <a:pt x="17195" y="2234"/>
                  <a:pt x="17175" y="2180"/>
                  <a:pt x="17175" y="2144"/>
                </a:cubicBezTo>
                <a:cubicBezTo>
                  <a:pt x="17175" y="2107"/>
                  <a:pt x="17139" y="2040"/>
                  <a:pt x="17093" y="1995"/>
                </a:cubicBezTo>
                <a:cubicBezTo>
                  <a:pt x="17046" y="1949"/>
                  <a:pt x="16992" y="1883"/>
                  <a:pt x="16974" y="1847"/>
                </a:cubicBezTo>
                <a:cubicBezTo>
                  <a:pt x="16929" y="1755"/>
                  <a:pt x="16637" y="1459"/>
                  <a:pt x="16482" y="1349"/>
                </a:cubicBezTo>
                <a:cubicBezTo>
                  <a:pt x="16410" y="1298"/>
                  <a:pt x="16351" y="1246"/>
                  <a:pt x="16351" y="1235"/>
                </a:cubicBezTo>
                <a:cubicBezTo>
                  <a:pt x="16351" y="1224"/>
                  <a:pt x="16316" y="1197"/>
                  <a:pt x="16272" y="1173"/>
                </a:cubicBezTo>
                <a:cubicBezTo>
                  <a:pt x="16228" y="1149"/>
                  <a:pt x="16141" y="1091"/>
                  <a:pt x="16079" y="1045"/>
                </a:cubicBezTo>
                <a:cubicBezTo>
                  <a:pt x="16016" y="999"/>
                  <a:pt x="15936" y="961"/>
                  <a:pt x="15905" y="961"/>
                </a:cubicBezTo>
                <a:cubicBezTo>
                  <a:pt x="15873" y="961"/>
                  <a:pt x="15849" y="951"/>
                  <a:pt x="15849" y="939"/>
                </a:cubicBezTo>
                <a:cubicBezTo>
                  <a:pt x="15849" y="886"/>
                  <a:pt x="14990" y="511"/>
                  <a:pt x="14664" y="421"/>
                </a:cubicBezTo>
                <a:cubicBezTo>
                  <a:pt x="14522" y="382"/>
                  <a:pt x="14348" y="327"/>
                  <a:pt x="14277" y="298"/>
                </a:cubicBezTo>
                <a:cubicBezTo>
                  <a:pt x="14205" y="269"/>
                  <a:pt x="14091" y="239"/>
                  <a:pt x="14024" y="231"/>
                </a:cubicBezTo>
                <a:cubicBezTo>
                  <a:pt x="13957" y="223"/>
                  <a:pt x="13834" y="197"/>
                  <a:pt x="13752" y="175"/>
                </a:cubicBezTo>
                <a:cubicBezTo>
                  <a:pt x="13669" y="152"/>
                  <a:pt x="13560" y="133"/>
                  <a:pt x="13512" y="133"/>
                </a:cubicBezTo>
                <a:cubicBezTo>
                  <a:pt x="13464" y="133"/>
                  <a:pt x="13413" y="123"/>
                  <a:pt x="13397" y="111"/>
                </a:cubicBezTo>
                <a:cubicBezTo>
                  <a:pt x="13381" y="98"/>
                  <a:pt x="13139" y="88"/>
                  <a:pt x="12826" y="88"/>
                </a:cubicBezTo>
                <a:cubicBezTo>
                  <a:pt x="12513" y="88"/>
                  <a:pt x="12268" y="80"/>
                  <a:pt x="12252" y="67"/>
                </a:cubicBezTo>
                <a:cubicBezTo>
                  <a:pt x="12235" y="54"/>
                  <a:pt x="11925" y="45"/>
                  <a:pt x="11474" y="45"/>
                </a:cubicBezTo>
                <a:cubicBezTo>
                  <a:pt x="11023" y="45"/>
                  <a:pt x="10713" y="36"/>
                  <a:pt x="10696" y="22"/>
                </a:cubicBezTo>
                <a:cubicBezTo>
                  <a:pt x="10678" y="8"/>
                  <a:pt x="10583" y="0"/>
                  <a:pt x="10489" y="0"/>
                </a:cubicBezTo>
                <a:close/>
              </a:path>
            </a:pathLst>
          </a:custGeom>
          <a:ln w="3175">
            <a:miter lim="400000"/>
          </a:ln>
        </p:spPr>
      </p:pic>
      <p:pic>
        <p:nvPicPr>
          <p:cNvPr id="62" name="IMG_1366.jpeg" descr="IMG_1366.jpeg"/>
          <p:cNvPicPr>
            <a:picLocks noChangeAspect="1"/>
          </p:cNvPicPr>
          <p:nvPr/>
        </p:nvPicPr>
        <p:blipFill>
          <a:blip r:embed="rId3">
            <a:extLst/>
          </a:blip>
          <a:srcRect l="25639" t="10425" r="20795" b="28376"/>
          <a:stretch>
            <a:fillRect/>
          </a:stretch>
        </p:blipFill>
        <p:spPr>
          <a:xfrm>
            <a:off x="7854661" y="7222166"/>
            <a:ext cx="2050289" cy="15598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3" h="21582" fill="norm" stroke="1" extrusionOk="0">
                <a:moveTo>
                  <a:pt x="16217" y="0"/>
                </a:moveTo>
                <a:cubicBezTo>
                  <a:pt x="16059" y="2"/>
                  <a:pt x="15910" y="45"/>
                  <a:pt x="15761" y="127"/>
                </a:cubicBezTo>
                <a:cubicBezTo>
                  <a:pt x="15472" y="286"/>
                  <a:pt x="15379" y="384"/>
                  <a:pt x="15289" y="632"/>
                </a:cubicBezTo>
                <a:cubicBezTo>
                  <a:pt x="15229" y="797"/>
                  <a:pt x="15183" y="830"/>
                  <a:pt x="14951" y="895"/>
                </a:cubicBezTo>
                <a:cubicBezTo>
                  <a:pt x="14702" y="965"/>
                  <a:pt x="14666" y="960"/>
                  <a:pt x="14478" y="840"/>
                </a:cubicBezTo>
                <a:cubicBezTo>
                  <a:pt x="14229" y="682"/>
                  <a:pt x="13900" y="625"/>
                  <a:pt x="13559" y="681"/>
                </a:cubicBezTo>
                <a:cubicBezTo>
                  <a:pt x="13245" y="733"/>
                  <a:pt x="12893" y="1026"/>
                  <a:pt x="12827" y="1291"/>
                </a:cubicBezTo>
                <a:cubicBezTo>
                  <a:pt x="12772" y="1512"/>
                  <a:pt x="12744" y="1536"/>
                  <a:pt x="12480" y="1582"/>
                </a:cubicBezTo>
                <a:cubicBezTo>
                  <a:pt x="12086" y="1650"/>
                  <a:pt x="12062" y="1701"/>
                  <a:pt x="12062" y="2526"/>
                </a:cubicBezTo>
                <a:lnTo>
                  <a:pt x="12062" y="3246"/>
                </a:lnTo>
                <a:lnTo>
                  <a:pt x="11799" y="3246"/>
                </a:lnTo>
                <a:cubicBezTo>
                  <a:pt x="11623" y="3246"/>
                  <a:pt x="11439" y="3193"/>
                  <a:pt x="11260" y="3097"/>
                </a:cubicBezTo>
                <a:cubicBezTo>
                  <a:pt x="11021" y="2970"/>
                  <a:pt x="10988" y="2935"/>
                  <a:pt x="10976" y="2773"/>
                </a:cubicBezTo>
                <a:cubicBezTo>
                  <a:pt x="10958" y="2549"/>
                  <a:pt x="10737" y="2250"/>
                  <a:pt x="10512" y="2147"/>
                </a:cubicBezTo>
                <a:cubicBezTo>
                  <a:pt x="10270" y="2037"/>
                  <a:pt x="9747" y="2058"/>
                  <a:pt x="9454" y="2186"/>
                </a:cubicBezTo>
                <a:cubicBezTo>
                  <a:pt x="9190" y="2301"/>
                  <a:pt x="8997" y="2530"/>
                  <a:pt x="8994" y="2735"/>
                </a:cubicBezTo>
                <a:cubicBezTo>
                  <a:pt x="8992" y="2913"/>
                  <a:pt x="8911" y="3016"/>
                  <a:pt x="8606" y="3246"/>
                </a:cubicBezTo>
                <a:cubicBezTo>
                  <a:pt x="8390" y="3407"/>
                  <a:pt x="8259" y="3459"/>
                  <a:pt x="8004" y="3487"/>
                </a:cubicBezTo>
                <a:cubicBezTo>
                  <a:pt x="7607" y="3531"/>
                  <a:pt x="7273" y="3738"/>
                  <a:pt x="7172" y="3998"/>
                </a:cubicBezTo>
                <a:cubicBezTo>
                  <a:pt x="6968" y="4527"/>
                  <a:pt x="7021" y="4482"/>
                  <a:pt x="6641" y="4459"/>
                </a:cubicBezTo>
                <a:cubicBezTo>
                  <a:pt x="6189" y="4431"/>
                  <a:pt x="5866" y="4560"/>
                  <a:pt x="5663" y="4854"/>
                </a:cubicBezTo>
                <a:cubicBezTo>
                  <a:pt x="5530" y="5048"/>
                  <a:pt x="5481" y="5073"/>
                  <a:pt x="5241" y="5096"/>
                </a:cubicBezTo>
                <a:cubicBezTo>
                  <a:pt x="4992" y="5120"/>
                  <a:pt x="4965" y="5112"/>
                  <a:pt x="4894" y="4970"/>
                </a:cubicBezTo>
                <a:cubicBezTo>
                  <a:pt x="4784" y="4750"/>
                  <a:pt x="4453" y="4598"/>
                  <a:pt x="4087" y="4602"/>
                </a:cubicBezTo>
                <a:cubicBezTo>
                  <a:pt x="3836" y="4605"/>
                  <a:pt x="3729" y="4640"/>
                  <a:pt x="3481" y="4805"/>
                </a:cubicBezTo>
                <a:cubicBezTo>
                  <a:pt x="3316" y="4915"/>
                  <a:pt x="3144" y="5056"/>
                  <a:pt x="3101" y="5118"/>
                </a:cubicBezTo>
                <a:cubicBezTo>
                  <a:pt x="2978" y="5297"/>
                  <a:pt x="2530" y="5274"/>
                  <a:pt x="2336" y="5080"/>
                </a:cubicBezTo>
                <a:cubicBezTo>
                  <a:pt x="1973" y="4716"/>
                  <a:pt x="1519" y="4658"/>
                  <a:pt x="1040" y="4909"/>
                </a:cubicBezTo>
                <a:cubicBezTo>
                  <a:pt x="712" y="5082"/>
                  <a:pt x="329" y="5512"/>
                  <a:pt x="246" y="5799"/>
                </a:cubicBezTo>
                <a:cubicBezTo>
                  <a:pt x="220" y="5889"/>
                  <a:pt x="200" y="6159"/>
                  <a:pt x="200" y="6403"/>
                </a:cubicBezTo>
                <a:cubicBezTo>
                  <a:pt x="200" y="6647"/>
                  <a:pt x="180" y="6866"/>
                  <a:pt x="154" y="6886"/>
                </a:cubicBezTo>
                <a:cubicBezTo>
                  <a:pt x="129" y="6907"/>
                  <a:pt x="108" y="7064"/>
                  <a:pt x="108" y="7238"/>
                </a:cubicBezTo>
                <a:cubicBezTo>
                  <a:pt x="108" y="7411"/>
                  <a:pt x="85" y="7581"/>
                  <a:pt x="58" y="7616"/>
                </a:cubicBezTo>
                <a:cubicBezTo>
                  <a:pt x="21" y="7665"/>
                  <a:pt x="1" y="8268"/>
                  <a:pt x="0" y="8868"/>
                </a:cubicBezTo>
                <a:cubicBezTo>
                  <a:pt x="-2" y="9468"/>
                  <a:pt x="13" y="10067"/>
                  <a:pt x="50" y="10115"/>
                </a:cubicBezTo>
                <a:cubicBezTo>
                  <a:pt x="81" y="10156"/>
                  <a:pt x="108" y="10331"/>
                  <a:pt x="108" y="10505"/>
                </a:cubicBezTo>
                <a:cubicBezTo>
                  <a:pt x="108" y="10678"/>
                  <a:pt x="128" y="10832"/>
                  <a:pt x="150" y="10851"/>
                </a:cubicBezTo>
                <a:cubicBezTo>
                  <a:pt x="173" y="10869"/>
                  <a:pt x="204" y="11165"/>
                  <a:pt x="221" y="11504"/>
                </a:cubicBezTo>
                <a:cubicBezTo>
                  <a:pt x="274" y="12559"/>
                  <a:pt x="391" y="12731"/>
                  <a:pt x="1045" y="12712"/>
                </a:cubicBezTo>
                <a:cubicBezTo>
                  <a:pt x="1272" y="12706"/>
                  <a:pt x="1612" y="12682"/>
                  <a:pt x="1801" y="12663"/>
                </a:cubicBezTo>
                <a:lnTo>
                  <a:pt x="2148" y="12630"/>
                </a:lnTo>
                <a:lnTo>
                  <a:pt x="1964" y="12756"/>
                </a:lnTo>
                <a:cubicBezTo>
                  <a:pt x="1289" y="13227"/>
                  <a:pt x="1208" y="13373"/>
                  <a:pt x="1208" y="14112"/>
                </a:cubicBezTo>
                <a:cubicBezTo>
                  <a:pt x="1208" y="14387"/>
                  <a:pt x="1188" y="14627"/>
                  <a:pt x="1166" y="14645"/>
                </a:cubicBezTo>
                <a:cubicBezTo>
                  <a:pt x="1144" y="14663"/>
                  <a:pt x="1113" y="15207"/>
                  <a:pt x="1095" y="15853"/>
                </a:cubicBezTo>
                <a:cubicBezTo>
                  <a:pt x="1076" y="16499"/>
                  <a:pt x="1042" y="17043"/>
                  <a:pt x="1020" y="17061"/>
                </a:cubicBezTo>
                <a:cubicBezTo>
                  <a:pt x="963" y="17107"/>
                  <a:pt x="967" y="18431"/>
                  <a:pt x="1024" y="18505"/>
                </a:cubicBezTo>
                <a:cubicBezTo>
                  <a:pt x="1049" y="18538"/>
                  <a:pt x="1082" y="18896"/>
                  <a:pt x="1099" y="19301"/>
                </a:cubicBezTo>
                <a:cubicBezTo>
                  <a:pt x="1116" y="19707"/>
                  <a:pt x="1149" y="20053"/>
                  <a:pt x="1170" y="20070"/>
                </a:cubicBezTo>
                <a:cubicBezTo>
                  <a:pt x="1191" y="20088"/>
                  <a:pt x="1208" y="20286"/>
                  <a:pt x="1208" y="20510"/>
                </a:cubicBezTo>
                <a:cubicBezTo>
                  <a:pt x="1208" y="20733"/>
                  <a:pt x="1226" y="20939"/>
                  <a:pt x="1249" y="20971"/>
                </a:cubicBezTo>
                <a:cubicBezTo>
                  <a:pt x="1273" y="21002"/>
                  <a:pt x="1300" y="21097"/>
                  <a:pt x="1308" y="21179"/>
                </a:cubicBezTo>
                <a:cubicBezTo>
                  <a:pt x="1319" y="21288"/>
                  <a:pt x="1381" y="21365"/>
                  <a:pt x="1529" y="21465"/>
                </a:cubicBezTo>
                <a:cubicBezTo>
                  <a:pt x="1707" y="21584"/>
                  <a:pt x="1780" y="21599"/>
                  <a:pt x="2056" y="21569"/>
                </a:cubicBezTo>
                <a:cubicBezTo>
                  <a:pt x="2233" y="21550"/>
                  <a:pt x="2777" y="21508"/>
                  <a:pt x="3268" y="21476"/>
                </a:cubicBezTo>
                <a:cubicBezTo>
                  <a:pt x="4605" y="21389"/>
                  <a:pt x="5913" y="21297"/>
                  <a:pt x="6683" y="21234"/>
                </a:cubicBezTo>
                <a:cubicBezTo>
                  <a:pt x="7500" y="21168"/>
                  <a:pt x="9511" y="21030"/>
                  <a:pt x="11356" y="20916"/>
                </a:cubicBezTo>
                <a:cubicBezTo>
                  <a:pt x="12234" y="20861"/>
                  <a:pt x="12723" y="20808"/>
                  <a:pt x="12798" y="20757"/>
                </a:cubicBezTo>
                <a:cubicBezTo>
                  <a:pt x="13025" y="20602"/>
                  <a:pt x="13074" y="20512"/>
                  <a:pt x="13074" y="20208"/>
                </a:cubicBezTo>
                <a:cubicBezTo>
                  <a:pt x="13074" y="20047"/>
                  <a:pt x="13088" y="19916"/>
                  <a:pt x="13107" y="19916"/>
                </a:cubicBezTo>
                <a:cubicBezTo>
                  <a:pt x="13202" y="19918"/>
                  <a:pt x="14213" y="20162"/>
                  <a:pt x="14332" y="20213"/>
                </a:cubicBezTo>
                <a:cubicBezTo>
                  <a:pt x="14407" y="20245"/>
                  <a:pt x="14777" y="20355"/>
                  <a:pt x="15155" y="20455"/>
                </a:cubicBezTo>
                <a:cubicBezTo>
                  <a:pt x="15533" y="20555"/>
                  <a:pt x="15936" y="20676"/>
                  <a:pt x="16050" y="20724"/>
                </a:cubicBezTo>
                <a:cubicBezTo>
                  <a:pt x="16163" y="20771"/>
                  <a:pt x="16504" y="20877"/>
                  <a:pt x="16806" y="20960"/>
                </a:cubicBezTo>
                <a:cubicBezTo>
                  <a:pt x="17109" y="21043"/>
                  <a:pt x="17570" y="21186"/>
                  <a:pt x="17830" y="21273"/>
                </a:cubicBezTo>
                <a:cubicBezTo>
                  <a:pt x="18091" y="21360"/>
                  <a:pt x="18351" y="21412"/>
                  <a:pt x="18407" y="21394"/>
                </a:cubicBezTo>
                <a:cubicBezTo>
                  <a:pt x="18564" y="21342"/>
                  <a:pt x="18754" y="21123"/>
                  <a:pt x="18754" y="20993"/>
                </a:cubicBezTo>
                <a:cubicBezTo>
                  <a:pt x="18754" y="20929"/>
                  <a:pt x="18772" y="20831"/>
                  <a:pt x="18796" y="20773"/>
                </a:cubicBezTo>
                <a:cubicBezTo>
                  <a:pt x="18819" y="20716"/>
                  <a:pt x="18848" y="20625"/>
                  <a:pt x="18863" y="20575"/>
                </a:cubicBezTo>
                <a:cubicBezTo>
                  <a:pt x="18877" y="20526"/>
                  <a:pt x="18931" y="20406"/>
                  <a:pt x="18980" y="20306"/>
                </a:cubicBezTo>
                <a:cubicBezTo>
                  <a:pt x="19028" y="20207"/>
                  <a:pt x="19070" y="20090"/>
                  <a:pt x="19072" y="20048"/>
                </a:cubicBezTo>
                <a:cubicBezTo>
                  <a:pt x="19074" y="20007"/>
                  <a:pt x="19144" y="19777"/>
                  <a:pt x="19231" y="19538"/>
                </a:cubicBezTo>
                <a:cubicBezTo>
                  <a:pt x="19317" y="19298"/>
                  <a:pt x="19402" y="19025"/>
                  <a:pt x="19419" y="18934"/>
                </a:cubicBezTo>
                <a:cubicBezTo>
                  <a:pt x="19435" y="18842"/>
                  <a:pt x="19467" y="18754"/>
                  <a:pt x="19490" y="18736"/>
                </a:cubicBezTo>
                <a:cubicBezTo>
                  <a:pt x="19512" y="18718"/>
                  <a:pt x="19531" y="18652"/>
                  <a:pt x="19531" y="18588"/>
                </a:cubicBezTo>
                <a:cubicBezTo>
                  <a:pt x="19531" y="18523"/>
                  <a:pt x="19551" y="18472"/>
                  <a:pt x="19573" y="18472"/>
                </a:cubicBezTo>
                <a:cubicBezTo>
                  <a:pt x="19596" y="18472"/>
                  <a:pt x="19628" y="18399"/>
                  <a:pt x="19644" y="18313"/>
                </a:cubicBezTo>
                <a:cubicBezTo>
                  <a:pt x="19673" y="18164"/>
                  <a:pt x="19729" y="17980"/>
                  <a:pt x="19966" y="17297"/>
                </a:cubicBezTo>
                <a:cubicBezTo>
                  <a:pt x="20238" y="16515"/>
                  <a:pt x="20309" y="16297"/>
                  <a:pt x="20309" y="16248"/>
                </a:cubicBezTo>
                <a:cubicBezTo>
                  <a:pt x="20309" y="16219"/>
                  <a:pt x="20349" y="16090"/>
                  <a:pt x="20397" y="15963"/>
                </a:cubicBezTo>
                <a:cubicBezTo>
                  <a:pt x="20526" y="15619"/>
                  <a:pt x="20703" y="15098"/>
                  <a:pt x="20769" y="14859"/>
                </a:cubicBezTo>
                <a:cubicBezTo>
                  <a:pt x="20840" y="14599"/>
                  <a:pt x="21048" y="13998"/>
                  <a:pt x="21253" y="13464"/>
                </a:cubicBezTo>
                <a:cubicBezTo>
                  <a:pt x="21338" y="13244"/>
                  <a:pt x="21408" y="12993"/>
                  <a:pt x="21408" y="12910"/>
                </a:cubicBezTo>
                <a:cubicBezTo>
                  <a:pt x="21408" y="12826"/>
                  <a:pt x="21429" y="12744"/>
                  <a:pt x="21454" y="12723"/>
                </a:cubicBezTo>
                <a:cubicBezTo>
                  <a:pt x="21479" y="12703"/>
                  <a:pt x="21500" y="12484"/>
                  <a:pt x="21500" y="12240"/>
                </a:cubicBezTo>
                <a:cubicBezTo>
                  <a:pt x="21500" y="11996"/>
                  <a:pt x="21521" y="11783"/>
                  <a:pt x="21546" y="11762"/>
                </a:cubicBezTo>
                <a:cubicBezTo>
                  <a:pt x="21578" y="11736"/>
                  <a:pt x="21594" y="11580"/>
                  <a:pt x="21592" y="11416"/>
                </a:cubicBezTo>
                <a:cubicBezTo>
                  <a:pt x="21590" y="11253"/>
                  <a:pt x="21571" y="11081"/>
                  <a:pt x="21538" y="11010"/>
                </a:cubicBezTo>
                <a:cubicBezTo>
                  <a:pt x="21493" y="10917"/>
                  <a:pt x="21493" y="10876"/>
                  <a:pt x="21538" y="10818"/>
                </a:cubicBezTo>
                <a:cubicBezTo>
                  <a:pt x="21574" y="10771"/>
                  <a:pt x="21592" y="10605"/>
                  <a:pt x="21592" y="10439"/>
                </a:cubicBezTo>
                <a:cubicBezTo>
                  <a:pt x="21593" y="10273"/>
                  <a:pt x="21573" y="10107"/>
                  <a:pt x="21538" y="10060"/>
                </a:cubicBezTo>
                <a:cubicBezTo>
                  <a:pt x="21496" y="10005"/>
                  <a:pt x="21497" y="9949"/>
                  <a:pt x="21546" y="9829"/>
                </a:cubicBezTo>
                <a:cubicBezTo>
                  <a:pt x="21596" y="9706"/>
                  <a:pt x="21598" y="9652"/>
                  <a:pt x="21554" y="9560"/>
                </a:cubicBezTo>
                <a:cubicBezTo>
                  <a:pt x="21524" y="9497"/>
                  <a:pt x="21500" y="9366"/>
                  <a:pt x="21500" y="9269"/>
                </a:cubicBezTo>
                <a:cubicBezTo>
                  <a:pt x="21500" y="9172"/>
                  <a:pt x="21473" y="9081"/>
                  <a:pt x="21442" y="9066"/>
                </a:cubicBezTo>
                <a:cubicBezTo>
                  <a:pt x="21396" y="9044"/>
                  <a:pt x="21396" y="9014"/>
                  <a:pt x="21442" y="8912"/>
                </a:cubicBezTo>
                <a:cubicBezTo>
                  <a:pt x="21479" y="8829"/>
                  <a:pt x="21500" y="8528"/>
                  <a:pt x="21500" y="8050"/>
                </a:cubicBezTo>
                <a:cubicBezTo>
                  <a:pt x="21500" y="7237"/>
                  <a:pt x="21500" y="7237"/>
                  <a:pt x="21078" y="6639"/>
                </a:cubicBezTo>
                <a:cubicBezTo>
                  <a:pt x="20820" y="6274"/>
                  <a:pt x="20632" y="5932"/>
                  <a:pt x="20631" y="5826"/>
                </a:cubicBezTo>
                <a:cubicBezTo>
                  <a:pt x="20630" y="5775"/>
                  <a:pt x="20560" y="5634"/>
                  <a:pt x="20472" y="5508"/>
                </a:cubicBezTo>
                <a:cubicBezTo>
                  <a:pt x="20384" y="5381"/>
                  <a:pt x="20309" y="5244"/>
                  <a:pt x="20309" y="5206"/>
                </a:cubicBezTo>
                <a:cubicBezTo>
                  <a:pt x="20309" y="5025"/>
                  <a:pt x="20122" y="4462"/>
                  <a:pt x="19995" y="4267"/>
                </a:cubicBezTo>
                <a:cubicBezTo>
                  <a:pt x="19915" y="4142"/>
                  <a:pt x="19678" y="3930"/>
                  <a:pt x="19444" y="3767"/>
                </a:cubicBezTo>
                <a:cubicBezTo>
                  <a:pt x="19102" y="3531"/>
                  <a:pt x="18975" y="3399"/>
                  <a:pt x="18696" y="2987"/>
                </a:cubicBezTo>
                <a:cubicBezTo>
                  <a:pt x="18511" y="2716"/>
                  <a:pt x="18328" y="2395"/>
                  <a:pt x="18286" y="2274"/>
                </a:cubicBezTo>
                <a:cubicBezTo>
                  <a:pt x="18244" y="2152"/>
                  <a:pt x="18132" y="1972"/>
                  <a:pt x="18039" y="1878"/>
                </a:cubicBezTo>
                <a:cubicBezTo>
                  <a:pt x="17947" y="1784"/>
                  <a:pt x="17789" y="1591"/>
                  <a:pt x="17684" y="1444"/>
                </a:cubicBezTo>
                <a:cubicBezTo>
                  <a:pt x="17580" y="1297"/>
                  <a:pt x="17436" y="1103"/>
                  <a:pt x="17366" y="1011"/>
                </a:cubicBezTo>
                <a:cubicBezTo>
                  <a:pt x="17297" y="919"/>
                  <a:pt x="17241" y="791"/>
                  <a:pt x="17241" y="731"/>
                </a:cubicBezTo>
                <a:cubicBezTo>
                  <a:pt x="17241" y="525"/>
                  <a:pt x="17000" y="244"/>
                  <a:pt x="16714" y="116"/>
                </a:cubicBezTo>
                <a:cubicBezTo>
                  <a:pt x="16538" y="36"/>
                  <a:pt x="16374" y="-1"/>
                  <a:pt x="16217" y="0"/>
                </a:cubicBezTo>
                <a:close/>
              </a:path>
            </a:pathLst>
          </a:custGeom>
          <a:ln w="3175">
            <a:miter lim="400000"/>
          </a:ln>
        </p:spPr>
      </p:pic>
      <p:sp>
        <p:nvSpPr>
          <p:cNvPr id="63" name="تجميع"/>
          <p:cNvSpPr txBox="1"/>
          <p:nvPr/>
        </p:nvSpPr>
        <p:spPr>
          <a:xfrm>
            <a:off x="1962911" y="169965"/>
            <a:ext cx="8172068" cy="2471980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7093" tIns="27093" rIns="27093" bIns="27093" anchor="ctr"/>
          <a:lstStyle>
            <a:lvl1pPr>
              <a:defRPr sz="7300">
                <a:solidFill>
                  <a:srgbClr val="000000"/>
                </a:solidFill>
                <a:latin typeface="Tufuli Arabic DEMO Medium"/>
                <a:ea typeface="Tufuli Arabic DEMO Medium"/>
                <a:cs typeface="Tufuli Arabic DEMO Medium"/>
                <a:sym typeface="Tufuli Arabic DEMO Medium"/>
              </a:defRPr>
            </a:lvl1pPr>
          </a:lstStyle>
          <a:p>
            <a:pPr rtl="0">
              <a:defRPr/>
            </a:pPr>
            <a:r>
              <a:t>صفحات درسنا اليوم</a:t>
            </a:r>
          </a:p>
        </p:txBody>
      </p:sp>
      <p:pic>
        <p:nvPicPr>
          <p:cNvPr id="64" name="IMG_2867.jpeg" descr="IMG_2867.jpe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202860" y="2277055"/>
            <a:ext cx="3108249" cy="3984935"/>
          </a:xfrm>
          <a:prstGeom prst="rect">
            <a:avLst/>
          </a:prstGeom>
          <a:ln w="3175">
            <a:miter lim="400000"/>
          </a:ln>
          <a:effectLst>
            <a:outerShdw sx="100000" sy="100000" kx="0" ky="0" algn="b" rotWithShape="0" blurRad="190500" dist="12700" dir="5400000">
              <a:srgbClr val="000000"/>
            </a:outerShdw>
          </a:effectLst>
        </p:spPr>
      </p:pic>
      <p:pic>
        <p:nvPicPr>
          <p:cNvPr id="65" name="IMG_2868.jpeg" descr="IMG_2868.jpe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2375477" y="3299545"/>
            <a:ext cx="3197706" cy="4143042"/>
          </a:xfrm>
          <a:prstGeom prst="rect">
            <a:avLst/>
          </a:prstGeom>
          <a:ln w="3175">
            <a:miter lim="400000"/>
          </a:ln>
          <a:effectLst>
            <a:outerShdw sx="100000" sy="100000" kx="0" ky="0" algn="b" rotWithShape="0" blurRad="190500" dist="12700" dir="5400000">
              <a:srgbClr val="000000"/>
            </a:outerShdw>
          </a:effectLst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10" presetID="19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nodeType="clickEffect" presetSubtype="10" presetID="19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63" grpId="1"/>
      <p:bldP build="whole" bldLvl="1" animBg="1" rev="0" advAuto="0" spid="64" grpId="2"/>
      <p:bldP build="whole" bldLvl="1" animBg="1" rev="0" advAuto="0" spid="65" grpId="3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دائرة"/>
          <p:cNvSpPr/>
          <p:nvPr/>
        </p:nvSpPr>
        <p:spPr>
          <a:xfrm>
            <a:off x="4272652" y="869618"/>
            <a:ext cx="7506892" cy="7506892"/>
          </a:xfrm>
          <a:prstGeom prst="ellipse">
            <a:avLst/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68" name="IMG_1367.jpeg" descr="IMG_1367.jpeg"/>
          <p:cNvPicPr>
            <a:picLocks noChangeAspect="0"/>
          </p:cNvPicPr>
          <p:nvPr/>
        </p:nvPicPr>
        <p:blipFill>
          <a:blip r:embed="rId2">
            <a:extLst/>
          </a:blip>
          <a:srcRect l="19829" t="11487" r="20422" b="11241"/>
          <a:stretch>
            <a:fillRect/>
          </a:stretch>
        </p:blipFill>
        <p:spPr>
          <a:xfrm flipH="1">
            <a:off x="1011223" y="2286411"/>
            <a:ext cx="5740825" cy="68699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85" h="21598" fill="norm" stroke="1" extrusionOk="0">
                <a:moveTo>
                  <a:pt x="15194" y="0"/>
                </a:moveTo>
                <a:cubicBezTo>
                  <a:pt x="14528" y="0"/>
                  <a:pt x="14161" y="20"/>
                  <a:pt x="13984" y="66"/>
                </a:cubicBezTo>
                <a:cubicBezTo>
                  <a:pt x="13362" y="227"/>
                  <a:pt x="12831" y="456"/>
                  <a:pt x="12401" y="747"/>
                </a:cubicBezTo>
                <a:cubicBezTo>
                  <a:pt x="11705" y="1218"/>
                  <a:pt x="11343" y="1719"/>
                  <a:pt x="11074" y="2581"/>
                </a:cubicBezTo>
                <a:cubicBezTo>
                  <a:pt x="11016" y="2768"/>
                  <a:pt x="10957" y="2846"/>
                  <a:pt x="10852" y="2879"/>
                </a:cubicBezTo>
                <a:cubicBezTo>
                  <a:pt x="10733" y="2917"/>
                  <a:pt x="10708" y="2961"/>
                  <a:pt x="10708" y="3139"/>
                </a:cubicBezTo>
                <a:cubicBezTo>
                  <a:pt x="10708" y="3349"/>
                  <a:pt x="10714" y="3355"/>
                  <a:pt x="10947" y="3395"/>
                </a:cubicBezTo>
                <a:cubicBezTo>
                  <a:pt x="11150" y="3429"/>
                  <a:pt x="11188" y="3455"/>
                  <a:pt x="11204" y="3571"/>
                </a:cubicBezTo>
                <a:cubicBezTo>
                  <a:pt x="11246" y="3877"/>
                  <a:pt x="11490" y="4373"/>
                  <a:pt x="11632" y="4440"/>
                </a:cubicBezTo>
                <a:cubicBezTo>
                  <a:pt x="11767" y="4504"/>
                  <a:pt x="11777" y="4541"/>
                  <a:pt x="11786" y="5073"/>
                </a:cubicBezTo>
                <a:cubicBezTo>
                  <a:pt x="11791" y="5384"/>
                  <a:pt x="11821" y="5712"/>
                  <a:pt x="11854" y="5802"/>
                </a:cubicBezTo>
                <a:cubicBezTo>
                  <a:pt x="11933" y="6014"/>
                  <a:pt x="12251" y="6231"/>
                  <a:pt x="12648" y="6343"/>
                </a:cubicBezTo>
                <a:lnTo>
                  <a:pt x="12966" y="6433"/>
                </a:lnTo>
                <a:lnTo>
                  <a:pt x="12966" y="6679"/>
                </a:lnTo>
                <a:cubicBezTo>
                  <a:pt x="12966" y="6915"/>
                  <a:pt x="12958" y="6926"/>
                  <a:pt x="12775" y="6954"/>
                </a:cubicBezTo>
                <a:cubicBezTo>
                  <a:pt x="12670" y="6971"/>
                  <a:pt x="12314" y="6986"/>
                  <a:pt x="11981" y="6989"/>
                </a:cubicBezTo>
                <a:cubicBezTo>
                  <a:pt x="10891" y="7000"/>
                  <a:pt x="10831" y="7020"/>
                  <a:pt x="10743" y="7416"/>
                </a:cubicBezTo>
                <a:cubicBezTo>
                  <a:pt x="10712" y="7555"/>
                  <a:pt x="10654" y="7606"/>
                  <a:pt x="10420" y="7705"/>
                </a:cubicBezTo>
                <a:cubicBezTo>
                  <a:pt x="10264" y="7772"/>
                  <a:pt x="9930" y="7967"/>
                  <a:pt x="9676" y="8140"/>
                </a:cubicBezTo>
                <a:cubicBezTo>
                  <a:pt x="8447" y="8976"/>
                  <a:pt x="8254" y="9074"/>
                  <a:pt x="7702" y="9134"/>
                </a:cubicBezTo>
                <a:cubicBezTo>
                  <a:pt x="7405" y="9166"/>
                  <a:pt x="7394" y="9163"/>
                  <a:pt x="7324" y="9028"/>
                </a:cubicBezTo>
                <a:cubicBezTo>
                  <a:pt x="7258" y="8902"/>
                  <a:pt x="7218" y="8887"/>
                  <a:pt x="6887" y="8860"/>
                </a:cubicBezTo>
                <a:cubicBezTo>
                  <a:pt x="6489" y="8827"/>
                  <a:pt x="6417" y="8788"/>
                  <a:pt x="6365" y="8580"/>
                </a:cubicBezTo>
                <a:cubicBezTo>
                  <a:pt x="6244" y="8104"/>
                  <a:pt x="5938" y="6801"/>
                  <a:pt x="5847" y="6374"/>
                </a:cubicBezTo>
                <a:cubicBezTo>
                  <a:pt x="5787" y="6096"/>
                  <a:pt x="5710" y="5790"/>
                  <a:pt x="5677" y="5695"/>
                </a:cubicBezTo>
                <a:lnTo>
                  <a:pt x="5615" y="5523"/>
                </a:lnTo>
                <a:lnTo>
                  <a:pt x="5062" y="5523"/>
                </a:lnTo>
                <a:cubicBezTo>
                  <a:pt x="4757" y="5523"/>
                  <a:pt x="4393" y="5548"/>
                  <a:pt x="4253" y="5576"/>
                </a:cubicBezTo>
                <a:cubicBezTo>
                  <a:pt x="4113" y="5604"/>
                  <a:pt x="3727" y="5664"/>
                  <a:pt x="3395" y="5710"/>
                </a:cubicBezTo>
                <a:cubicBezTo>
                  <a:pt x="2185" y="5878"/>
                  <a:pt x="495" y="6126"/>
                  <a:pt x="269" y="6170"/>
                </a:cubicBezTo>
                <a:cubicBezTo>
                  <a:pt x="141" y="6194"/>
                  <a:pt x="22" y="6242"/>
                  <a:pt x="3" y="6277"/>
                </a:cubicBezTo>
                <a:cubicBezTo>
                  <a:pt x="-15" y="6311"/>
                  <a:pt x="50" y="6637"/>
                  <a:pt x="150" y="7001"/>
                </a:cubicBezTo>
                <a:cubicBezTo>
                  <a:pt x="249" y="7364"/>
                  <a:pt x="393" y="7899"/>
                  <a:pt x="467" y="8190"/>
                </a:cubicBezTo>
                <a:cubicBezTo>
                  <a:pt x="721" y="9173"/>
                  <a:pt x="795" y="9454"/>
                  <a:pt x="855" y="9638"/>
                </a:cubicBezTo>
                <a:cubicBezTo>
                  <a:pt x="888" y="9739"/>
                  <a:pt x="975" y="10071"/>
                  <a:pt x="1048" y="10374"/>
                </a:cubicBezTo>
                <a:cubicBezTo>
                  <a:pt x="1121" y="10678"/>
                  <a:pt x="1203" y="11008"/>
                  <a:pt x="1231" y="11109"/>
                </a:cubicBezTo>
                <a:cubicBezTo>
                  <a:pt x="1335" y="11480"/>
                  <a:pt x="1496" y="12087"/>
                  <a:pt x="1615" y="12558"/>
                </a:cubicBezTo>
                <a:cubicBezTo>
                  <a:pt x="1682" y="12823"/>
                  <a:pt x="1782" y="13216"/>
                  <a:pt x="1837" y="13431"/>
                </a:cubicBezTo>
                <a:cubicBezTo>
                  <a:pt x="1893" y="13646"/>
                  <a:pt x="1956" y="13889"/>
                  <a:pt x="1976" y="13973"/>
                </a:cubicBezTo>
                <a:cubicBezTo>
                  <a:pt x="1997" y="14056"/>
                  <a:pt x="2058" y="14140"/>
                  <a:pt x="2115" y="14160"/>
                </a:cubicBezTo>
                <a:cubicBezTo>
                  <a:pt x="2334" y="14238"/>
                  <a:pt x="2950" y="14316"/>
                  <a:pt x="3138" y="14288"/>
                </a:cubicBezTo>
                <a:cubicBezTo>
                  <a:pt x="3248" y="14272"/>
                  <a:pt x="3886" y="14116"/>
                  <a:pt x="4558" y="13941"/>
                </a:cubicBezTo>
                <a:cubicBezTo>
                  <a:pt x="5229" y="13767"/>
                  <a:pt x="6154" y="13528"/>
                  <a:pt x="6612" y="13410"/>
                </a:cubicBezTo>
                <a:lnTo>
                  <a:pt x="7446" y="13195"/>
                </a:lnTo>
                <a:lnTo>
                  <a:pt x="7364" y="12841"/>
                </a:lnTo>
                <a:cubicBezTo>
                  <a:pt x="7320" y="12647"/>
                  <a:pt x="7221" y="12224"/>
                  <a:pt x="7145" y="11901"/>
                </a:cubicBezTo>
                <a:cubicBezTo>
                  <a:pt x="7069" y="11579"/>
                  <a:pt x="7024" y="11284"/>
                  <a:pt x="7044" y="11246"/>
                </a:cubicBezTo>
                <a:cubicBezTo>
                  <a:pt x="7067" y="11202"/>
                  <a:pt x="7167" y="11178"/>
                  <a:pt x="7333" y="11178"/>
                </a:cubicBezTo>
                <a:cubicBezTo>
                  <a:pt x="7498" y="11178"/>
                  <a:pt x="7628" y="11147"/>
                  <a:pt x="7702" y="11092"/>
                </a:cubicBezTo>
                <a:cubicBezTo>
                  <a:pt x="7792" y="11023"/>
                  <a:pt x="8019" y="10991"/>
                  <a:pt x="8824" y="10927"/>
                </a:cubicBezTo>
                <a:cubicBezTo>
                  <a:pt x="9511" y="10873"/>
                  <a:pt x="9852" y="10862"/>
                  <a:pt x="9897" y="10895"/>
                </a:cubicBezTo>
                <a:cubicBezTo>
                  <a:pt x="9941" y="10927"/>
                  <a:pt x="9916" y="11158"/>
                  <a:pt x="9819" y="11623"/>
                </a:cubicBezTo>
                <a:cubicBezTo>
                  <a:pt x="9596" y="12692"/>
                  <a:pt x="9589" y="12810"/>
                  <a:pt x="9744" y="12906"/>
                </a:cubicBezTo>
                <a:cubicBezTo>
                  <a:pt x="9817" y="12950"/>
                  <a:pt x="9858" y="13007"/>
                  <a:pt x="9837" y="13032"/>
                </a:cubicBezTo>
                <a:cubicBezTo>
                  <a:pt x="9787" y="13090"/>
                  <a:pt x="9799" y="13875"/>
                  <a:pt x="9850" y="13935"/>
                </a:cubicBezTo>
                <a:cubicBezTo>
                  <a:pt x="9872" y="13961"/>
                  <a:pt x="9958" y="13983"/>
                  <a:pt x="10041" y="13983"/>
                </a:cubicBezTo>
                <a:cubicBezTo>
                  <a:pt x="10252" y="13983"/>
                  <a:pt x="10268" y="14025"/>
                  <a:pt x="10137" y="14221"/>
                </a:cubicBezTo>
                <a:cubicBezTo>
                  <a:pt x="9754" y="14789"/>
                  <a:pt x="9772" y="15735"/>
                  <a:pt x="10173" y="16193"/>
                </a:cubicBezTo>
                <a:cubicBezTo>
                  <a:pt x="10326" y="16369"/>
                  <a:pt x="10328" y="16381"/>
                  <a:pt x="10328" y="17541"/>
                </a:cubicBezTo>
                <a:lnTo>
                  <a:pt x="10328" y="18710"/>
                </a:lnTo>
                <a:lnTo>
                  <a:pt x="10171" y="18800"/>
                </a:lnTo>
                <a:cubicBezTo>
                  <a:pt x="10085" y="18849"/>
                  <a:pt x="9892" y="18913"/>
                  <a:pt x="9741" y="18943"/>
                </a:cubicBezTo>
                <a:lnTo>
                  <a:pt x="9468" y="18998"/>
                </a:lnTo>
                <a:lnTo>
                  <a:pt x="9468" y="19696"/>
                </a:lnTo>
                <a:lnTo>
                  <a:pt x="9468" y="20394"/>
                </a:lnTo>
                <a:lnTo>
                  <a:pt x="9850" y="20447"/>
                </a:lnTo>
                <a:cubicBezTo>
                  <a:pt x="10060" y="20476"/>
                  <a:pt x="10913" y="20598"/>
                  <a:pt x="11745" y="20719"/>
                </a:cubicBezTo>
                <a:lnTo>
                  <a:pt x="13259" y="20938"/>
                </a:lnTo>
                <a:lnTo>
                  <a:pt x="13514" y="20835"/>
                </a:lnTo>
                <a:cubicBezTo>
                  <a:pt x="13817" y="20712"/>
                  <a:pt x="13952" y="20736"/>
                  <a:pt x="13952" y="20913"/>
                </a:cubicBezTo>
                <a:lnTo>
                  <a:pt x="13952" y="21044"/>
                </a:lnTo>
                <a:lnTo>
                  <a:pt x="15655" y="21285"/>
                </a:lnTo>
                <a:cubicBezTo>
                  <a:pt x="16591" y="21417"/>
                  <a:pt x="17441" y="21544"/>
                  <a:pt x="17546" y="21567"/>
                </a:cubicBezTo>
                <a:cubicBezTo>
                  <a:pt x="17641" y="21588"/>
                  <a:pt x="17727" y="21599"/>
                  <a:pt x="17820" y="21597"/>
                </a:cubicBezTo>
                <a:cubicBezTo>
                  <a:pt x="18098" y="21591"/>
                  <a:pt x="18440" y="21463"/>
                  <a:pt x="19294" y="21088"/>
                </a:cubicBezTo>
                <a:lnTo>
                  <a:pt x="20408" y="20600"/>
                </a:lnTo>
                <a:lnTo>
                  <a:pt x="20408" y="17855"/>
                </a:lnTo>
                <a:lnTo>
                  <a:pt x="20408" y="15110"/>
                </a:lnTo>
                <a:lnTo>
                  <a:pt x="20700" y="15009"/>
                </a:lnTo>
                <a:cubicBezTo>
                  <a:pt x="20895" y="14942"/>
                  <a:pt x="21016" y="14865"/>
                  <a:pt x="21061" y="14779"/>
                </a:cubicBezTo>
                <a:cubicBezTo>
                  <a:pt x="21299" y="14325"/>
                  <a:pt x="21180" y="14023"/>
                  <a:pt x="20523" y="13400"/>
                </a:cubicBezTo>
                <a:lnTo>
                  <a:pt x="20364" y="13249"/>
                </a:lnTo>
                <a:lnTo>
                  <a:pt x="20594" y="13170"/>
                </a:lnTo>
                <a:cubicBezTo>
                  <a:pt x="20802" y="13099"/>
                  <a:pt x="20840" y="13055"/>
                  <a:pt x="20987" y="12721"/>
                </a:cubicBezTo>
                <a:cubicBezTo>
                  <a:pt x="21306" y="11994"/>
                  <a:pt x="21585" y="11127"/>
                  <a:pt x="21585" y="10860"/>
                </a:cubicBezTo>
                <a:cubicBezTo>
                  <a:pt x="21585" y="10712"/>
                  <a:pt x="21531" y="10471"/>
                  <a:pt x="21466" y="10322"/>
                </a:cubicBezTo>
                <a:cubicBezTo>
                  <a:pt x="21282" y="9907"/>
                  <a:pt x="20722" y="8915"/>
                  <a:pt x="20436" y="8496"/>
                </a:cubicBezTo>
                <a:cubicBezTo>
                  <a:pt x="20157" y="8089"/>
                  <a:pt x="20020" y="7958"/>
                  <a:pt x="19668" y="7767"/>
                </a:cubicBezTo>
                <a:cubicBezTo>
                  <a:pt x="19467" y="7658"/>
                  <a:pt x="19432" y="7610"/>
                  <a:pt x="19393" y="7385"/>
                </a:cubicBezTo>
                <a:cubicBezTo>
                  <a:pt x="19336" y="7054"/>
                  <a:pt x="19281" y="7038"/>
                  <a:pt x="18089" y="7001"/>
                </a:cubicBezTo>
                <a:lnTo>
                  <a:pt x="17167" y="6972"/>
                </a:lnTo>
                <a:lnTo>
                  <a:pt x="17167" y="6721"/>
                </a:lnTo>
                <a:lnTo>
                  <a:pt x="17167" y="6711"/>
                </a:lnTo>
                <a:cubicBezTo>
                  <a:pt x="17149" y="6687"/>
                  <a:pt x="17147" y="6666"/>
                  <a:pt x="17165" y="6649"/>
                </a:cubicBezTo>
                <a:lnTo>
                  <a:pt x="17164" y="6472"/>
                </a:lnTo>
                <a:lnTo>
                  <a:pt x="17541" y="6367"/>
                </a:lnTo>
                <a:cubicBezTo>
                  <a:pt x="18202" y="6181"/>
                  <a:pt x="18358" y="6009"/>
                  <a:pt x="18429" y="5392"/>
                </a:cubicBezTo>
                <a:cubicBezTo>
                  <a:pt x="18472" y="5014"/>
                  <a:pt x="18512" y="4937"/>
                  <a:pt x="18963" y="4348"/>
                </a:cubicBezTo>
                <a:cubicBezTo>
                  <a:pt x="19008" y="4290"/>
                  <a:pt x="19101" y="4080"/>
                  <a:pt x="19171" y="3883"/>
                </a:cubicBezTo>
                <a:cubicBezTo>
                  <a:pt x="19297" y="3524"/>
                  <a:pt x="19408" y="3408"/>
                  <a:pt x="19626" y="3408"/>
                </a:cubicBezTo>
                <a:cubicBezTo>
                  <a:pt x="19719" y="3408"/>
                  <a:pt x="19741" y="3371"/>
                  <a:pt x="19741" y="3208"/>
                </a:cubicBezTo>
                <a:cubicBezTo>
                  <a:pt x="19741" y="3046"/>
                  <a:pt x="19711" y="2991"/>
                  <a:pt x="19588" y="2933"/>
                </a:cubicBezTo>
                <a:cubicBezTo>
                  <a:pt x="19472" y="2878"/>
                  <a:pt x="19425" y="2803"/>
                  <a:pt x="19391" y="2617"/>
                </a:cubicBezTo>
                <a:cubicBezTo>
                  <a:pt x="19281" y="2009"/>
                  <a:pt x="18796" y="1272"/>
                  <a:pt x="18237" y="861"/>
                </a:cubicBezTo>
                <a:cubicBezTo>
                  <a:pt x="17813" y="550"/>
                  <a:pt x="17093" y="220"/>
                  <a:pt x="16579" y="100"/>
                </a:cubicBezTo>
                <a:cubicBezTo>
                  <a:pt x="16215" y="15"/>
                  <a:pt x="16004" y="-1"/>
                  <a:pt x="15194" y="0"/>
                </a:cubicBezTo>
                <a:close/>
              </a:path>
            </a:pathLst>
          </a:custGeom>
          <a:ln w="3175">
            <a:miter lim="400000"/>
          </a:ln>
        </p:spPr>
      </p:pic>
      <p:sp>
        <p:nvSpPr>
          <p:cNvPr id="69" name="تجميع"/>
          <p:cNvSpPr txBox="1"/>
          <p:nvPr/>
        </p:nvSpPr>
        <p:spPr>
          <a:xfrm>
            <a:off x="6344840" y="2643525"/>
            <a:ext cx="5068097" cy="354541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7093" tIns="27093" rIns="27093" bIns="27093" anchor="ctr"/>
          <a:lstStyle>
            <a:lvl1pPr>
              <a:defRPr sz="13100">
                <a:solidFill>
                  <a:srgbClr val="000000"/>
                </a:solidFill>
                <a:latin typeface="Tufuli Arabic DEMO Medium"/>
                <a:ea typeface="Tufuli Arabic DEMO Medium"/>
                <a:cs typeface="Tufuli Arabic DEMO Medium"/>
                <a:sym typeface="Tufuli Arabic DEMO Medium"/>
              </a:defRPr>
            </a:lvl1pPr>
          </a:lstStyle>
          <a:p>
            <a:pPr rtl="0">
              <a:defRPr/>
            </a:pPr>
            <a:r>
              <a:t>التمهيد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مستطيل مستدير الزوايا"/>
          <p:cNvGrpSpPr/>
          <p:nvPr/>
        </p:nvGrpSpPr>
        <p:grpSpPr>
          <a:xfrm>
            <a:off x="514673" y="453925"/>
            <a:ext cx="11871131" cy="8540805"/>
            <a:chOff x="0" y="0"/>
            <a:chExt cx="11871129" cy="8540804"/>
          </a:xfrm>
        </p:grpSpPr>
        <p:sp>
          <p:nvSpPr>
            <p:cNvPr id="72" name="مستطيل مستدير الزوايا"/>
            <p:cNvSpPr/>
            <p:nvPr/>
          </p:nvSpPr>
          <p:spPr>
            <a:xfrm>
              <a:off x="107950" y="107950"/>
              <a:ext cx="11655230" cy="8324905"/>
            </a:xfrm>
            <a:prstGeom prst="roundRect">
              <a:avLst>
                <a:gd name="adj" fmla="val 10000"/>
              </a:avLst>
            </a:prstGeom>
            <a:solidFill>
              <a:srgbClr val="FFFFFF"/>
            </a:solidFill>
            <a:ln>
              <a:noFill/>
            </a:ln>
            <a:effectLst/>
          </p:spPr>
          <p:txBody>
            <a:bodyPr wrap="square" lIns="27093" tIns="27093" rIns="27093" bIns="27093" numCol="1" anchor="ctr">
              <a:noAutofit/>
            </a:bodyPr>
            <a:lstStyle/>
            <a:p>
              <a:pPr defTabSz="587022">
                <a:defRPr sz="2200">
                  <a:solidFill>
                    <a:srgbClr val="FFFFFF"/>
                  </a:solidFill>
                </a:defRPr>
              </a:pPr>
            </a:p>
          </p:txBody>
        </p:sp>
        <p:pic>
          <p:nvPicPr>
            <p:cNvPr id="71" name="مستطيل مستدير الزوايا مستطيل مستدير الزوايا" descr="مستطيل مستدير الزوايا مستطيل مستدير الزوايا"/>
            <p:cNvPicPr>
              <a:picLocks noChangeAspect="0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0" y="0"/>
              <a:ext cx="11871130" cy="8540805"/>
            </a:xfrm>
            <a:prstGeom prst="rect">
              <a:avLst/>
            </a:prstGeom>
            <a:effectLst/>
          </p:spPr>
        </p:pic>
      </p:grpSp>
      <p:sp>
        <p:nvSpPr>
          <p:cNvPr id="74" name="تجميع"/>
          <p:cNvSpPr txBox="1"/>
          <p:nvPr/>
        </p:nvSpPr>
        <p:spPr>
          <a:xfrm>
            <a:off x="4686529" y="7097143"/>
            <a:ext cx="3065659" cy="1090308"/>
          </a:xfrm>
          <a:prstGeom prst="rect">
            <a:avLst/>
          </a:prstGeom>
          <a:solidFill>
            <a:srgbClr val="D2EFFD"/>
          </a:solidFill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 defTabSz="457200">
              <a:defRPr sz="5300">
                <a:solidFill>
                  <a:srgbClr val="000000"/>
                </a:solidFill>
                <a:latin typeface="Tufuli Arabic DEMO Medium"/>
                <a:ea typeface="Tufuli Arabic DEMO Medium"/>
                <a:cs typeface="Tufuli Arabic DEMO Medium"/>
                <a:sym typeface="Tufuli Arabic DEMO Medium"/>
              </a:defRPr>
            </a:lvl1pPr>
          </a:lstStyle>
          <a:p>
            <a:pPr rtl="0">
              <a:defRPr/>
            </a:pPr>
            <a:r>
              <a:t>٧ + ٢ = </a:t>
            </a:r>
          </a:p>
        </p:txBody>
      </p:sp>
      <p:sp>
        <p:nvSpPr>
          <p:cNvPr id="75" name="الوحدة التعليميـة السابعة"/>
          <p:cNvSpPr txBox="1"/>
          <p:nvPr/>
        </p:nvSpPr>
        <p:spPr>
          <a:xfrm>
            <a:off x="7559590" y="2712720"/>
            <a:ext cx="1026607" cy="99060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 defTabSz="457200">
              <a:defRPr b="1" sz="5300">
                <a:solidFill>
                  <a:srgbClr val="0042A9"/>
                </a:solidFill>
                <a:latin typeface="Segoe UI"/>
                <a:ea typeface="Segoe UI"/>
                <a:cs typeface="Segoe UI"/>
                <a:sym typeface="Segoe UI"/>
              </a:defRPr>
            </a:lvl1pPr>
          </a:lstStyle>
          <a:p>
            <a:pPr rtl="0">
              <a:defRPr/>
            </a:pPr>
            <a:r>
              <a:t>٦ </a:t>
            </a:r>
          </a:p>
        </p:txBody>
      </p:sp>
      <p:sp>
        <p:nvSpPr>
          <p:cNvPr id="76" name="الوحدة التعليميـة السابعة"/>
          <p:cNvSpPr txBox="1"/>
          <p:nvPr/>
        </p:nvSpPr>
        <p:spPr>
          <a:xfrm>
            <a:off x="3603749" y="4116679"/>
            <a:ext cx="1026607" cy="99060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 defTabSz="457200">
              <a:defRPr b="1" sz="5300">
                <a:solidFill>
                  <a:srgbClr val="0042A9"/>
                </a:solidFill>
                <a:latin typeface="Segoe UI"/>
                <a:ea typeface="Segoe UI"/>
                <a:cs typeface="Segoe UI"/>
                <a:sym typeface="Segoe UI"/>
              </a:defRPr>
            </a:lvl1pPr>
          </a:lstStyle>
          <a:p>
            <a:pPr rtl="0">
              <a:defRPr/>
            </a:pPr>
            <a:r>
              <a:t>١٠ </a:t>
            </a:r>
          </a:p>
        </p:txBody>
      </p:sp>
      <p:sp>
        <p:nvSpPr>
          <p:cNvPr id="77" name="الوحدة التعليميـة السابعة"/>
          <p:cNvSpPr txBox="1"/>
          <p:nvPr/>
        </p:nvSpPr>
        <p:spPr>
          <a:xfrm>
            <a:off x="7752187" y="5608086"/>
            <a:ext cx="1026607" cy="99060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 defTabSz="457200">
              <a:defRPr b="1" sz="5300">
                <a:solidFill>
                  <a:srgbClr val="0042A9"/>
                </a:solidFill>
                <a:latin typeface="Segoe UI"/>
                <a:ea typeface="Segoe UI"/>
                <a:cs typeface="Segoe UI"/>
                <a:sym typeface="Segoe UI"/>
              </a:defRPr>
            </a:lvl1pPr>
          </a:lstStyle>
          <a:p>
            <a:pPr rtl="0">
              <a:defRPr/>
            </a:pPr>
            <a:r>
              <a:t>٨ </a:t>
            </a:r>
          </a:p>
        </p:txBody>
      </p:sp>
      <p:sp>
        <p:nvSpPr>
          <p:cNvPr id="78" name="الوحدة التعليميـة السابعة"/>
          <p:cNvSpPr txBox="1"/>
          <p:nvPr/>
        </p:nvSpPr>
        <p:spPr>
          <a:xfrm>
            <a:off x="8450970" y="2670928"/>
            <a:ext cx="3124063" cy="942668"/>
          </a:xfrm>
          <a:prstGeom prst="rect">
            <a:avLst/>
          </a:prstGeom>
          <a:solidFill>
            <a:srgbClr val="D2EFFD"/>
          </a:solidFill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 defTabSz="457200">
              <a:defRPr b="1" sz="5300">
                <a:solidFill>
                  <a:srgbClr val="000000"/>
                </a:solidFill>
                <a:latin typeface="Segoe UI"/>
                <a:ea typeface="Segoe UI"/>
                <a:cs typeface="Segoe UI"/>
                <a:sym typeface="Segoe UI"/>
              </a:defRPr>
            </a:lvl1pPr>
          </a:lstStyle>
          <a:p>
            <a:pPr rtl="0">
              <a:defRPr/>
            </a:pPr>
            <a:r>
              <a:t>١ + ٥ = </a:t>
            </a:r>
          </a:p>
        </p:txBody>
      </p:sp>
      <p:sp>
        <p:nvSpPr>
          <p:cNvPr id="79" name="الوحدة التعليميـة السابعة"/>
          <p:cNvSpPr txBox="1"/>
          <p:nvPr/>
        </p:nvSpPr>
        <p:spPr>
          <a:xfrm>
            <a:off x="4630355" y="4083664"/>
            <a:ext cx="3121833" cy="1026109"/>
          </a:xfrm>
          <a:prstGeom prst="rect">
            <a:avLst/>
          </a:prstGeom>
          <a:solidFill>
            <a:srgbClr val="D2EFFD"/>
          </a:solidFill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 defTabSz="457200">
              <a:defRPr b="1" sz="5300">
                <a:solidFill>
                  <a:srgbClr val="000000"/>
                </a:solidFill>
                <a:latin typeface="Segoe UI"/>
                <a:ea typeface="Segoe UI"/>
                <a:cs typeface="Segoe UI"/>
                <a:sym typeface="Segoe UI"/>
              </a:defRPr>
            </a:lvl1pPr>
          </a:lstStyle>
          <a:p>
            <a:pPr rtl="0">
              <a:defRPr/>
            </a:pPr>
            <a:r>
              <a:t>٢ + ٨ = </a:t>
            </a:r>
          </a:p>
        </p:txBody>
      </p:sp>
      <p:sp>
        <p:nvSpPr>
          <p:cNvPr id="80" name="الوحدة التعليميـة السابعة"/>
          <p:cNvSpPr txBox="1"/>
          <p:nvPr/>
        </p:nvSpPr>
        <p:spPr>
          <a:xfrm>
            <a:off x="8586196" y="5548809"/>
            <a:ext cx="3057633" cy="940023"/>
          </a:xfrm>
          <a:prstGeom prst="rect">
            <a:avLst/>
          </a:prstGeom>
          <a:solidFill>
            <a:srgbClr val="D2EFFD"/>
          </a:solidFill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 defTabSz="457200">
              <a:defRPr sz="5300">
                <a:solidFill>
                  <a:srgbClr val="000000"/>
                </a:solidFill>
                <a:latin typeface="Tufuli Arabic DEMO Medium"/>
                <a:ea typeface="Tufuli Arabic DEMO Medium"/>
                <a:cs typeface="Tufuli Arabic DEMO Medium"/>
                <a:sym typeface="Tufuli Arabic DEMO Medium"/>
              </a:defRPr>
            </a:lvl1pPr>
          </a:lstStyle>
          <a:p>
            <a:pPr rtl="0">
              <a:defRPr/>
            </a:pPr>
            <a:r>
              <a:t>٥ + ٣ = </a:t>
            </a:r>
          </a:p>
        </p:txBody>
      </p:sp>
      <p:sp>
        <p:nvSpPr>
          <p:cNvPr id="81" name="الوحدة التعليميـة السابعة"/>
          <p:cNvSpPr txBox="1"/>
          <p:nvPr/>
        </p:nvSpPr>
        <p:spPr>
          <a:xfrm>
            <a:off x="3795767" y="7179885"/>
            <a:ext cx="1026607" cy="99060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 defTabSz="457200">
              <a:defRPr b="1" sz="5300">
                <a:solidFill>
                  <a:srgbClr val="0042A9"/>
                </a:solidFill>
                <a:latin typeface="Segoe UI"/>
                <a:ea typeface="Segoe UI"/>
                <a:cs typeface="Segoe UI"/>
                <a:sym typeface="Segoe UI"/>
              </a:defRPr>
            </a:lvl1pPr>
          </a:lstStyle>
          <a:p>
            <a:pPr rtl="0">
              <a:defRPr/>
            </a:pPr>
            <a:r>
              <a:t>٩ </a:t>
            </a:r>
          </a:p>
        </p:txBody>
      </p:sp>
      <p:pic>
        <p:nvPicPr>
          <p:cNvPr id="82" name="IMG_1370.jpeg" descr="IMG_1370.jpeg"/>
          <p:cNvPicPr>
            <a:picLocks noChangeAspect="0"/>
          </p:cNvPicPr>
          <p:nvPr/>
        </p:nvPicPr>
        <p:blipFill>
          <a:blip r:embed="rId3">
            <a:extLst/>
          </a:blip>
          <a:srcRect l="15757" t="4752" r="14480" b="5166"/>
          <a:stretch>
            <a:fillRect/>
          </a:stretch>
        </p:blipFill>
        <p:spPr>
          <a:xfrm flipH="1">
            <a:off x="285474" y="3593471"/>
            <a:ext cx="4097601" cy="5573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7" h="21551" fill="norm" stroke="1" extrusionOk="0">
                <a:moveTo>
                  <a:pt x="10117" y="1"/>
                </a:moveTo>
                <a:lnTo>
                  <a:pt x="9969" y="101"/>
                </a:lnTo>
                <a:lnTo>
                  <a:pt x="9821" y="202"/>
                </a:lnTo>
                <a:lnTo>
                  <a:pt x="9821" y="574"/>
                </a:lnTo>
                <a:lnTo>
                  <a:pt x="9821" y="944"/>
                </a:lnTo>
                <a:lnTo>
                  <a:pt x="9587" y="944"/>
                </a:lnTo>
                <a:cubicBezTo>
                  <a:pt x="9250" y="944"/>
                  <a:pt x="8800" y="1119"/>
                  <a:pt x="8512" y="1363"/>
                </a:cubicBezTo>
                <a:cubicBezTo>
                  <a:pt x="8128" y="1688"/>
                  <a:pt x="8144" y="1601"/>
                  <a:pt x="8141" y="3322"/>
                </a:cubicBezTo>
                <a:lnTo>
                  <a:pt x="8139" y="4831"/>
                </a:lnTo>
                <a:lnTo>
                  <a:pt x="8252" y="5009"/>
                </a:lnTo>
                <a:cubicBezTo>
                  <a:pt x="8413" y="5259"/>
                  <a:pt x="8882" y="5604"/>
                  <a:pt x="9153" y="5673"/>
                </a:cubicBezTo>
                <a:lnTo>
                  <a:pt x="9364" y="5729"/>
                </a:lnTo>
                <a:lnTo>
                  <a:pt x="9351" y="5879"/>
                </a:lnTo>
                <a:lnTo>
                  <a:pt x="9339" y="6031"/>
                </a:lnTo>
                <a:lnTo>
                  <a:pt x="8437" y="6039"/>
                </a:lnTo>
                <a:lnTo>
                  <a:pt x="7538" y="6048"/>
                </a:lnTo>
                <a:lnTo>
                  <a:pt x="7415" y="6137"/>
                </a:lnTo>
                <a:cubicBezTo>
                  <a:pt x="7268" y="6243"/>
                  <a:pt x="7177" y="6397"/>
                  <a:pt x="7177" y="6539"/>
                </a:cubicBezTo>
                <a:cubicBezTo>
                  <a:pt x="7177" y="6624"/>
                  <a:pt x="7125" y="6686"/>
                  <a:pt x="6891" y="6873"/>
                </a:cubicBezTo>
                <a:cubicBezTo>
                  <a:pt x="6728" y="7004"/>
                  <a:pt x="6549" y="7188"/>
                  <a:pt x="6478" y="7299"/>
                </a:cubicBezTo>
                <a:cubicBezTo>
                  <a:pt x="6408" y="7406"/>
                  <a:pt x="6296" y="7566"/>
                  <a:pt x="6229" y="7656"/>
                </a:cubicBezTo>
                <a:cubicBezTo>
                  <a:pt x="6095" y="7837"/>
                  <a:pt x="6007" y="7972"/>
                  <a:pt x="5883" y="8192"/>
                </a:cubicBezTo>
                <a:cubicBezTo>
                  <a:pt x="5563" y="8756"/>
                  <a:pt x="5289" y="9120"/>
                  <a:pt x="5159" y="9152"/>
                </a:cubicBezTo>
                <a:cubicBezTo>
                  <a:pt x="5115" y="9163"/>
                  <a:pt x="5079" y="9183"/>
                  <a:pt x="5079" y="9198"/>
                </a:cubicBezTo>
                <a:cubicBezTo>
                  <a:pt x="5079" y="9213"/>
                  <a:pt x="5028" y="9242"/>
                  <a:pt x="4965" y="9261"/>
                </a:cubicBezTo>
                <a:cubicBezTo>
                  <a:pt x="4867" y="9291"/>
                  <a:pt x="4467" y="9472"/>
                  <a:pt x="4240" y="9590"/>
                </a:cubicBezTo>
                <a:cubicBezTo>
                  <a:pt x="4206" y="9608"/>
                  <a:pt x="4045" y="9673"/>
                  <a:pt x="3884" y="9736"/>
                </a:cubicBezTo>
                <a:cubicBezTo>
                  <a:pt x="3314" y="9955"/>
                  <a:pt x="3191" y="10062"/>
                  <a:pt x="3191" y="10339"/>
                </a:cubicBezTo>
                <a:cubicBezTo>
                  <a:pt x="3191" y="10428"/>
                  <a:pt x="3182" y="10500"/>
                  <a:pt x="3170" y="10500"/>
                </a:cubicBezTo>
                <a:cubicBezTo>
                  <a:pt x="3158" y="10500"/>
                  <a:pt x="3068" y="10460"/>
                  <a:pt x="2972" y="10411"/>
                </a:cubicBezTo>
                <a:cubicBezTo>
                  <a:pt x="2813" y="10329"/>
                  <a:pt x="2763" y="10322"/>
                  <a:pt x="2416" y="10323"/>
                </a:cubicBezTo>
                <a:cubicBezTo>
                  <a:pt x="1910" y="10325"/>
                  <a:pt x="1459" y="10448"/>
                  <a:pt x="912" y="10736"/>
                </a:cubicBezTo>
                <a:cubicBezTo>
                  <a:pt x="577" y="10912"/>
                  <a:pt x="211" y="11207"/>
                  <a:pt x="89" y="11396"/>
                </a:cubicBezTo>
                <a:cubicBezTo>
                  <a:pt x="-51" y="11614"/>
                  <a:pt x="-28" y="11781"/>
                  <a:pt x="177" y="12028"/>
                </a:cubicBezTo>
                <a:cubicBezTo>
                  <a:pt x="688" y="12645"/>
                  <a:pt x="728" y="12685"/>
                  <a:pt x="953" y="12797"/>
                </a:cubicBezTo>
                <a:cubicBezTo>
                  <a:pt x="1163" y="12901"/>
                  <a:pt x="1203" y="12908"/>
                  <a:pt x="1477" y="12901"/>
                </a:cubicBezTo>
                <a:cubicBezTo>
                  <a:pt x="1760" y="12894"/>
                  <a:pt x="1781" y="12900"/>
                  <a:pt x="1941" y="13006"/>
                </a:cubicBezTo>
                <a:cubicBezTo>
                  <a:pt x="2317" y="13256"/>
                  <a:pt x="2512" y="13335"/>
                  <a:pt x="2794" y="13353"/>
                </a:cubicBezTo>
                <a:cubicBezTo>
                  <a:pt x="3009" y="13366"/>
                  <a:pt x="3115" y="13354"/>
                  <a:pt x="3326" y="13293"/>
                </a:cubicBezTo>
                <a:cubicBezTo>
                  <a:pt x="3746" y="13171"/>
                  <a:pt x="4053" y="12987"/>
                  <a:pt x="4213" y="12759"/>
                </a:cubicBezTo>
                <a:cubicBezTo>
                  <a:pt x="4337" y="12583"/>
                  <a:pt x="4449" y="12349"/>
                  <a:pt x="4449" y="12269"/>
                </a:cubicBezTo>
                <a:cubicBezTo>
                  <a:pt x="4449" y="12213"/>
                  <a:pt x="4472" y="12189"/>
                  <a:pt x="4530" y="12189"/>
                </a:cubicBezTo>
                <a:cubicBezTo>
                  <a:pt x="4575" y="12189"/>
                  <a:pt x="4625" y="12205"/>
                  <a:pt x="4639" y="12223"/>
                </a:cubicBezTo>
                <a:cubicBezTo>
                  <a:pt x="4680" y="12275"/>
                  <a:pt x="4880" y="12256"/>
                  <a:pt x="5017" y="12188"/>
                </a:cubicBezTo>
                <a:cubicBezTo>
                  <a:pt x="5086" y="12153"/>
                  <a:pt x="5189" y="12106"/>
                  <a:pt x="5246" y="12084"/>
                </a:cubicBezTo>
                <a:cubicBezTo>
                  <a:pt x="5304" y="12061"/>
                  <a:pt x="5483" y="11986"/>
                  <a:pt x="5645" y="11915"/>
                </a:cubicBezTo>
                <a:cubicBezTo>
                  <a:pt x="5806" y="11843"/>
                  <a:pt x="6030" y="11752"/>
                  <a:pt x="6140" y="11712"/>
                </a:cubicBezTo>
                <a:lnTo>
                  <a:pt x="6338" y="11640"/>
                </a:lnTo>
                <a:lnTo>
                  <a:pt x="6338" y="11755"/>
                </a:lnTo>
                <a:cubicBezTo>
                  <a:pt x="6338" y="11818"/>
                  <a:pt x="6320" y="11895"/>
                  <a:pt x="6298" y="11927"/>
                </a:cubicBezTo>
                <a:cubicBezTo>
                  <a:pt x="6276" y="11959"/>
                  <a:pt x="6245" y="12154"/>
                  <a:pt x="6229" y="12361"/>
                </a:cubicBezTo>
                <a:cubicBezTo>
                  <a:pt x="6198" y="12766"/>
                  <a:pt x="6235" y="12910"/>
                  <a:pt x="6386" y="12972"/>
                </a:cubicBezTo>
                <a:cubicBezTo>
                  <a:pt x="6457" y="13002"/>
                  <a:pt x="6465" y="13051"/>
                  <a:pt x="6465" y="13520"/>
                </a:cubicBezTo>
                <a:cubicBezTo>
                  <a:pt x="6465" y="13893"/>
                  <a:pt x="6479" y="14043"/>
                  <a:pt x="6517" y="14066"/>
                </a:cubicBezTo>
                <a:cubicBezTo>
                  <a:pt x="6546" y="14084"/>
                  <a:pt x="6655" y="14118"/>
                  <a:pt x="6761" y="14141"/>
                </a:cubicBezTo>
                <a:lnTo>
                  <a:pt x="6956" y="14184"/>
                </a:lnTo>
                <a:lnTo>
                  <a:pt x="6880" y="14301"/>
                </a:lnTo>
                <a:cubicBezTo>
                  <a:pt x="6684" y="14604"/>
                  <a:pt x="6613" y="14885"/>
                  <a:pt x="6613" y="15375"/>
                </a:cubicBezTo>
                <a:cubicBezTo>
                  <a:pt x="6613" y="15781"/>
                  <a:pt x="6628" y="15875"/>
                  <a:pt x="6709" y="16054"/>
                </a:cubicBezTo>
                <a:cubicBezTo>
                  <a:pt x="6816" y="16286"/>
                  <a:pt x="6940" y="16486"/>
                  <a:pt x="7062" y="16620"/>
                </a:cubicBezTo>
                <a:lnTo>
                  <a:pt x="7143" y="16710"/>
                </a:lnTo>
                <a:lnTo>
                  <a:pt x="7024" y="16826"/>
                </a:lnTo>
                <a:cubicBezTo>
                  <a:pt x="6959" y="16888"/>
                  <a:pt x="6864" y="16984"/>
                  <a:pt x="6814" y="17037"/>
                </a:cubicBezTo>
                <a:cubicBezTo>
                  <a:pt x="6763" y="17091"/>
                  <a:pt x="6607" y="17229"/>
                  <a:pt x="6469" y="17343"/>
                </a:cubicBezTo>
                <a:cubicBezTo>
                  <a:pt x="6331" y="17457"/>
                  <a:pt x="6207" y="17581"/>
                  <a:pt x="6192" y="17617"/>
                </a:cubicBezTo>
                <a:cubicBezTo>
                  <a:pt x="6151" y="17716"/>
                  <a:pt x="6400" y="18079"/>
                  <a:pt x="6981" y="18770"/>
                </a:cubicBezTo>
                <a:cubicBezTo>
                  <a:pt x="7163" y="18988"/>
                  <a:pt x="7197" y="19050"/>
                  <a:pt x="7191" y="19167"/>
                </a:cubicBezTo>
                <a:cubicBezTo>
                  <a:pt x="7188" y="19244"/>
                  <a:pt x="7173" y="19322"/>
                  <a:pt x="7158" y="19341"/>
                </a:cubicBezTo>
                <a:cubicBezTo>
                  <a:pt x="7143" y="19360"/>
                  <a:pt x="6960" y="19373"/>
                  <a:pt x="6732" y="19373"/>
                </a:cubicBezTo>
                <a:cubicBezTo>
                  <a:pt x="6318" y="19373"/>
                  <a:pt x="6122" y="19418"/>
                  <a:pt x="6071" y="19522"/>
                </a:cubicBezTo>
                <a:cubicBezTo>
                  <a:pt x="6056" y="19551"/>
                  <a:pt x="6044" y="19937"/>
                  <a:pt x="6044" y="20381"/>
                </a:cubicBezTo>
                <a:lnTo>
                  <a:pt x="6044" y="21189"/>
                </a:lnTo>
                <a:lnTo>
                  <a:pt x="6150" y="21255"/>
                </a:lnTo>
                <a:cubicBezTo>
                  <a:pt x="6226" y="21301"/>
                  <a:pt x="6347" y="21324"/>
                  <a:pt x="6580" y="21337"/>
                </a:cubicBezTo>
                <a:cubicBezTo>
                  <a:pt x="6758" y="21348"/>
                  <a:pt x="7085" y="21371"/>
                  <a:pt x="7304" y="21390"/>
                </a:cubicBezTo>
                <a:cubicBezTo>
                  <a:pt x="7523" y="21408"/>
                  <a:pt x="7938" y="21438"/>
                  <a:pt x="8226" y="21457"/>
                </a:cubicBezTo>
                <a:cubicBezTo>
                  <a:pt x="8515" y="21476"/>
                  <a:pt x="8770" y="21505"/>
                  <a:pt x="8792" y="21522"/>
                </a:cubicBezTo>
                <a:cubicBezTo>
                  <a:pt x="8818" y="21540"/>
                  <a:pt x="9155" y="21550"/>
                  <a:pt x="9491" y="21551"/>
                </a:cubicBezTo>
                <a:cubicBezTo>
                  <a:pt x="9827" y="21551"/>
                  <a:pt x="10161" y="21542"/>
                  <a:pt x="10176" y="21523"/>
                </a:cubicBezTo>
                <a:cubicBezTo>
                  <a:pt x="10188" y="21508"/>
                  <a:pt x="10373" y="21484"/>
                  <a:pt x="10587" y="21471"/>
                </a:cubicBezTo>
                <a:cubicBezTo>
                  <a:pt x="10801" y="21458"/>
                  <a:pt x="11004" y="21435"/>
                  <a:pt x="11040" y="21420"/>
                </a:cubicBezTo>
                <a:cubicBezTo>
                  <a:pt x="11075" y="21406"/>
                  <a:pt x="11490" y="21379"/>
                  <a:pt x="11962" y="21359"/>
                </a:cubicBezTo>
                <a:cubicBezTo>
                  <a:pt x="12435" y="21339"/>
                  <a:pt x="12890" y="21305"/>
                  <a:pt x="12974" y="21282"/>
                </a:cubicBezTo>
                <a:cubicBezTo>
                  <a:pt x="13266" y="21204"/>
                  <a:pt x="13262" y="21211"/>
                  <a:pt x="13262" y="20608"/>
                </a:cubicBezTo>
                <a:lnTo>
                  <a:pt x="13262" y="20065"/>
                </a:lnTo>
                <a:lnTo>
                  <a:pt x="13469" y="19856"/>
                </a:lnTo>
                <a:cubicBezTo>
                  <a:pt x="13863" y="19461"/>
                  <a:pt x="14124" y="19207"/>
                  <a:pt x="14189" y="19152"/>
                </a:cubicBezTo>
                <a:cubicBezTo>
                  <a:pt x="14225" y="19122"/>
                  <a:pt x="14328" y="19017"/>
                  <a:pt x="14418" y="18919"/>
                </a:cubicBezTo>
                <a:cubicBezTo>
                  <a:pt x="14509" y="18820"/>
                  <a:pt x="14595" y="18733"/>
                  <a:pt x="14610" y="18724"/>
                </a:cubicBezTo>
                <a:cubicBezTo>
                  <a:pt x="14626" y="18715"/>
                  <a:pt x="14702" y="18642"/>
                  <a:pt x="14782" y="18561"/>
                </a:cubicBezTo>
                <a:cubicBezTo>
                  <a:pt x="14941" y="18399"/>
                  <a:pt x="15510" y="17816"/>
                  <a:pt x="15560" y="17763"/>
                </a:cubicBezTo>
                <a:cubicBezTo>
                  <a:pt x="15578" y="17745"/>
                  <a:pt x="15669" y="17657"/>
                  <a:pt x="15762" y="17568"/>
                </a:cubicBezTo>
                <a:cubicBezTo>
                  <a:pt x="16319" y="17039"/>
                  <a:pt x="16666" y="16591"/>
                  <a:pt x="16729" y="16322"/>
                </a:cubicBezTo>
                <a:cubicBezTo>
                  <a:pt x="16744" y="16257"/>
                  <a:pt x="16775" y="16187"/>
                  <a:pt x="16798" y="16164"/>
                </a:cubicBezTo>
                <a:cubicBezTo>
                  <a:pt x="16858" y="16105"/>
                  <a:pt x="16889" y="15291"/>
                  <a:pt x="16837" y="15099"/>
                </a:cubicBezTo>
                <a:cubicBezTo>
                  <a:pt x="16762" y="14820"/>
                  <a:pt x="16703" y="14646"/>
                  <a:pt x="16662" y="14579"/>
                </a:cubicBezTo>
                <a:cubicBezTo>
                  <a:pt x="16609" y="14492"/>
                  <a:pt x="16493" y="14266"/>
                  <a:pt x="16493" y="14250"/>
                </a:cubicBezTo>
                <a:cubicBezTo>
                  <a:pt x="16493" y="14244"/>
                  <a:pt x="16585" y="14238"/>
                  <a:pt x="16695" y="14238"/>
                </a:cubicBezTo>
                <a:cubicBezTo>
                  <a:pt x="16806" y="14238"/>
                  <a:pt x="16920" y="14220"/>
                  <a:pt x="16948" y="14198"/>
                </a:cubicBezTo>
                <a:cubicBezTo>
                  <a:pt x="16983" y="14171"/>
                  <a:pt x="16998" y="14008"/>
                  <a:pt x="16998" y="13669"/>
                </a:cubicBezTo>
                <a:cubicBezTo>
                  <a:pt x="16998" y="13180"/>
                  <a:pt x="16997" y="13176"/>
                  <a:pt x="17106" y="13098"/>
                </a:cubicBezTo>
                <a:lnTo>
                  <a:pt x="17217" y="13020"/>
                </a:lnTo>
                <a:lnTo>
                  <a:pt x="17188" y="13149"/>
                </a:lnTo>
                <a:cubicBezTo>
                  <a:pt x="17142" y="13352"/>
                  <a:pt x="17148" y="13492"/>
                  <a:pt x="17213" y="13703"/>
                </a:cubicBezTo>
                <a:cubicBezTo>
                  <a:pt x="17369" y="14213"/>
                  <a:pt x="18117" y="14921"/>
                  <a:pt x="18501" y="14921"/>
                </a:cubicBezTo>
                <a:cubicBezTo>
                  <a:pt x="18544" y="14921"/>
                  <a:pt x="18653" y="14882"/>
                  <a:pt x="18743" y="14835"/>
                </a:cubicBezTo>
                <a:cubicBezTo>
                  <a:pt x="18915" y="14745"/>
                  <a:pt x="18942" y="14728"/>
                  <a:pt x="19302" y="14478"/>
                </a:cubicBezTo>
                <a:cubicBezTo>
                  <a:pt x="19472" y="14359"/>
                  <a:pt x="19534" y="14332"/>
                  <a:pt x="19550" y="14369"/>
                </a:cubicBezTo>
                <a:cubicBezTo>
                  <a:pt x="19592" y="14463"/>
                  <a:pt x="19841" y="14628"/>
                  <a:pt x="19941" y="14626"/>
                </a:cubicBezTo>
                <a:cubicBezTo>
                  <a:pt x="20119" y="14624"/>
                  <a:pt x="20387" y="14487"/>
                  <a:pt x="20767" y="14201"/>
                </a:cubicBezTo>
                <a:cubicBezTo>
                  <a:pt x="21389" y="13734"/>
                  <a:pt x="21549" y="13491"/>
                  <a:pt x="21547" y="13029"/>
                </a:cubicBezTo>
                <a:cubicBezTo>
                  <a:pt x="21547" y="12874"/>
                  <a:pt x="21527" y="12713"/>
                  <a:pt x="21504" y="12671"/>
                </a:cubicBezTo>
                <a:cubicBezTo>
                  <a:pt x="21333" y="12375"/>
                  <a:pt x="21233" y="12264"/>
                  <a:pt x="20965" y="12068"/>
                </a:cubicBezTo>
                <a:cubicBezTo>
                  <a:pt x="20620" y="11816"/>
                  <a:pt x="20219" y="11645"/>
                  <a:pt x="19901" y="11615"/>
                </a:cubicBezTo>
                <a:cubicBezTo>
                  <a:pt x="19744" y="11601"/>
                  <a:pt x="19667" y="11577"/>
                  <a:pt x="19636" y="11533"/>
                </a:cubicBezTo>
                <a:cubicBezTo>
                  <a:pt x="19572" y="11440"/>
                  <a:pt x="19613" y="11394"/>
                  <a:pt x="19828" y="11313"/>
                </a:cubicBezTo>
                <a:cubicBezTo>
                  <a:pt x="19958" y="11264"/>
                  <a:pt x="20027" y="11215"/>
                  <a:pt x="20045" y="11160"/>
                </a:cubicBezTo>
                <a:cubicBezTo>
                  <a:pt x="20079" y="11054"/>
                  <a:pt x="20039" y="10704"/>
                  <a:pt x="19986" y="10653"/>
                </a:cubicBezTo>
                <a:cubicBezTo>
                  <a:pt x="19964" y="10632"/>
                  <a:pt x="19931" y="10562"/>
                  <a:pt x="19915" y="10500"/>
                </a:cubicBezTo>
                <a:cubicBezTo>
                  <a:pt x="19900" y="10437"/>
                  <a:pt x="19848" y="10305"/>
                  <a:pt x="19801" y="10207"/>
                </a:cubicBezTo>
                <a:cubicBezTo>
                  <a:pt x="19753" y="10108"/>
                  <a:pt x="19701" y="10000"/>
                  <a:pt x="19684" y="9964"/>
                </a:cubicBezTo>
                <a:cubicBezTo>
                  <a:pt x="19631" y="9854"/>
                  <a:pt x="19349" y="9357"/>
                  <a:pt x="19223" y="9151"/>
                </a:cubicBezTo>
                <a:cubicBezTo>
                  <a:pt x="19157" y="9044"/>
                  <a:pt x="19053" y="8870"/>
                  <a:pt x="18993" y="8766"/>
                </a:cubicBezTo>
                <a:cubicBezTo>
                  <a:pt x="18933" y="8661"/>
                  <a:pt x="18815" y="8494"/>
                  <a:pt x="18732" y="8393"/>
                </a:cubicBezTo>
                <a:cubicBezTo>
                  <a:pt x="18564" y="8189"/>
                  <a:pt x="17893" y="7639"/>
                  <a:pt x="17812" y="7639"/>
                </a:cubicBezTo>
                <a:cubicBezTo>
                  <a:pt x="17783" y="7639"/>
                  <a:pt x="17753" y="7628"/>
                  <a:pt x="17745" y="7615"/>
                </a:cubicBezTo>
                <a:cubicBezTo>
                  <a:pt x="17709" y="7552"/>
                  <a:pt x="16587" y="7041"/>
                  <a:pt x="16353" y="6981"/>
                </a:cubicBezTo>
                <a:cubicBezTo>
                  <a:pt x="16329" y="6975"/>
                  <a:pt x="16295" y="6881"/>
                  <a:pt x="16278" y="6775"/>
                </a:cubicBezTo>
                <a:cubicBezTo>
                  <a:pt x="16159" y="6039"/>
                  <a:pt x="16173" y="6046"/>
                  <a:pt x="14819" y="6046"/>
                </a:cubicBezTo>
                <a:lnTo>
                  <a:pt x="13851" y="6046"/>
                </a:lnTo>
                <a:lnTo>
                  <a:pt x="13851" y="5876"/>
                </a:lnTo>
                <a:lnTo>
                  <a:pt x="13851" y="5706"/>
                </a:lnTo>
                <a:lnTo>
                  <a:pt x="14105" y="5610"/>
                </a:lnTo>
                <a:cubicBezTo>
                  <a:pt x="14389" y="5505"/>
                  <a:pt x="14757" y="5218"/>
                  <a:pt x="14898" y="4992"/>
                </a:cubicBezTo>
                <a:cubicBezTo>
                  <a:pt x="14980" y="4862"/>
                  <a:pt x="14984" y="4793"/>
                  <a:pt x="14984" y="3316"/>
                </a:cubicBezTo>
                <a:cubicBezTo>
                  <a:pt x="14984" y="1848"/>
                  <a:pt x="14980" y="1770"/>
                  <a:pt x="14901" y="1643"/>
                </a:cubicBezTo>
                <a:cubicBezTo>
                  <a:pt x="14807" y="1494"/>
                  <a:pt x="14569" y="1288"/>
                  <a:pt x="14360" y="1174"/>
                </a:cubicBezTo>
                <a:cubicBezTo>
                  <a:pt x="14167" y="1068"/>
                  <a:pt x="13696" y="944"/>
                  <a:pt x="13486" y="944"/>
                </a:cubicBezTo>
                <a:lnTo>
                  <a:pt x="13312" y="944"/>
                </a:lnTo>
                <a:lnTo>
                  <a:pt x="13298" y="534"/>
                </a:lnTo>
                <a:cubicBezTo>
                  <a:pt x="13278" y="-49"/>
                  <a:pt x="13434" y="1"/>
                  <a:pt x="11601" y="1"/>
                </a:cubicBezTo>
                <a:lnTo>
                  <a:pt x="10117" y="1"/>
                </a:lnTo>
                <a:close/>
                <a:moveTo>
                  <a:pt x="17186" y="11876"/>
                </a:moveTo>
                <a:cubicBezTo>
                  <a:pt x="17192" y="11877"/>
                  <a:pt x="17200" y="11882"/>
                  <a:pt x="17211" y="11890"/>
                </a:cubicBezTo>
                <a:cubicBezTo>
                  <a:pt x="17241" y="11913"/>
                  <a:pt x="17342" y="11930"/>
                  <a:pt x="17436" y="11930"/>
                </a:cubicBezTo>
                <a:lnTo>
                  <a:pt x="17607" y="11930"/>
                </a:lnTo>
                <a:lnTo>
                  <a:pt x="17701" y="12154"/>
                </a:lnTo>
                <a:cubicBezTo>
                  <a:pt x="17801" y="12391"/>
                  <a:pt x="17822" y="12547"/>
                  <a:pt x="17755" y="12547"/>
                </a:cubicBezTo>
                <a:cubicBezTo>
                  <a:pt x="17733" y="12547"/>
                  <a:pt x="17643" y="12603"/>
                  <a:pt x="17555" y="12670"/>
                </a:cubicBezTo>
                <a:cubicBezTo>
                  <a:pt x="17467" y="12737"/>
                  <a:pt x="17362" y="12827"/>
                  <a:pt x="17323" y="12869"/>
                </a:cubicBezTo>
                <a:cubicBezTo>
                  <a:pt x="17256" y="12944"/>
                  <a:pt x="17253" y="12933"/>
                  <a:pt x="17234" y="12561"/>
                </a:cubicBezTo>
                <a:cubicBezTo>
                  <a:pt x="17223" y="12348"/>
                  <a:pt x="17201" y="12101"/>
                  <a:pt x="17186" y="12011"/>
                </a:cubicBezTo>
                <a:cubicBezTo>
                  <a:pt x="17168" y="11912"/>
                  <a:pt x="17167" y="11875"/>
                  <a:pt x="17186" y="11876"/>
                </a:cubicBezTo>
                <a:close/>
              </a:path>
            </a:pathLst>
          </a:custGeom>
          <a:ln w="3175">
            <a:miter lim="400000"/>
          </a:ln>
        </p:spPr>
      </p:pic>
      <p:sp>
        <p:nvSpPr>
          <p:cNvPr id="83" name="الوحدة التعليميـة السابعة"/>
          <p:cNvSpPr txBox="1"/>
          <p:nvPr/>
        </p:nvSpPr>
        <p:spPr>
          <a:xfrm>
            <a:off x="5046047" y="1066236"/>
            <a:ext cx="3540150" cy="95758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 defTabSz="457200">
              <a:defRPr sz="6600">
                <a:solidFill>
                  <a:srgbClr val="E22400"/>
                </a:solidFill>
                <a:latin typeface="Tufuli Arabic DEMO Medium"/>
                <a:ea typeface="Tufuli Arabic DEMO Medium"/>
                <a:cs typeface="Tufuli Arabic DEMO Medium"/>
                <a:sym typeface="Tufuli Arabic DEMO Medium"/>
              </a:defRPr>
            </a:lvl1pPr>
          </a:lstStyle>
          <a:p>
            <a:pPr rtl="0">
              <a:defRPr/>
            </a:pPr>
            <a:r>
              <a:t>اوجد الناتج 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2" presetID="2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right)" transition="in">
                                      <p:cBhvr>
                                        <p:cTn id="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Class="entr" nodeType="clickEffect" presetSubtype="2" presetID="2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right)" transition="in">
                                      <p:cBhvr>
                                        <p:cTn id="12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nodeType="clickEffect" presetSubtype="2" presetID="22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right)" transition="in">
                                      <p:cBhvr>
                                        <p:cTn id="17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Class="entr" nodeType="clickEffect" presetSubtype="2" presetID="22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right)" transition="in">
                                      <p:cBhvr>
                                        <p:cTn id="22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Class="entr" nodeType="clickEffect" presetSubtype="2" presetID="22" grpId="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right)" transition="in">
                                      <p:cBhvr>
                                        <p:cTn id="27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Class="entr" nodeType="clickEffect" presetSubtype="2" presetID="22" grpId="6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right)" transition="in">
                                      <p:cBhvr>
                                        <p:cTn id="32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Class="entr" nodeType="clickEffect" presetSubtype="2" presetID="22" grpId="7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right)" transition="in">
                                      <p:cBhvr>
                                        <p:cTn id="37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Class="entr" nodeType="clickEffect" presetSubtype="2" presetID="22" grpId="8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1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right)" transition="in">
                                      <p:cBhvr>
                                        <p:cTn id="42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81" grpId="8"/>
      <p:bldP build="whole" bldLvl="1" animBg="1" rev="0" advAuto="0" spid="74" grpId="7"/>
      <p:bldP build="whole" bldLvl="1" animBg="1" rev="0" advAuto="0" spid="76" grpId="4"/>
      <p:bldP build="whole" bldLvl="1" animBg="1" rev="0" advAuto="0" spid="75" grpId="2"/>
      <p:bldP build="whole" bldLvl="1" animBg="1" rev="0" advAuto="0" spid="79" grpId="3"/>
      <p:bldP build="whole" bldLvl="1" animBg="1" rev="0" advAuto="0" spid="78" grpId="1"/>
      <p:bldP build="whole" bldLvl="1" animBg="1" rev="0" advAuto="0" spid="80" grpId="5"/>
      <p:bldP build="whole" bldLvl="1" animBg="1" rev="0" advAuto="0" spid="77" grpId="6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دائرة"/>
          <p:cNvSpPr/>
          <p:nvPr/>
        </p:nvSpPr>
        <p:spPr>
          <a:xfrm>
            <a:off x="5616819" y="452324"/>
            <a:ext cx="6868915" cy="6868914"/>
          </a:xfrm>
          <a:prstGeom prst="ellipse">
            <a:avLst/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86" name="IMG_1367.jpeg" descr="IMG_1367.jpeg"/>
          <p:cNvPicPr>
            <a:picLocks noChangeAspect="0"/>
          </p:cNvPicPr>
          <p:nvPr/>
        </p:nvPicPr>
        <p:blipFill>
          <a:blip r:embed="rId2">
            <a:extLst/>
          </a:blip>
          <a:srcRect l="19829" t="11487" r="20421" b="11240"/>
          <a:stretch>
            <a:fillRect/>
          </a:stretch>
        </p:blipFill>
        <p:spPr>
          <a:xfrm flipH="1">
            <a:off x="288897" y="1793941"/>
            <a:ext cx="5732884" cy="736251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85" h="21598" fill="norm" stroke="1" extrusionOk="0">
                <a:moveTo>
                  <a:pt x="15194" y="0"/>
                </a:moveTo>
                <a:cubicBezTo>
                  <a:pt x="14528" y="0"/>
                  <a:pt x="14161" y="20"/>
                  <a:pt x="13984" y="66"/>
                </a:cubicBezTo>
                <a:cubicBezTo>
                  <a:pt x="13362" y="227"/>
                  <a:pt x="12831" y="456"/>
                  <a:pt x="12401" y="747"/>
                </a:cubicBezTo>
                <a:cubicBezTo>
                  <a:pt x="11706" y="1218"/>
                  <a:pt x="11342" y="1719"/>
                  <a:pt x="11073" y="2581"/>
                </a:cubicBezTo>
                <a:cubicBezTo>
                  <a:pt x="11015" y="2767"/>
                  <a:pt x="10957" y="2845"/>
                  <a:pt x="10852" y="2879"/>
                </a:cubicBezTo>
                <a:cubicBezTo>
                  <a:pt x="10733" y="2917"/>
                  <a:pt x="10708" y="2961"/>
                  <a:pt x="10708" y="3140"/>
                </a:cubicBezTo>
                <a:cubicBezTo>
                  <a:pt x="10708" y="3350"/>
                  <a:pt x="10714" y="3355"/>
                  <a:pt x="10947" y="3395"/>
                </a:cubicBezTo>
                <a:cubicBezTo>
                  <a:pt x="11150" y="3429"/>
                  <a:pt x="11188" y="3456"/>
                  <a:pt x="11204" y="3572"/>
                </a:cubicBezTo>
                <a:cubicBezTo>
                  <a:pt x="11246" y="3878"/>
                  <a:pt x="11489" y="4373"/>
                  <a:pt x="11632" y="4440"/>
                </a:cubicBezTo>
                <a:cubicBezTo>
                  <a:pt x="11766" y="4504"/>
                  <a:pt x="11777" y="4542"/>
                  <a:pt x="11786" y="5073"/>
                </a:cubicBezTo>
                <a:cubicBezTo>
                  <a:pt x="11791" y="5384"/>
                  <a:pt x="11821" y="5712"/>
                  <a:pt x="11854" y="5801"/>
                </a:cubicBezTo>
                <a:cubicBezTo>
                  <a:pt x="11933" y="6013"/>
                  <a:pt x="12251" y="6230"/>
                  <a:pt x="12648" y="6342"/>
                </a:cubicBezTo>
                <a:lnTo>
                  <a:pt x="12966" y="6432"/>
                </a:lnTo>
                <a:lnTo>
                  <a:pt x="12966" y="6679"/>
                </a:lnTo>
                <a:cubicBezTo>
                  <a:pt x="12966" y="6915"/>
                  <a:pt x="12958" y="6925"/>
                  <a:pt x="12775" y="6954"/>
                </a:cubicBezTo>
                <a:cubicBezTo>
                  <a:pt x="12670" y="6970"/>
                  <a:pt x="12312" y="6986"/>
                  <a:pt x="11980" y="6990"/>
                </a:cubicBezTo>
                <a:cubicBezTo>
                  <a:pt x="10889" y="7000"/>
                  <a:pt x="10831" y="7020"/>
                  <a:pt x="10743" y="7416"/>
                </a:cubicBezTo>
                <a:cubicBezTo>
                  <a:pt x="10711" y="7555"/>
                  <a:pt x="10654" y="7606"/>
                  <a:pt x="10420" y="7705"/>
                </a:cubicBezTo>
                <a:cubicBezTo>
                  <a:pt x="10264" y="7771"/>
                  <a:pt x="9930" y="7967"/>
                  <a:pt x="9676" y="8140"/>
                </a:cubicBezTo>
                <a:cubicBezTo>
                  <a:pt x="8447" y="8977"/>
                  <a:pt x="8253" y="9073"/>
                  <a:pt x="7700" y="9133"/>
                </a:cubicBezTo>
                <a:cubicBezTo>
                  <a:pt x="7404" y="9165"/>
                  <a:pt x="7394" y="9162"/>
                  <a:pt x="7324" y="9027"/>
                </a:cubicBezTo>
                <a:cubicBezTo>
                  <a:pt x="7258" y="8901"/>
                  <a:pt x="7219" y="8887"/>
                  <a:pt x="6887" y="8859"/>
                </a:cubicBezTo>
                <a:cubicBezTo>
                  <a:pt x="6490" y="8827"/>
                  <a:pt x="6417" y="8788"/>
                  <a:pt x="6364" y="8580"/>
                </a:cubicBezTo>
                <a:cubicBezTo>
                  <a:pt x="6244" y="8104"/>
                  <a:pt x="5938" y="6801"/>
                  <a:pt x="5846" y="6374"/>
                </a:cubicBezTo>
                <a:cubicBezTo>
                  <a:pt x="5786" y="6096"/>
                  <a:pt x="5711" y="5790"/>
                  <a:pt x="5677" y="5695"/>
                </a:cubicBezTo>
                <a:lnTo>
                  <a:pt x="5616" y="5524"/>
                </a:lnTo>
                <a:lnTo>
                  <a:pt x="5061" y="5524"/>
                </a:lnTo>
                <a:cubicBezTo>
                  <a:pt x="4757" y="5524"/>
                  <a:pt x="4393" y="5547"/>
                  <a:pt x="4253" y="5575"/>
                </a:cubicBezTo>
                <a:cubicBezTo>
                  <a:pt x="4113" y="5603"/>
                  <a:pt x="3728" y="5664"/>
                  <a:pt x="3395" y="5710"/>
                </a:cubicBezTo>
                <a:cubicBezTo>
                  <a:pt x="2186" y="5878"/>
                  <a:pt x="496" y="6126"/>
                  <a:pt x="269" y="6169"/>
                </a:cubicBezTo>
                <a:cubicBezTo>
                  <a:pt x="142" y="6193"/>
                  <a:pt x="22" y="6242"/>
                  <a:pt x="3" y="6276"/>
                </a:cubicBezTo>
                <a:cubicBezTo>
                  <a:pt x="-15" y="6311"/>
                  <a:pt x="51" y="6637"/>
                  <a:pt x="150" y="7000"/>
                </a:cubicBezTo>
                <a:cubicBezTo>
                  <a:pt x="249" y="7364"/>
                  <a:pt x="392" y="7899"/>
                  <a:pt x="467" y="8190"/>
                </a:cubicBezTo>
                <a:cubicBezTo>
                  <a:pt x="720" y="9173"/>
                  <a:pt x="795" y="9453"/>
                  <a:pt x="855" y="9637"/>
                </a:cubicBezTo>
                <a:cubicBezTo>
                  <a:pt x="888" y="9738"/>
                  <a:pt x="975" y="10071"/>
                  <a:pt x="1048" y="10374"/>
                </a:cubicBezTo>
                <a:cubicBezTo>
                  <a:pt x="1121" y="10678"/>
                  <a:pt x="1203" y="11008"/>
                  <a:pt x="1232" y="11109"/>
                </a:cubicBezTo>
                <a:cubicBezTo>
                  <a:pt x="1336" y="11480"/>
                  <a:pt x="1497" y="12087"/>
                  <a:pt x="1616" y="12557"/>
                </a:cubicBezTo>
                <a:cubicBezTo>
                  <a:pt x="1683" y="12822"/>
                  <a:pt x="1783" y="13215"/>
                  <a:pt x="1838" y="13430"/>
                </a:cubicBezTo>
                <a:cubicBezTo>
                  <a:pt x="1894" y="13645"/>
                  <a:pt x="1955" y="13890"/>
                  <a:pt x="1976" y="13973"/>
                </a:cubicBezTo>
                <a:cubicBezTo>
                  <a:pt x="1996" y="14056"/>
                  <a:pt x="2058" y="14140"/>
                  <a:pt x="2115" y="14160"/>
                </a:cubicBezTo>
                <a:cubicBezTo>
                  <a:pt x="2334" y="14239"/>
                  <a:pt x="2950" y="14315"/>
                  <a:pt x="3138" y="14288"/>
                </a:cubicBezTo>
                <a:cubicBezTo>
                  <a:pt x="3248" y="14272"/>
                  <a:pt x="3886" y="14116"/>
                  <a:pt x="4558" y="13941"/>
                </a:cubicBezTo>
                <a:cubicBezTo>
                  <a:pt x="5230" y="13767"/>
                  <a:pt x="6154" y="13527"/>
                  <a:pt x="6612" y="13409"/>
                </a:cubicBezTo>
                <a:lnTo>
                  <a:pt x="7446" y="13195"/>
                </a:lnTo>
                <a:lnTo>
                  <a:pt x="7366" y="12841"/>
                </a:lnTo>
                <a:cubicBezTo>
                  <a:pt x="7321" y="12647"/>
                  <a:pt x="7220" y="12223"/>
                  <a:pt x="7144" y="11900"/>
                </a:cubicBezTo>
                <a:cubicBezTo>
                  <a:pt x="7068" y="11578"/>
                  <a:pt x="7023" y="11284"/>
                  <a:pt x="7043" y="11246"/>
                </a:cubicBezTo>
                <a:cubicBezTo>
                  <a:pt x="7066" y="11202"/>
                  <a:pt x="7167" y="11177"/>
                  <a:pt x="7333" y="11177"/>
                </a:cubicBezTo>
                <a:cubicBezTo>
                  <a:pt x="7497" y="11177"/>
                  <a:pt x="7626" y="11148"/>
                  <a:pt x="7700" y="11092"/>
                </a:cubicBezTo>
                <a:cubicBezTo>
                  <a:pt x="7791" y="11024"/>
                  <a:pt x="8018" y="10991"/>
                  <a:pt x="8822" y="10927"/>
                </a:cubicBezTo>
                <a:cubicBezTo>
                  <a:pt x="9510" y="10873"/>
                  <a:pt x="9852" y="10862"/>
                  <a:pt x="9897" y="10895"/>
                </a:cubicBezTo>
                <a:cubicBezTo>
                  <a:pt x="9941" y="10927"/>
                  <a:pt x="9916" y="11157"/>
                  <a:pt x="9819" y="11622"/>
                </a:cubicBezTo>
                <a:cubicBezTo>
                  <a:pt x="9596" y="12691"/>
                  <a:pt x="9589" y="12810"/>
                  <a:pt x="9744" y="12906"/>
                </a:cubicBezTo>
                <a:cubicBezTo>
                  <a:pt x="9817" y="12951"/>
                  <a:pt x="9858" y="13006"/>
                  <a:pt x="9837" y="13031"/>
                </a:cubicBezTo>
                <a:cubicBezTo>
                  <a:pt x="9787" y="13089"/>
                  <a:pt x="9798" y="13875"/>
                  <a:pt x="9849" y="13935"/>
                </a:cubicBezTo>
                <a:cubicBezTo>
                  <a:pt x="9871" y="13961"/>
                  <a:pt x="9957" y="13982"/>
                  <a:pt x="10040" y="13982"/>
                </a:cubicBezTo>
                <a:cubicBezTo>
                  <a:pt x="10251" y="13982"/>
                  <a:pt x="10269" y="14025"/>
                  <a:pt x="10137" y="14221"/>
                </a:cubicBezTo>
                <a:cubicBezTo>
                  <a:pt x="9755" y="14789"/>
                  <a:pt x="9771" y="15734"/>
                  <a:pt x="10172" y="16193"/>
                </a:cubicBezTo>
                <a:cubicBezTo>
                  <a:pt x="10325" y="16369"/>
                  <a:pt x="10327" y="16381"/>
                  <a:pt x="10327" y="17541"/>
                </a:cubicBezTo>
                <a:lnTo>
                  <a:pt x="10327" y="18710"/>
                </a:lnTo>
                <a:lnTo>
                  <a:pt x="10172" y="18800"/>
                </a:lnTo>
                <a:cubicBezTo>
                  <a:pt x="10086" y="18848"/>
                  <a:pt x="9892" y="18913"/>
                  <a:pt x="9741" y="18944"/>
                </a:cubicBezTo>
                <a:lnTo>
                  <a:pt x="9468" y="18999"/>
                </a:lnTo>
                <a:lnTo>
                  <a:pt x="9468" y="19696"/>
                </a:lnTo>
                <a:lnTo>
                  <a:pt x="9468" y="20393"/>
                </a:lnTo>
                <a:lnTo>
                  <a:pt x="9851" y="20446"/>
                </a:lnTo>
                <a:cubicBezTo>
                  <a:pt x="10060" y="20475"/>
                  <a:pt x="10913" y="20597"/>
                  <a:pt x="11745" y="20718"/>
                </a:cubicBezTo>
                <a:lnTo>
                  <a:pt x="13259" y="20938"/>
                </a:lnTo>
                <a:lnTo>
                  <a:pt x="13513" y="20835"/>
                </a:lnTo>
                <a:cubicBezTo>
                  <a:pt x="13816" y="20711"/>
                  <a:pt x="13952" y="20736"/>
                  <a:pt x="13952" y="20914"/>
                </a:cubicBezTo>
                <a:lnTo>
                  <a:pt x="13952" y="21044"/>
                </a:lnTo>
                <a:lnTo>
                  <a:pt x="15654" y="21285"/>
                </a:lnTo>
                <a:cubicBezTo>
                  <a:pt x="16590" y="21417"/>
                  <a:pt x="17441" y="21544"/>
                  <a:pt x="17546" y="21567"/>
                </a:cubicBezTo>
                <a:cubicBezTo>
                  <a:pt x="17641" y="21588"/>
                  <a:pt x="17727" y="21599"/>
                  <a:pt x="17819" y="21597"/>
                </a:cubicBezTo>
                <a:cubicBezTo>
                  <a:pt x="18098" y="21591"/>
                  <a:pt x="18439" y="21463"/>
                  <a:pt x="19294" y="21088"/>
                </a:cubicBezTo>
                <a:lnTo>
                  <a:pt x="20408" y="20601"/>
                </a:lnTo>
                <a:lnTo>
                  <a:pt x="20408" y="17855"/>
                </a:lnTo>
                <a:lnTo>
                  <a:pt x="20408" y="15110"/>
                </a:lnTo>
                <a:lnTo>
                  <a:pt x="20700" y="15010"/>
                </a:lnTo>
                <a:cubicBezTo>
                  <a:pt x="20895" y="14943"/>
                  <a:pt x="21015" y="14865"/>
                  <a:pt x="21061" y="14778"/>
                </a:cubicBezTo>
                <a:cubicBezTo>
                  <a:pt x="21298" y="14325"/>
                  <a:pt x="21180" y="14023"/>
                  <a:pt x="20523" y="13400"/>
                </a:cubicBezTo>
                <a:lnTo>
                  <a:pt x="20364" y="13249"/>
                </a:lnTo>
                <a:lnTo>
                  <a:pt x="20594" y="13171"/>
                </a:lnTo>
                <a:cubicBezTo>
                  <a:pt x="20802" y="13099"/>
                  <a:pt x="20839" y="13054"/>
                  <a:pt x="20986" y="12720"/>
                </a:cubicBezTo>
                <a:cubicBezTo>
                  <a:pt x="21306" y="11993"/>
                  <a:pt x="21585" y="11127"/>
                  <a:pt x="21585" y="10860"/>
                </a:cubicBezTo>
                <a:cubicBezTo>
                  <a:pt x="21585" y="10712"/>
                  <a:pt x="21531" y="10470"/>
                  <a:pt x="21465" y="10322"/>
                </a:cubicBezTo>
                <a:cubicBezTo>
                  <a:pt x="21282" y="9907"/>
                  <a:pt x="20722" y="8915"/>
                  <a:pt x="20436" y="8496"/>
                </a:cubicBezTo>
                <a:cubicBezTo>
                  <a:pt x="20157" y="8089"/>
                  <a:pt x="20019" y="7957"/>
                  <a:pt x="19666" y="7766"/>
                </a:cubicBezTo>
                <a:cubicBezTo>
                  <a:pt x="19466" y="7657"/>
                  <a:pt x="19432" y="7609"/>
                  <a:pt x="19393" y="7384"/>
                </a:cubicBezTo>
                <a:cubicBezTo>
                  <a:pt x="19336" y="7053"/>
                  <a:pt x="19281" y="7037"/>
                  <a:pt x="18088" y="7000"/>
                </a:cubicBezTo>
                <a:lnTo>
                  <a:pt x="17166" y="6972"/>
                </a:lnTo>
                <a:lnTo>
                  <a:pt x="17166" y="6721"/>
                </a:lnTo>
                <a:lnTo>
                  <a:pt x="17166" y="6710"/>
                </a:lnTo>
                <a:cubicBezTo>
                  <a:pt x="17149" y="6686"/>
                  <a:pt x="17147" y="6666"/>
                  <a:pt x="17165" y="6649"/>
                </a:cubicBezTo>
                <a:lnTo>
                  <a:pt x="17163" y="6472"/>
                </a:lnTo>
                <a:lnTo>
                  <a:pt x="17540" y="6366"/>
                </a:lnTo>
                <a:cubicBezTo>
                  <a:pt x="18201" y="6180"/>
                  <a:pt x="18358" y="6010"/>
                  <a:pt x="18429" y="5392"/>
                </a:cubicBezTo>
                <a:cubicBezTo>
                  <a:pt x="18473" y="5014"/>
                  <a:pt x="18511" y="4937"/>
                  <a:pt x="18963" y="4348"/>
                </a:cubicBezTo>
                <a:cubicBezTo>
                  <a:pt x="19007" y="4290"/>
                  <a:pt x="19101" y="4080"/>
                  <a:pt x="19170" y="3882"/>
                </a:cubicBezTo>
                <a:cubicBezTo>
                  <a:pt x="19296" y="3524"/>
                  <a:pt x="19407" y="3409"/>
                  <a:pt x="19625" y="3409"/>
                </a:cubicBezTo>
                <a:cubicBezTo>
                  <a:pt x="19718" y="3409"/>
                  <a:pt x="19740" y="3371"/>
                  <a:pt x="19740" y="3207"/>
                </a:cubicBezTo>
                <a:cubicBezTo>
                  <a:pt x="19740" y="3045"/>
                  <a:pt x="19710" y="2992"/>
                  <a:pt x="19587" y="2934"/>
                </a:cubicBezTo>
                <a:cubicBezTo>
                  <a:pt x="19471" y="2879"/>
                  <a:pt x="19425" y="2802"/>
                  <a:pt x="19391" y="2617"/>
                </a:cubicBezTo>
                <a:cubicBezTo>
                  <a:pt x="19281" y="2008"/>
                  <a:pt x="18795" y="1272"/>
                  <a:pt x="18235" y="861"/>
                </a:cubicBezTo>
                <a:cubicBezTo>
                  <a:pt x="17812" y="551"/>
                  <a:pt x="17092" y="219"/>
                  <a:pt x="16578" y="99"/>
                </a:cubicBezTo>
                <a:cubicBezTo>
                  <a:pt x="16214" y="14"/>
                  <a:pt x="16004" y="-1"/>
                  <a:pt x="15194" y="0"/>
                </a:cubicBezTo>
                <a:close/>
              </a:path>
            </a:pathLst>
          </a:custGeom>
          <a:ln w="3175">
            <a:miter lim="400000"/>
          </a:ln>
        </p:spPr>
      </p:pic>
      <p:sp>
        <p:nvSpPr>
          <p:cNvPr id="87" name="تجميع"/>
          <p:cNvSpPr txBox="1"/>
          <p:nvPr/>
        </p:nvSpPr>
        <p:spPr>
          <a:xfrm>
            <a:off x="5451541" y="2212684"/>
            <a:ext cx="7034193" cy="354541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7093" tIns="27093" rIns="27093" bIns="27093" anchor="ctr"/>
          <a:lstStyle>
            <a:lvl1pPr>
              <a:defRPr sz="13100">
                <a:solidFill>
                  <a:srgbClr val="000000"/>
                </a:solidFill>
                <a:latin typeface="Tufuli Arabic DEMO Medium"/>
                <a:ea typeface="Tufuli Arabic DEMO Medium"/>
                <a:cs typeface="Tufuli Arabic DEMO Medium"/>
                <a:sym typeface="Tufuli Arabic DEMO Medium"/>
              </a:defRPr>
            </a:lvl1pPr>
          </a:lstStyle>
          <a:p>
            <a:pPr rtl="0">
              <a:defRPr/>
            </a:pPr>
            <a:r>
              <a:t>لنتعلم معاً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مستطيل مستدير الزوايا"/>
          <p:cNvSpPr/>
          <p:nvPr/>
        </p:nvSpPr>
        <p:spPr>
          <a:xfrm>
            <a:off x="622623" y="521750"/>
            <a:ext cx="11655231" cy="8389105"/>
          </a:xfrm>
          <a:prstGeom prst="roundRect">
            <a:avLst>
              <a:gd name="adj" fmla="val 9923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sp>
        <p:nvSpPr>
          <p:cNvPr id="90" name="مع الأب بطاقة تعبئة ألعاب بقيمة ٥٠ ديناراً لعب أولاده بقيمة ٢٠ ديناراً  ، كم ديناراً بقي في البطاقة ؟"/>
          <p:cNvSpPr/>
          <p:nvPr/>
        </p:nvSpPr>
        <p:spPr>
          <a:xfrm>
            <a:off x="1110922" y="1485018"/>
            <a:ext cx="10561980" cy="1826348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/>
          <a:lstStyle>
            <a:lvl1pPr algn="r" defTabSz="457200">
              <a:defRPr b="1" sz="47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 rtl="0">
              <a:defRPr/>
            </a:pPr>
            <a:r>
              <a:t>مع الأب بطاقة تعبئة ألعاب بقيمة ٥٠ ديناراً لعب أولاده بقيمة ٢٠ ديناراً  ، كم ديناراً بقي في البطاقة ؟</a:t>
            </a:r>
          </a:p>
        </p:txBody>
      </p:sp>
      <p:sp>
        <p:nvSpPr>
          <p:cNvPr id="91" name="لايجاد الباقي عليك أن تطرح"/>
          <p:cNvSpPr/>
          <p:nvPr/>
        </p:nvSpPr>
        <p:spPr>
          <a:xfrm>
            <a:off x="5790880" y="3725494"/>
            <a:ext cx="5882022" cy="951636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/>
          <a:lstStyle>
            <a:lvl1pPr defTabSz="457200">
              <a:defRPr b="1" sz="4300">
                <a:solidFill>
                  <a:srgbClr val="A62C17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 rtl="0">
              <a:defRPr/>
            </a:pPr>
            <a:r>
              <a:t>لايجاد الباقي عليك أن تطرح</a:t>
            </a:r>
          </a:p>
        </p:txBody>
      </p:sp>
      <p:pic>
        <p:nvPicPr>
          <p:cNvPr id="92" name="IMG_2867.jpeg" descr="IMG_2867.jpeg"/>
          <p:cNvPicPr>
            <a:picLocks noChangeAspect="1"/>
          </p:cNvPicPr>
          <p:nvPr/>
        </p:nvPicPr>
        <p:blipFill>
          <a:blip r:embed="rId2">
            <a:extLst/>
          </a:blip>
          <a:srcRect l="34789" t="26137" r="41599" b="70725"/>
          <a:stretch>
            <a:fillRect/>
          </a:stretch>
        </p:blipFill>
        <p:spPr>
          <a:xfrm>
            <a:off x="5790880" y="5393281"/>
            <a:ext cx="5823333" cy="991802"/>
          </a:xfrm>
          <a:prstGeom prst="rect">
            <a:avLst/>
          </a:prstGeom>
          <a:ln w="3175">
            <a:miter lim="400000"/>
          </a:ln>
        </p:spPr>
      </p:pic>
      <p:pic>
        <p:nvPicPr>
          <p:cNvPr id="93" name="Grok-Video-9270A284-9FD7-4F50-AFD2-AFC5EC2E0C14.mp4" descr="Grok-Video-9270A284-9FD7-4F50-AFD2-AFC5EC2E0C14.mp4"/>
          <p:cNvPicPr>
            <a:picLocks noChangeAspect="0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5">
            <a:extLst/>
          </a:blip>
          <a:stretch>
            <a:fillRect/>
          </a:stretch>
        </p:blipFill>
        <p:spPr>
          <a:xfrm>
            <a:off x="1074968" y="2950329"/>
            <a:ext cx="3873762" cy="574385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ID="10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7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Class="mediacall" nodeType="afterEffect" presetSubtype="0" presetID="1" grpId="2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6041" fill="hold"/>
                                        <p:tgtEl>
                                          <p:spTgt spid="9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Class="entr" nodeType="clickEffect" presetSubtype="2" presetID="2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video fullScrn="0">
              <p:cMediaNode mute="0" showWhenStopped="1" numSld="1" vol="100000">
                <p:cTn id="17" fill="hold" display="0">
                  <p:stCondLst>
                    <p:cond delay="indefinite"/>
                  </p:stCondLst>
                </p:cTn>
                <p:tgtEl>
                  <p:spTgt spid="93"/>
                </p:tgtEl>
              </p:cMediaNode>
            </p:video>
            <p:seq concurrent="1" prevAc="none" nextAc="seek">
              <p:cTn id="18" evtFilter="cancelBubble" nodeType="interactiveSeq" restart="whenNotActive" fill="hold">
                <p:stCondLst>
                  <p:cond delay="0" evt="onClick">
                    <p:tgtEl>
                      <p:spTgt spid="93"/>
                    </p:tgtEl>
                  </p:cond>
                </p:stCondLst>
                <p:endSync delay="0" evt="end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Class="mediacall" nodeType="clickEffect" presetSubtype="0" presetID="2" fill="hold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9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delay="0" evt="onClick">
                  <p:tgtEl>
                    <p:spTgt spid="93"/>
                  </p:tgtEl>
                </p:cond>
              </p:nextCondLst>
            </p:seq>
          </p:childTnLst>
        </p:cTn>
      </p:par>
    </p:tnLst>
    <p:bldLst>
      <p:bldP build="whole" bldLvl="1" animBg="1" rev="0" advAuto="0" spid="92" grpId="3"/>
      <p:bldP build="whole" bldLvl="1" animBg="1" rev="0" advAuto="0" spid="91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مستطيل مستدير الزوايا"/>
          <p:cNvSpPr/>
          <p:nvPr/>
        </p:nvSpPr>
        <p:spPr>
          <a:xfrm>
            <a:off x="622623" y="521750"/>
            <a:ext cx="11655231" cy="8389105"/>
          </a:xfrm>
          <a:prstGeom prst="roundRect">
            <a:avLst>
              <a:gd name="adj" fmla="val 9923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96" name="IMG_1354.jpeg" descr="IMG_1354.jpeg"/>
          <p:cNvPicPr>
            <a:picLocks noChangeAspect="1"/>
          </p:cNvPicPr>
          <p:nvPr/>
        </p:nvPicPr>
        <p:blipFill>
          <a:blip r:embed="rId2">
            <a:extLst/>
          </a:blip>
          <a:srcRect l="12192" t="2652" r="9756" b="4770"/>
          <a:stretch>
            <a:fillRect/>
          </a:stretch>
        </p:blipFill>
        <p:spPr>
          <a:xfrm>
            <a:off x="9153965" y="2943812"/>
            <a:ext cx="3123889" cy="65613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0" h="21501" fill="norm" stroke="1" extrusionOk="0">
                <a:moveTo>
                  <a:pt x="13444" y="5"/>
                </a:moveTo>
                <a:cubicBezTo>
                  <a:pt x="13093" y="-3"/>
                  <a:pt x="12793" y="-1"/>
                  <a:pt x="12629" y="10"/>
                </a:cubicBezTo>
                <a:cubicBezTo>
                  <a:pt x="11013" y="126"/>
                  <a:pt x="9400" y="761"/>
                  <a:pt x="8354" y="1696"/>
                </a:cubicBezTo>
                <a:cubicBezTo>
                  <a:pt x="8036" y="1980"/>
                  <a:pt x="7501" y="2369"/>
                  <a:pt x="7164" y="2561"/>
                </a:cubicBezTo>
                <a:cubicBezTo>
                  <a:pt x="6322" y="3037"/>
                  <a:pt x="6233" y="3296"/>
                  <a:pt x="6753" y="3756"/>
                </a:cubicBezTo>
                <a:cubicBezTo>
                  <a:pt x="6973" y="3950"/>
                  <a:pt x="7246" y="4108"/>
                  <a:pt x="7359" y="4108"/>
                </a:cubicBezTo>
                <a:cubicBezTo>
                  <a:pt x="7473" y="4108"/>
                  <a:pt x="7724" y="4177"/>
                  <a:pt x="7919" y="4262"/>
                </a:cubicBezTo>
                <a:cubicBezTo>
                  <a:pt x="8115" y="4346"/>
                  <a:pt x="8588" y="4453"/>
                  <a:pt x="8971" y="4498"/>
                </a:cubicBezTo>
                <a:cubicBezTo>
                  <a:pt x="9353" y="4544"/>
                  <a:pt x="9724" y="4609"/>
                  <a:pt x="9794" y="4643"/>
                </a:cubicBezTo>
                <a:cubicBezTo>
                  <a:pt x="10001" y="4741"/>
                  <a:pt x="8765" y="4970"/>
                  <a:pt x="8022" y="4972"/>
                </a:cubicBezTo>
                <a:cubicBezTo>
                  <a:pt x="7215" y="4974"/>
                  <a:pt x="6984" y="5029"/>
                  <a:pt x="5930" y="5463"/>
                </a:cubicBezTo>
                <a:cubicBezTo>
                  <a:pt x="5166" y="5778"/>
                  <a:pt x="5102" y="5791"/>
                  <a:pt x="4927" y="5677"/>
                </a:cubicBezTo>
                <a:cubicBezTo>
                  <a:pt x="4654" y="5498"/>
                  <a:pt x="4442" y="4935"/>
                  <a:pt x="4462" y="4441"/>
                </a:cubicBezTo>
                <a:cubicBezTo>
                  <a:pt x="4497" y="3609"/>
                  <a:pt x="4475" y="3492"/>
                  <a:pt x="4261" y="3390"/>
                </a:cubicBezTo>
                <a:cubicBezTo>
                  <a:pt x="4143" y="3334"/>
                  <a:pt x="3840" y="3290"/>
                  <a:pt x="3587" y="3293"/>
                </a:cubicBezTo>
                <a:cubicBezTo>
                  <a:pt x="2969" y="3300"/>
                  <a:pt x="2243" y="3188"/>
                  <a:pt x="1737" y="3008"/>
                </a:cubicBezTo>
                <a:cubicBezTo>
                  <a:pt x="1022" y="2754"/>
                  <a:pt x="486" y="2649"/>
                  <a:pt x="267" y="2718"/>
                </a:cubicBezTo>
                <a:cubicBezTo>
                  <a:pt x="99" y="2771"/>
                  <a:pt x="112" y="2793"/>
                  <a:pt x="343" y="2857"/>
                </a:cubicBezTo>
                <a:cubicBezTo>
                  <a:pt x="494" y="2900"/>
                  <a:pt x="859" y="3042"/>
                  <a:pt x="1152" y="3173"/>
                </a:cubicBezTo>
                <a:lnTo>
                  <a:pt x="1685" y="3410"/>
                </a:lnTo>
                <a:lnTo>
                  <a:pt x="1503" y="3735"/>
                </a:lnTo>
                <a:lnTo>
                  <a:pt x="1321" y="4060"/>
                </a:lnTo>
                <a:lnTo>
                  <a:pt x="2003" y="4346"/>
                </a:lnTo>
                <a:lnTo>
                  <a:pt x="2685" y="4634"/>
                </a:lnTo>
                <a:lnTo>
                  <a:pt x="2596" y="5586"/>
                </a:lnTo>
                <a:cubicBezTo>
                  <a:pt x="2495" y="6663"/>
                  <a:pt x="2605" y="7004"/>
                  <a:pt x="3128" y="7220"/>
                </a:cubicBezTo>
                <a:cubicBezTo>
                  <a:pt x="3517" y="7381"/>
                  <a:pt x="4416" y="7423"/>
                  <a:pt x="5036" y="7310"/>
                </a:cubicBezTo>
                <a:cubicBezTo>
                  <a:pt x="5264" y="7269"/>
                  <a:pt x="5444" y="7279"/>
                  <a:pt x="5628" y="7344"/>
                </a:cubicBezTo>
                <a:cubicBezTo>
                  <a:pt x="5936" y="7452"/>
                  <a:pt x="6583" y="7465"/>
                  <a:pt x="6949" y="7371"/>
                </a:cubicBezTo>
                <a:cubicBezTo>
                  <a:pt x="7305" y="7280"/>
                  <a:pt x="7435" y="7381"/>
                  <a:pt x="7702" y="7949"/>
                </a:cubicBezTo>
                <a:cubicBezTo>
                  <a:pt x="7990" y="8561"/>
                  <a:pt x="7999" y="8524"/>
                  <a:pt x="7509" y="8791"/>
                </a:cubicBezTo>
                <a:cubicBezTo>
                  <a:pt x="7279" y="8917"/>
                  <a:pt x="7122" y="9061"/>
                  <a:pt x="7164" y="9113"/>
                </a:cubicBezTo>
                <a:cubicBezTo>
                  <a:pt x="7205" y="9164"/>
                  <a:pt x="6997" y="9459"/>
                  <a:pt x="6699" y="9768"/>
                </a:cubicBezTo>
                <a:cubicBezTo>
                  <a:pt x="6401" y="10077"/>
                  <a:pt x="5547" y="11095"/>
                  <a:pt x="4802" y="12028"/>
                </a:cubicBezTo>
                <a:cubicBezTo>
                  <a:pt x="4057" y="12962"/>
                  <a:pt x="3106" y="14125"/>
                  <a:pt x="2688" y="14614"/>
                </a:cubicBezTo>
                <a:cubicBezTo>
                  <a:pt x="2270" y="15102"/>
                  <a:pt x="1962" y="15546"/>
                  <a:pt x="2006" y="15601"/>
                </a:cubicBezTo>
                <a:cubicBezTo>
                  <a:pt x="2050" y="15655"/>
                  <a:pt x="2206" y="15715"/>
                  <a:pt x="2354" y="15733"/>
                </a:cubicBezTo>
                <a:cubicBezTo>
                  <a:pt x="2501" y="15752"/>
                  <a:pt x="3046" y="15869"/>
                  <a:pt x="3563" y="15994"/>
                </a:cubicBezTo>
                <a:cubicBezTo>
                  <a:pt x="4080" y="16118"/>
                  <a:pt x="4611" y="16220"/>
                  <a:pt x="4745" y="16220"/>
                </a:cubicBezTo>
                <a:cubicBezTo>
                  <a:pt x="4879" y="16220"/>
                  <a:pt x="5024" y="16246"/>
                  <a:pt x="5066" y="16278"/>
                </a:cubicBezTo>
                <a:cubicBezTo>
                  <a:pt x="5131" y="16329"/>
                  <a:pt x="4792" y="17003"/>
                  <a:pt x="3976" y="18435"/>
                </a:cubicBezTo>
                <a:cubicBezTo>
                  <a:pt x="3665" y="18980"/>
                  <a:pt x="3107" y="19476"/>
                  <a:pt x="2726" y="19545"/>
                </a:cubicBezTo>
                <a:cubicBezTo>
                  <a:pt x="2525" y="19582"/>
                  <a:pt x="2372" y="19677"/>
                  <a:pt x="2321" y="19799"/>
                </a:cubicBezTo>
                <a:cubicBezTo>
                  <a:pt x="2267" y="19927"/>
                  <a:pt x="1903" y="20143"/>
                  <a:pt x="1256" y="20430"/>
                </a:cubicBezTo>
                <a:cubicBezTo>
                  <a:pt x="365" y="20824"/>
                  <a:pt x="-169" y="21220"/>
                  <a:pt x="49" y="21324"/>
                </a:cubicBezTo>
                <a:cubicBezTo>
                  <a:pt x="95" y="21346"/>
                  <a:pt x="432" y="21404"/>
                  <a:pt x="797" y="21452"/>
                </a:cubicBezTo>
                <a:cubicBezTo>
                  <a:pt x="1899" y="21597"/>
                  <a:pt x="3596" y="21406"/>
                  <a:pt x="4438" y="21042"/>
                </a:cubicBezTo>
                <a:cubicBezTo>
                  <a:pt x="4731" y="20915"/>
                  <a:pt x="5055" y="20812"/>
                  <a:pt x="5161" y="20812"/>
                </a:cubicBezTo>
                <a:cubicBezTo>
                  <a:pt x="5266" y="20812"/>
                  <a:pt x="5556" y="20752"/>
                  <a:pt x="5805" y="20679"/>
                </a:cubicBezTo>
                <a:cubicBezTo>
                  <a:pt x="6203" y="20563"/>
                  <a:pt x="6257" y="20514"/>
                  <a:pt x="6253" y="20264"/>
                </a:cubicBezTo>
                <a:cubicBezTo>
                  <a:pt x="6251" y="20108"/>
                  <a:pt x="6139" y="19827"/>
                  <a:pt x="6003" y="19639"/>
                </a:cubicBezTo>
                <a:lnTo>
                  <a:pt x="5756" y="19297"/>
                </a:lnTo>
                <a:lnTo>
                  <a:pt x="6270" y="18736"/>
                </a:lnTo>
                <a:cubicBezTo>
                  <a:pt x="6553" y="18428"/>
                  <a:pt x="7044" y="17972"/>
                  <a:pt x="7359" y="17726"/>
                </a:cubicBezTo>
                <a:cubicBezTo>
                  <a:pt x="7675" y="17479"/>
                  <a:pt x="8077" y="17107"/>
                  <a:pt x="8253" y="16899"/>
                </a:cubicBezTo>
                <a:cubicBezTo>
                  <a:pt x="8617" y="16468"/>
                  <a:pt x="8538" y="16478"/>
                  <a:pt x="10571" y="16593"/>
                </a:cubicBezTo>
                <a:lnTo>
                  <a:pt x="11615" y="16653"/>
                </a:lnTo>
                <a:lnTo>
                  <a:pt x="11656" y="17922"/>
                </a:lnTo>
                <a:cubicBezTo>
                  <a:pt x="11696" y="19151"/>
                  <a:pt x="11686" y="19202"/>
                  <a:pt x="11360" y="19519"/>
                </a:cubicBezTo>
                <a:cubicBezTo>
                  <a:pt x="11174" y="19699"/>
                  <a:pt x="10980" y="20003"/>
                  <a:pt x="10930" y="20195"/>
                </a:cubicBezTo>
                <a:cubicBezTo>
                  <a:pt x="10841" y="20537"/>
                  <a:pt x="10850" y="20548"/>
                  <a:pt x="11297" y="20678"/>
                </a:cubicBezTo>
                <a:cubicBezTo>
                  <a:pt x="11548" y="20751"/>
                  <a:pt x="11839" y="20812"/>
                  <a:pt x="11944" y="20812"/>
                </a:cubicBezTo>
                <a:cubicBezTo>
                  <a:pt x="12048" y="20812"/>
                  <a:pt x="12344" y="20900"/>
                  <a:pt x="12601" y="21008"/>
                </a:cubicBezTo>
                <a:cubicBezTo>
                  <a:pt x="13136" y="21233"/>
                  <a:pt x="13784" y="21329"/>
                  <a:pt x="14884" y="21348"/>
                </a:cubicBezTo>
                <a:cubicBezTo>
                  <a:pt x="16049" y="21367"/>
                  <a:pt x="16336" y="21352"/>
                  <a:pt x="16613" y="21255"/>
                </a:cubicBezTo>
                <a:cubicBezTo>
                  <a:pt x="17042" y="21105"/>
                  <a:pt x="16693" y="20766"/>
                  <a:pt x="15718" y="20389"/>
                </a:cubicBezTo>
                <a:cubicBezTo>
                  <a:pt x="15259" y="20212"/>
                  <a:pt x="14884" y="20030"/>
                  <a:pt x="14884" y="19986"/>
                </a:cubicBezTo>
                <a:cubicBezTo>
                  <a:pt x="14884" y="19942"/>
                  <a:pt x="14663" y="19805"/>
                  <a:pt x="14395" y="19680"/>
                </a:cubicBezTo>
                <a:cubicBezTo>
                  <a:pt x="14082" y="19535"/>
                  <a:pt x="13909" y="19392"/>
                  <a:pt x="13909" y="19280"/>
                </a:cubicBezTo>
                <a:cubicBezTo>
                  <a:pt x="13909" y="19105"/>
                  <a:pt x="14201" y="18418"/>
                  <a:pt x="14727" y="17351"/>
                </a:cubicBezTo>
                <a:cubicBezTo>
                  <a:pt x="14880" y="17040"/>
                  <a:pt x="15023" y="16711"/>
                  <a:pt x="15047" y="16619"/>
                </a:cubicBezTo>
                <a:cubicBezTo>
                  <a:pt x="15089" y="16461"/>
                  <a:pt x="15148" y="16451"/>
                  <a:pt x="16205" y="16414"/>
                </a:cubicBezTo>
                <a:cubicBezTo>
                  <a:pt x="16933" y="16388"/>
                  <a:pt x="17520" y="16324"/>
                  <a:pt x="17903" y="16230"/>
                </a:cubicBezTo>
                <a:cubicBezTo>
                  <a:pt x="18225" y="16151"/>
                  <a:pt x="18705" y="16087"/>
                  <a:pt x="18971" y="16087"/>
                </a:cubicBezTo>
                <a:cubicBezTo>
                  <a:pt x="19666" y="16087"/>
                  <a:pt x="20154" y="15981"/>
                  <a:pt x="20300" y="15797"/>
                </a:cubicBezTo>
                <a:cubicBezTo>
                  <a:pt x="20371" y="15708"/>
                  <a:pt x="20618" y="15605"/>
                  <a:pt x="20857" y="15566"/>
                </a:cubicBezTo>
                <a:cubicBezTo>
                  <a:pt x="21093" y="15526"/>
                  <a:pt x="21328" y="15442"/>
                  <a:pt x="21379" y="15378"/>
                </a:cubicBezTo>
                <a:cubicBezTo>
                  <a:pt x="21431" y="15314"/>
                  <a:pt x="21304" y="15029"/>
                  <a:pt x="21094" y="14737"/>
                </a:cubicBezTo>
                <a:cubicBezTo>
                  <a:pt x="20452" y="13847"/>
                  <a:pt x="17440" y="10020"/>
                  <a:pt x="17055" y="9607"/>
                </a:cubicBezTo>
                <a:cubicBezTo>
                  <a:pt x="16855" y="9392"/>
                  <a:pt x="16691" y="9206"/>
                  <a:pt x="16691" y="9193"/>
                </a:cubicBezTo>
                <a:cubicBezTo>
                  <a:pt x="16691" y="9180"/>
                  <a:pt x="16876" y="9124"/>
                  <a:pt x="17102" y="9068"/>
                </a:cubicBezTo>
                <a:cubicBezTo>
                  <a:pt x="17526" y="8963"/>
                  <a:pt x="17801" y="8656"/>
                  <a:pt x="17803" y="8287"/>
                </a:cubicBezTo>
                <a:cubicBezTo>
                  <a:pt x="17803" y="8155"/>
                  <a:pt x="17912" y="8079"/>
                  <a:pt x="18197" y="8008"/>
                </a:cubicBezTo>
                <a:cubicBezTo>
                  <a:pt x="18990" y="7812"/>
                  <a:pt x="19008" y="7747"/>
                  <a:pt x="18428" y="7218"/>
                </a:cubicBezTo>
                <a:cubicBezTo>
                  <a:pt x="18000" y="6828"/>
                  <a:pt x="16922" y="5549"/>
                  <a:pt x="16792" y="5276"/>
                </a:cubicBezTo>
                <a:cubicBezTo>
                  <a:pt x="16775" y="5241"/>
                  <a:pt x="17180" y="5191"/>
                  <a:pt x="17691" y="5166"/>
                </a:cubicBezTo>
                <a:cubicBezTo>
                  <a:pt x="19126" y="5094"/>
                  <a:pt x="19231" y="5062"/>
                  <a:pt x="19528" y="4621"/>
                </a:cubicBezTo>
                <a:cubicBezTo>
                  <a:pt x="19575" y="4551"/>
                  <a:pt x="19677" y="4519"/>
                  <a:pt x="19770" y="4546"/>
                </a:cubicBezTo>
                <a:cubicBezTo>
                  <a:pt x="19991" y="4612"/>
                  <a:pt x="19806" y="4261"/>
                  <a:pt x="19504" y="4042"/>
                </a:cubicBezTo>
                <a:cubicBezTo>
                  <a:pt x="19029" y="3697"/>
                  <a:pt x="18787" y="3220"/>
                  <a:pt x="18781" y="2611"/>
                </a:cubicBezTo>
                <a:cubicBezTo>
                  <a:pt x="18770" y="1556"/>
                  <a:pt x="18192" y="949"/>
                  <a:pt x="16694" y="421"/>
                </a:cubicBezTo>
                <a:cubicBezTo>
                  <a:pt x="15973" y="167"/>
                  <a:pt x="15781" y="135"/>
                  <a:pt x="14564" y="55"/>
                </a:cubicBezTo>
                <a:cubicBezTo>
                  <a:pt x="14196" y="30"/>
                  <a:pt x="13795" y="13"/>
                  <a:pt x="13444" y="5"/>
                </a:cubicBezTo>
                <a:close/>
              </a:path>
            </a:pathLst>
          </a:custGeom>
          <a:ln w="3175">
            <a:miter lim="400000"/>
          </a:ln>
        </p:spPr>
      </p:pic>
      <p:grpSp>
        <p:nvGrpSpPr>
          <p:cNvPr id="99" name="مجموعة 57"/>
          <p:cNvGrpSpPr/>
          <p:nvPr/>
        </p:nvGrpSpPr>
        <p:grpSpPr>
          <a:xfrm>
            <a:off x="1185905" y="2943812"/>
            <a:ext cx="1446599" cy="3544981"/>
            <a:chOff x="0" y="0"/>
            <a:chExt cx="1446598" cy="3544980"/>
          </a:xfrm>
        </p:grpSpPr>
        <p:pic>
          <p:nvPicPr>
            <p:cNvPr id="97" name="صورة 11" descr="صورة 11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 rot="5400000">
              <a:off x="-1468282" y="1468283"/>
              <a:ext cx="3544980" cy="608415"/>
            </a:xfrm>
            <a:prstGeom prst="rect">
              <a:avLst/>
            </a:prstGeom>
            <a:ln w="3175" cap="flat">
              <a:noFill/>
              <a:miter lim="400000"/>
            </a:ln>
            <a:effectLst/>
          </p:spPr>
        </p:pic>
        <p:pic>
          <p:nvPicPr>
            <p:cNvPr id="98" name="صورة 14" descr="صورة 14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 rot="5400000">
              <a:off x="-630098" y="1468281"/>
              <a:ext cx="3544980" cy="608415"/>
            </a:xfrm>
            <a:prstGeom prst="rect">
              <a:avLst/>
            </a:prstGeom>
            <a:ln w="3175" cap="flat">
              <a:noFill/>
              <a:miter lim="400000"/>
            </a:ln>
            <a:effectLst/>
          </p:spPr>
        </p:pic>
      </p:grpSp>
      <p:sp>
        <p:nvSpPr>
          <p:cNvPr id="100" name="علامة الضرب 47"/>
          <p:cNvSpPr/>
          <p:nvPr/>
        </p:nvSpPr>
        <p:spPr>
          <a:xfrm>
            <a:off x="1144057" y="3939252"/>
            <a:ext cx="720786" cy="201328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655"/>
                </a:moveTo>
                <a:lnTo>
                  <a:pt x="4088" y="0"/>
                </a:lnTo>
                <a:lnTo>
                  <a:pt x="10800" y="7261"/>
                </a:lnTo>
                <a:lnTo>
                  <a:pt x="17512" y="0"/>
                </a:lnTo>
                <a:lnTo>
                  <a:pt x="21600" y="2655"/>
                </a:lnTo>
                <a:lnTo>
                  <a:pt x="14071" y="10800"/>
                </a:lnTo>
                <a:lnTo>
                  <a:pt x="21600" y="18945"/>
                </a:lnTo>
                <a:lnTo>
                  <a:pt x="17512" y="21600"/>
                </a:lnTo>
                <a:lnTo>
                  <a:pt x="10800" y="14339"/>
                </a:lnTo>
                <a:lnTo>
                  <a:pt x="4088" y="21600"/>
                </a:lnTo>
                <a:lnTo>
                  <a:pt x="0" y="18945"/>
                </a:lnTo>
                <a:lnTo>
                  <a:pt x="7529" y="10800"/>
                </a:lnTo>
                <a:close/>
              </a:path>
            </a:pathLst>
          </a:custGeom>
          <a:solidFill>
            <a:srgbClr val="FF0000"/>
          </a:solidFill>
          <a:ln w="25400">
            <a:solidFill>
              <a:srgbClr val="0D0D0D"/>
            </a:solidFill>
          </a:ln>
        </p:spPr>
        <p:txBody>
          <a:bodyPr lIns="48766" tIns="48766" rIns="48766" bIns="48766" anchor="ctr"/>
          <a:lstStyle/>
          <a:p>
            <a:pPr defTabSz="914400" rtl="0">
              <a:defRPr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</a:p>
        </p:txBody>
      </p:sp>
      <p:sp>
        <p:nvSpPr>
          <p:cNvPr id="101" name="مع الأب بطاقة تعبئة ألعاب بقيمة ٥٠ ديناراً لعب أولاده بقيمة ٢٠ ديناراً  ، كم ديناراً بقي في البطاقة ؟"/>
          <p:cNvSpPr/>
          <p:nvPr/>
        </p:nvSpPr>
        <p:spPr>
          <a:xfrm>
            <a:off x="1169248" y="880767"/>
            <a:ext cx="10561981" cy="1826348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/>
          <a:lstStyle>
            <a:lvl1pPr algn="r" defTabSz="457200">
              <a:defRPr b="1" sz="47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 rtl="0">
              <a:defRPr/>
            </a:pPr>
            <a:r>
              <a:t>مع الأب بطاقة تعبئة ألعاب بقيمة ٥٠ ديناراً لعب أولاده بقيمة ٢٠ ديناراً  ، كم ديناراً بقي في البطاقة ؟</a:t>
            </a:r>
          </a:p>
        </p:txBody>
      </p:sp>
      <p:grpSp>
        <p:nvGrpSpPr>
          <p:cNvPr id="104" name="مجموعة 57"/>
          <p:cNvGrpSpPr/>
          <p:nvPr/>
        </p:nvGrpSpPr>
        <p:grpSpPr>
          <a:xfrm>
            <a:off x="2769921" y="2943812"/>
            <a:ext cx="1446599" cy="3544981"/>
            <a:chOff x="0" y="0"/>
            <a:chExt cx="1446598" cy="3544980"/>
          </a:xfrm>
        </p:grpSpPr>
        <p:pic>
          <p:nvPicPr>
            <p:cNvPr id="102" name="صورة 11" descr="صورة 11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 rot="5400000">
              <a:off x="-1468282" y="1468283"/>
              <a:ext cx="3544980" cy="608415"/>
            </a:xfrm>
            <a:prstGeom prst="rect">
              <a:avLst/>
            </a:prstGeom>
            <a:ln w="3175" cap="flat">
              <a:noFill/>
              <a:miter lim="400000"/>
            </a:ln>
            <a:effectLst/>
          </p:spPr>
        </p:pic>
        <p:pic>
          <p:nvPicPr>
            <p:cNvPr id="103" name="صورة 14" descr="صورة 14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 rot="5400000">
              <a:off x="-630098" y="1468281"/>
              <a:ext cx="3544980" cy="608415"/>
            </a:xfrm>
            <a:prstGeom prst="rect">
              <a:avLst/>
            </a:prstGeom>
            <a:ln w="3175" cap="flat">
              <a:noFill/>
              <a:miter lim="400000"/>
            </a:ln>
            <a:effectLst/>
          </p:spPr>
        </p:pic>
      </p:grpSp>
      <p:pic>
        <p:nvPicPr>
          <p:cNvPr id="105" name="صورة 14" descr="صورة 14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 rot="5400000">
            <a:off x="2885654" y="4412095"/>
            <a:ext cx="3544980" cy="608415"/>
          </a:xfrm>
          <a:prstGeom prst="rect">
            <a:avLst/>
          </a:prstGeom>
          <a:ln w="3175">
            <a:miter lim="400000"/>
          </a:ln>
        </p:spPr>
      </p:pic>
      <p:sp>
        <p:nvSpPr>
          <p:cNvPr id="106" name="علامة الضرب 47"/>
          <p:cNvSpPr/>
          <p:nvPr/>
        </p:nvSpPr>
        <p:spPr>
          <a:xfrm>
            <a:off x="2016797" y="3870159"/>
            <a:ext cx="613870" cy="21514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655"/>
                </a:moveTo>
                <a:lnTo>
                  <a:pt x="4088" y="0"/>
                </a:lnTo>
                <a:lnTo>
                  <a:pt x="10800" y="7261"/>
                </a:lnTo>
                <a:lnTo>
                  <a:pt x="17512" y="0"/>
                </a:lnTo>
                <a:lnTo>
                  <a:pt x="21600" y="2655"/>
                </a:lnTo>
                <a:lnTo>
                  <a:pt x="14071" y="10800"/>
                </a:lnTo>
                <a:lnTo>
                  <a:pt x="21600" y="18945"/>
                </a:lnTo>
                <a:lnTo>
                  <a:pt x="17512" y="21600"/>
                </a:lnTo>
                <a:lnTo>
                  <a:pt x="10800" y="14339"/>
                </a:lnTo>
                <a:lnTo>
                  <a:pt x="4088" y="21600"/>
                </a:lnTo>
                <a:lnTo>
                  <a:pt x="0" y="18945"/>
                </a:lnTo>
                <a:lnTo>
                  <a:pt x="7529" y="10800"/>
                </a:lnTo>
                <a:close/>
              </a:path>
            </a:pathLst>
          </a:custGeom>
          <a:solidFill>
            <a:srgbClr val="FF0000"/>
          </a:solidFill>
          <a:ln w="25400">
            <a:solidFill>
              <a:srgbClr val="0D0D0D"/>
            </a:solidFill>
          </a:ln>
        </p:spPr>
        <p:txBody>
          <a:bodyPr lIns="48766" tIns="48766" rIns="48766" bIns="48766" anchor="ctr"/>
          <a:lstStyle/>
          <a:p>
            <a:pPr defTabSz="914400" rtl="0">
              <a:defRPr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</a:p>
        </p:txBody>
      </p:sp>
      <p:sp>
        <p:nvSpPr>
          <p:cNvPr id="107" name="٠ ٥…"/>
          <p:cNvSpPr/>
          <p:nvPr/>
        </p:nvSpPr>
        <p:spPr>
          <a:xfrm>
            <a:off x="6250667" y="3225573"/>
            <a:ext cx="1583935" cy="1778634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/>
          <a:lstStyle/>
          <a:p>
            <a:pPr algn="r" defTabSz="457200" rtl="0">
              <a:defRPr b="1" sz="5200">
                <a:solidFill>
                  <a:srgbClr val="E22400"/>
                </a:solidFill>
                <a:latin typeface="Segoe UI"/>
                <a:ea typeface="Segoe UI"/>
                <a:cs typeface="Segoe UI"/>
                <a:sym typeface="Segoe UI"/>
              </a:defRPr>
            </a:pPr>
            <a:r>
              <a:t>  ٠ ٥</a:t>
            </a:r>
          </a:p>
          <a:p>
            <a:pPr algn="r" defTabSz="457200" rtl="0">
              <a:defRPr b="1" sz="5200">
                <a:solidFill>
                  <a:srgbClr val="E22400"/>
                </a:solidFill>
                <a:latin typeface="Segoe UI"/>
                <a:ea typeface="Segoe UI"/>
                <a:cs typeface="Segoe UI"/>
                <a:sym typeface="Segoe UI"/>
              </a:defRPr>
            </a:pPr>
            <a:r>
              <a:t>- ٠ ٢</a:t>
            </a:r>
          </a:p>
        </p:txBody>
      </p:sp>
      <p:sp>
        <p:nvSpPr>
          <p:cNvPr id="108" name="____"/>
          <p:cNvSpPr/>
          <p:nvPr/>
        </p:nvSpPr>
        <p:spPr>
          <a:xfrm>
            <a:off x="5632751" y="4487753"/>
            <a:ext cx="2333565" cy="1248869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/>
          <a:lstStyle>
            <a:lvl1pPr algn="r" defTabSz="457200">
              <a:defRPr b="1" sz="5200">
                <a:solidFill>
                  <a:srgbClr val="E224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 rtl="0">
              <a:defRPr/>
            </a:pPr>
            <a:r>
              <a:t>  ____</a:t>
            </a:r>
          </a:p>
        </p:txBody>
      </p:sp>
      <p:sp>
        <p:nvSpPr>
          <p:cNvPr id="109" name="٠ ٣"/>
          <p:cNvSpPr/>
          <p:nvPr/>
        </p:nvSpPr>
        <p:spPr>
          <a:xfrm>
            <a:off x="6122269" y="5004206"/>
            <a:ext cx="1583935" cy="127784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/>
          <a:lstStyle>
            <a:lvl1pPr algn="r" defTabSz="457200">
              <a:defRPr b="1" sz="5200">
                <a:solidFill>
                  <a:srgbClr val="0061FE"/>
                </a:solidFill>
                <a:latin typeface="Segoe UI"/>
                <a:ea typeface="Segoe UI"/>
                <a:cs typeface="Segoe UI"/>
                <a:sym typeface="Segoe UI"/>
              </a:defRPr>
            </a:lvl1pPr>
          </a:lstStyle>
          <a:p>
            <a:pPr rtl="0">
              <a:defRPr/>
            </a:pPr>
            <a:r>
              <a:t>  ٠ ٣</a:t>
            </a:r>
          </a:p>
        </p:txBody>
      </p:sp>
      <p:sp>
        <p:nvSpPr>
          <p:cNvPr id="110" name="عدد الدنانير المتبقية ٣٠ ديناراً"/>
          <p:cNvSpPr/>
          <p:nvPr/>
        </p:nvSpPr>
        <p:spPr>
          <a:xfrm>
            <a:off x="1653413" y="7495468"/>
            <a:ext cx="7168811" cy="2258132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/>
          <a:lstStyle>
            <a:lvl1pPr algn="r" defTabSz="457200">
              <a:defRPr b="1" sz="5200">
                <a:solidFill>
                  <a:srgbClr val="E224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 rtl="0">
              <a:defRPr/>
            </a:pPr>
            <a:r>
              <a:t>  عدد الدنانير المتبقية ٣٠ ديناراً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Class="entr" nodeType="after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Class="entr" nodeType="clickEffect" presetSubtype="12" presetID="18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Left)" transition="in">
                                      <p:cBhvr>
                                        <p:cTn id="14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Class="entr" nodeType="afterEffect" presetSubtype="12" presetID="18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Left)" transition="in">
                                      <p:cBhvr>
                                        <p:cTn id="1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Class="entr" nodeType="afterEffect" presetSubtype="2" presetID="22" grpId="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right)" transition="in">
                                      <p:cBhvr>
                                        <p:cTn id="22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Class="entr" nodeType="clickEffect" presetSubtype="16" presetID="23" grpId="6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Class="entr" nodeType="clickEffect" presetSubtype="16" presetID="23" grpId="7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2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Class="entr" nodeType="clickEffect" presetSubtype="0" presetID="1" grpId="8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8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Class="entr" nodeType="clickEffect" presetSubtype="0" presetID="1" grpId="9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2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06" grpId="7"/>
      <p:bldP build="whole" bldLvl="1" animBg="1" rev="0" advAuto="0" spid="107" grpId="1"/>
      <p:bldP build="whole" bldLvl="1" animBg="1" rev="0" advAuto="0" spid="109" grpId="8"/>
      <p:bldP build="whole" bldLvl="1" animBg="1" rev="0" advAuto="0" spid="104" grpId="4"/>
      <p:bldP build="whole" bldLvl="1" animBg="1" rev="0" advAuto="0" spid="105" grpId="5"/>
      <p:bldP build="whole" bldLvl="1" animBg="1" rev="0" advAuto="0" spid="110" grpId="9"/>
      <p:bldP build="whole" bldLvl="1" animBg="1" rev="0" advAuto="0" spid="108" grpId="2"/>
      <p:bldP build="whole" bldLvl="1" animBg="1" rev="0" advAuto="0" spid="99" grpId="3"/>
      <p:bldP build="whole" bldLvl="1" animBg="1" rev="0" advAuto="0" spid="100" grpId="6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دائرة"/>
          <p:cNvSpPr/>
          <p:nvPr/>
        </p:nvSpPr>
        <p:spPr>
          <a:xfrm>
            <a:off x="5616819" y="452324"/>
            <a:ext cx="6868915" cy="6868914"/>
          </a:xfrm>
          <a:prstGeom prst="ellipse">
            <a:avLst/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113" name="IMG_1367.jpeg" descr="IMG_1367.jpeg"/>
          <p:cNvPicPr>
            <a:picLocks noChangeAspect="0"/>
          </p:cNvPicPr>
          <p:nvPr/>
        </p:nvPicPr>
        <p:blipFill>
          <a:blip r:embed="rId2">
            <a:extLst/>
          </a:blip>
          <a:srcRect l="19829" t="11487" r="20421" b="11240"/>
          <a:stretch>
            <a:fillRect/>
          </a:stretch>
        </p:blipFill>
        <p:spPr>
          <a:xfrm flipH="1">
            <a:off x="288897" y="1793941"/>
            <a:ext cx="5732884" cy="736251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85" h="21598" fill="norm" stroke="1" extrusionOk="0">
                <a:moveTo>
                  <a:pt x="15194" y="0"/>
                </a:moveTo>
                <a:cubicBezTo>
                  <a:pt x="14528" y="0"/>
                  <a:pt x="14161" y="20"/>
                  <a:pt x="13984" y="66"/>
                </a:cubicBezTo>
                <a:cubicBezTo>
                  <a:pt x="13362" y="227"/>
                  <a:pt x="12831" y="456"/>
                  <a:pt x="12401" y="747"/>
                </a:cubicBezTo>
                <a:cubicBezTo>
                  <a:pt x="11706" y="1218"/>
                  <a:pt x="11342" y="1719"/>
                  <a:pt x="11073" y="2581"/>
                </a:cubicBezTo>
                <a:cubicBezTo>
                  <a:pt x="11015" y="2767"/>
                  <a:pt x="10957" y="2845"/>
                  <a:pt x="10852" y="2879"/>
                </a:cubicBezTo>
                <a:cubicBezTo>
                  <a:pt x="10733" y="2917"/>
                  <a:pt x="10708" y="2961"/>
                  <a:pt x="10708" y="3140"/>
                </a:cubicBezTo>
                <a:cubicBezTo>
                  <a:pt x="10708" y="3350"/>
                  <a:pt x="10714" y="3355"/>
                  <a:pt x="10947" y="3395"/>
                </a:cubicBezTo>
                <a:cubicBezTo>
                  <a:pt x="11150" y="3429"/>
                  <a:pt x="11188" y="3456"/>
                  <a:pt x="11204" y="3572"/>
                </a:cubicBezTo>
                <a:cubicBezTo>
                  <a:pt x="11246" y="3878"/>
                  <a:pt x="11489" y="4373"/>
                  <a:pt x="11632" y="4440"/>
                </a:cubicBezTo>
                <a:cubicBezTo>
                  <a:pt x="11766" y="4504"/>
                  <a:pt x="11777" y="4542"/>
                  <a:pt x="11786" y="5073"/>
                </a:cubicBezTo>
                <a:cubicBezTo>
                  <a:pt x="11791" y="5384"/>
                  <a:pt x="11821" y="5712"/>
                  <a:pt x="11854" y="5801"/>
                </a:cubicBezTo>
                <a:cubicBezTo>
                  <a:pt x="11933" y="6013"/>
                  <a:pt x="12251" y="6230"/>
                  <a:pt x="12648" y="6342"/>
                </a:cubicBezTo>
                <a:lnTo>
                  <a:pt x="12966" y="6432"/>
                </a:lnTo>
                <a:lnTo>
                  <a:pt x="12966" y="6679"/>
                </a:lnTo>
                <a:cubicBezTo>
                  <a:pt x="12966" y="6915"/>
                  <a:pt x="12958" y="6925"/>
                  <a:pt x="12775" y="6954"/>
                </a:cubicBezTo>
                <a:cubicBezTo>
                  <a:pt x="12670" y="6970"/>
                  <a:pt x="12312" y="6986"/>
                  <a:pt x="11980" y="6990"/>
                </a:cubicBezTo>
                <a:cubicBezTo>
                  <a:pt x="10889" y="7000"/>
                  <a:pt x="10831" y="7020"/>
                  <a:pt x="10743" y="7416"/>
                </a:cubicBezTo>
                <a:cubicBezTo>
                  <a:pt x="10711" y="7555"/>
                  <a:pt x="10654" y="7606"/>
                  <a:pt x="10420" y="7705"/>
                </a:cubicBezTo>
                <a:cubicBezTo>
                  <a:pt x="10264" y="7771"/>
                  <a:pt x="9930" y="7967"/>
                  <a:pt x="9676" y="8140"/>
                </a:cubicBezTo>
                <a:cubicBezTo>
                  <a:pt x="8447" y="8977"/>
                  <a:pt x="8253" y="9073"/>
                  <a:pt x="7700" y="9133"/>
                </a:cubicBezTo>
                <a:cubicBezTo>
                  <a:pt x="7404" y="9165"/>
                  <a:pt x="7394" y="9162"/>
                  <a:pt x="7324" y="9027"/>
                </a:cubicBezTo>
                <a:cubicBezTo>
                  <a:pt x="7258" y="8901"/>
                  <a:pt x="7219" y="8887"/>
                  <a:pt x="6887" y="8859"/>
                </a:cubicBezTo>
                <a:cubicBezTo>
                  <a:pt x="6490" y="8827"/>
                  <a:pt x="6417" y="8788"/>
                  <a:pt x="6364" y="8580"/>
                </a:cubicBezTo>
                <a:cubicBezTo>
                  <a:pt x="6244" y="8104"/>
                  <a:pt x="5938" y="6801"/>
                  <a:pt x="5846" y="6374"/>
                </a:cubicBezTo>
                <a:cubicBezTo>
                  <a:pt x="5786" y="6096"/>
                  <a:pt x="5711" y="5790"/>
                  <a:pt x="5677" y="5695"/>
                </a:cubicBezTo>
                <a:lnTo>
                  <a:pt x="5616" y="5524"/>
                </a:lnTo>
                <a:lnTo>
                  <a:pt x="5061" y="5524"/>
                </a:lnTo>
                <a:cubicBezTo>
                  <a:pt x="4757" y="5524"/>
                  <a:pt x="4393" y="5547"/>
                  <a:pt x="4253" y="5575"/>
                </a:cubicBezTo>
                <a:cubicBezTo>
                  <a:pt x="4113" y="5603"/>
                  <a:pt x="3728" y="5664"/>
                  <a:pt x="3395" y="5710"/>
                </a:cubicBezTo>
                <a:cubicBezTo>
                  <a:pt x="2186" y="5878"/>
                  <a:pt x="496" y="6126"/>
                  <a:pt x="269" y="6169"/>
                </a:cubicBezTo>
                <a:cubicBezTo>
                  <a:pt x="142" y="6193"/>
                  <a:pt x="22" y="6242"/>
                  <a:pt x="3" y="6276"/>
                </a:cubicBezTo>
                <a:cubicBezTo>
                  <a:pt x="-15" y="6311"/>
                  <a:pt x="51" y="6637"/>
                  <a:pt x="150" y="7000"/>
                </a:cubicBezTo>
                <a:cubicBezTo>
                  <a:pt x="249" y="7364"/>
                  <a:pt x="392" y="7899"/>
                  <a:pt x="467" y="8190"/>
                </a:cubicBezTo>
                <a:cubicBezTo>
                  <a:pt x="720" y="9173"/>
                  <a:pt x="795" y="9453"/>
                  <a:pt x="855" y="9637"/>
                </a:cubicBezTo>
                <a:cubicBezTo>
                  <a:pt x="888" y="9738"/>
                  <a:pt x="975" y="10071"/>
                  <a:pt x="1048" y="10374"/>
                </a:cubicBezTo>
                <a:cubicBezTo>
                  <a:pt x="1121" y="10678"/>
                  <a:pt x="1203" y="11008"/>
                  <a:pt x="1232" y="11109"/>
                </a:cubicBezTo>
                <a:cubicBezTo>
                  <a:pt x="1336" y="11480"/>
                  <a:pt x="1497" y="12087"/>
                  <a:pt x="1616" y="12557"/>
                </a:cubicBezTo>
                <a:cubicBezTo>
                  <a:pt x="1683" y="12822"/>
                  <a:pt x="1783" y="13215"/>
                  <a:pt x="1838" y="13430"/>
                </a:cubicBezTo>
                <a:cubicBezTo>
                  <a:pt x="1894" y="13645"/>
                  <a:pt x="1955" y="13890"/>
                  <a:pt x="1976" y="13973"/>
                </a:cubicBezTo>
                <a:cubicBezTo>
                  <a:pt x="1996" y="14056"/>
                  <a:pt x="2058" y="14140"/>
                  <a:pt x="2115" y="14160"/>
                </a:cubicBezTo>
                <a:cubicBezTo>
                  <a:pt x="2334" y="14239"/>
                  <a:pt x="2950" y="14315"/>
                  <a:pt x="3138" y="14288"/>
                </a:cubicBezTo>
                <a:cubicBezTo>
                  <a:pt x="3248" y="14272"/>
                  <a:pt x="3886" y="14116"/>
                  <a:pt x="4558" y="13941"/>
                </a:cubicBezTo>
                <a:cubicBezTo>
                  <a:pt x="5230" y="13767"/>
                  <a:pt x="6154" y="13527"/>
                  <a:pt x="6612" y="13409"/>
                </a:cubicBezTo>
                <a:lnTo>
                  <a:pt x="7446" y="13195"/>
                </a:lnTo>
                <a:lnTo>
                  <a:pt x="7366" y="12841"/>
                </a:lnTo>
                <a:cubicBezTo>
                  <a:pt x="7321" y="12647"/>
                  <a:pt x="7220" y="12223"/>
                  <a:pt x="7144" y="11900"/>
                </a:cubicBezTo>
                <a:cubicBezTo>
                  <a:pt x="7068" y="11578"/>
                  <a:pt x="7023" y="11284"/>
                  <a:pt x="7043" y="11246"/>
                </a:cubicBezTo>
                <a:cubicBezTo>
                  <a:pt x="7066" y="11202"/>
                  <a:pt x="7167" y="11177"/>
                  <a:pt x="7333" y="11177"/>
                </a:cubicBezTo>
                <a:cubicBezTo>
                  <a:pt x="7497" y="11177"/>
                  <a:pt x="7626" y="11148"/>
                  <a:pt x="7700" y="11092"/>
                </a:cubicBezTo>
                <a:cubicBezTo>
                  <a:pt x="7791" y="11024"/>
                  <a:pt x="8018" y="10991"/>
                  <a:pt x="8822" y="10927"/>
                </a:cubicBezTo>
                <a:cubicBezTo>
                  <a:pt x="9510" y="10873"/>
                  <a:pt x="9852" y="10862"/>
                  <a:pt x="9897" y="10895"/>
                </a:cubicBezTo>
                <a:cubicBezTo>
                  <a:pt x="9941" y="10927"/>
                  <a:pt x="9916" y="11157"/>
                  <a:pt x="9819" y="11622"/>
                </a:cubicBezTo>
                <a:cubicBezTo>
                  <a:pt x="9596" y="12691"/>
                  <a:pt x="9589" y="12810"/>
                  <a:pt x="9744" y="12906"/>
                </a:cubicBezTo>
                <a:cubicBezTo>
                  <a:pt x="9817" y="12951"/>
                  <a:pt x="9858" y="13006"/>
                  <a:pt x="9837" y="13031"/>
                </a:cubicBezTo>
                <a:cubicBezTo>
                  <a:pt x="9787" y="13089"/>
                  <a:pt x="9798" y="13875"/>
                  <a:pt x="9849" y="13935"/>
                </a:cubicBezTo>
                <a:cubicBezTo>
                  <a:pt x="9871" y="13961"/>
                  <a:pt x="9957" y="13982"/>
                  <a:pt x="10040" y="13982"/>
                </a:cubicBezTo>
                <a:cubicBezTo>
                  <a:pt x="10251" y="13982"/>
                  <a:pt x="10269" y="14025"/>
                  <a:pt x="10137" y="14221"/>
                </a:cubicBezTo>
                <a:cubicBezTo>
                  <a:pt x="9755" y="14789"/>
                  <a:pt x="9771" y="15734"/>
                  <a:pt x="10172" y="16193"/>
                </a:cubicBezTo>
                <a:cubicBezTo>
                  <a:pt x="10325" y="16369"/>
                  <a:pt x="10327" y="16381"/>
                  <a:pt x="10327" y="17541"/>
                </a:cubicBezTo>
                <a:lnTo>
                  <a:pt x="10327" y="18710"/>
                </a:lnTo>
                <a:lnTo>
                  <a:pt x="10172" y="18800"/>
                </a:lnTo>
                <a:cubicBezTo>
                  <a:pt x="10086" y="18848"/>
                  <a:pt x="9892" y="18913"/>
                  <a:pt x="9741" y="18944"/>
                </a:cubicBezTo>
                <a:lnTo>
                  <a:pt x="9468" y="18999"/>
                </a:lnTo>
                <a:lnTo>
                  <a:pt x="9468" y="19696"/>
                </a:lnTo>
                <a:lnTo>
                  <a:pt x="9468" y="20393"/>
                </a:lnTo>
                <a:lnTo>
                  <a:pt x="9851" y="20446"/>
                </a:lnTo>
                <a:cubicBezTo>
                  <a:pt x="10060" y="20475"/>
                  <a:pt x="10913" y="20597"/>
                  <a:pt x="11745" y="20718"/>
                </a:cubicBezTo>
                <a:lnTo>
                  <a:pt x="13259" y="20938"/>
                </a:lnTo>
                <a:lnTo>
                  <a:pt x="13513" y="20835"/>
                </a:lnTo>
                <a:cubicBezTo>
                  <a:pt x="13816" y="20711"/>
                  <a:pt x="13952" y="20736"/>
                  <a:pt x="13952" y="20914"/>
                </a:cubicBezTo>
                <a:lnTo>
                  <a:pt x="13952" y="21044"/>
                </a:lnTo>
                <a:lnTo>
                  <a:pt x="15654" y="21285"/>
                </a:lnTo>
                <a:cubicBezTo>
                  <a:pt x="16590" y="21417"/>
                  <a:pt x="17441" y="21544"/>
                  <a:pt x="17546" y="21567"/>
                </a:cubicBezTo>
                <a:cubicBezTo>
                  <a:pt x="17641" y="21588"/>
                  <a:pt x="17727" y="21599"/>
                  <a:pt x="17819" y="21597"/>
                </a:cubicBezTo>
                <a:cubicBezTo>
                  <a:pt x="18098" y="21591"/>
                  <a:pt x="18439" y="21463"/>
                  <a:pt x="19294" y="21088"/>
                </a:cubicBezTo>
                <a:lnTo>
                  <a:pt x="20408" y="20601"/>
                </a:lnTo>
                <a:lnTo>
                  <a:pt x="20408" y="17855"/>
                </a:lnTo>
                <a:lnTo>
                  <a:pt x="20408" y="15110"/>
                </a:lnTo>
                <a:lnTo>
                  <a:pt x="20700" y="15010"/>
                </a:lnTo>
                <a:cubicBezTo>
                  <a:pt x="20895" y="14943"/>
                  <a:pt x="21015" y="14865"/>
                  <a:pt x="21061" y="14778"/>
                </a:cubicBezTo>
                <a:cubicBezTo>
                  <a:pt x="21298" y="14325"/>
                  <a:pt x="21180" y="14023"/>
                  <a:pt x="20523" y="13400"/>
                </a:cubicBezTo>
                <a:lnTo>
                  <a:pt x="20364" y="13249"/>
                </a:lnTo>
                <a:lnTo>
                  <a:pt x="20594" y="13171"/>
                </a:lnTo>
                <a:cubicBezTo>
                  <a:pt x="20802" y="13099"/>
                  <a:pt x="20839" y="13054"/>
                  <a:pt x="20986" y="12720"/>
                </a:cubicBezTo>
                <a:cubicBezTo>
                  <a:pt x="21306" y="11993"/>
                  <a:pt x="21585" y="11127"/>
                  <a:pt x="21585" y="10860"/>
                </a:cubicBezTo>
                <a:cubicBezTo>
                  <a:pt x="21585" y="10712"/>
                  <a:pt x="21531" y="10470"/>
                  <a:pt x="21465" y="10322"/>
                </a:cubicBezTo>
                <a:cubicBezTo>
                  <a:pt x="21282" y="9907"/>
                  <a:pt x="20722" y="8915"/>
                  <a:pt x="20436" y="8496"/>
                </a:cubicBezTo>
                <a:cubicBezTo>
                  <a:pt x="20157" y="8089"/>
                  <a:pt x="20019" y="7957"/>
                  <a:pt x="19666" y="7766"/>
                </a:cubicBezTo>
                <a:cubicBezTo>
                  <a:pt x="19466" y="7657"/>
                  <a:pt x="19432" y="7609"/>
                  <a:pt x="19393" y="7384"/>
                </a:cubicBezTo>
                <a:cubicBezTo>
                  <a:pt x="19336" y="7053"/>
                  <a:pt x="19281" y="7037"/>
                  <a:pt x="18088" y="7000"/>
                </a:cubicBezTo>
                <a:lnTo>
                  <a:pt x="17166" y="6972"/>
                </a:lnTo>
                <a:lnTo>
                  <a:pt x="17166" y="6721"/>
                </a:lnTo>
                <a:lnTo>
                  <a:pt x="17166" y="6710"/>
                </a:lnTo>
                <a:cubicBezTo>
                  <a:pt x="17149" y="6686"/>
                  <a:pt x="17147" y="6666"/>
                  <a:pt x="17165" y="6649"/>
                </a:cubicBezTo>
                <a:lnTo>
                  <a:pt x="17163" y="6472"/>
                </a:lnTo>
                <a:lnTo>
                  <a:pt x="17540" y="6366"/>
                </a:lnTo>
                <a:cubicBezTo>
                  <a:pt x="18201" y="6180"/>
                  <a:pt x="18358" y="6010"/>
                  <a:pt x="18429" y="5392"/>
                </a:cubicBezTo>
                <a:cubicBezTo>
                  <a:pt x="18473" y="5014"/>
                  <a:pt x="18511" y="4937"/>
                  <a:pt x="18963" y="4348"/>
                </a:cubicBezTo>
                <a:cubicBezTo>
                  <a:pt x="19007" y="4290"/>
                  <a:pt x="19101" y="4080"/>
                  <a:pt x="19170" y="3882"/>
                </a:cubicBezTo>
                <a:cubicBezTo>
                  <a:pt x="19296" y="3524"/>
                  <a:pt x="19407" y="3409"/>
                  <a:pt x="19625" y="3409"/>
                </a:cubicBezTo>
                <a:cubicBezTo>
                  <a:pt x="19718" y="3409"/>
                  <a:pt x="19740" y="3371"/>
                  <a:pt x="19740" y="3207"/>
                </a:cubicBezTo>
                <a:cubicBezTo>
                  <a:pt x="19740" y="3045"/>
                  <a:pt x="19710" y="2992"/>
                  <a:pt x="19587" y="2934"/>
                </a:cubicBezTo>
                <a:cubicBezTo>
                  <a:pt x="19471" y="2879"/>
                  <a:pt x="19425" y="2802"/>
                  <a:pt x="19391" y="2617"/>
                </a:cubicBezTo>
                <a:cubicBezTo>
                  <a:pt x="19281" y="2008"/>
                  <a:pt x="18795" y="1272"/>
                  <a:pt x="18235" y="861"/>
                </a:cubicBezTo>
                <a:cubicBezTo>
                  <a:pt x="17812" y="551"/>
                  <a:pt x="17092" y="219"/>
                  <a:pt x="16578" y="99"/>
                </a:cubicBezTo>
                <a:cubicBezTo>
                  <a:pt x="16214" y="14"/>
                  <a:pt x="16004" y="-1"/>
                  <a:pt x="15194" y="0"/>
                </a:cubicBezTo>
                <a:close/>
              </a:path>
            </a:pathLst>
          </a:custGeom>
          <a:ln w="3175">
            <a:miter lim="400000"/>
          </a:ln>
        </p:spPr>
      </p:pic>
      <p:sp>
        <p:nvSpPr>
          <p:cNvPr id="114" name="تجميع"/>
          <p:cNvSpPr txBox="1"/>
          <p:nvPr/>
        </p:nvSpPr>
        <p:spPr>
          <a:xfrm>
            <a:off x="6134833" y="2576371"/>
            <a:ext cx="6031297" cy="2570074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7093" tIns="27093" rIns="27093" bIns="27093" anchor="ctr"/>
          <a:lstStyle>
            <a:lvl1pPr>
              <a:defRPr sz="13100">
                <a:solidFill>
                  <a:srgbClr val="000000"/>
                </a:solidFill>
                <a:latin typeface="Tufuli Arabic DEMO Medium"/>
                <a:ea typeface="Tufuli Arabic DEMO Medium"/>
                <a:cs typeface="Tufuli Arabic DEMO Medium"/>
                <a:sym typeface="Tufuli Arabic DEMO Medium"/>
              </a:defRPr>
            </a:lvl1pPr>
          </a:lstStyle>
          <a:p>
            <a:pPr rtl="0">
              <a:defRPr/>
            </a:pPr>
            <a:r>
              <a:t>اربـــــــط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مستطيل مستدير الزوايا"/>
          <p:cNvSpPr/>
          <p:nvPr/>
        </p:nvSpPr>
        <p:spPr>
          <a:xfrm>
            <a:off x="682810" y="682248"/>
            <a:ext cx="11655230" cy="8389104"/>
          </a:xfrm>
          <a:prstGeom prst="roundRect">
            <a:avLst>
              <a:gd name="adj" fmla="val 9923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sp>
        <p:nvSpPr>
          <p:cNvPr id="117" name="مستطيل مستدير الزوايا"/>
          <p:cNvSpPr/>
          <p:nvPr/>
        </p:nvSpPr>
        <p:spPr>
          <a:xfrm>
            <a:off x="8981840" y="5997418"/>
            <a:ext cx="1905001" cy="833184"/>
          </a:xfrm>
          <a:prstGeom prst="roundRect">
            <a:avLst>
              <a:gd name="adj" fmla="val 22864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grpSp>
        <p:nvGrpSpPr>
          <p:cNvPr id="120" name="تجميع"/>
          <p:cNvGrpSpPr/>
          <p:nvPr/>
        </p:nvGrpSpPr>
        <p:grpSpPr>
          <a:xfrm>
            <a:off x="7918955" y="3440003"/>
            <a:ext cx="3262345" cy="4298283"/>
            <a:chOff x="0" y="0"/>
            <a:chExt cx="3262344" cy="4298281"/>
          </a:xfrm>
        </p:grpSpPr>
        <p:pic>
          <p:nvPicPr>
            <p:cNvPr id="118" name="IMG_1442.jpeg" descr="IMG_1442.jpe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0" y="0"/>
              <a:ext cx="3262345" cy="4298282"/>
            </a:xfrm>
            <a:prstGeom prst="rect">
              <a:avLst/>
            </a:prstGeom>
            <a:ln w="3175" cap="flat">
              <a:noFill/>
              <a:miter lim="400000"/>
            </a:ln>
            <a:effectLst/>
          </p:spPr>
        </p:pic>
        <p:sp>
          <p:nvSpPr>
            <p:cNvPr id="119" name="مستطيل مستدير الزوايا"/>
            <p:cNvSpPr/>
            <p:nvPr/>
          </p:nvSpPr>
          <p:spPr>
            <a:xfrm>
              <a:off x="585778" y="2766575"/>
              <a:ext cx="2221574" cy="1138729"/>
            </a:xfrm>
            <a:prstGeom prst="roundRect">
              <a:avLst>
                <a:gd name="adj" fmla="val 16729"/>
              </a:avLst>
            </a:prstGeom>
            <a:solidFill>
              <a:srgbClr val="FFFFFF"/>
            </a:solidFill>
            <a:ln w="3175" cap="flat">
              <a:noFill/>
              <a:miter lim="400000"/>
            </a:ln>
            <a:effectLst/>
          </p:spPr>
          <p:txBody>
            <a:bodyPr wrap="square" lIns="27093" tIns="27093" rIns="27093" bIns="27093" numCol="1" anchor="ctr">
              <a:noAutofit/>
            </a:bodyPr>
            <a:lstStyle/>
            <a:p>
              <a:pPr defTabSz="587022">
                <a:defRPr sz="2200">
                  <a:solidFill>
                    <a:srgbClr val="FFFFFF"/>
                  </a:solidFill>
                </a:defRPr>
              </a:pPr>
            </a:p>
          </p:txBody>
        </p:sp>
      </p:grpSp>
      <p:sp>
        <p:nvSpPr>
          <p:cNvPr id="121" name="٦٠"/>
          <p:cNvSpPr/>
          <p:nvPr/>
        </p:nvSpPr>
        <p:spPr>
          <a:xfrm>
            <a:off x="8741129" y="6149181"/>
            <a:ext cx="1583935" cy="1778634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/>
          <a:lstStyle/>
          <a:p>
            <a:pPr algn="r" defTabSz="457200" rtl="0">
              <a:defRPr b="1" sz="5200">
                <a:solidFill>
                  <a:srgbClr val="0061FE"/>
                </a:solidFill>
                <a:latin typeface="Segoe UI"/>
                <a:ea typeface="Segoe UI"/>
                <a:cs typeface="Segoe UI"/>
                <a:sym typeface="Segoe UI"/>
              </a:defRPr>
            </a:pPr>
            <a:r>
              <a:t>  </a:t>
            </a:r>
            <a:r>
              <a:rPr sz="6600"/>
              <a:t>٦٠</a:t>
            </a:r>
          </a:p>
        </p:txBody>
      </p:sp>
      <p:grpSp>
        <p:nvGrpSpPr>
          <p:cNvPr id="124" name="تجميع"/>
          <p:cNvGrpSpPr/>
          <p:nvPr/>
        </p:nvGrpSpPr>
        <p:grpSpPr>
          <a:xfrm>
            <a:off x="3815779" y="3352211"/>
            <a:ext cx="4609571" cy="3946718"/>
            <a:chOff x="0" y="-11358"/>
            <a:chExt cx="4609570" cy="3946717"/>
          </a:xfrm>
        </p:grpSpPr>
        <p:pic>
          <p:nvPicPr>
            <p:cNvPr id="122" name="IMG_1443.jpeg" descr="IMG_1443.jpeg"/>
            <p:cNvPicPr>
              <a:picLocks noChangeAspect="1"/>
            </p:cNvPicPr>
            <p:nvPr/>
          </p:nvPicPr>
          <p:blipFill>
            <a:blip r:embed="rId3">
              <a:extLst/>
            </a:blip>
            <a:srcRect l="0" t="2461" r="5619" b="0"/>
            <a:stretch>
              <a:fillRect/>
            </a:stretch>
          </p:blipFill>
          <p:spPr>
            <a:xfrm>
              <a:off x="0" y="-11359"/>
              <a:ext cx="4609571" cy="39467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7" h="21596" fill="norm" stroke="1" extrusionOk="0">
                  <a:moveTo>
                    <a:pt x="4117" y="6"/>
                  </a:moveTo>
                  <a:cubicBezTo>
                    <a:pt x="3982" y="-4"/>
                    <a:pt x="3849" y="-2"/>
                    <a:pt x="3719" y="14"/>
                  </a:cubicBezTo>
                  <a:cubicBezTo>
                    <a:pt x="2560" y="156"/>
                    <a:pt x="1642" y="1071"/>
                    <a:pt x="1227" y="2499"/>
                  </a:cubicBezTo>
                  <a:cubicBezTo>
                    <a:pt x="1095" y="2952"/>
                    <a:pt x="1025" y="3083"/>
                    <a:pt x="922" y="3068"/>
                  </a:cubicBezTo>
                  <a:cubicBezTo>
                    <a:pt x="848" y="3057"/>
                    <a:pt x="611" y="3021"/>
                    <a:pt x="394" y="2989"/>
                  </a:cubicBezTo>
                  <a:lnTo>
                    <a:pt x="0" y="2931"/>
                  </a:lnTo>
                  <a:lnTo>
                    <a:pt x="0" y="12264"/>
                  </a:lnTo>
                  <a:lnTo>
                    <a:pt x="0" y="21596"/>
                  </a:lnTo>
                  <a:lnTo>
                    <a:pt x="1597" y="21596"/>
                  </a:lnTo>
                  <a:cubicBezTo>
                    <a:pt x="2475" y="21596"/>
                    <a:pt x="3226" y="21562"/>
                    <a:pt x="3266" y="21522"/>
                  </a:cubicBezTo>
                  <a:cubicBezTo>
                    <a:pt x="3305" y="21482"/>
                    <a:pt x="3498" y="21381"/>
                    <a:pt x="3695" y="21296"/>
                  </a:cubicBezTo>
                  <a:cubicBezTo>
                    <a:pt x="3892" y="21212"/>
                    <a:pt x="4236" y="20945"/>
                    <a:pt x="4463" y="20703"/>
                  </a:cubicBezTo>
                  <a:lnTo>
                    <a:pt x="4875" y="20265"/>
                  </a:lnTo>
                  <a:lnTo>
                    <a:pt x="5126" y="20523"/>
                  </a:lnTo>
                  <a:cubicBezTo>
                    <a:pt x="6171" y="21594"/>
                    <a:pt x="7869" y="21482"/>
                    <a:pt x="8581" y="20295"/>
                  </a:cubicBezTo>
                  <a:cubicBezTo>
                    <a:pt x="8707" y="20085"/>
                    <a:pt x="8849" y="19853"/>
                    <a:pt x="8893" y="19781"/>
                  </a:cubicBezTo>
                  <a:cubicBezTo>
                    <a:pt x="8963" y="19666"/>
                    <a:pt x="9028" y="19691"/>
                    <a:pt x="9358" y="19956"/>
                  </a:cubicBezTo>
                  <a:cubicBezTo>
                    <a:pt x="10027" y="20493"/>
                    <a:pt x="10818" y="20587"/>
                    <a:pt x="11455" y="20206"/>
                  </a:cubicBezTo>
                  <a:cubicBezTo>
                    <a:pt x="11804" y="19997"/>
                    <a:pt x="12049" y="19696"/>
                    <a:pt x="12300" y="19164"/>
                  </a:cubicBezTo>
                  <a:cubicBezTo>
                    <a:pt x="12408" y="18937"/>
                    <a:pt x="12527" y="18761"/>
                    <a:pt x="12566" y="18773"/>
                  </a:cubicBezTo>
                  <a:cubicBezTo>
                    <a:pt x="12605" y="18785"/>
                    <a:pt x="12822" y="18871"/>
                    <a:pt x="13049" y="18966"/>
                  </a:cubicBezTo>
                  <a:cubicBezTo>
                    <a:pt x="14608" y="19619"/>
                    <a:pt x="16016" y="18243"/>
                    <a:pt x="15962" y="16119"/>
                  </a:cubicBezTo>
                  <a:cubicBezTo>
                    <a:pt x="15949" y="15620"/>
                    <a:pt x="15968" y="15557"/>
                    <a:pt x="16261" y="15105"/>
                  </a:cubicBezTo>
                  <a:cubicBezTo>
                    <a:pt x="16708" y="14414"/>
                    <a:pt x="16882" y="13768"/>
                    <a:pt x="16882" y="12792"/>
                  </a:cubicBezTo>
                  <a:cubicBezTo>
                    <a:pt x="16882" y="11899"/>
                    <a:pt x="16714" y="11160"/>
                    <a:pt x="16354" y="10473"/>
                  </a:cubicBezTo>
                  <a:cubicBezTo>
                    <a:pt x="16153" y="10089"/>
                    <a:pt x="16144" y="10031"/>
                    <a:pt x="16177" y="9248"/>
                  </a:cubicBezTo>
                  <a:cubicBezTo>
                    <a:pt x="16237" y="7844"/>
                    <a:pt x="15890" y="6535"/>
                    <a:pt x="15159" y="5409"/>
                  </a:cubicBezTo>
                  <a:cubicBezTo>
                    <a:pt x="14480" y="4362"/>
                    <a:pt x="13358" y="3659"/>
                    <a:pt x="12360" y="3656"/>
                  </a:cubicBezTo>
                  <a:lnTo>
                    <a:pt x="12007" y="3656"/>
                  </a:lnTo>
                  <a:lnTo>
                    <a:pt x="11761" y="3115"/>
                  </a:lnTo>
                  <a:cubicBezTo>
                    <a:pt x="11096" y="1659"/>
                    <a:pt x="9892" y="759"/>
                    <a:pt x="8765" y="879"/>
                  </a:cubicBezTo>
                  <a:cubicBezTo>
                    <a:pt x="8218" y="936"/>
                    <a:pt x="7606" y="1263"/>
                    <a:pt x="7241" y="1689"/>
                  </a:cubicBezTo>
                  <a:lnTo>
                    <a:pt x="6957" y="2019"/>
                  </a:lnTo>
                  <a:lnTo>
                    <a:pt x="6762" y="1721"/>
                  </a:lnTo>
                  <a:cubicBezTo>
                    <a:pt x="6116" y="739"/>
                    <a:pt x="5064" y="73"/>
                    <a:pt x="4117" y="6"/>
                  </a:cubicBezTo>
                  <a:close/>
                  <a:moveTo>
                    <a:pt x="18135" y="8390"/>
                  </a:moveTo>
                  <a:cubicBezTo>
                    <a:pt x="18056" y="8388"/>
                    <a:pt x="17971" y="8416"/>
                    <a:pt x="17833" y="8473"/>
                  </a:cubicBezTo>
                  <a:cubicBezTo>
                    <a:pt x="17101" y="8776"/>
                    <a:pt x="17029" y="10160"/>
                    <a:pt x="17720" y="10664"/>
                  </a:cubicBezTo>
                  <a:cubicBezTo>
                    <a:pt x="18332" y="11111"/>
                    <a:pt x="19034" y="10455"/>
                    <a:pt x="18956" y="9509"/>
                  </a:cubicBezTo>
                  <a:cubicBezTo>
                    <a:pt x="18913" y="8991"/>
                    <a:pt x="18744" y="8680"/>
                    <a:pt x="18404" y="8490"/>
                  </a:cubicBezTo>
                  <a:cubicBezTo>
                    <a:pt x="18287" y="8425"/>
                    <a:pt x="18213" y="8393"/>
                    <a:pt x="18135" y="8390"/>
                  </a:cubicBezTo>
                  <a:close/>
                  <a:moveTo>
                    <a:pt x="19956" y="8555"/>
                  </a:moveTo>
                  <a:cubicBezTo>
                    <a:pt x="19355" y="8555"/>
                    <a:pt x="19216" y="9877"/>
                    <a:pt x="19791" y="10121"/>
                  </a:cubicBezTo>
                  <a:cubicBezTo>
                    <a:pt x="20222" y="10304"/>
                    <a:pt x="20547" y="9981"/>
                    <a:pt x="20547" y="9374"/>
                  </a:cubicBezTo>
                  <a:cubicBezTo>
                    <a:pt x="20547" y="8898"/>
                    <a:pt x="20300" y="8555"/>
                    <a:pt x="19956" y="8555"/>
                  </a:cubicBezTo>
                  <a:close/>
                  <a:moveTo>
                    <a:pt x="21344" y="8779"/>
                  </a:moveTo>
                  <a:cubicBezTo>
                    <a:pt x="21090" y="8731"/>
                    <a:pt x="20912" y="9082"/>
                    <a:pt x="21071" y="9428"/>
                  </a:cubicBezTo>
                  <a:cubicBezTo>
                    <a:pt x="21133" y="9563"/>
                    <a:pt x="21215" y="9608"/>
                    <a:pt x="21359" y="9589"/>
                  </a:cubicBezTo>
                  <a:cubicBezTo>
                    <a:pt x="21532" y="9566"/>
                    <a:pt x="21563" y="9516"/>
                    <a:pt x="21582" y="9239"/>
                  </a:cubicBezTo>
                  <a:cubicBezTo>
                    <a:pt x="21600" y="8990"/>
                    <a:pt x="21573" y="8896"/>
                    <a:pt x="21458" y="8825"/>
                  </a:cubicBezTo>
                  <a:cubicBezTo>
                    <a:pt x="21419" y="8800"/>
                    <a:pt x="21381" y="8786"/>
                    <a:pt x="21344" y="8779"/>
                  </a:cubicBezTo>
                  <a:close/>
                </a:path>
              </a:pathLst>
            </a:custGeom>
            <a:ln w="3175" cap="flat">
              <a:noFill/>
              <a:miter lim="400000"/>
            </a:ln>
            <a:effectLst/>
          </p:spPr>
        </p:pic>
        <p:sp>
          <p:nvSpPr>
            <p:cNvPr id="123" name="مستطيل مستدير الزوايا"/>
            <p:cNvSpPr/>
            <p:nvPr/>
          </p:nvSpPr>
          <p:spPr>
            <a:xfrm>
              <a:off x="415855" y="1365356"/>
              <a:ext cx="1499334" cy="914032"/>
            </a:xfrm>
            <a:prstGeom prst="roundRect">
              <a:avLst>
                <a:gd name="adj" fmla="val 16729"/>
              </a:avLst>
            </a:prstGeom>
            <a:solidFill>
              <a:srgbClr val="FFFFFF"/>
            </a:solidFill>
            <a:ln w="3175" cap="flat">
              <a:noFill/>
              <a:miter lim="400000"/>
            </a:ln>
            <a:effectLst/>
          </p:spPr>
          <p:txBody>
            <a:bodyPr wrap="square" lIns="27093" tIns="27093" rIns="27093" bIns="27093" numCol="1" anchor="ctr">
              <a:noAutofit/>
            </a:bodyPr>
            <a:lstStyle/>
            <a:p>
              <a:pPr defTabSz="587022">
                <a:defRPr sz="2200">
                  <a:solidFill>
                    <a:srgbClr val="FFFFFF"/>
                  </a:solidFill>
                </a:defRPr>
              </a:pPr>
            </a:p>
          </p:txBody>
        </p:sp>
      </p:grpSp>
      <p:sp>
        <p:nvSpPr>
          <p:cNvPr id="125" name="٦٠"/>
          <p:cNvSpPr/>
          <p:nvPr/>
        </p:nvSpPr>
        <p:spPr>
          <a:xfrm>
            <a:off x="4213683" y="4489350"/>
            <a:ext cx="1583936" cy="1778634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/>
          <a:lstStyle/>
          <a:p>
            <a:pPr algn="r" defTabSz="457200" rtl="0">
              <a:defRPr b="1" sz="5200">
                <a:solidFill>
                  <a:srgbClr val="0061FE"/>
                </a:solidFill>
                <a:latin typeface="Segoe UI"/>
                <a:ea typeface="Segoe UI"/>
                <a:cs typeface="Segoe UI"/>
                <a:sym typeface="Segoe UI"/>
              </a:defRPr>
            </a:pPr>
            <a:r>
              <a:t>  </a:t>
            </a:r>
            <a:r>
              <a:rPr sz="6600"/>
              <a:t>٦٠</a:t>
            </a:r>
          </a:p>
        </p:txBody>
      </p:sp>
      <p:pic>
        <p:nvPicPr>
          <p:cNvPr id="126" name="Grok-Video-BDA59E9D-1AC4-4D07-AF4B-360204E2D1A7.mp4" descr="Grok-Video-BDA59E9D-1AC4-4D07-AF4B-360204E2D1A7.mp4"/>
          <p:cNvPicPr>
            <a:picLocks noChangeAspect="0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6">
            <a:extLst/>
          </a:blip>
          <a:stretch>
            <a:fillRect/>
          </a:stretch>
        </p:blipFill>
        <p:spPr>
          <a:xfrm>
            <a:off x="1407456" y="3302363"/>
            <a:ext cx="2408324" cy="4353507"/>
          </a:xfrm>
          <a:prstGeom prst="rect">
            <a:avLst/>
          </a:prstGeom>
          <a:ln w="12700">
            <a:miter lim="400000"/>
          </a:ln>
        </p:spPr>
      </p:pic>
      <p:pic>
        <p:nvPicPr>
          <p:cNvPr id="127" name="IMG_1444.jpeg" descr="IMG_1444.jpeg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6679797" y="928971"/>
            <a:ext cx="4817100" cy="2081522"/>
          </a:xfrm>
          <a:prstGeom prst="rect">
            <a:avLst/>
          </a:pr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mediacall" nodeType="afterEffect" presetSubtype="0" presetID="1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41" fill="hold"/>
                                        <p:tgtEl>
                                          <p:spTgt spid="1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Class="entr" nodeType="clickEffect" presetSubtype="0" presetID="1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video fullScrn="0">
              <p:cMediaNode mute="0" showWhenStopped="1" numSld="1" vol="100000">
                <p:cTn id="15" fill="hold" display="0">
                  <p:stCondLst>
                    <p:cond delay="indefinite"/>
                  </p:stCondLst>
                </p:cTn>
                <p:tgtEl>
                  <p:spTgt spid="126"/>
                </p:tgtEl>
              </p:cMediaNode>
            </p:video>
            <p:seq concurrent="1" prevAc="none" nextAc="seek">
              <p:cTn id="16" evtFilter="cancelBubble" nodeType="interactiveSeq" restart="whenNotActive" fill="hold">
                <p:stCondLst>
                  <p:cond delay="0" evt="onClick">
                    <p:tgtEl>
                      <p:spTgt spid="126"/>
                    </p:tgtEl>
                  </p:cond>
                </p:stCondLst>
                <p:endSync delay="0" evt="end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Class="mediacall" nodeType="clickEffect" presetSubtype="0" presetID="2" fill="hold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0" dur="1" fill="hold"/>
                                        <p:tgtEl>
                                          <p:spTgt spid="1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delay="0" evt="onClick">
                  <p:tgtEl>
                    <p:spTgt spid="126"/>
                  </p:tgtEl>
                </p:cond>
              </p:nextCondLst>
            </p:seq>
          </p:childTnLst>
        </p:cTn>
      </p:par>
    </p:tnLst>
    <p:bldLst>
      <p:bldP build="whole" bldLvl="1" animBg="1" rev="0" advAuto="0" spid="125" grpId="3"/>
      <p:bldP build="whole" bldLvl="1" animBg="1" rev="0" advAuto="0" spid="121" grpId="2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دائرة"/>
          <p:cNvSpPr/>
          <p:nvPr/>
        </p:nvSpPr>
        <p:spPr>
          <a:xfrm>
            <a:off x="4593647" y="500473"/>
            <a:ext cx="7506892" cy="7506893"/>
          </a:xfrm>
          <a:prstGeom prst="ellipse">
            <a:avLst/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sp>
        <p:nvSpPr>
          <p:cNvPr id="130" name="تجميع"/>
          <p:cNvSpPr txBox="1"/>
          <p:nvPr/>
        </p:nvSpPr>
        <p:spPr>
          <a:xfrm>
            <a:off x="5044809" y="1793941"/>
            <a:ext cx="6023057" cy="5046070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7093" tIns="27093" rIns="27093" bIns="27093" anchor="ctr"/>
          <a:lstStyle/>
          <a:p>
            <a:pPr rtl="0">
              <a:defRPr sz="11100">
                <a:solidFill>
                  <a:srgbClr val="000000"/>
                </a:solidFill>
                <a:latin typeface="Tufuli Arabic DEMO Medium"/>
                <a:ea typeface="Tufuli Arabic DEMO Medium"/>
                <a:cs typeface="Tufuli Arabic DEMO Medium"/>
                <a:sym typeface="Tufuli Arabic DEMO Medium"/>
              </a:defRPr>
            </a:pPr>
            <a:r>
              <a:t>امثله</a:t>
            </a:r>
          </a:p>
          <a:p>
            <a:pPr rtl="0">
              <a:defRPr sz="11100">
                <a:solidFill>
                  <a:srgbClr val="000000"/>
                </a:solidFill>
                <a:latin typeface="Tufuli Arabic DEMO Medium"/>
                <a:ea typeface="Tufuli Arabic DEMO Medium"/>
                <a:cs typeface="Tufuli Arabic DEMO Medium"/>
                <a:sym typeface="Tufuli Arabic DEMO Medium"/>
              </a:defRPr>
            </a:pPr>
            <a:r>
              <a:t>خارجية</a:t>
            </a:r>
          </a:p>
        </p:txBody>
      </p:sp>
      <p:pic>
        <p:nvPicPr>
          <p:cNvPr id="131" name="IMG_1364.jpeg" descr="IMG_1364.jpeg"/>
          <p:cNvPicPr>
            <a:picLocks noChangeAspect="1"/>
          </p:cNvPicPr>
          <p:nvPr/>
        </p:nvPicPr>
        <p:blipFill>
          <a:blip r:embed="rId2">
            <a:extLst/>
          </a:blip>
          <a:srcRect l="10164" t="1770" r="5392" b="0"/>
          <a:stretch>
            <a:fillRect/>
          </a:stretch>
        </p:blipFill>
        <p:spPr>
          <a:xfrm>
            <a:off x="408286" y="1628427"/>
            <a:ext cx="5169028" cy="75671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87" h="21600" fill="norm" stroke="1" extrusionOk="0">
                <a:moveTo>
                  <a:pt x="8925" y="0"/>
                </a:moveTo>
                <a:cubicBezTo>
                  <a:pt x="8502" y="0"/>
                  <a:pt x="8170" y="13"/>
                  <a:pt x="8104" y="34"/>
                </a:cubicBezTo>
                <a:cubicBezTo>
                  <a:pt x="7398" y="257"/>
                  <a:pt x="7264" y="316"/>
                  <a:pt x="7135" y="455"/>
                </a:cubicBezTo>
                <a:cubicBezTo>
                  <a:pt x="7071" y="524"/>
                  <a:pt x="7017" y="539"/>
                  <a:pt x="6788" y="553"/>
                </a:cubicBezTo>
                <a:cubicBezTo>
                  <a:pt x="6534" y="569"/>
                  <a:pt x="6059" y="686"/>
                  <a:pt x="6059" y="733"/>
                </a:cubicBezTo>
                <a:cubicBezTo>
                  <a:pt x="6059" y="745"/>
                  <a:pt x="5900" y="794"/>
                  <a:pt x="5706" y="842"/>
                </a:cubicBezTo>
                <a:cubicBezTo>
                  <a:pt x="5301" y="942"/>
                  <a:pt x="5061" y="1037"/>
                  <a:pt x="4934" y="1148"/>
                </a:cubicBezTo>
                <a:cubicBezTo>
                  <a:pt x="4718" y="1335"/>
                  <a:pt x="4470" y="2177"/>
                  <a:pt x="4450" y="2789"/>
                </a:cubicBezTo>
                <a:cubicBezTo>
                  <a:pt x="4443" y="2979"/>
                  <a:pt x="4459" y="3040"/>
                  <a:pt x="4533" y="3112"/>
                </a:cubicBezTo>
                <a:cubicBezTo>
                  <a:pt x="4732" y="3307"/>
                  <a:pt x="4785" y="3389"/>
                  <a:pt x="4874" y="3636"/>
                </a:cubicBezTo>
                <a:cubicBezTo>
                  <a:pt x="4925" y="3778"/>
                  <a:pt x="5027" y="4040"/>
                  <a:pt x="5101" y="4220"/>
                </a:cubicBezTo>
                <a:cubicBezTo>
                  <a:pt x="5175" y="4400"/>
                  <a:pt x="5248" y="4598"/>
                  <a:pt x="5262" y="4661"/>
                </a:cubicBezTo>
                <a:cubicBezTo>
                  <a:pt x="5276" y="4723"/>
                  <a:pt x="5338" y="4826"/>
                  <a:pt x="5400" y="4888"/>
                </a:cubicBezTo>
                <a:cubicBezTo>
                  <a:pt x="5497" y="4987"/>
                  <a:pt x="5512" y="5037"/>
                  <a:pt x="5512" y="5265"/>
                </a:cubicBezTo>
                <a:lnTo>
                  <a:pt x="5512" y="5528"/>
                </a:lnTo>
                <a:lnTo>
                  <a:pt x="4385" y="5531"/>
                </a:lnTo>
                <a:cubicBezTo>
                  <a:pt x="2960" y="5533"/>
                  <a:pt x="2576" y="5555"/>
                  <a:pt x="2484" y="5638"/>
                </a:cubicBezTo>
                <a:cubicBezTo>
                  <a:pt x="2427" y="5690"/>
                  <a:pt x="2416" y="5878"/>
                  <a:pt x="2414" y="6838"/>
                </a:cubicBezTo>
                <a:cubicBezTo>
                  <a:pt x="2413" y="7681"/>
                  <a:pt x="2399" y="7986"/>
                  <a:pt x="2358" y="8014"/>
                </a:cubicBezTo>
                <a:cubicBezTo>
                  <a:pt x="2328" y="8034"/>
                  <a:pt x="2229" y="8051"/>
                  <a:pt x="2138" y="8051"/>
                </a:cubicBezTo>
                <a:cubicBezTo>
                  <a:pt x="2033" y="8051"/>
                  <a:pt x="1944" y="8073"/>
                  <a:pt x="1896" y="8109"/>
                </a:cubicBezTo>
                <a:cubicBezTo>
                  <a:pt x="1813" y="8171"/>
                  <a:pt x="1638" y="8443"/>
                  <a:pt x="1253" y="9110"/>
                </a:cubicBezTo>
                <a:cubicBezTo>
                  <a:pt x="1119" y="9342"/>
                  <a:pt x="882" y="9748"/>
                  <a:pt x="726" y="10013"/>
                </a:cubicBezTo>
                <a:cubicBezTo>
                  <a:pt x="446" y="10487"/>
                  <a:pt x="2" y="11563"/>
                  <a:pt x="0" y="11774"/>
                </a:cubicBezTo>
                <a:cubicBezTo>
                  <a:pt x="-2" y="11904"/>
                  <a:pt x="104" y="11995"/>
                  <a:pt x="306" y="12038"/>
                </a:cubicBezTo>
                <a:cubicBezTo>
                  <a:pt x="400" y="12057"/>
                  <a:pt x="518" y="12085"/>
                  <a:pt x="568" y="12100"/>
                </a:cubicBezTo>
                <a:cubicBezTo>
                  <a:pt x="618" y="12115"/>
                  <a:pt x="843" y="12163"/>
                  <a:pt x="1069" y="12209"/>
                </a:cubicBezTo>
                <a:cubicBezTo>
                  <a:pt x="1294" y="12254"/>
                  <a:pt x="1510" y="12302"/>
                  <a:pt x="1548" y="12315"/>
                </a:cubicBezTo>
                <a:cubicBezTo>
                  <a:pt x="1585" y="12328"/>
                  <a:pt x="1730" y="12358"/>
                  <a:pt x="1868" y="12380"/>
                </a:cubicBezTo>
                <a:cubicBezTo>
                  <a:pt x="2005" y="12402"/>
                  <a:pt x="2137" y="12430"/>
                  <a:pt x="2163" y="12443"/>
                </a:cubicBezTo>
                <a:cubicBezTo>
                  <a:pt x="2188" y="12456"/>
                  <a:pt x="2270" y="12475"/>
                  <a:pt x="2345" y="12486"/>
                </a:cubicBezTo>
                <a:lnTo>
                  <a:pt x="2482" y="12507"/>
                </a:lnTo>
                <a:lnTo>
                  <a:pt x="2482" y="14491"/>
                </a:lnTo>
                <a:cubicBezTo>
                  <a:pt x="2483" y="16120"/>
                  <a:pt x="2495" y="16495"/>
                  <a:pt x="2547" y="16580"/>
                </a:cubicBezTo>
                <a:cubicBezTo>
                  <a:pt x="2642" y="16734"/>
                  <a:pt x="3123" y="16990"/>
                  <a:pt x="3319" y="16990"/>
                </a:cubicBezTo>
                <a:lnTo>
                  <a:pt x="3475" y="16990"/>
                </a:lnTo>
                <a:lnTo>
                  <a:pt x="3444" y="17684"/>
                </a:lnTo>
                <a:cubicBezTo>
                  <a:pt x="3390" y="18826"/>
                  <a:pt x="3327" y="19914"/>
                  <a:pt x="3296" y="20247"/>
                </a:cubicBezTo>
                <a:cubicBezTo>
                  <a:pt x="3256" y="20676"/>
                  <a:pt x="3229" y="20640"/>
                  <a:pt x="4117" y="21286"/>
                </a:cubicBezTo>
                <a:cubicBezTo>
                  <a:pt x="4245" y="21379"/>
                  <a:pt x="4419" y="21488"/>
                  <a:pt x="4504" y="21527"/>
                </a:cubicBezTo>
                <a:cubicBezTo>
                  <a:pt x="4657" y="21598"/>
                  <a:pt x="4679" y="21600"/>
                  <a:pt x="5907" y="21600"/>
                </a:cubicBezTo>
                <a:cubicBezTo>
                  <a:pt x="7189" y="21600"/>
                  <a:pt x="8735" y="21550"/>
                  <a:pt x="8816" y="21506"/>
                </a:cubicBezTo>
                <a:cubicBezTo>
                  <a:pt x="8841" y="21492"/>
                  <a:pt x="9030" y="21471"/>
                  <a:pt x="9235" y="21458"/>
                </a:cubicBezTo>
                <a:cubicBezTo>
                  <a:pt x="9679" y="21432"/>
                  <a:pt x="9794" y="21374"/>
                  <a:pt x="9830" y="21154"/>
                </a:cubicBezTo>
                <a:lnTo>
                  <a:pt x="9851" y="21015"/>
                </a:lnTo>
                <a:lnTo>
                  <a:pt x="10151" y="21168"/>
                </a:lnTo>
                <a:cubicBezTo>
                  <a:pt x="10316" y="21252"/>
                  <a:pt x="10499" y="21329"/>
                  <a:pt x="10559" y="21339"/>
                </a:cubicBezTo>
                <a:cubicBezTo>
                  <a:pt x="10660" y="21357"/>
                  <a:pt x="11340" y="21329"/>
                  <a:pt x="12462" y="21260"/>
                </a:cubicBezTo>
                <a:cubicBezTo>
                  <a:pt x="12713" y="21245"/>
                  <a:pt x="13143" y="21222"/>
                  <a:pt x="13418" y="21209"/>
                </a:cubicBezTo>
                <a:cubicBezTo>
                  <a:pt x="13694" y="21197"/>
                  <a:pt x="13940" y="21175"/>
                  <a:pt x="13965" y="21162"/>
                </a:cubicBezTo>
                <a:cubicBezTo>
                  <a:pt x="13991" y="21148"/>
                  <a:pt x="14264" y="21127"/>
                  <a:pt x="14573" y="21115"/>
                </a:cubicBezTo>
                <a:cubicBezTo>
                  <a:pt x="15386" y="21083"/>
                  <a:pt x="15379" y="21092"/>
                  <a:pt x="15346" y="20266"/>
                </a:cubicBezTo>
                <a:cubicBezTo>
                  <a:pt x="15320" y="19615"/>
                  <a:pt x="15287" y="19544"/>
                  <a:pt x="14958" y="19389"/>
                </a:cubicBezTo>
                <a:lnTo>
                  <a:pt x="14731" y="19281"/>
                </a:lnTo>
                <a:lnTo>
                  <a:pt x="14693" y="18891"/>
                </a:lnTo>
                <a:cubicBezTo>
                  <a:pt x="14672" y="18677"/>
                  <a:pt x="14653" y="18276"/>
                  <a:pt x="14651" y="18002"/>
                </a:cubicBezTo>
                <a:lnTo>
                  <a:pt x="14650" y="17504"/>
                </a:lnTo>
                <a:lnTo>
                  <a:pt x="14930" y="17483"/>
                </a:lnTo>
                <a:cubicBezTo>
                  <a:pt x="15219" y="17461"/>
                  <a:pt x="15470" y="17391"/>
                  <a:pt x="15575" y="17304"/>
                </a:cubicBezTo>
                <a:cubicBezTo>
                  <a:pt x="15607" y="17277"/>
                  <a:pt x="15677" y="17192"/>
                  <a:pt x="15730" y="17115"/>
                </a:cubicBezTo>
                <a:cubicBezTo>
                  <a:pt x="15824" y="16979"/>
                  <a:pt x="15830" y="16909"/>
                  <a:pt x="15884" y="14918"/>
                </a:cubicBezTo>
                <a:cubicBezTo>
                  <a:pt x="15916" y="13788"/>
                  <a:pt x="15943" y="12634"/>
                  <a:pt x="15944" y="12354"/>
                </a:cubicBezTo>
                <a:cubicBezTo>
                  <a:pt x="15948" y="11771"/>
                  <a:pt x="15942" y="11774"/>
                  <a:pt x="16286" y="12127"/>
                </a:cubicBezTo>
                <a:cubicBezTo>
                  <a:pt x="16627" y="12478"/>
                  <a:pt x="17011" y="12770"/>
                  <a:pt x="17215" y="12836"/>
                </a:cubicBezTo>
                <a:cubicBezTo>
                  <a:pt x="17223" y="12839"/>
                  <a:pt x="17165" y="12930"/>
                  <a:pt x="17084" y="13039"/>
                </a:cubicBezTo>
                <a:cubicBezTo>
                  <a:pt x="16824" y="13391"/>
                  <a:pt x="16862" y="13787"/>
                  <a:pt x="17174" y="13977"/>
                </a:cubicBezTo>
                <a:cubicBezTo>
                  <a:pt x="17406" y="14119"/>
                  <a:pt x="17578" y="14156"/>
                  <a:pt x="17994" y="14156"/>
                </a:cubicBezTo>
                <a:cubicBezTo>
                  <a:pt x="18444" y="14156"/>
                  <a:pt x="18563" y="14113"/>
                  <a:pt x="18740" y="13888"/>
                </a:cubicBezTo>
                <a:cubicBezTo>
                  <a:pt x="18796" y="13817"/>
                  <a:pt x="18898" y="13686"/>
                  <a:pt x="18967" y="13599"/>
                </a:cubicBezTo>
                <a:cubicBezTo>
                  <a:pt x="19037" y="13511"/>
                  <a:pt x="19111" y="13439"/>
                  <a:pt x="19131" y="13439"/>
                </a:cubicBezTo>
                <a:cubicBezTo>
                  <a:pt x="19152" y="13439"/>
                  <a:pt x="19370" y="13554"/>
                  <a:pt x="19615" y="13694"/>
                </a:cubicBezTo>
                <a:cubicBezTo>
                  <a:pt x="20028" y="13929"/>
                  <a:pt x="20078" y="13950"/>
                  <a:pt x="20298" y="13962"/>
                </a:cubicBezTo>
                <a:cubicBezTo>
                  <a:pt x="20429" y="13970"/>
                  <a:pt x="20578" y="13960"/>
                  <a:pt x="20628" y="13942"/>
                </a:cubicBezTo>
                <a:cubicBezTo>
                  <a:pt x="20714" y="13911"/>
                  <a:pt x="21104" y="13467"/>
                  <a:pt x="21450" y="13004"/>
                </a:cubicBezTo>
                <a:cubicBezTo>
                  <a:pt x="21571" y="12843"/>
                  <a:pt x="21598" y="12774"/>
                  <a:pt x="21583" y="12669"/>
                </a:cubicBezTo>
                <a:cubicBezTo>
                  <a:pt x="21555" y="12479"/>
                  <a:pt x="21299" y="12157"/>
                  <a:pt x="21006" y="11946"/>
                </a:cubicBezTo>
                <a:cubicBezTo>
                  <a:pt x="20665" y="11699"/>
                  <a:pt x="20063" y="11457"/>
                  <a:pt x="19730" y="11430"/>
                </a:cubicBezTo>
                <a:cubicBezTo>
                  <a:pt x="19592" y="11420"/>
                  <a:pt x="19438" y="11398"/>
                  <a:pt x="19388" y="11384"/>
                </a:cubicBezTo>
                <a:cubicBezTo>
                  <a:pt x="19338" y="11370"/>
                  <a:pt x="19264" y="11351"/>
                  <a:pt x="19223" y="11342"/>
                </a:cubicBezTo>
                <a:cubicBezTo>
                  <a:pt x="19181" y="11333"/>
                  <a:pt x="19069" y="11245"/>
                  <a:pt x="18976" y="11145"/>
                </a:cubicBezTo>
                <a:cubicBezTo>
                  <a:pt x="18882" y="11045"/>
                  <a:pt x="18769" y="10927"/>
                  <a:pt x="18724" y="10882"/>
                </a:cubicBezTo>
                <a:cubicBezTo>
                  <a:pt x="18679" y="10837"/>
                  <a:pt x="18414" y="10493"/>
                  <a:pt x="18134" y="10119"/>
                </a:cubicBezTo>
                <a:cubicBezTo>
                  <a:pt x="17327" y="9039"/>
                  <a:pt x="16996" y="8676"/>
                  <a:pt x="16301" y="8101"/>
                </a:cubicBezTo>
                <a:lnTo>
                  <a:pt x="16039" y="7883"/>
                </a:lnTo>
                <a:lnTo>
                  <a:pt x="16039" y="6848"/>
                </a:lnTo>
                <a:cubicBezTo>
                  <a:pt x="16039" y="5615"/>
                  <a:pt x="16083" y="5701"/>
                  <a:pt x="15454" y="5669"/>
                </a:cubicBezTo>
                <a:cubicBezTo>
                  <a:pt x="15237" y="5658"/>
                  <a:pt x="14956" y="5634"/>
                  <a:pt x="14830" y="5617"/>
                </a:cubicBezTo>
                <a:cubicBezTo>
                  <a:pt x="14705" y="5599"/>
                  <a:pt x="14334" y="5569"/>
                  <a:pt x="14003" y="5549"/>
                </a:cubicBezTo>
                <a:cubicBezTo>
                  <a:pt x="13673" y="5529"/>
                  <a:pt x="13387" y="5503"/>
                  <a:pt x="13369" y="5490"/>
                </a:cubicBezTo>
                <a:cubicBezTo>
                  <a:pt x="13350" y="5477"/>
                  <a:pt x="13256" y="5466"/>
                  <a:pt x="13160" y="5466"/>
                </a:cubicBezTo>
                <a:lnTo>
                  <a:pt x="12986" y="5466"/>
                </a:lnTo>
                <a:lnTo>
                  <a:pt x="12986" y="5162"/>
                </a:lnTo>
                <a:cubicBezTo>
                  <a:pt x="12986" y="4654"/>
                  <a:pt x="13115" y="4230"/>
                  <a:pt x="13272" y="4214"/>
                </a:cubicBezTo>
                <a:cubicBezTo>
                  <a:pt x="13410" y="4200"/>
                  <a:pt x="13523" y="4074"/>
                  <a:pt x="13629" y="3815"/>
                </a:cubicBezTo>
                <a:cubicBezTo>
                  <a:pt x="13681" y="3687"/>
                  <a:pt x="13767" y="3535"/>
                  <a:pt x="13818" y="3478"/>
                </a:cubicBezTo>
                <a:cubicBezTo>
                  <a:pt x="13927" y="3355"/>
                  <a:pt x="13973" y="3023"/>
                  <a:pt x="13907" y="2830"/>
                </a:cubicBezTo>
                <a:cubicBezTo>
                  <a:pt x="13864" y="2702"/>
                  <a:pt x="13883" y="2601"/>
                  <a:pt x="14038" y="2130"/>
                </a:cubicBezTo>
                <a:cubicBezTo>
                  <a:pt x="14089" y="1974"/>
                  <a:pt x="14086" y="1937"/>
                  <a:pt x="14012" y="1805"/>
                </a:cubicBezTo>
                <a:cubicBezTo>
                  <a:pt x="13966" y="1722"/>
                  <a:pt x="13839" y="1594"/>
                  <a:pt x="13730" y="1519"/>
                </a:cubicBezTo>
                <a:cubicBezTo>
                  <a:pt x="13620" y="1444"/>
                  <a:pt x="13491" y="1324"/>
                  <a:pt x="13441" y="1252"/>
                </a:cubicBezTo>
                <a:cubicBezTo>
                  <a:pt x="13380" y="1163"/>
                  <a:pt x="13276" y="1087"/>
                  <a:pt x="13122" y="1018"/>
                </a:cubicBezTo>
                <a:cubicBezTo>
                  <a:pt x="12996" y="962"/>
                  <a:pt x="12840" y="862"/>
                  <a:pt x="12777" y="796"/>
                </a:cubicBezTo>
                <a:cubicBezTo>
                  <a:pt x="12643" y="659"/>
                  <a:pt x="12247" y="512"/>
                  <a:pt x="11847" y="453"/>
                </a:cubicBezTo>
                <a:cubicBezTo>
                  <a:pt x="11709" y="433"/>
                  <a:pt x="11554" y="403"/>
                  <a:pt x="11504" y="387"/>
                </a:cubicBezTo>
                <a:cubicBezTo>
                  <a:pt x="11347" y="338"/>
                  <a:pt x="10970" y="261"/>
                  <a:pt x="10662" y="218"/>
                </a:cubicBezTo>
                <a:cubicBezTo>
                  <a:pt x="10011" y="125"/>
                  <a:pt x="9928" y="109"/>
                  <a:pt x="9785" y="56"/>
                </a:cubicBezTo>
                <a:cubicBezTo>
                  <a:pt x="9660" y="9"/>
                  <a:pt x="9521" y="0"/>
                  <a:pt x="8925" y="0"/>
                </a:cubicBezTo>
                <a:close/>
              </a:path>
            </a:pathLst>
          </a:cu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مستطيل مستدير الزوايا"/>
          <p:cNvSpPr/>
          <p:nvPr/>
        </p:nvSpPr>
        <p:spPr>
          <a:xfrm>
            <a:off x="682810" y="682248"/>
            <a:ext cx="11655230" cy="8389104"/>
          </a:xfrm>
          <a:prstGeom prst="roundRect">
            <a:avLst>
              <a:gd name="adj" fmla="val 9923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134" name="IMG_1430.jpeg" descr="IMG_1430.jpeg"/>
          <p:cNvPicPr>
            <a:picLocks noChangeAspect="1"/>
          </p:cNvPicPr>
          <p:nvPr/>
        </p:nvPicPr>
        <p:blipFill>
          <a:blip r:embed="rId2">
            <a:extLst/>
          </a:blip>
          <a:srcRect l="6801" t="1694" r="4333" b="1570"/>
          <a:stretch>
            <a:fillRect/>
          </a:stretch>
        </p:blipFill>
        <p:spPr>
          <a:xfrm>
            <a:off x="973601" y="3829836"/>
            <a:ext cx="2631506" cy="52415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5" h="21597" fill="norm" stroke="1" extrusionOk="0">
                <a:moveTo>
                  <a:pt x="8789" y="0"/>
                </a:moveTo>
                <a:cubicBezTo>
                  <a:pt x="8386" y="0"/>
                  <a:pt x="7982" y="8"/>
                  <a:pt x="7935" y="26"/>
                </a:cubicBezTo>
                <a:cubicBezTo>
                  <a:pt x="7900" y="39"/>
                  <a:pt x="7814" y="51"/>
                  <a:pt x="7746" y="51"/>
                </a:cubicBezTo>
                <a:cubicBezTo>
                  <a:pt x="7679" y="51"/>
                  <a:pt x="7616" y="57"/>
                  <a:pt x="7606" y="65"/>
                </a:cubicBezTo>
                <a:cubicBezTo>
                  <a:pt x="7596" y="73"/>
                  <a:pt x="7536" y="84"/>
                  <a:pt x="7473" y="90"/>
                </a:cubicBezTo>
                <a:cubicBezTo>
                  <a:pt x="7409" y="95"/>
                  <a:pt x="7304" y="106"/>
                  <a:pt x="7242" y="111"/>
                </a:cubicBezTo>
                <a:cubicBezTo>
                  <a:pt x="7179" y="117"/>
                  <a:pt x="7113" y="131"/>
                  <a:pt x="7092" y="144"/>
                </a:cubicBezTo>
                <a:cubicBezTo>
                  <a:pt x="7071" y="157"/>
                  <a:pt x="7011" y="167"/>
                  <a:pt x="6962" y="167"/>
                </a:cubicBezTo>
                <a:cubicBezTo>
                  <a:pt x="6912" y="167"/>
                  <a:pt x="6854" y="178"/>
                  <a:pt x="6831" y="191"/>
                </a:cubicBezTo>
                <a:cubicBezTo>
                  <a:pt x="6803" y="208"/>
                  <a:pt x="6730" y="216"/>
                  <a:pt x="6600" y="216"/>
                </a:cubicBezTo>
                <a:cubicBezTo>
                  <a:pt x="6495" y="216"/>
                  <a:pt x="6399" y="223"/>
                  <a:pt x="6388" y="232"/>
                </a:cubicBezTo>
                <a:cubicBezTo>
                  <a:pt x="6377" y="241"/>
                  <a:pt x="6323" y="249"/>
                  <a:pt x="6271" y="249"/>
                </a:cubicBezTo>
                <a:cubicBezTo>
                  <a:pt x="6219" y="249"/>
                  <a:pt x="6155" y="261"/>
                  <a:pt x="6128" y="275"/>
                </a:cubicBezTo>
                <a:cubicBezTo>
                  <a:pt x="6101" y="288"/>
                  <a:pt x="6056" y="299"/>
                  <a:pt x="6030" y="299"/>
                </a:cubicBezTo>
                <a:cubicBezTo>
                  <a:pt x="6004" y="299"/>
                  <a:pt x="5965" y="310"/>
                  <a:pt x="5942" y="324"/>
                </a:cubicBezTo>
                <a:cubicBezTo>
                  <a:pt x="5920" y="337"/>
                  <a:pt x="5874" y="348"/>
                  <a:pt x="5841" y="348"/>
                </a:cubicBezTo>
                <a:cubicBezTo>
                  <a:pt x="5808" y="348"/>
                  <a:pt x="5774" y="356"/>
                  <a:pt x="5763" y="365"/>
                </a:cubicBezTo>
                <a:cubicBezTo>
                  <a:pt x="5752" y="374"/>
                  <a:pt x="5717" y="381"/>
                  <a:pt x="5685" y="381"/>
                </a:cubicBezTo>
                <a:cubicBezTo>
                  <a:pt x="5653" y="381"/>
                  <a:pt x="5581" y="403"/>
                  <a:pt x="5528" y="430"/>
                </a:cubicBezTo>
                <a:cubicBezTo>
                  <a:pt x="5476" y="457"/>
                  <a:pt x="5420" y="480"/>
                  <a:pt x="5401" y="481"/>
                </a:cubicBezTo>
                <a:cubicBezTo>
                  <a:pt x="5383" y="481"/>
                  <a:pt x="5309" y="509"/>
                  <a:pt x="5235" y="543"/>
                </a:cubicBezTo>
                <a:cubicBezTo>
                  <a:pt x="5162" y="577"/>
                  <a:pt x="5063" y="614"/>
                  <a:pt x="5017" y="626"/>
                </a:cubicBezTo>
                <a:cubicBezTo>
                  <a:pt x="4935" y="648"/>
                  <a:pt x="4727" y="746"/>
                  <a:pt x="4590" y="827"/>
                </a:cubicBezTo>
                <a:cubicBezTo>
                  <a:pt x="4109" y="1115"/>
                  <a:pt x="3696" y="1423"/>
                  <a:pt x="3659" y="1522"/>
                </a:cubicBezTo>
                <a:cubicBezTo>
                  <a:pt x="3651" y="1544"/>
                  <a:pt x="3643" y="1564"/>
                  <a:pt x="3639" y="1567"/>
                </a:cubicBezTo>
                <a:cubicBezTo>
                  <a:pt x="3636" y="1569"/>
                  <a:pt x="3629" y="1576"/>
                  <a:pt x="3626" y="1583"/>
                </a:cubicBezTo>
                <a:cubicBezTo>
                  <a:pt x="3623" y="1590"/>
                  <a:pt x="3604" y="1611"/>
                  <a:pt x="3584" y="1629"/>
                </a:cubicBezTo>
                <a:cubicBezTo>
                  <a:pt x="3564" y="1647"/>
                  <a:pt x="3541" y="1683"/>
                  <a:pt x="3532" y="1710"/>
                </a:cubicBezTo>
                <a:cubicBezTo>
                  <a:pt x="3523" y="1738"/>
                  <a:pt x="3501" y="1779"/>
                  <a:pt x="3483" y="1802"/>
                </a:cubicBezTo>
                <a:cubicBezTo>
                  <a:pt x="3465" y="1825"/>
                  <a:pt x="3453" y="1847"/>
                  <a:pt x="3454" y="1851"/>
                </a:cubicBezTo>
                <a:cubicBezTo>
                  <a:pt x="3458" y="1888"/>
                  <a:pt x="3399" y="2028"/>
                  <a:pt x="3372" y="2044"/>
                </a:cubicBezTo>
                <a:cubicBezTo>
                  <a:pt x="3354" y="2055"/>
                  <a:pt x="3348" y="2077"/>
                  <a:pt x="3359" y="2091"/>
                </a:cubicBezTo>
                <a:cubicBezTo>
                  <a:pt x="3385" y="2125"/>
                  <a:pt x="3320" y="2332"/>
                  <a:pt x="3278" y="2353"/>
                </a:cubicBezTo>
                <a:cubicBezTo>
                  <a:pt x="3239" y="2373"/>
                  <a:pt x="3236" y="2561"/>
                  <a:pt x="3275" y="2561"/>
                </a:cubicBezTo>
                <a:cubicBezTo>
                  <a:pt x="3302" y="2561"/>
                  <a:pt x="3362" y="2686"/>
                  <a:pt x="3350" y="2716"/>
                </a:cubicBezTo>
                <a:cubicBezTo>
                  <a:pt x="3346" y="2724"/>
                  <a:pt x="3355" y="2738"/>
                  <a:pt x="3372" y="2749"/>
                </a:cubicBezTo>
                <a:cubicBezTo>
                  <a:pt x="3400" y="2766"/>
                  <a:pt x="3442" y="2891"/>
                  <a:pt x="3460" y="3007"/>
                </a:cubicBezTo>
                <a:cubicBezTo>
                  <a:pt x="3464" y="3030"/>
                  <a:pt x="3472" y="3051"/>
                  <a:pt x="3477" y="3053"/>
                </a:cubicBezTo>
                <a:cubicBezTo>
                  <a:pt x="3481" y="3055"/>
                  <a:pt x="3487" y="3063"/>
                  <a:pt x="3490" y="3071"/>
                </a:cubicBezTo>
                <a:cubicBezTo>
                  <a:pt x="3492" y="3079"/>
                  <a:pt x="3505" y="3092"/>
                  <a:pt x="3519" y="3099"/>
                </a:cubicBezTo>
                <a:cubicBezTo>
                  <a:pt x="3532" y="3106"/>
                  <a:pt x="3542" y="3125"/>
                  <a:pt x="3542" y="3143"/>
                </a:cubicBezTo>
                <a:cubicBezTo>
                  <a:pt x="3542" y="3160"/>
                  <a:pt x="3564" y="3196"/>
                  <a:pt x="3591" y="3220"/>
                </a:cubicBezTo>
                <a:cubicBezTo>
                  <a:pt x="3617" y="3244"/>
                  <a:pt x="3648" y="3298"/>
                  <a:pt x="3659" y="3341"/>
                </a:cubicBezTo>
                <a:cubicBezTo>
                  <a:pt x="3670" y="3384"/>
                  <a:pt x="3688" y="3419"/>
                  <a:pt x="3701" y="3419"/>
                </a:cubicBezTo>
                <a:cubicBezTo>
                  <a:pt x="3714" y="3419"/>
                  <a:pt x="3728" y="3434"/>
                  <a:pt x="3731" y="3452"/>
                </a:cubicBezTo>
                <a:cubicBezTo>
                  <a:pt x="3736" y="3490"/>
                  <a:pt x="3833" y="3568"/>
                  <a:pt x="3874" y="3568"/>
                </a:cubicBezTo>
                <a:cubicBezTo>
                  <a:pt x="3890" y="3568"/>
                  <a:pt x="3947" y="3618"/>
                  <a:pt x="4001" y="3678"/>
                </a:cubicBezTo>
                <a:cubicBezTo>
                  <a:pt x="4058" y="3741"/>
                  <a:pt x="4162" y="3816"/>
                  <a:pt x="4248" y="3859"/>
                </a:cubicBezTo>
                <a:cubicBezTo>
                  <a:pt x="4396" y="3932"/>
                  <a:pt x="4431" y="3964"/>
                  <a:pt x="4362" y="3964"/>
                </a:cubicBezTo>
                <a:cubicBezTo>
                  <a:pt x="4271" y="3964"/>
                  <a:pt x="3966" y="4151"/>
                  <a:pt x="3770" y="4329"/>
                </a:cubicBezTo>
                <a:cubicBezTo>
                  <a:pt x="3643" y="4443"/>
                  <a:pt x="3494" y="4552"/>
                  <a:pt x="3389" y="4606"/>
                </a:cubicBezTo>
                <a:cubicBezTo>
                  <a:pt x="3293" y="4656"/>
                  <a:pt x="3213" y="4707"/>
                  <a:pt x="3213" y="4719"/>
                </a:cubicBezTo>
                <a:cubicBezTo>
                  <a:pt x="3213" y="4732"/>
                  <a:pt x="3199" y="4741"/>
                  <a:pt x="3183" y="4741"/>
                </a:cubicBezTo>
                <a:cubicBezTo>
                  <a:pt x="3161" y="4741"/>
                  <a:pt x="3104" y="4865"/>
                  <a:pt x="3109" y="4906"/>
                </a:cubicBezTo>
                <a:cubicBezTo>
                  <a:pt x="3109" y="4910"/>
                  <a:pt x="3089" y="4920"/>
                  <a:pt x="3063" y="4927"/>
                </a:cubicBezTo>
                <a:cubicBezTo>
                  <a:pt x="3037" y="4934"/>
                  <a:pt x="3017" y="4951"/>
                  <a:pt x="3017" y="4963"/>
                </a:cubicBezTo>
                <a:cubicBezTo>
                  <a:pt x="3017" y="4975"/>
                  <a:pt x="2978" y="5019"/>
                  <a:pt x="2933" y="5059"/>
                </a:cubicBezTo>
                <a:cubicBezTo>
                  <a:pt x="2819" y="5162"/>
                  <a:pt x="2764" y="5270"/>
                  <a:pt x="2744" y="5426"/>
                </a:cubicBezTo>
                <a:cubicBezTo>
                  <a:pt x="2733" y="5510"/>
                  <a:pt x="2693" y="5598"/>
                  <a:pt x="2640" y="5669"/>
                </a:cubicBezTo>
                <a:cubicBezTo>
                  <a:pt x="2593" y="5731"/>
                  <a:pt x="2547" y="5823"/>
                  <a:pt x="2535" y="5875"/>
                </a:cubicBezTo>
                <a:cubicBezTo>
                  <a:pt x="2504" y="6017"/>
                  <a:pt x="2408" y="6130"/>
                  <a:pt x="2242" y="6220"/>
                </a:cubicBezTo>
                <a:cubicBezTo>
                  <a:pt x="2092" y="6302"/>
                  <a:pt x="1947" y="6434"/>
                  <a:pt x="1848" y="6577"/>
                </a:cubicBezTo>
                <a:cubicBezTo>
                  <a:pt x="1819" y="6620"/>
                  <a:pt x="1730" y="6693"/>
                  <a:pt x="1649" y="6737"/>
                </a:cubicBezTo>
                <a:cubicBezTo>
                  <a:pt x="1569" y="6782"/>
                  <a:pt x="1503" y="6827"/>
                  <a:pt x="1503" y="6839"/>
                </a:cubicBezTo>
                <a:cubicBezTo>
                  <a:pt x="1503" y="6850"/>
                  <a:pt x="1483" y="6872"/>
                  <a:pt x="1457" y="6886"/>
                </a:cubicBezTo>
                <a:cubicBezTo>
                  <a:pt x="1432" y="6900"/>
                  <a:pt x="1405" y="6923"/>
                  <a:pt x="1399" y="6937"/>
                </a:cubicBezTo>
                <a:cubicBezTo>
                  <a:pt x="1393" y="6950"/>
                  <a:pt x="1371" y="6968"/>
                  <a:pt x="1350" y="6978"/>
                </a:cubicBezTo>
                <a:cubicBezTo>
                  <a:pt x="1328" y="6987"/>
                  <a:pt x="1306" y="7004"/>
                  <a:pt x="1301" y="7017"/>
                </a:cubicBezTo>
                <a:cubicBezTo>
                  <a:pt x="1295" y="7029"/>
                  <a:pt x="1259" y="7057"/>
                  <a:pt x="1223" y="7077"/>
                </a:cubicBezTo>
                <a:cubicBezTo>
                  <a:pt x="1187" y="7098"/>
                  <a:pt x="1085" y="7157"/>
                  <a:pt x="995" y="7210"/>
                </a:cubicBezTo>
                <a:cubicBezTo>
                  <a:pt x="723" y="7368"/>
                  <a:pt x="511" y="7486"/>
                  <a:pt x="350" y="7565"/>
                </a:cubicBezTo>
                <a:cubicBezTo>
                  <a:pt x="266" y="7606"/>
                  <a:pt x="154" y="7684"/>
                  <a:pt x="102" y="7738"/>
                </a:cubicBezTo>
                <a:cubicBezTo>
                  <a:pt x="13" y="7832"/>
                  <a:pt x="10" y="7851"/>
                  <a:pt x="1" y="8094"/>
                </a:cubicBezTo>
                <a:cubicBezTo>
                  <a:pt x="-5" y="8281"/>
                  <a:pt x="5" y="8377"/>
                  <a:pt x="40" y="8446"/>
                </a:cubicBezTo>
                <a:cubicBezTo>
                  <a:pt x="68" y="8498"/>
                  <a:pt x="89" y="8566"/>
                  <a:pt x="89" y="8598"/>
                </a:cubicBezTo>
                <a:cubicBezTo>
                  <a:pt x="89" y="8660"/>
                  <a:pt x="185" y="8768"/>
                  <a:pt x="304" y="8840"/>
                </a:cubicBezTo>
                <a:cubicBezTo>
                  <a:pt x="345" y="8865"/>
                  <a:pt x="389" y="8916"/>
                  <a:pt x="402" y="8955"/>
                </a:cubicBezTo>
                <a:cubicBezTo>
                  <a:pt x="442" y="9077"/>
                  <a:pt x="556" y="9273"/>
                  <a:pt x="604" y="9300"/>
                </a:cubicBezTo>
                <a:cubicBezTo>
                  <a:pt x="629" y="9314"/>
                  <a:pt x="680" y="9374"/>
                  <a:pt x="718" y="9432"/>
                </a:cubicBezTo>
                <a:cubicBezTo>
                  <a:pt x="756" y="9490"/>
                  <a:pt x="806" y="9549"/>
                  <a:pt x="829" y="9563"/>
                </a:cubicBezTo>
                <a:cubicBezTo>
                  <a:pt x="851" y="9577"/>
                  <a:pt x="901" y="9622"/>
                  <a:pt x="943" y="9664"/>
                </a:cubicBezTo>
                <a:cubicBezTo>
                  <a:pt x="1026" y="9750"/>
                  <a:pt x="1255" y="9874"/>
                  <a:pt x="1395" y="9910"/>
                </a:cubicBezTo>
                <a:cubicBezTo>
                  <a:pt x="1558" y="9951"/>
                  <a:pt x="1799" y="10103"/>
                  <a:pt x="1799" y="10163"/>
                </a:cubicBezTo>
                <a:cubicBezTo>
                  <a:pt x="1799" y="10174"/>
                  <a:pt x="1865" y="10215"/>
                  <a:pt x="1946" y="10253"/>
                </a:cubicBezTo>
                <a:cubicBezTo>
                  <a:pt x="2117" y="10334"/>
                  <a:pt x="2229" y="10342"/>
                  <a:pt x="2294" y="10281"/>
                </a:cubicBezTo>
                <a:cubicBezTo>
                  <a:pt x="2321" y="10256"/>
                  <a:pt x="2365" y="10240"/>
                  <a:pt x="2408" y="10240"/>
                </a:cubicBezTo>
                <a:cubicBezTo>
                  <a:pt x="2492" y="10240"/>
                  <a:pt x="2721" y="10340"/>
                  <a:pt x="2721" y="10377"/>
                </a:cubicBezTo>
                <a:cubicBezTo>
                  <a:pt x="2721" y="10391"/>
                  <a:pt x="2739" y="10423"/>
                  <a:pt x="2760" y="10446"/>
                </a:cubicBezTo>
                <a:cubicBezTo>
                  <a:pt x="2794" y="10483"/>
                  <a:pt x="2788" y="10492"/>
                  <a:pt x="2727" y="10513"/>
                </a:cubicBezTo>
                <a:cubicBezTo>
                  <a:pt x="2689" y="10527"/>
                  <a:pt x="2637" y="10549"/>
                  <a:pt x="2610" y="10562"/>
                </a:cubicBezTo>
                <a:cubicBezTo>
                  <a:pt x="2583" y="10576"/>
                  <a:pt x="2515" y="10587"/>
                  <a:pt x="2460" y="10587"/>
                </a:cubicBezTo>
                <a:cubicBezTo>
                  <a:pt x="2219" y="10587"/>
                  <a:pt x="2143" y="10780"/>
                  <a:pt x="2343" y="10884"/>
                </a:cubicBezTo>
                <a:cubicBezTo>
                  <a:pt x="2418" y="10923"/>
                  <a:pt x="2463" y="10933"/>
                  <a:pt x="2578" y="10933"/>
                </a:cubicBezTo>
                <a:lnTo>
                  <a:pt x="2721" y="10933"/>
                </a:lnTo>
                <a:lnTo>
                  <a:pt x="2721" y="11009"/>
                </a:lnTo>
                <a:cubicBezTo>
                  <a:pt x="2721" y="11087"/>
                  <a:pt x="2794" y="11164"/>
                  <a:pt x="2871" y="11164"/>
                </a:cubicBezTo>
                <a:cubicBezTo>
                  <a:pt x="2896" y="11164"/>
                  <a:pt x="2916" y="11171"/>
                  <a:pt x="2916" y="11180"/>
                </a:cubicBezTo>
                <a:cubicBezTo>
                  <a:pt x="2916" y="11189"/>
                  <a:pt x="2938" y="11198"/>
                  <a:pt x="2965" y="11198"/>
                </a:cubicBezTo>
                <a:cubicBezTo>
                  <a:pt x="2992" y="11198"/>
                  <a:pt x="3017" y="11209"/>
                  <a:pt x="3017" y="11223"/>
                </a:cubicBezTo>
                <a:cubicBezTo>
                  <a:pt x="3017" y="11241"/>
                  <a:pt x="3057" y="11247"/>
                  <a:pt x="3180" y="11247"/>
                </a:cubicBezTo>
                <a:cubicBezTo>
                  <a:pt x="3334" y="11247"/>
                  <a:pt x="3382" y="11254"/>
                  <a:pt x="3630" y="11308"/>
                </a:cubicBezTo>
                <a:cubicBezTo>
                  <a:pt x="3687" y="11320"/>
                  <a:pt x="3757" y="11329"/>
                  <a:pt x="3786" y="11329"/>
                </a:cubicBezTo>
                <a:cubicBezTo>
                  <a:pt x="3815" y="11329"/>
                  <a:pt x="3838" y="11336"/>
                  <a:pt x="3838" y="11345"/>
                </a:cubicBezTo>
                <a:cubicBezTo>
                  <a:pt x="3838" y="11354"/>
                  <a:pt x="3867" y="11362"/>
                  <a:pt x="3903" y="11362"/>
                </a:cubicBezTo>
                <a:cubicBezTo>
                  <a:pt x="3984" y="11362"/>
                  <a:pt x="3972" y="11395"/>
                  <a:pt x="3832" y="11569"/>
                </a:cubicBezTo>
                <a:cubicBezTo>
                  <a:pt x="3780" y="11633"/>
                  <a:pt x="3738" y="11696"/>
                  <a:pt x="3737" y="11710"/>
                </a:cubicBezTo>
                <a:cubicBezTo>
                  <a:pt x="3736" y="11724"/>
                  <a:pt x="3715" y="11748"/>
                  <a:pt x="3688" y="11766"/>
                </a:cubicBezTo>
                <a:cubicBezTo>
                  <a:pt x="3662" y="11783"/>
                  <a:pt x="3640" y="11814"/>
                  <a:pt x="3639" y="11833"/>
                </a:cubicBezTo>
                <a:cubicBezTo>
                  <a:pt x="3639" y="11851"/>
                  <a:pt x="3617" y="11880"/>
                  <a:pt x="3591" y="11898"/>
                </a:cubicBezTo>
                <a:cubicBezTo>
                  <a:pt x="3564" y="11916"/>
                  <a:pt x="3542" y="11951"/>
                  <a:pt x="3542" y="11975"/>
                </a:cubicBezTo>
                <a:cubicBezTo>
                  <a:pt x="3542" y="11999"/>
                  <a:pt x="3520" y="12029"/>
                  <a:pt x="3493" y="12040"/>
                </a:cubicBezTo>
                <a:cubicBezTo>
                  <a:pt x="3466" y="12052"/>
                  <a:pt x="3444" y="12077"/>
                  <a:pt x="3444" y="12098"/>
                </a:cubicBezTo>
                <a:cubicBezTo>
                  <a:pt x="3444" y="12119"/>
                  <a:pt x="3423" y="12146"/>
                  <a:pt x="3398" y="12158"/>
                </a:cubicBezTo>
                <a:cubicBezTo>
                  <a:pt x="3374" y="12170"/>
                  <a:pt x="3343" y="12210"/>
                  <a:pt x="3330" y="12246"/>
                </a:cubicBezTo>
                <a:cubicBezTo>
                  <a:pt x="3317" y="12282"/>
                  <a:pt x="3293" y="12315"/>
                  <a:pt x="3278" y="12320"/>
                </a:cubicBezTo>
                <a:cubicBezTo>
                  <a:pt x="3263" y="12325"/>
                  <a:pt x="3245" y="12354"/>
                  <a:pt x="3236" y="12385"/>
                </a:cubicBezTo>
                <a:cubicBezTo>
                  <a:pt x="3226" y="12417"/>
                  <a:pt x="3202" y="12446"/>
                  <a:pt x="3183" y="12449"/>
                </a:cubicBezTo>
                <a:cubicBezTo>
                  <a:pt x="3164" y="12452"/>
                  <a:pt x="3148" y="12472"/>
                  <a:pt x="3148" y="12492"/>
                </a:cubicBezTo>
                <a:cubicBezTo>
                  <a:pt x="3148" y="12511"/>
                  <a:pt x="3125" y="12548"/>
                  <a:pt x="3099" y="12573"/>
                </a:cubicBezTo>
                <a:cubicBezTo>
                  <a:pt x="3072" y="12599"/>
                  <a:pt x="3042" y="12645"/>
                  <a:pt x="3030" y="12676"/>
                </a:cubicBezTo>
                <a:cubicBezTo>
                  <a:pt x="3019" y="12708"/>
                  <a:pt x="2994" y="12734"/>
                  <a:pt x="2978" y="12734"/>
                </a:cubicBezTo>
                <a:cubicBezTo>
                  <a:pt x="2962" y="12734"/>
                  <a:pt x="2952" y="12746"/>
                  <a:pt x="2952" y="12761"/>
                </a:cubicBezTo>
                <a:cubicBezTo>
                  <a:pt x="2953" y="12804"/>
                  <a:pt x="2757" y="13096"/>
                  <a:pt x="2679" y="13170"/>
                </a:cubicBezTo>
                <a:cubicBezTo>
                  <a:pt x="2659" y="13188"/>
                  <a:pt x="2634" y="13226"/>
                  <a:pt x="2620" y="13254"/>
                </a:cubicBezTo>
                <a:cubicBezTo>
                  <a:pt x="2606" y="13281"/>
                  <a:pt x="2474" y="13477"/>
                  <a:pt x="2327" y="13690"/>
                </a:cubicBezTo>
                <a:cubicBezTo>
                  <a:pt x="1981" y="14193"/>
                  <a:pt x="1806" y="14453"/>
                  <a:pt x="1793" y="14483"/>
                </a:cubicBezTo>
                <a:cubicBezTo>
                  <a:pt x="1787" y="14497"/>
                  <a:pt x="1773" y="14513"/>
                  <a:pt x="1760" y="14518"/>
                </a:cubicBezTo>
                <a:cubicBezTo>
                  <a:pt x="1748" y="14523"/>
                  <a:pt x="1729" y="14552"/>
                  <a:pt x="1718" y="14583"/>
                </a:cubicBezTo>
                <a:cubicBezTo>
                  <a:pt x="1707" y="14614"/>
                  <a:pt x="1687" y="14644"/>
                  <a:pt x="1672" y="14649"/>
                </a:cubicBezTo>
                <a:cubicBezTo>
                  <a:pt x="1658" y="14653"/>
                  <a:pt x="1633" y="14679"/>
                  <a:pt x="1620" y="14706"/>
                </a:cubicBezTo>
                <a:cubicBezTo>
                  <a:pt x="1607" y="14733"/>
                  <a:pt x="1579" y="14765"/>
                  <a:pt x="1558" y="14778"/>
                </a:cubicBezTo>
                <a:cubicBezTo>
                  <a:pt x="1538" y="14790"/>
                  <a:pt x="1516" y="14821"/>
                  <a:pt x="1509" y="14845"/>
                </a:cubicBezTo>
                <a:cubicBezTo>
                  <a:pt x="1503" y="14869"/>
                  <a:pt x="1484" y="14892"/>
                  <a:pt x="1467" y="14897"/>
                </a:cubicBezTo>
                <a:cubicBezTo>
                  <a:pt x="1450" y="14903"/>
                  <a:pt x="1429" y="14924"/>
                  <a:pt x="1421" y="14945"/>
                </a:cubicBezTo>
                <a:cubicBezTo>
                  <a:pt x="1413" y="14965"/>
                  <a:pt x="1391" y="14992"/>
                  <a:pt x="1373" y="15003"/>
                </a:cubicBezTo>
                <a:cubicBezTo>
                  <a:pt x="1354" y="15015"/>
                  <a:pt x="1351" y="15029"/>
                  <a:pt x="1363" y="15034"/>
                </a:cubicBezTo>
                <a:cubicBezTo>
                  <a:pt x="1375" y="15040"/>
                  <a:pt x="1364" y="15044"/>
                  <a:pt x="1343" y="15044"/>
                </a:cubicBezTo>
                <a:cubicBezTo>
                  <a:pt x="1322" y="15044"/>
                  <a:pt x="1307" y="15056"/>
                  <a:pt x="1307" y="15070"/>
                </a:cubicBezTo>
                <a:cubicBezTo>
                  <a:pt x="1307" y="15085"/>
                  <a:pt x="1287" y="15113"/>
                  <a:pt x="1265" y="15133"/>
                </a:cubicBezTo>
                <a:cubicBezTo>
                  <a:pt x="1243" y="15152"/>
                  <a:pt x="1224" y="15179"/>
                  <a:pt x="1219" y="15193"/>
                </a:cubicBezTo>
                <a:cubicBezTo>
                  <a:pt x="1211" y="15220"/>
                  <a:pt x="1146" y="15331"/>
                  <a:pt x="1024" y="15523"/>
                </a:cubicBezTo>
                <a:cubicBezTo>
                  <a:pt x="966" y="15615"/>
                  <a:pt x="947" y="15679"/>
                  <a:pt x="952" y="15767"/>
                </a:cubicBezTo>
                <a:cubicBezTo>
                  <a:pt x="960" y="15882"/>
                  <a:pt x="965" y="15888"/>
                  <a:pt x="1092" y="15950"/>
                </a:cubicBezTo>
                <a:cubicBezTo>
                  <a:pt x="1207" y="16007"/>
                  <a:pt x="1295" y="16033"/>
                  <a:pt x="1503" y="16075"/>
                </a:cubicBezTo>
                <a:cubicBezTo>
                  <a:pt x="1530" y="16080"/>
                  <a:pt x="1573" y="16091"/>
                  <a:pt x="1601" y="16099"/>
                </a:cubicBezTo>
                <a:cubicBezTo>
                  <a:pt x="1774" y="16149"/>
                  <a:pt x="1871" y="16168"/>
                  <a:pt x="1959" y="16168"/>
                </a:cubicBezTo>
                <a:cubicBezTo>
                  <a:pt x="2014" y="16168"/>
                  <a:pt x="2068" y="16175"/>
                  <a:pt x="2079" y="16184"/>
                </a:cubicBezTo>
                <a:cubicBezTo>
                  <a:pt x="2091" y="16193"/>
                  <a:pt x="2135" y="16200"/>
                  <a:pt x="2177" y="16200"/>
                </a:cubicBezTo>
                <a:cubicBezTo>
                  <a:pt x="2219" y="16200"/>
                  <a:pt x="2272" y="16211"/>
                  <a:pt x="2294" y="16225"/>
                </a:cubicBezTo>
                <a:cubicBezTo>
                  <a:pt x="2317" y="16239"/>
                  <a:pt x="2360" y="16251"/>
                  <a:pt x="2392" y="16251"/>
                </a:cubicBezTo>
                <a:cubicBezTo>
                  <a:pt x="2425" y="16251"/>
                  <a:pt x="2467" y="16271"/>
                  <a:pt x="2490" y="16299"/>
                </a:cubicBezTo>
                <a:cubicBezTo>
                  <a:pt x="2536" y="16355"/>
                  <a:pt x="2760" y="16465"/>
                  <a:pt x="2828" y="16465"/>
                </a:cubicBezTo>
                <a:cubicBezTo>
                  <a:pt x="2854" y="16465"/>
                  <a:pt x="2894" y="16476"/>
                  <a:pt x="2916" y="16490"/>
                </a:cubicBezTo>
                <a:cubicBezTo>
                  <a:pt x="2939" y="16503"/>
                  <a:pt x="3007" y="16514"/>
                  <a:pt x="3066" y="16514"/>
                </a:cubicBezTo>
                <a:cubicBezTo>
                  <a:pt x="3125" y="16514"/>
                  <a:pt x="3190" y="16525"/>
                  <a:pt x="3213" y="16539"/>
                </a:cubicBezTo>
                <a:cubicBezTo>
                  <a:pt x="3239" y="16555"/>
                  <a:pt x="3311" y="16563"/>
                  <a:pt x="3411" y="16563"/>
                </a:cubicBezTo>
                <a:cubicBezTo>
                  <a:pt x="3499" y="16563"/>
                  <a:pt x="3579" y="16572"/>
                  <a:pt x="3591" y="16581"/>
                </a:cubicBezTo>
                <a:cubicBezTo>
                  <a:pt x="3603" y="16592"/>
                  <a:pt x="3864" y="16598"/>
                  <a:pt x="4265" y="16598"/>
                </a:cubicBezTo>
                <a:cubicBezTo>
                  <a:pt x="5002" y="16598"/>
                  <a:pt x="5118" y="16610"/>
                  <a:pt x="5173" y="16704"/>
                </a:cubicBezTo>
                <a:cubicBezTo>
                  <a:pt x="5189" y="16731"/>
                  <a:pt x="5239" y="16762"/>
                  <a:pt x="5281" y="16773"/>
                </a:cubicBezTo>
                <a:cubicBezTo>
                  <a:pt x="5323" y="16783"/>
                  <a:pt x="5371" y="16800"/>
                  <a:pt x="5392" y="16810"/>
                </a:cubicBezTo>
                <a:cubicBezTo>
                  <a:pt x="5412" y="16821"/>
                  <a:pt x="5487" y="16828"/>
                  <a:pt x="5555" y="16828"/>
                </a:cubicBezTo>
                <a:cubicBezTo>
                  <a:pt x="5622" y="16828"/>
                  <a:pt x="5687" y="16836"/>
                  <a:pt x="5698" y="16845"/>
                </a:cubicBezTo>
                <a:cubicBezTo>
                  <a:pt x="5709" y="16854"/>
                  <a:pt x="5778" y="16861"/>
                  <a:pt x="5854" y="16861"/>
                </a:cubicBezTo>
                <a:cubicBezTo>
                  <a:pt x="5930" y="16861"/>
                  <a:pt x="6077" y="16874"/>
                  <a:pt x="6180" y="16890"/>
                </a:cubicBezTo>
                <a:cubicBezTo>
                  <a:pt x="6351" y="16917"/>
                  <a:pt x="6372" y="16925"/>
                  <a:pt x="6414" y="16985"/>
                </a:cubicBezTo>
                <a:cubicBezTo>
                  <a:pt x="6440" y="17022"/>
                  <a:pt x="6479" y="17100"/>
                  <a:pt x="6502" y="17159"/>
                </a:cubicBezTo>
                <a:cubicBezTo>
                  <a:pt x="6585" y="17372"/>
                  <a:pt x="6629" y="17483"/>
                  <a:pt x="6681" y="17613"/>
                </a:cubicBezTo>
                <a:cubicBezTo>
                  <a:pt x="6786" y="17872"/>
                  <a:pt x="6784" y="17868"/>
                  <a:pt x="6685" y="17868"/>
                </a:cubicBezTo>
                <a:cubicBezTo>
                  <a:pt x="6637" y="17868"/>
                  <a:pt x="6591" y="17879"/>
                  <a:pt x="6580" y="17893"/>
                </a:cubicBezTo>
                <a:cubicBezTo>
                  <a:pt x="6570" y="17907"/>
                  <a:pt x="6540" y="17917"/>
                  <a:pt x="6515" y="17917"/>
                </a:cubicBezTo>
                <a:cubicBezTo>
                  <a:pt x="6490" y="17917"/>
                  <a:pt x="6470" y="17926"/>
                  <a:pt x="6470" y="17935"/>
                </a:cubicBezTo>
                <a:cubicBezTo>
                  <a:pt x="6470" y="17945"/>
                  <a:pt x="6449" y="17952"/>
                  <a:pt x="6424" y="17952"/>
                </a:cubicBezTo>
                <a:cubicBezTo>
                  <a:pt x="6399" y="17952"/>
                  <a:pt x="6329" y="17991"/>
                  <a:pt x="6268" y="18038"/>
                </a:cubicBezTo>
                <a:cubicBezTo>
                  <a:pt x="6172" y="18113"/>
                  <a:pt x="6139" y="18126"/>
                  <a:pt x="6033" y="18133"/>
                </a:cubicBezTo>
                <a:cubicBezTo>
                  <a:pt x="5876" y="18144"/>
                  <a:pt x="5723" y="18216"/>
                  <a:pt x="5695" y="18292"/>
                </a:cubicBezTo>
                <a:cubicBezTo>
                  <a:pt x="5648" y="18416"/>
                  <a:pt x="5754" y="18549"/>
                  <a:pt x="5910" y="18560"/>
                </a:cubicBezTo>
                <a:cubicBezTo>
                  <a:pt x="6057" y="18571"/>
                  <a:pt x="6214" y="18678"/>
                  <a:pt x="6326" y="18845"/>
                </a:cubicBezTo>
                <a:lnTo>
                  <a:pt x="6434" y="19000"/>
                </a:lnTo>
                <a:lnTo>
                  <a:pt x="6352" y="19083"/>
                </a:lnTo>
                <a:cubicBezTo>
                  <a:pt x="6123" y="19324"/>
                  <a:pt x="6114" y="19442"/>
                  <a:pt x="6304" y="19737"/>
                </a:cubicBezTo>
                <a:cubicBezTo>
                  <a:pt x="6376" y="19850"/>
                  <a:pt x="6466" y="19958"/>
                  <a:pt x="6502" y="19978"/>
                </a:cubicBezTo>
                <a:cubicBezTo>
                  <a:pt x="6539" y="19998"/>
                  <a:pt x="6567" y="20021"/>
                  <a:pt x="6567" y="20030"/>
                </a:cubicBezTo>
                <a:cubicBezTo>
                  <a:pt x="6567" y="20039"/>
                  <a:pt x="6580" y="20048"/>
                  <a:pt x="6597" y="20051"/>
                </a:cubicBezTo>
                <a:cubicBezTo>
                  <a:pt x="6636" y="20058"/>
                  <a:pt x="6653" y="20378"/>
                  <a:pt x="6620" y="20480"/>
                </a:cubicBezTo>
                <a:cubicBezTo>
                  <a:pt x="6594" y="20555"/>
                  <a:pt x="6671" y="20826"/>
                  <a:pt x="6730" y="20866"/>
                </a:cubicBezTo>
                <a:cubicBezTo>
                  <a:pt x="6744" y="20875"/>
                  <a:pt x="6767" y="20904"/>
                  <a:pt x="6779" y="20930"/>
                </a:cubicBezTo>
                <a:cubicBezTo>
                  <a:pt x="6802" y="20977"/>
                  <a:pt x="7271" y="21221"/>
                  <a:pt x="7339" y="21221"/>
                </a:cubicBezTo>
                <a:cubicBezTo>
                  <a:pt x="7359" y="21221"/>
                  <a:pt x="7486" y="21272"/>
                  <a:pt x="7619" y="21335"/>
                </a:cubicBezTo>
                <a:cubicBezTo>
                  <a:pt x="7773" y="21407"/>
                  <a:pt x="7909" y="21456"/>
                  <a:pt x="7994" y="21469"/>
                </a:cubicBezTo>
                <a:cubicBezTo>
                  <a:pt x="8068" y="21481"/>
                  <a:pt x="8143" y="21498"/>
                  <a:pt x="8160" y="21505"/>
                </a:cubicBezTo>
                <a:cubicBezTo>
                  <a:pt x="8177" y="21513"/>
                  <a:pt x="8213" y="21518"/>
                  <a:pt x="8241" y="21518"/>
                </a:cubicBezTo>
                <a:cubicBezTo>
                  <a:pt x="8270" y="21518"/>
                  <a:pt x="8336" y="21529"/>
                  <a:pt x="8388" y="21543"/>
                </a:cubicBezTo>
                <a:cubicBezTo>
                  <a:pt x="8440" y="21556"/>
                  <a:pt x="8569" y="21567"/>
                  <a:pt x="8675" y="21567"/>
                </a:cubicBezTo>
                <a:cubicBezTo>
                  <a:pt x="8780" y="21567"/>
                  <a:pt x="8874" y="21575"/>
                  <a:pt x="8886" y="21585"/>
                </a:cubicBezTo>
                <a:cubicBezTo>
                  <a:pt x="8901" y="21597"/>
                  <a:pt x="8986" y="21600"/>
                  <a:pt x="9127" y="21593"/>
                </a:cubicBezTo>
                <a:cubicBezTo>
                  <a:pt x="9247" y="21588"/>
                  <a:pt x="9537" y="21577"/>
                  <a:pt x="9772" y="21571"/>
                </a:cubicBezTo>
                <a:cubicBezTo>
                  <a:pt x="10209" y="21558"/>
                  <a:pt x="10295" y="21547"/>
                  <a:pt x="10473" y="21471"/>
                </a:cubicBezTo>
                <a:cubicBezTo>
                  <a:pt x="10513" y="21453"/>
                  <a:pt x="10547" y="21431"/>
                  <a:pt x="10547" y="21422"/>
                </a:cubicBezTo>
                <a:cubicBezTo>
                  <a:pt x="10547" y="21413"/>
                  <a:pt x="10567" y="21402"/>
                  <a:pt x="10593" y="21397"/>
                </a:cubicBezTo>
                <a:cubicBezTo>
                  <a:pt x="10619" y="21392"/>
                  <a:pt x="10658" y="21361"/>
                  <a:pt x="10681" y="21329"/>
                </a:cubicBezTo>
                <a:cubicBezTo>
                  <a:pt x="10704" y="21296"/>
                  <a:pt x="10741" y="21270"/>
                  <a:pt x="10762" y="21270"/>
                </a:cubicBezTo>
                <a:cubicBezTo>
                  <a:pt x="10784" y="21270"/>
                  <a:pt x="10821" y="21259"/>
                  <a:pt x="10844" y="21245"/>
                </a:cubicBezTo>
                <a:cubicBezTo>
                  <a:pt x="10872" y="21228"/>
                  <a:pt x="10947" y="21221"/>
                  <a:pt x="11078" y="21221"/>
                </a:cubicBezTo>
                <a:cubicBezTo>
                  <a:pt x="11185" y="21221"/>
                  <a:pt x="11270" y="21213"/>
                  <a:pt x="11270" y="21204"/>
                </a:cubicBezTo>
                <a:cubicBezTo>
                  <a:pt x="11270" y="21195"/>
                  <a:pt x="11305" y="21188"/>
                  <a:pt x="11345" y="21188"/>
                </a:cubicBezTo>
                <a:cubicBezTo>
                  <a:pt x="11598" y="21186"/>
                  <a:pt x="11748" y="20962"/>
                  <a:pt x="11661" y="20724"/>
                </a:cubicBezTo>
                <a:cubicBezTo>
                  <a:pt x="11608" y="20577"/>
                  <a:pt x="11564" y="20490"/>
                  <a:pt x="11538" y="20472"/>
                </a:cubicBezTo>
                <a:cubicBezTo>
                  <a:pt x="11523" y="20462"/>
                  <a:pt x="11494" y="20422"/>
                  <a:pt x="11472" y="20383"/>
                </a:cubicBezTo>
                <a:cubicBezTo>
                  <a:pt x="11451" y="20345"/>
                  <a:pt x="11413" y="20305"/>
                  <a:pt x="11391" y="20293"/>
                </a:cubicBezTo>
                <a:cubicBezTo>
                  <a:pt x="11369" y="20282"/>
                  <a:pt x="11295" y="20235"/>
                  <a:pt x="11225" y="20190"/>
                </a:cubicBezTo>
                <a:cubicBezTo>
                  <a:pt x="11154" y="20146"/>
                  <a:pt x="11028" y="20076"/>
                  <a:pt x="10945" y="20033"/>
                </a:cubicBezTo>
                <a:cubicBezTo>
                  <a:pt x="10861" y="19991"/>
                  <a:pt x="10762" y="19935"/>
                  <a:pt x="10723" y="19908"/>
                </a:cubicBezTo>
                <a:cubicBezTo>
                  <a:pt x="10630" y="19841"/>
                  <a:pt x="10581" y="19668"/>
                  <a:pt x="10580" y="19409"/>
                </a:cubicBezTo>
                <a:cubicBezTo>
                  <a:pt x="10580" y="19286"/>
                  <a:pt x="10559" y="19150"/>
                  <a:pt x="10531" y="19083"/>
                </a:cubicBezTo>
                <a:cubicBezTo>
                  <a:pt x="10486" y="18976"/>
                  <a:pt x="10489" y="18909"/>
                  <a:pt x="10541" y="18910"/>
                </a:cubicBezTo>
                <a:cubicBezTo>
                  <a:pt x="10553" y="18910"/>
                  <a:pt x="10590" y="18921"/>
                  <a:pt x="10626" y="18935"/>
                </a:cubicBezTo>
                <a:cubicBezTo>
                  <a:pt x="10661" y="18948"/>
                  <a:pt x="10756" y="18959"/>
                  <a:pt x="10834" y="18959"/>
                </a:cubicBezTo>
                <a:cubicBezTo>
                  <a:pt x="10965" y="18959"/>
                  <a:pt x="10988" y="18952"/>
                  <a:pt x="11150" y="18864"/>
                </a:cubicBezTo>
                <a:cubicBezTo>
                  <a:pt x="11247" y="18812"/>
                  <a:pt x="11373" y="18741"/>
                  <a:pt x="11430" y="18707"/>
                </a:cubicBezTo>
                <a:cubicBezTo>
                  <a:pt x="11538" y="18644"/>
                  <a:pt x="11697" y="18471"/>
                  <a:pt x="11697" y="18415"/>
                </a:cubicBezTo>
                <a:cubicBezTo>
                  <a:pt x="11697" y="18397"/>
                  <a:pt x="11713" y="18380"/>
                  <a:pt x="11733" y="18377"/>
                </a:cubicBezTo>
                <a:cubicBezTo>
                  <a:pt x="11778" y="18369"/>
                  <a:pt x="11789" y="18201"/>
                  <a:pt x="11746" y="18186"/>
                </a:cubicBezTo>
                <a:cubicBezTo>
                  <a:pt x="11728" y="18179"/>
                  <a:pt x="11710" y="18160"/>
                  <a:pt x="11704" y="18141"/>
                </a:cubicBezTo>
                <a:cubicBezTo>
                  <a:pt x="11691" y="18105"/>
                  <a:pt x="11612" y="18063"/>
                  <a:pt x="11524" y="18047"/>
                </a:cubicBezTo>
                <a:cubicBezTo>
                  <a:pt x="11493" y="18041"/>
                  <a:pt x="11466" y="18027"/>
                  <a:pt x="11466" y="18017"/>
                </a:cubicBezTo>
                <a:cubicBezTo>
                  <a:pt x="11466" y="18008"/>
                  <a:pt x="11445" y="18001"/>
                  <a:pt x="11420" y="18001"/>
                </a:cubicBezTo>
                <a:cubicBezTo>
                  <a:pt x="11286" y="18001"/>
                  <a:pt x="11347" y="17907"/>
                  <a:pt x="11570" y="17765"/>
                </a:cubicBezTo>
                <a:cubicBezTo>
                  <a:pt x="11695" y="17686"/>
                  <a:pt x="11712" y="17668"/>
                  <a:pt x="11700" y="17625"/>
                </a:cubicBezTo>
                <a:cubicBezTo>
                  <a:pt x="11697" y="17613"/>
                  <a:pt x="11709" y="17606"/>
                  <a:pt x="11726" y="17608"/>
                </a:cubicBezTo>
                <a:cubicBezTo>
                  <a:pt x="11765" y="17614"/>
                  <a:pt x="11896" y="17541"/>
                  <a:pt x="11896" y="17514"/>
                </a:cubicBezTo>
                <a:cubicBezTo>
                  <a:pt x="11896" y="17502"/>
                  <a:pt x="11918" y="17484"/>
                  <a:pt x="11945" y="17473"/>
                </a:cubicBezTo>
                <a:cubicBezTo>
                  <a:pt x="11972" y="17461"/>
                  <a:pt x="11993" y="17439"/>
                  <a:pt x="11993" y="17422"/>
                </a:cubicBezTo>
                <a:cubicBezTo>
                  <a:pt x="11993" y="17405"/>
                  <a:pt x="12013" y="17385"/>
                  <a:pt x="12039" y="17378"/>
                </a:cubicBezTo>
                <a:cubicBezTo>
                  <a:pt x="12065" y="17371"/>
                  <a:pt x="12092" y="17354"/>
                  <a:pt x="12098" y="17340"/>
                </a:cubicBezTo>
                <a:cubicBezTo>
                  <a:pt x="12104" y="17327"/>
                  <a:pt x="12127" y="17307"/>
                  <a:pt x="12150" y="17294"/>
                </a:cubicBezTo>
                <a:cubicBezTo>
                  <a:pt x="12172" y="17282"/>
                  <a:pt x="12192" y="17257"/>
                  <a:pt x="12192" y="17239"/>
                </a:cubicBezTo>
                <a:cubicBezTo>
                  <a:pt x="12192" y="17221"/>
                  <a:pt x="12214" y="17203"/>
                  <a:pt x="12241" y="17198"/>
                </a:cubicBezTo>
                <a:cubicBezTo>
                  <a:pt x="12268" y="17193"/>
                  <a:pt x="12280" y="17182"/>
                  <a:pt x="12270" y="17173"/>
                </a:cubicBezTo>
                <a:cubicBezTo>
                  <a:pt x="12260" y="17165"/>
                  <a:pt x="12270" y="17159"/>
                  <a:pt x="12290" y="17159"/>
                </a:cubicBezTo>
                <a:cubicBezTo>
                  <a:pt x="12310" y="17159"/>
                  <a:pt x="12317" y="17151"/>
                  <a:pt x="12306" y="17142"/>
                </a:cubicBezTo>
                <a:cubicBezTo>
                  <a:pt x="12295" y="17133"/>
                  <a:pt x="12300" y="17126"/>
                  <a:pt x="12319" y="17126"/>
                </a:cubicBezTo>
                <a:cubicBezTo>
                  <a:pt x="12338" y="17126"/>
                  <a:pt x="12354" y="17120"/>
                  <a:pt x="12352" y="17113"/>
                </a:cubicBezTo>
                <a:cubicBezTo>
                  <a:pt x="12343" y="17090"/>
                  <a:pt x="12428" y="16994"/>
                  <a:pt x="12456" y="16994"/>
                </a:cubicBezTo>
                <a:cubicBezTo>
                  <a:pt x="12471" y="16994"/>
                  <a:pt x="12493" y="16977"/>
                  <a:pt x="12505" y="16958"/>
                </a:cubicBezTo>
                <a:cubicBezTo>
                  <a:pt x="12517" y="16938"/>
                  <a:pt x="12565" y="16891"/>
                  <a:pt x="12612" y="16851"/>
                </a:cubicBezTo>
                <a:cubicBezTo>
                  <a:pt x="12685" y="16791"/>
                  <a:pt x="12718" y="16779"/>
                  <a:pt x="12804" y="16779"/>
                </a:cubicBezTo>
                <a:cubicBezTo>
                  <a:pt x="12861" y="16779"/>
                  <a:pt x="12925" y="16790"/>
                  <a:pt x="12948" y="16804"/>
                </a:cubicBezTo>
                <a:cubicBezTo>
                  <a:pt x="12972" y="16819"/>
                  <a:pt x="13043" y="16828"/>
                  <a:pt x="13127" y="16828"/>
                </a:cubicBezTo>
                <a:cubicBezTo>
                  <a:pt x="13211" y="16828"/>
                  <a:pt x="13285" y="16819"/>
                  <a:pt x="13309" y="16804"/>
                </a:cubicBezTo>
                <a:cubicBezTo>
                  <a:pt x="13340" y="16785"/>
                  <a:pt x="13419" y="16779"/>
                  <a:pt x="13625" y="16779"/>
                </a:cubicBezTo>
                <a:cubicBezTo>
                  <a:pt x="13886" y="16779"/>
                  <a:pt x="14027" y="16757"/>
                  <a:pt x="14097" y="16709"/>
                </a:cubicBezTo>
                <a:cubicBezTo>
                  <a:pt x="14107" y="16702"/>
                  <a:pt x="14226" y="16695"/>
                  <a:pt x="14361" y="16693"/>
                </a:cubicBezTo>
                <a:cubicBezTo>
                  <a:pt x="14536" y="16689"/>
                  <a:pt x="14605" y="16683"/>
                  <a:pt x="14599" y="16668"/>
                </a:cubicBezTo>
                <a:cubicBezTo>
                  <a:pt x="14593" y="16653"/>
                  <a:pt x="14651" y="16647"/>
                  <a:pt x="14798" y="16647"/>
                </a:cubicBezTo>
                <a:cubicBezTo>
                  <a:pt x="14926" y="16647"/>
                  <a:pt x="15025" y="16636"/>
                  <a:pt x="15065" y="16621"/>
                </a:cubicBezTo>
                <a:cubicBezTo>
                  <a:pt x="15102" y="16607"/>
                  <a:pt x="15202" y="16598"/>
                  <a:pt x="15303" y="16598"/>
                </a:cubicBezTo>
                <a:cubicBezTo>
                  <a:pt x="15398" y="16598"/>
                  <a:pt x="15484" y="16591"/>
                  <a:pt x="15495" y="16581"/>
                </a:cubicBezTo>
                <a:cubicBezTo>
                  <a:pt x="15506" y="16572"/>
                  <a:pt x="15576" y="16563"/>
                  <a:pt x="15648" y="16563"/>
                </a:cubicBezTo>
                <a:cubicBezTo>
                  <a:pt x="15734" y="16563"/>
                  <a:pt x="15785" y="16555"/>
                  <a:pt x="15798" y="16539"/>
                </a:cubicBezTo>
                <a:cubicBezTo>
                  <a:pt x="15811" y="16522"/>
                  <a:pt x="15860" y="16514"/>
                  <a:pt x="15960" y="16514"/>
                </a:cubicBezTo>
                <a:cubicBezTo>
                  <a:pt x="16047" y="16514"/>
                  <a:pt x="16130" y="16504"/>
                  <a:pt x="16159" y="16490"/>
                </a:cubicBezTo>
                <a:cubicBezTo>
                  <a:pt x="16186" y="16476"/>
                  <a:pt x="16236" y="16465"/>
                  <a:pt x="16270" y="16465"/>
                </a:cubicBezTo>
                <a:cubicBezTo>
                  <a:pt x="16304" y="16465"/>
                  <a:pt x="16340" y="16458"/>
                  <a:pt x="16351" y="16449"/>
                </a:cubicBezTo>
                <a:cubicBezTo>
                  <a:pt x="16362" y="16440"/>
                  <a:pt x="16437" y="16433"/>
                  <a:pt x="16517" y="16433"/>
                </a:cubicBezTo>
                <a:cubicBezTo>
                  <a:pt x="16618" y="16433"/>
                  <a:pt x="16671" y="16423"/>
                  <a:pt x="16684" y="16406"/>
                </a:cubicBezTo>
                <a:cubicBezTo>
                  <a:pt x="16694" y="16393"/>
                  <a:pt x="16744" y="16382"/>
                  <a:pt x="16794" y="16382"/>
                </a:cubicBezTo>
                <a:cubicBezTo>
                  <a:pt x="16844" y="16382"/>
                  <a:pt x="16905" y="16371"/>
                  <a:pt x="16928" y="16357"/>
                </a:cubicBezTo>
                <a:cubicBezTo>
                  <a:pt x="16950" y="16344"/>
                  <a:pt x="17018" y="16333"/>
                  <a:pt x="17078" y="16333"/>
                </a:cubicBezTo>
                <a:cubicBezTo>
                  <a:pt x="17138" y="16333"/>
                  <a:pt x="17193" y="16326"/>
                  <a:pt x="17205" y="16317"/>
                </a:cubicBezTo>
                <a:cubicBezTo>
                  <a:pt x="17216" y="16307"/>
                  <a:pt x="17268" y="16300"/>
                  <a:pt x="17319" y="16300"/>
                </a:cubicBezTo>
                <a:cubicBezTo>
                  <a:pt x="17370" y="16300"/>
                  <a:pt x="17430" y="16289"/>
                  <a:pt x="17452" y="16276"/>
                </a:cubicBezTo>
                <a:cubicBezTo>
                  <a:pt x="17475" y="16262"/>
                  <a:pt x="17540" y="16251"/>
                  <a:pt x="17599" y="16251"/>
                </a:cubicBezTo>
                <a:cubicBezTo>
                  <a:pt x="17658" y="16251"/>
                  <a:pt x="17726" y="16239"/>
                  <a:pt x="17749" y="16225"/>
                </a:cubicBezTo>
                <a:cubicBezTo>
                  <a:pt x="17771" y="16211"/>
                  <a:pt x="17823" y="16200"/>
                  <a:pt x="17866" y="16200"/>
                </a:cubicBezTo>
                <a:cubicBezTo>
                  <a:pt x="17909" y="16200"/>
                  <a:pt x="17947" y="16193"/>
                  <a:pt x="17947" y="16184"/>
                </a:cubicBezTo>
                <a:cubicBezTo>
                  <a:pt x="17947" y="16175"/>
                  <a:pt x="17982" y="16168"/>
                  <a:pt x="18025" y="16168"/>
                </a:cubicBezTo>
                <a:cubicBezTo>
                  <a:pt x="18068" y="16168"/>
                  <a:pt x="18120" y="16157"/>
                  <a:pt x="18143" y="16143"/>
                </a:cubicBezTo>
                <a:cubicBezTo>
                  <a:pt x="18165" y="16130"/>
                  <a:pt x="18199" y="16119"/>
                  <a:pt x="18218" y="16119"/>
                </a:cubicBezTo>
                <a:cubicBezTo>
                  <a:pt x="18268" y="16119"/>
                  <a:pt x="18664" y="16019"/>
                  <a:pt x="18687" y="16001"/>
                </a:cubicBezTo>
                <a:cubicBezTo>
                  <a:pt x="18697" y="15993"/>
                  <a:pt x="18743" y="15986"/>
                  <a:pt x="18788" y="15986"/>
                </a:cubicBezTo>
                <a:cubicBezTo>
                  <a:pt x="18832" y="15986"/>
                  <a:pt x="18866" y="15980"/>
                  <a:pt x="18866" y="15973"/>
                </a:cubicBezTo>
                <a:cubicBezTo>
                  <a:pt x="18866" y="15957"/>
                  <a:pt x="19056" y="15903"/>
                  <a:pt x="19110" y="15903"/>
                </a:cubicBezTo>
                <a:cubicBezTo>
                  <a:pt x="19157" y="15903"/>
                  <a:pt x="19354" y="15805"/>
                  <a:pt x="19309" y="15805"/>
                </a:cubicBezTo>
                <a:cubicBezTo>
                  <a:pt x="19292" y="15804"/>
                  <a:pt x="19303" y="15796"/>
                  <a:pt x="19335" y="15787"/>
                </a:cubicBezTo>
                <a:cubicBezTo>
                  <a:pt x="19372" y="15776"/>
                  <a:pt x="19393" y="15749"/>
                  <a:pt x="19393" y="15711"/>
                </a:cubicBezTo>
                <a:cubicBezTo>
                  <a:pt x="19393" y="15677"/>
                  <a:pt x="19406" y="15658"/>
                  <a:pt x="19426" y="15664"/>
                </a:cubicBezTo>
                <a:cubicBezTo>
                  <a:pt x="19446" y="15670"/>
                  <a:pt x="19458" y="15640"/>
                  <a:pt x="19458" y="15582"/>
                </a:cubicBezTo>
                <a:cubicBezTo>
                  <a:pt x="19458" y="15525"/>
                  <a:pt x="19446" y="15493"/>
                  <a:pt x="19426" y="15499"/>
                </a:cubicBezTo>
                <a:cubicBezTo>
                  <a:pt x="19407" y="15505"/>
                  <a:pt x="19393" y="15490"/>
                  <a:pt x="19393" y="15463"/>
                </a:cubicBezTo>
                <a:cubicBezTo>
                  <a:pt x="19393" y="15437"/>
                  <a:pt x="19372" y="15398"/>
                  <a:pt x="19348" y="15375"/>
                </a:cubicBezTo>
                <a:cubicBezTo>
                  <a:pt x="19323" y="15351"/>
                  <a:pt x="19295" y="15311"/>
                  <a:pt x="19283" y="15286"/>
                </a:cubicBezTo>
                <a:cubicBezTo>
                  <a:pt x="19270" y="15262"/>
                  <a:pt x="19247" y="15245"/>
                  <a:pt x="19230" y="15250"/>
                </a:cubicBezTo>
                <a:cubicBezTo>
                  <a:pt x="19214" y="15255"/>
                  <a:pt x="19201" y="15247"/>
                  <a:pt x="19201" y="15231"/>
                </a:cubicBezTo>
                <a:cubicBezTo>
                  <a:pt x="19202" y="15185"/>
                  <a:pt x="19184" y="15160"/>
                  <a:pt x="19068" y="15020"/>
                </a:cubicBezTo>
                <a:cubicBezTo>
                  <a:pt x="18844" y="14751"/>
                  <a:pt x="18808" y="14705"/>
                  <a:pt x="18784" y="14665"/>
                </a:cubicBezTo>
                <a:cubicBezTo>
                  <a:pt x="18771" y="14642"/>
                  <a:pt x="18749" y="14617"/>
                  <a:pt x="18735" y="14608"/>
                </a:cubicBezTo>
                <a:cubicBezTo>
                  <a:pt x="18722" y="14599"/>
                  <a:pt x="18634" y="14475"/>
                  <a:pt x="18540" y="14335"/>
                </a:cubicBezTo>
                <a:cubicBezTo>
                  <a:pt x="18446" y="14194"/>
                  <a:pt x="18347" y="14056"/>
                  <a:pt x="18322" y="14027"/>
                </a:cubicBezTo>
                <a:cubicBezTo>
                  <a:pt x="18296" y="13999"/>
                  <a:pt x="18273" y="13967"/>
                  <a:pt x="18273" y="13957"/>
                </a:cubicBezTo>
                <a:cubicBezTo>
                  <a:pt x="18273" y="13940"/>
                  <a:pt x="18219" y="13870"/>
                  <a:pt x="18123" y="13766"/>
                </a:cubicBezTo>
                <a:cubicBezTo>
                  <a:pt x="18065" y="13702"/>
                  <a:pt x="17947" y="13512"/>
                  <a:pt x="17947" y="13483"/>
                </a:cubicBezTo>
                <a:cubicBezTo>
                  <a:pt x="17947" y="13470"/>
                  <a:pt x="17934" y="13460"/>
                  <a:pt x="17918" y="13460"/>
                </a:cubicBezTo>
                <a:cubicBezTo>
                  <a:pt x="17902" y="13460"/>
                  <a:pt x="17875" y="13432"/>
                  <a:pt x="17863" y="13398"/>
                </a:cubicBezTo>
                <a:cubicBezTo>
                  <a:pt x="17850" y="13364"/>
                  <a:pt x="17828" y="13331"/>
                  <a:pt x="17810" y="13326"/>
                </a:cubicBezTo>
                <a:cubicBezTo>
                  <a:pt x="17793" y="13320"/>
                  <a:pt x="17771" y="13292"/>
                  <a:pt x="17762" y="13264"/>
                </a:cubicBezTo>
                <a:cubicBezTo>
                  <a:pt x="17753" y="13235"/>
                  <a:pt x="17722" y="13192"/>
                  <a:pt x="17696" y="13167"/>
                </a:cubicBezTo>
                <a:cubicBezTo>
                  <a:pt x="17670" y="13142"/>
                  <a:pt x="17651" y="13108"/>
                  <a:pt x="17651" y="13092"/>
                </a:cubicBezTo>
                <a:cubicBezTo>
                  <a:pt x="17651" y="13076"/>
                  <a:pt x="17635" y="13064"/>
                  <a:pt x="17618" y="13064"/>
                </a:cubicBezTo>
                <a:cubicBezTo>
                  <a:pt x="17590" y="13064"/>
                  <a:pt x="17553" y="13022"/>
                  <a:pt x="17537" y="12974"/>
                </a:cubicBezTo>
                <a:cubicBezTo>
                  <a:pt x="17533" y="12964"/>
                  <a:pt x="17516" y="12941"/>
                  <a:pt x="17494" y="12922"/>
                </a:cubicBezTo>
                <a:cubicBezTo>
                  <a:pt x="17473" y="12903"/>
                  <a:pt x="17447" y="12861"/>
                  <a:pt x="17436" y="12830"/>
                </a:cubicBezTo>
                <a:cubicBezTo>
                  <a:pt x="17425" y="12800"/>
                  <a:pt x="17399" y="12770"/>
                  <a:pt x="17377" y="12763"/>
                </a:cubicBezTo>
                <a:cubicBezTo>
                  <a:pt x="17356" y="12756"/>
                  <a:pt x="17350" y="12750"/>
                  <a:pt x="17364" y="12750"/>
                </a:cubicBezTo>
                <a:cubicBezTo>
                  <a:pt x="17379" y="12750"/>
                  <a:pt x="17378" y="12740"/>
                  <a:pt x="17364" y="12729"/>
                </a:cubicBezTo>
                <a:cubicBezTo>
                  <a:pt x="17350" y="12717"/>
                  <a:pt x="17336" y="12697"/>
                  <a:pt x="17332" y="12683"/>
                </a:cubicBezTo>
                <a:cubicBezTo>
                  <a:pt x="17327" y="12669"/>
                  <a:pt x="17270" y="12591"/>
                  <a:pt x="17205" y="12510"/>
                </a:cubicBezTo>
                <a:cubicBezTo>
                  <a:pt x="17089" y="12367"/>
                  <a:pt x="16975" y="12216"/>
                  <a:pt x="16807" y="11990"/>
                </a:cubicBezTo>
                <a:cubicBezTo>
                  <a:pt x="16764" y="11931"/>
                  <a:pt x="16714" y="11876"/>
                  <a:pt x="16697" y="11867"/>
                </a:cubicBezTo>
                <a:cubicBezTo>
                  <a:pt x="16679" y="11858"/>
                  <a:pt x="16664" y="11839"/>
                  <a:pt x="16664" y="11823"/>
                </a:cubicBezTo>
                <a:cubicBezTo>
                  <a:pt x="16664" y="11807"/>
                  <a:pt x="16641" y="11769"/>
                  <a:pt x="16615" y="11739"/>
                </a:cubicBezTo>
                <a:cubicBezTo>
                  <a:pt x="16589" y="11710"/>
                  <a:pt x="16514" y="11610"/>
                  <a:pt x="16449" y="11519"/>
                </a:cubicBezTo>
                <a:cubicBezTo>
                  <a:pt x="16384" y="11428"/>
                  <a:pt x="16309" y="11328"/>
                  <a:pt x="16280" y="11296"/>
                </a:cubicBezTo>
                <a:cubicBezTo>
                  <a:pt x="16157" y="11164"/>
                  <a:pt x="16038" y="10993"/>
                  <a:pt x="16039" y="10946"/>
                </a:cubicBezTo>
                <a:cubicBezTo>
                  <a:pt x="16039" y="10931"/>
                  <a:pt x="16021" y="10917"/>
                  <a:pt x="16000" y="10914"/>
                </a:cubicBezTo>
                <a:cubicBezTo>
                  <a:pt x="15979" y="10910"/>
                  <a:pt x="15957" y="10891"/>
                  <a:pt x="15951" y="10871"/>
                </a:cubicBezTo>
                <a:cubicBezTo>
                  <a:pt x="15930" y="10804"/>
                  <a:pt x="15922" y="10793"/>
                  <a:pt x="15882" y="10776"/>
                </a:cubicBezTo>
                <a:cubicBezTo>
                  <a:pt x="15861" y="10767"/>
                  <a:pt x="15837" y="10742"/>
                  <a:pt x="15830" y="10719"/>
                </a:cubicBezTo>
                <a:cubicBezTo>
                  <a:pt x="15823" y="10696"/>
                  <a:pt x="15795" y="10650"/>
                  <a:pt x="15765" y="10616"/>
                </a:cubicBezTo>
                <a:cubicBezTo>
                  <a:pt x="15735" y="10582"/>
                  <a:pt x="15710" y="10548"/>
                  <a:pt x="15710" y="10539"/>
                </a:cubicBezTo>
                <a:cubicBezTo>
                  <a:pt x="15710" y="10531"/>
                  <a:pt x="15688" y="10503"/>
                  <a:pt x="15661" y="10477"/>
                </a:cubicBezTo>
                <a:cubicBezTo>
                  <a:pt x="15634" y="10451"/>
                  <a:pt x="15612" y="10413"/>
                  <a:pt x="15612" y="10392"/>
                </a:cubicBezTo>
                <a:cubicBezTo>
                  <a:pt x="15612" y="10367"/>
                  <a:pt x="15598" y="10358"/>
                  <a:pt x="15573" y="10366"/>
                </a:cubicBezTo>
                <a:cubicBezTo>
                  <a:pt x="15547" y="10374"/>
                  <a:pt x="15539" y="10368"/>
                  <a:pt x="15553" y="10349"/>
                </a:cubicBezTo>
                <a:cubicBezTo>
                  <a:pt x="15565" y="10334"/>
                  <a:pt x="15564" y="10322"/>
                  <a:pt x="15550" y="10322"/>
                </a:cubicBezTo>
                <a:cubicBezTo>
                  <a:pt x="15536" y="10322"/>
                  <a:pt x="15524" y="10305"/>
                  <a:pt x="15521" y="10286"/>
                </a:cubicBezTo>
                <a:cubicBezTo>
                  <a:pt x="15518" y="10266"/>
                  <a:pt x="15502" y="10247"/>
                  <a:pt x="15485" y="10242"/>
                </a:cubicBezTo>
                <a:cubicBezTo>
                  <a:pt x="15468" y="10236"/>
                  <a:pt x="15453" y="10224"/>
                  <a:pt x="15452" y="10215"/>
                </a:cubicBezTo>
                <a:cubicBezTo>
                  <a:pt x="15452" y="10206"/>
                  <a:pt x="15388" y="10115"/>
                  <a:pt x="15312" y="10013"/>
                </a:cubicBezTo>
                <a:cubicBezTo>
                  <a:pt x="15175" y="9826"/>
                  <a:pt x="15162" y="9763"/>
                  <a:pt x="15247" y="9695"/>
                </a:cubicBezTo>
                <a:cubicBezTo>
                  <a:pt x="15272" y="9676"/>
                  <a:pt x="15286" y="9674"/>
                  <a:pt x="15319" y="9690"/>
                </a:cubicBezTo>
                <a:cubicBezTo>
                  <a:pt x="15375" y="9719"/>
                  <a:pt x="15478" y="9717"/>
                  <a:pt x="15501" y="9687"/>
                </a:cubicBezTo>
                <a:cubicBezTo>
                  <a:pt x="15512" y="9674"/>
                  <a:pt x="15554" y="9661"/>
                  <a:pt x="15596" y="9661"/>
                </a:cubicBezTo>
                <a:cubicBezTo>
                  <a:pt x="15662" y="9661"/>
                  <a:pt x="15860" y="9620"/>
                  <a:pt x="15908" y="9596"/>
                </a:cubicBezTo>
                <a:cubicBezTo>
                  <a:pt x="15938" y="9581"/>
                  <a:pt x="16054" y="9547"/>
                  <a:pt x="16192" y="9514"/>
                </a:cubicBezTo>
                <a:cubicBezTo>
                  <a:pt x="16266" y="9496"/>
                  <a:pt x="16361" y="9465"/>
                  <a:pt x="16403" y="9447"/>
                </a:cubicBezTo>
                <a:cubicBezTo>
                  <a:pt x="16446" y="9429"/>
                  <a:pt x="16521" y="9398"/>
                  <a:pt x="16570" y="9380"/>
                </a:cubicBezTo>
                <a:cubicBezTo>
                  <a:pt x="16618" y="9361"/>
                  <a:pt x="16718" y="9292"/>
                  <a:pt x="16791" y="9226"/>
                </a:cubicBezTo>
                <a:cubicBezTo>
                  <a:pt x="16864" y="9160"/>
                  <a:pt x="16953" y="9092"/>
                  <a:pt x="16990" y="9076"/>
                </a:cubicBezTo>
                <a:cubicBezTo>
                  <a:pt x="17026" y="9059"/>
                  <a:pt x="17058" y="9038"/>
                  <a:pt x="17058" y="9030"/>
                </a:cubicBezTo>
                <a:cubicBezTo>
                  <a:pt x="17058" y="9021"/>
                  <a:pt x="17103" y="8987"/>
                  <a:pt x="17156" y="8953"/>
                </a:cubicBezTo>
                <a:cubicBezTo>
                  <a:pt x="17209" y="8919"/>
                  <a:pt x="17254" y="8881"/>
                  <a:pt x="17260" y="8868"/>
                </a:cubicBezTo>
                <a:cubicBezTo>
                  <a:pt x="17266" y="8855"/>
                  <a:pt x="17289" y="8834"/>
                  <a:pt x="17312" y="8822"/>
                </a:cubicBezTo>
                <a:cubicBezTo>
                  <a:pt x="17347" y="8803"/>
                  <a:pt x="17371" y="8714"/>
                  <a:pt x="17345" y="8700"/>
                </a:cubicBezTo>
                <a:cubicBezTo>
                  <a:pt x="17340" y="8697"/>
                  <a:pt x="17370" y="8677"/>
                  <a:pt x="17410" y="8655"/>
                </a:cubicBezTo>
                <a:cubicBezTo>
                  <a:pt x="17450" y="8634"/>
                  <a:pt x="17475" y="8611"/>
                  <a:pt x="17465" y="8603"/>
                </a:cubicBezTo>
                <a:cubicBezTo>
                  <a:pt x="17456" y="8595"/>
                  <a:pt x="17464" y="8588"/>
                  <a:pt x="17481" y="8588"/>
                </a:cubicBezTo>
                <a:cubicBezTo>
                  <a:pt x="17499" y="8588"/>
                  <a:pt x="17523" y="8602"/>
                  <a:pt x="17534" y="8619"/>
                </a:cubicBezTo>
                <a:cubicBezTo>
                  <a:pt x="17544" y="8636"/>
                  <a:pt x="17583" y="8664"/>
                  <a:pt x="17618" y="8680"/>
                </a:cubicBezTo>
                <a:cubicBezTo>
                  <a:pt x="17681" y="8708"/>
                  <a:pt x="17686" y="8708"/>
                  <a:pt x="17749" y="8680"/>
                </a:cubicBezTo>
                <a:cubicBezTo>
                  <a:pt x="17784" y="8664"/>
                  <a:pt x="17806" y="8644"/>
                  <a:pt x="17797" y="8637"/>
                </a:cubicBezTo>
                <a:cubicBezTo>
                  <a:pt x="17789" y="8630"/>
                  <a:pt x="17805" y="8620"/>
                  <a:pt x="17833" y="8614"/>
                </a:cubicBezTo>
                <a:cubicBezTo>
                  <a:pt x="17861" y="8609"/>
                  <a:pt x="17876" y="8598"/>
                  <a:pt x="17866" y="8590"/>
                </a:cubicBezTo>
                <a:cubicBezTo>
                  <a:pt x="17855" y="8582"/>
                  <a:pt x="17867" y="8565"/>
                  <a:pt x="17892" y="8552"/>
                </a:cubicBezTo>
                <a:cubicBezTo>
                  <a:pt x="18019" y="8488"/>
                  <a:pt x="18033" y="8125"/>
                  <a:pt x="17911" y="8047"/>
                </a:cubicBezTo>
                <a:cubicBezTo>
                  <a:pt x="17865" y="8017"/>
                  <a:pt x="17846" y="7979"/>
                  <a:pt x="17846" y="7910"/>
                </a:cubicBezTo>
                <a:cubicBezTo>
                  <a:pt x="17846" y="7852"/>
                  <a:pt x="17830" y="7812"/>
                  <a:pt x="17807" y="7808"/>
                </a:cubicBezTo>
                <a:cubicBezTo>
                  <a:pt x="17782" y="7804"/>
                  <a:pt x="17765" y="7727"/>
                  <a:pt x="17755" y="7579"/>
                </a:cubicBezTo>
                <a:cubicBezTo>
                  <a:pt x="17747" y="7457"/>
                  <a:pt x="17729" y="7355"/>
                  <a:pt x="17713" y="7352"/>
                </a:cubicBezTo>
                <a:cubicBezTo>
                  <a:pt x="17697" y="7349"/>
                  <a:pt x="17683" y="7330"/>
                  <a:pt x="17683" y="7310"/>
                </a:cubicBezTo>
                <a:cubicBezTo>
                  <a:pt x="17683" y="7264"/>
                  <a:pt x="17581" y="7202"/>
                  <a:pt x="17508" y="7202"/>
                </a:cubicBezTo>
                <a:cubicBezTo>
                  <a:pt x="17461" y="7202"/>
                  <a:pt x="17435" y="7173"/>
                  <a:pt x="17449" y="7131"/>
                </a:cubicBezTo>
                <a:cubicBezTo>
                  <a:pt x="17451" y="7124"/>
                  <a:pt x="17428" y="7095"/>
                  <a:pt x="17400" y="7068"/>
                </a:cubicBezTo>
                <a:cubicBezTo>
                  <a:pt x="17372" y="7040"/>
                  <a:pt x="17349" y="6986"/>
                  <a:pt x="17348" y="6948"/>
                </a:cubicBezTo>
                <a:cubicBezTo>
                  <a:pt x="17342" y="6793"/>
                  <a:pt x="17124" y="6547"/>
                  <a:pt x="16911" y="6458"/>
                </a:cubicBezTo>
                <a:cubicBezTo>
                  <a:pt x="16657" y="6350"/>
                  <a:pt x="16528" y="6253"/>
                  <a:pt x="16452" y="6106"/>
                </a:cubicBezTo>
                <a:cubicBezTo>
                  <a:pt x="16405" y="6015"/>
                  <a:pt x="16405" y="6005"/>
                  <a:pt x="16465" y="5946"/>
                </a:cubicBezTo>
                <a:cubicBezTo>
                  <a:pt x="16500" y="5911"/>
                  <a:pt x="16597" y="5855"/>
                  <a:pt x="16680" y="5820"/>
                </a:cubicBezTo>
                <a:cubicBezTo>
                  <a:pt x="16763" y="5785"/>
                  <a:pt x="16877" y="5735"/>
                  <a:pt x="16934" y="5710"/>
                </a:cubicBezTo>
                <a:cubicBezTo>
                  <a:pt x="16992" y="5685"/>
                  <a:pt x="17050" y="5666"/>
                  <a:pt x="17061" y="5666"/>
                </a:cubicBezTo>
                <a:cubicBezTo>
                  <a:pt x="17073" y="5666"/>
                  <a:pt x="17174" y="5610"/>
                  <a:pt x="17286" y="5542"/>
                </a:cubicBezTo>
                <a:cubicBezTo>
                  <a:pt x="17398" y="5474"/>
                  <a:pt x="17480" y="5418"/>
                  <a:pt x="17468" y="5418"/>
                </a:cubicBezTo>
                <a:cubicBezTo>
                  <a:pt x="17457" y="5418"/>
                  <a:pt x="17469" y="5406"/>
                  <a:pt x="17498" y="5391"/>
                </a:cubicBezTo>
                <a:cubicBezTo>
                  <a:pt x="17526" y="5377"/>
                  <a:pt x="17550" y="5355"/>
                  <a:pt x="17550" y="5342"/>
                </a:cubicBezTo>
                <a:cubicBezTo>
                  <a:pt x="17550" y="5330"/>
                  <a:pt x="17582" y="5305"/>
                  <a:pt x="17622" y="5287"/>
                </a:cubicBezTo>
                <a:cubicBezTo>
                  <a:pt x="17661" y="5268"/>
                  <a:pt x="17683" y="5252"/>
                  <a:pt x="17667" y="5252"/>
                </a:cubicBezTo>
                <a:cubicBezTo>
                  <a:pt x="17651" y="5252"/>
                  <a:pt x="17662" y="5244"/>
                  <a:pt x="17693" y="5233"/>
                </a:cubicBezTo>
                <a:cubicBezTo>
                  <a:pt x="17724" y="5221"/>
                  <a:pt x="17758" y="5190"/>
                  <a:pt x="17768" y="5162"/>
                </a:cubicBezTo>
                <a:cubicBezTo>
                  <a:pt x="17778" y="5135"/>
                  <a:pt x="17800" y="5110"/>
                  <a:pt x="17817" y="5107"/>
                </a:cubicBezTo>
                <a:cubicBezTo>
                  <a:pt x="17834" y="5104"/>
                  <a:pt x="17846" y="5093"/>
                  <a:pt x="17846" y="5084"/>
                </a:cubicBezTo>
                <a:cubicBezTo>
                  <a:pt x="17846" y="5054"/>
                  <a:pt x="18077" y="4936"/>
                  <a:pt x="18364" y="4816"/>
                </a:cubicBezTo>
                <a:cubicBezTo>
                  <a:pt x="18587" y="4723"/>
                  <a:pt x="18699" y="4620"/>
                  <a:pt x="18804" y="4415"/>
                </a:cubicBezTo>
                <a:cubicBezTo>
                  <a:pt x="18838" y="4349"/>
                  <a:pt x="18875" y="4286"/>
                  <a:pt x="18885" y="4278"/>
                </a:cubicBezTo>
                <a:cubicBezTo>
                  <a:pt x="18896" y="4269"/>
                  <a:pt x="18956" y="4261"/>
                  <a:pt x="19019" y="4261"/>
                </a:cubicBezTo>
                <a:cubicBezTo>
                  <a:pt x="19090" y="4261"/>
                  <a:pt x="19137" y="4252"/>
                  <a:pt x="19149" y="4237"/>
                </a:cubicBezTo>
                <a:cubicBezTo>
                  <a:pt x="19162" y="4220"/>
                  <a:pt x="19217" y="4212"/>
                  <a:pt x="19315" y="4212"/>
                </a:cubicBezTo>
                <a:cubicBezTo>
                  <a:pt x="19395" y="4212"/>
                  <a:pt x="19458" y="4206"/>
                  <a:pt x="19458" y="4199"/>
                </a:cubicBezTo>
                <a:cubicBezTo>
                  <a:pt x="19459" y="4183"/>
                  <a:pt x="19647" y="4129"/>
                  <a:pt x="19703" y="4129"/>
                </a:cubicBezTo>
                <a:cubicBezTo>
                  <a:pt x="19726" y="4129"/>
                  <a:pt x="19765" y="4118"/>
                  <a:pt x="19787" y="4104"/>
                </a:cubicBezTo>
                <a:cubicBezTo>
                  <a:pt x="19810" y="4091"/>
                  <a:pt x="19849" y="4080"/>
                  <a:pt x="19875" y="4080"/>
                </a:cubicBezTo>
                <a:cubicBezTo>
                  <a:pt x="19902" y="4080"/>
                  <a:pt x="19946" y="4069"/>
                  <a:pt x="19973" y="4055"/>
                </a:cubicBezTo>
                <a:cubicBezTo>
                  <a:pt x="20000" y="4042"/>
                  <a:pt x="20072" y="4031"/>
                  <a:pt x="20133" y="4031"/>
                </a:cubicBezTo>
                <a:cubicBezTo>
                  <a:pt x="20194" y="4031"/>
                  <a:pt x="20252" y="4024"/>
                  <a:pt x="20263" y="4015"/>
                </a:cubicBezTo>
                <a:cubicBezTo>
                  <a:pt x="20274" y="4005"/>
                  <a:pt x="20323" y="3998"/>
                  <a:pt x="20370" y="3998"/>
                </a:cubicBezTo>
                <a:cubicBezTo>
                  <a:pt x="20587" y="3998"/>
                  <a:pt x="20944" y="3849"/>
                  <a:pt x="20989" y="3740"/>
                </a:cubicBezTo>
                <a:cubicBezTo>
                  <a:pt x="21000" y="3714"/>
                  <a:pt x="21011" y="3684"/>
                  <a:pt x="21015" y="3673"/>
                </a:cubicBezTo>
                <a:cubicBezTo>
                  <a:pt x="21020" y="3662"/>
                  <a:pt x="21035" y="3646"/>
                  <a:pt x="21048" y="3640"/>
                </a:cubicBezTo>
                <a:cubicBezTo>
                  <a:pt x="21078" y="3625"/>
                  <a:pt x="21078" y="3478"/>
                  <a:pt x="21048" y="3463"/>
                </a:cubicBezTo>
                <a:cubicBezTo>
                  <a:pt x="21035" y="3457"/>
                  <a:pt x="21018" y="3436"/>
                  <a:pt x="21012" y="3416"/>
                </a:cubicBezTo>
                <a:cubicBezTo>
                  <a:pt x="21006" y="3397"/>
                  <a:pt x="20988" y="3371"/>
                  <a:pt x="20970" y="3360"/>
                </a:cubicBezTo>
                <a:cubicBezTo>
                  <a:pt x="20928" y="3335"/>
                  <a:pt x="20774" y="3115"/>
                  <a:pt x="20774" y="3081"/>
                </a:cubicBezTo>
                <a:cubicBezTo>
                  <a:pt x="20774" y="3067"/>
                  <a:pt x="20720" y="3005"/>
                  <a:pt x="20657" y="2943"/>
                </a:cubicBezTo>
                <a:cubicBezTo>
                  <a:pt x="20594" y="2882"/>
                  <a:pt x="20543" y="2824"/>
                  <a:pt x="20543" y="2814"/>
                </a:cubicBezTo>
                <a:cubicBezTo>
                  <a:pt x="20543" y="2805"/>
                  <a:pt x="20523" y="2787"/>
                  <a:pt x="20497" y="2777"/>
                </a:cubicBezTo>
                <a:cubicBezTo>
                  <a:pt x="20447" y="2756"/>
                  <a:pt x="20439" y="2693"/>
                  <a:pt x="20488" y="2693"/>
                </a:cubicBezTo>
                <a:cubicBezTo>
                  <a:pt x="20504" y="2693"/>
                  <a:pt x="20580" y="2662"/>
                  <a:pt x="20657" y="2623"/>
                </a:cubicBezTo>
                <a:cubicBezTo>
                  <a:pt x="20734" y="2584"/>
                  <a:pt x="20872" y="2518"/>
                  <a:pt x="20960" y="2476"/>
                </a:cubicBezTo>
                <a:cubicBezTo>
                  <a:pt x="21237" y="2344"/>
                  <a:pt x="21411" y="2246"/>
                  <a:pt x="21419" y="2217"/>
                </a:cubicBezTo>
                <a:cubicBezTo>
                  <a:pt x="21424" y="2202"/>
                  <a:pt x="21443" y="2188"/>
                  <a:pt x="21461" y="2185"/>
                </a:cubicBezTo>
                <a:cubicBezTo>
                  <a:pt x="21480" y="2182"/>
                  <a:pt x="21505" y="2154"/>
                  <a:pt x="21517" y="2123"/>
                </a:cubicBezTo>
                <a:cubicBezTo>
                  <a:pt x="21528" y="2091"/>
                  <a:pt x="21550" y="2065"/>
                  <a:pt x="21566" y="2065"/>
                </a:cubicBezTo>
                <a:cubicBezTo>
                  <a:pt x="21582" y="2065"/>
                  <a:pt x="21595" y="2029"/>
                  <a:pt x="21595" y="1984"/>
                </a:cubicBezTo>
                <a:cubicBezTo>
                  <a:pt x="21595" y="1938"/>
                  <a:pt x="21581" y="1900"/>
                  <a:pt x="21562" y="1900"/>
                </a:cubicBezTo>
                <a:cubicBezTo>
                  <a:pt x="21544" y="1900"/>
                  <a:pt x="21530" y="1886"/>
                  <a:pt x="21530" y="1869"/>
                </a:cubicBezTo>
                <a:cubicBezTo>
                  <a:pt x="21530" y="1852"/>
                  <a:pt x="21499" y="1819"/>
                  <a:pt x="21461" y="1796"/>
                </a:cubicBezTo>
                <a:cubicBezTo>
                  <a:pt x="21406" y="1760"/>
                  <a:pt x="21366" y="1751"/>
                  <a:pt x="21247" y="1751"/>
                </a:cubicBezTo>
                <a:cubicBezTo>
                  <a:pt x="21102" y="1751"/>
                  <a:pt x="21020" y="1770"/>
                  <a:pt x="20823" y="1846"/>
                </a:cubicBezTo>
                <a:cubicBezTo>
                  <a:pt x="20769" y="1867"/>
                  <a:pt x="20711" y="1890"/>
                  <a:pt x="20693" y="1897"/>
                </a:cubicBezTo>
                <a:cubicBezTo>
                  <a:pt x="20437" y="1991"/>
                  <a:pt x="20339" y="2029"/>
                  <a:pt x="20266" y="2062"/>
                </a:cubicBezTo>
                <a:cubicBezTo>
                  <a:pt x="20241" y="2073"/>
                  <a:pt x="20204" y="2082"/>
                  <a:pt x="20185" y="2082"/>
                </a:cubicBezTo>
                <a:cubicBezTo>
                  <a:pt x="20165" y="2082"/>
                  <a:pt x="20149" y="2088"/>
                  <a:pt x="20149" y="2096"/>
                </a:cubicBezTo>
                <a:cubicBezTo>
                  <a:pt x="20149" y="2104"/>
                  <a:pt x="20076" y="2136"/>
                  <a:pt x="19986" y="2167"/>
                </a:cubicBezTo>
                <a:cubicBezTo>
                  <a:pt x="19896" y="2197"/>
                  <a:pt x="19820" y="2229"/>
                  <a:pt x="19820" y="2237"/>
                </a:cubicBezTo>
                <a:cubicBezTo>
                  <a:pt x="19819" y="2254"/>
                  <a:pt x="19684" y="2311"/>
                  <a:pt x="19644" y="2312"/>
                </a:cubicBezTo>
                <a:cubicBezTo>
                  <a:pt x="19628" y="2313"/>
                  <a:pt x="19579" y="2332"/>
                  <a:pt x="19537" y="2355"/>
                </a:cubicBezTo>
                <a:cubicBezTo>
                  <a:pt x="19495" y="2377"/>
                  <a:pt x="19445" y="2396"/>
                  <a:pt x="19426" y="2396"/>
                </a:cubicBezTo>
                <a:cubicBezTo>
                  <a:pt x="19407" y="2396"/>
                  <a:pt x="19366" y="2409"/>
                  <a:pt x="19331" y="2425"/>
                </a:cubicBezTo>
                <a:cubicBezTo>
                  <a:pt x="19234" y="2470"/>
                  <a:pt x="19093" y="2528"/>
                  <a:pt x="19081" y="2528"/>
                </a:cubicBezTo>
                <a:cubicBezTo>
                  <a:pt x="19075" y="2528"/>
                  <a:pt x="19025" y="2549"/>
                  <a:pt x="18973" y="2574"/>
                </a:cubicBezTo>
                <a:cubicBezTo>
                  <a:pt x="18770" y="2672"/>
                  <a:pt x="18497" y="2781"/>
                  <a:pt x="18374" y="2814"/>
                </a:cubicBezTo>
                <a:cubicBezTo>
                  <a:pt x="18303" y="2834"/>
                  <a:pt x="18210" y="2867"/>
                  <a:pt x="18165" y="2886"/>
                </a:cubicBezTo>
                <a:cubicBezTo>
                  <a:pt x="18121" y="2906"/>
                  <a:pt x="18075" y="2918"/>
                  <a:pt x="18068" y="2914"/>
                </a:cubicBezTo>
                <a:cubicBezTo>
                  <a:pt x="18043" y="2901"/>
                  <a:pt x="17794" y="3061"/>
                  <a:pt x="17625" y="3199"/>
                </a:cubicBezTo>
                <a:cubicBezTo>
                  <a:pt x="17370" y="3405"/>
                  <a:pt x="17377" y="3403"/>
                  <a:pt x="16996" y="3403"/>
                </a:cubicBezTo>
                <a:cubicBezTo>
                  <a:pt x="16714" y="3403"/>
                  <a:pt x="16667" y="3407"/>
                  <a:pt x="16615" y="3436"/>
                </a:cubicBezTo>
                <a:cubicBezTo>
                  <a:pt x="16582" y="3454"/>
                  <a:pt x="16566" y="3470"/>
                  <a:pt x="16583" y="3470"/>
                </a:cubicBezTo>
                <a:cubicBezTo>
                  <a:pt x="16599" y="3470"/>
                  <a:pt x="16588" y="3477"/>
                  <a:pt x="16556" y="3486"/>
                </a:cubicBezTo>
                <a:cubicBezTo>
                  <a:pt x="16525" y="3496"/>
                  <a:pt x="16498" y="3514"/>
                  <a:pt x="16498" y="3527"/>
                </a:cubicBezTo>
                <a:cubicBezTo>
                  <a:pt x="16498" y="3540"/>
                  <a:pt x="16486" y="3552"/>
                  <a:pt x="16472" y="3552"/>
                </a:cubicBezTo>
                <a:cubicBezTo>
                  <a:pt x="16457" y="3552"/>
                  <a:pt x="16416" y="3565"/>
                  <a:pt x="16381" y="3581"/>
                </a:cubicBezTo>
                <a:cubicBezTo>
                  <a:pt x="16346" y="3597"/>
                  <a:pt x="16278" y="3620"/>
                  <a:pt x="16231" y="3632"/>
                </a:cubicBezTo>
                <a:cubicBezTo>
                  <a:pt x="16184" y="3644"/>
                  <a:pt x="16111" y="3671"/>
                  <a:pt x="16068" y="3691"/>
                </a:cubicBezTo>
                <a:cubicBezTo>
                  <a:pt x="16025" y="3711"/>
                  <a:pt x="15964" y="3735"/>
                  <a:pt x="15934" y="3743"/>
                </a:cubicBezTo>
                <a:cubicBezTo>
                  <a:pt x="15905" y="3752"/>
                  <a:pt x="15803" y="3793"/>
                  <a:pt x="15710" y="3836"/>
                </a:cubicBezTo>
                <a:cubicBezTo>
                  <a:pt x="15609" y="3883"/>
                  <a:pt x="15511" y="3915"/>
                  <a:pt x="15465" y="3915"/>
                </a:cubicBezTo>
                <a:cubicBezTo>
                  <a:pt x="15423" y="3915"/>
                  <a:pt x="15371" y="3926"/>
                  <a:pt x="15348" y="3939"/>
                </a:cubicBezTo>
                <a:cubicBezTo>
                  <a:pt x="15300" y="3968"/>
                  <a:pt x="14987" y="3976"/>
                  <a:pt x="14987" y="3947"/>
                </a:cubicBezTo>
                <a:cubicBezTo>
                  <a:pt x="14987" y="3938"/>
                  <a:pt x="14967" y="3920"/>
                  <a:pt x="14944" y="3908"/>
                </a:cubicBezTo>
                <a:cubicBezTo>
                  <a:pt x="14922" y="3896"/>
                  <a:pt x="14844" y="3844"/>
                  <a:pt x="14772" y="3792"/>
                </a:cubicBezTo>
                <a:cubicBezTo>
                  <a:pt x="14550" y="3633"/>
                  <a:pt x="14196" y="3436"/>
                  <a:pt x="14130" y="3436"/>
                </a:cubicBezTo>
                <a:cubicBezTo>
                  <a:pt x="14113" y="3436"/>
                  <a:pt x="14097" y="3425"/>
                  <a:pt x="14097" y="3411"/>
                </a:cubicBezTo>
                <a:cubicBezTo>
                  <a:pt x="14097" y="3398"/>
                  <a:pt x="14084" y="3387"/>
                  <a:pt x="14065" y="3387"/>
                </a:cubicBezTo>
                <a:cubicBezTo>
                  <a:pt x="14046" y="3387"/>
                  <a:pt x="14037" y="3379"/>
                  <a:pt x="14049" y="3370"/>
                </a:cubicBezTo>
                <a:cubicBezTo>
                  <a:pt x="14060" y="3361"/>
                  <a:pt x="14053" y="3354"/>
                  <a:pt x="14032" y="3354"/>
                </a:cubicBezTo>
                <a:cubicBezTo>
                  <a:pt x="14012" y="3354"/>
                  <a:pt x="14005" y="3347"/>
                  <a:pt x="14016" y="3338"/>
                </a:cubicBezTo>
                <a:cubicBezTo>
                  <a:pt x="14027" y="3328"/>
                  <a:pt x="14014" y="3317"/>
                  <a:pt x="13987" y="3311"/>
                </a:cubicBezTo>
                <a:cubicBezTo>
                  <a:pt x="13960" y="3306"/>
                  <a:pt x="13927" y="3279"/>
                  <a:pt x="13915" y="3253"/>
                </a:cubicBezTo>
                <a:cubicBezTo>
                  <a:pt x="13904" y="3226"/>
                  <a:pt x="13881" y="3205"/>
                  <a:pt x="13863" y="3205"/>
                </a:cubicBezTo>
                <a:cubicBezTo>
                  <a:pt x="13845" y="3205"/>
                  <a:pt x="13839" y="3198"/>
                  <a:pt x="13850" y="3189"/>
                </a:cubicBezTo>
                <a:cubicBezTo>
                  <a:pt x="13861" y="3180"/>
                  <a:pt x="13854" y="3172"/>
                  <a:pt x="13834" y="3172"/>
                </a:cubicBezTo>
                <a:cubicBezTo>
                  <a:pt x="13813" y="3172"/>
                  <a:pt x="13807" y="3166"/>
                  <a:pt x="13817" y="3158"/>
                </a:cubicBezTo>
                <a:cubicBezTo>
                  <a:pt x="13828" y="3149"/>
                  <a:pt x="13761" y="3101"/>
                  <a:pt x="13671" y="3053"/>
                </a:cubicBezTo>
                <a:lnTo>
                  <a:pt x="13508" y="2966"/>
                </a:lnTo>
                <a:lnTo>
                  <a:pt x="13508" y="2814"/>
                </a:lnTo>
                <a:cubicBezTo>
                  <a:pt x="13508" y="2677"/>
                  <a:pt x="13496" y="2655"/>
                  <a:pt x="13404" y="2567"/>
                </a:cubicBezTo>
                <a:lnTo>
                  <a:pt x="13303" y="2471"/>
                </a:lnTo>
                <a:lnTo>
                  <a:pt x="13290" y="2149"/>
                </a:lnTo>
                <a:cubicBezTo>
                  <a:pt x="13276" y="1827"/>
                  <a:pt x="13254" y="1759"/>
                  <a:pt x="13143" y="1694"/>
                </a:cubicBezTo>
                <a:cubicBezTo>
                  <a:pt x="13070" y="1651"/>
                  <a:pt x="13022" y="1570"/>
                  <a:pt x="12997" y="1442"/>
                </a:cubicBezTo>
                <a:cubicBezTo>
                  <a:pt x="12970" y="1310"/>
                  <a:pt x="12854" y="1139"/>
                  <a:pt x="12681" y="980"/>
                </a:cubicBezTo>
                <a:cubicBezTo>
                  <a:pt x="12574" y="881"/>
                  <a:pt x="12458" y="809"/>
                  <a:pt x="12166" y="666"/>
                </a:cubicBezTo>
                <a:cubicBezTo>
                  <a:pt x="11959" y="563"/>
                  <a:pt x="11763" y="481"/>
                  <a:pt x="11730" y="481"/>
                </a:cubicBezTo>
                <a:cubicBezTo>
                  <a:pt x="11697" y="481"/>
                  <a:pt x="11660" y="472"/>
                  <a:pt x="11648" y="463"/>
                </a:cubicBezTo>
                <a:cubicBezTo>
                  <a:pt x="11636" y="453"/>
                  <a:pt x="11593" y="439"/>
                  <a:pt x="11554" y="430"/>
                </a:cubicBezTo>
                <a:cubicBezTo>
                  <a:pt x="11515" y="421"/>
                  <a:pt x="11439" y="400"/>
                  <a:pt x="11384" y="383"/>
                </a:cubicBezTo>
                <a:cubicBezTo>
                  <a:pt x="11330" y="365"/>
                  <a:pt x="11254" y="351"/>
                  <a:pt x="11215" y="350"/>
                </a:cubicBezTo>
                <a:cubicBezTo>
                  <a:pt x="11176" y="349"/>
                  <a:pt x="11138" y="337"/>
                  <a:pt x="11127" y="324"/>
                </a:cubicBezTo>
                <a:cubicBezTo>
                  <a:pt x="11117" y="310"/>
                  <a:pt x="11086" y="299"/>
                  <a:pt x="11059" y="299"/>
                </a:cubicBezTo>
                <a:cubicBezTo>
                  <a:pt x="11031" y="299"/>
                  <a:pt x="11007" y="293"/>
                  <a:pt x="11007" y="286"/>
                </a:cubicBezTo>
                <a:cubicBezTo>
                  <a:pt x="11006" y="270"/>
                  <a:pt x="10818" y="216"/>
                  <a:pt x="10762" y="216"/>
                </a:cubicBezTo>
                <a:cubicBezTo>
                  <a:pt x="10739" y="216"/>
                  <a:pt x="10711" y="205"/>
                  <a:pt x="10700" y="191"/>
                </a:cubicBezTo>
                <a:cubicBezTo>
                  <a:pt x="10690" y="178"/>
                  <a:pt x="10644" y="167"/>
                  <a:pt x="10600" y="167"/>
                </a:cubicBezTo>
                <a:cubicBezTo>
                  <a:pt x="10555" y="167"/>
                  <a:pt x="10512" y="158"/>
                  <a:pt x="10505" y="147"/>
                </a:cubicBezTo>
                <a:cubicBezTo>
                  <a:pt x="10489" y="123"/>
                  <a:pt x="10238" y="85"/>
                  <a:pt x="10098" y="85"/>
                </a:cubicBezTo>
                <a:cubicBezTo>
                  <a:pt x="10040" y="85"/>
                  <a:pt x="9982" y="76"/>
                  <a:pt x="9971" y="67"/>
                </a:cubicBezTo>
                <a:cubicBezTo>
                  <a:pt x="9960" y="58"/>
                  <a:pt x="9895" y="51"/>
                  <a:pt x="9828" y="51"/>
                </a:cubicBezTo>
                <a:cubicBezTo>
                  <a:pt x="9760" y="51"/>
                  <a:pt x="9677" y="39"/>
                  <a:pt x="9642" y="26"/>
                </a:cubicBezTo>
                <a:cubicBezTo>
                  <a:pt x="9595" y="8"/>
                  <a:pt x="9192" y="0"/>
                  <a:pt x="8789" y="0"/>
                </a:cubicBezTo>
                <a:close/>
                <a:moveTo>
                  <a:pt x="1496" y="9218"/>
                </a:moveTo>
                <a:cubicBezTo>
                  <a:pt x="1500" y="9218"/>
                  <a:pt x="1498" y="9227"/>
                  <a:pt x="1500" y="9244"/>
                </a:cubicBezTo>
                <a:cubicBezTo>
                  <a:pt x="1501" y="9264"/>
                  <a:pt x="1511" y="9290"/>
                  <a:pt x="1522" y="9305"/>
                </a:cubicBezTo>
                <a:cubicBezTo>
                  <a:pt x="1533" y="9319"/>
                  <a:pt x="1527" y="9331"/>
                  <a:pt x="1509" y="9331"/>
                </a:cubicBezTo>
                <a:cubicBezTo>
                  <a:pt x="1463" y="9331"/>
                  <a:pt x="1443" y="9280"/>
                  <a:pt x="1474" y="9241"/>
                </a:cubicBezTo>
                <a:cubicBezTo>
                  <a:pt x="1486" y="9225"/>
                  <a:pt x="1493" y="9218"/>
                  <a:pt x="1496" y="9218"/>
                </a:cubicBezTo>
                <a:close/>
              </a:path>
            </a:pathLst>
          </a:custGeom>
          <a:ln w="3175">
            <a:miter lim="400000"/>
          </a:ln>
        </p:spPr>
      </p:pic>
      <p:grpSp>
        <p:nvGrpSpPr>
          <p:cNvPr id="139" name="مجموعة 9"/>
          <p:cNvGrpSpPr/>
          <p:nvPr/>
        </p:nvGrpSpPr>
        <p:grpSpPr>
          <a:xfrm>
            <a:off x="9781158" y="-78935"/>
            <a:ext cx="2672159" cy="3219469"/>
            <a:chOff x="0" y="0"/>
            <a:chExt cx="2672158" cy="3219468"/>
          </a:xfrm>
        </p:grpSpPr>
        <p:sp>
          <p:nvSpPr>
            <p:cNvPr id="135" name="Freeform 8"/>
            <p:cNvSpPr/>
            <p:nvPr/>
          </p:nvSpPr>
          <p:spPr>
            <a:xfrm>
              <a:off x="0" y="0"/>
              <a:ext cx="2672159" cy="3219469"/>
            </a:xfrm>
            <a:prstGeom prst="rect">
              <a:avLst/>
            </a:prstGeom>
            <a:blipFill rotWithShape="1">
              <a:blip r:embed="rId3"/>
              <a:srcRect l="0" t="0" r="0" b="0"/>
              <a:stretch>
                <a:fillRect/>
              </a:stretch>
            </a:blipFill>
            <a:ln w="3175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l" defTabSz="609629" rtl="0">
                <a:defRPr sz="12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grpSp>
          <p:nvGrpSpPr>
            <p:cNvPr id="138" name="خارجي"/>
            <p:cNvGrpSpPr/>
            <p:nvPr/>
          </p:nvGrpSpPr>
          <p:grpSpPr>
            <a:xfrm>
              <a:off x="356134" y="956293"/>
              <a:ext cx="1855538" cy="1747358"/>
              <a:chOff x="0" y="-80248"/>
              <a:chExt cx="1855537" cy="1747356"/>
            </a:xfrm>
          </p:grpSpPr>
          <p:sp>
            <p:nvSpPr>
              <p:cNvPr id="136" name="بيضاوي"/>
              <p:cNvSpPr/>
              <p:nvPr/>
            </p:nvSpPr>
            <p:spPr>
              <a:xfrm>
                <a:off x="0" y="269705"/>
                <a:ext cx="1855538" cy="1207947"/>
              </a:xfrm>
              <a:prstGeom prst="ellipse">
                <a:avLst/>
              </a:prstGeom>
              <a:solidFill>
                <a:srgbClr val="FFFFFF">
                  <a:alpha val="69804"/>
                </a:srgbClr>
              </a:solidFill>
              <a:ln w="3175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defTabSz="412734" rtl="0">
                  <a:defRPr sz="4000">
                    <a:solidFill>
                      <a:srgbClr val="000000"/>
                    </a:solidFill>
                    <a:latin typeface="Beirut Regular"/>
                    <a:ea typeface="Beirut Regular"/>
                    <a:cs typeface="Beirut Regular"/>
                    <a:sym typeface="Beirut Regular"/>
                  </a:defRPr>
                </a:pPr>
              </a:p>
            </p:txBody>
          </p:sp>
          <p:sp>
            <p:nvSpPr>
              <p:cNvPr id="137" name="خارجي"/>
              <p:cNvSpPr txBox="1"/>
              <p:nvPr/>
            </p:nvSpPr>
            <p:spPr>
              <a:xfrm>
                <a:off x="-1" y="-80249"/>
                <a:ext cx="1689232" cy="1747357"/>
              </a:xfrm>
              <a:prstGeom prst="rect">
                <a:avLst/>
              </a:prstGeom>
              <a:noFill/>
              <a:ln w="3175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19050" tIns="19050" rIns="19050" bIns="19050" numCol="1" anchor="ctr">
                <a:noAutofit/>
              </a:bodyPr>
              <a:lstStyle/>
              <a:p>
                <a:pPr defTabSz="412734" rtl="0">
                  <a:defRPr sz="4000">
                    <a:solidFill>
                      <a:srgbClr val="000000"/>
                    </a:solidFill>
                    <a:latin typeface="Segoe UI"/>
                    <a:ea typeface="Segoe UI"/>
                    <a:cs typeface="Segoe UI"/>
                    <a:sym typeface="Segoe UI"/>
                  </a:defRPr>
                </a:pPr>
                <a:r>
                  <a:rPr b="1"/>
                  <a:t>خارج</a:t>
                </a:r>
                <a:r>
                  <a:rPr b="1"/>
                  <a:t>ي</a:t>
                </a:r>
              </a:p>
            </p:txBody>
          </p:sp>
        </p:grpSp>
      </p:grpSp>
      <p:pic>
        <p:nvPicPr>
          <p:cNvPr id="140" name="IMG_1448.jpeg" descr="IMG_1448.jpe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7246239" y="3140533"/>
            <a:ext cx="3328710" cy="4676150"/>
          </a:xfrm>
          <a:prstGeom prst="rect">
            <a:avLst/>
          </a:prstGeom>
          <a:ln w="3175">
            <a:miter lim="400000"/>
          </a:ln>
        </p:spPr>
      </p:pic>
      <p:pic>
        <p:nvPicPr>
          <p:cNvPr id="141" name="IMG_1449.jpeg" descr="IMG_1449.jpeg"/>
          <p:cNvPicPr>
            <a:picLocks noChangeAspect="1"/>
          </p:cNvPicPr>
          <p:nvPr/>
        </p:nvPicPr>
        <p:blipFill>
          <a:blip r:embed="rId5">
            <a:extLst/>
          </a:blip>
          <a:srcRect l="1091" t="168" r="2204" b="171"/>
          <a:stretch>
            <a:fillRect/>
          </a:stretch>
        </p:blipFill>
        <p:spPr>
          <a:xfrm>
            <a:off x="3605106" y="1138246"/>
            <a:ext cx="3317631" cy="48013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1" h="21600" fill="norm" stroke="1" extrusionOk="0">
                <a:moveTo>
                  <a:pt x="7391" y="0"/>
                </a:moveTo>
                <a:cubicBezTo>
                  <a:pt x="7005" y="0"/>
                  <a:pt x="6786" y="6"/>
                  <a:pt x="6786" y="18"/>
                </a:cubicBezTo>
                <a:cubicBezTo>
                  <a:pt x="6786" y="28"/>
                  <a:pt x="6718" y="36"/>
                  <a:pt x="6634" y="36"/>
                </a:cubicBezTo>
                <a:cubicBezTo>
                  <a:pt x="6549" y="36"/>
                  <a:pt x="6467" y="44"/>
                  <a:pt x="6453" y="54"/>
                </a:cubicBezTo>
                <a:cubicBezTo>
                  <a:pt x="6439" y="63"/>
                  <a:pt x="6377" y="74"/>
                  <a:pt x="6312" y="79"/>
                </a:cubicBezTo>
                <a:cubicBezTo>
                  <a:pt x="6246" y="83"/>
                  <a:pt x="6157" y="94"/>
                  <a:pt x="6113" y="105"/>
                </a:cubicBezTo>
                <a:cubicBezTo>
                  <a:pt x="6070" y="116"/>
                  <a:pt x="5938" y="146"/>
                  <a:pt x="5822" y="171"/>
                </a:cubicBezTo>
                <a:cubicBezTo>
                  <a:pt x="5380" y="267"/>
                  <a:pt x="5310" y="286"/>
                  <a:pt x="5088" y="371"/>
                </a:cubicBezTo>
                <a:cubicBezTo>
                  <a:pt x="5018" y="398"/>
                  <a:pt x="4944" y="421"/>
                  <a:pt x="4923" y="421"/>
                </a:cubicBezTo>
                <a:cubicBezTo>
                  <a:pt x="4901" y="421"/>
                  <a:pt x="4884" y="429"/>
                  <a:pt x="4884" y="439"/>
                </a:cubicBezTo>
                <a:cubicBezTo>
                  <a:pt x="4884" y="449"/>
                  <a:pt x="4859" y="457"/>
                  <a:pt x="4830" y="457"/>
                </a:cubicBezTo>
                <a:cubicBezTo>
                  <a:pt x="4801" y="457"/>
                  <a:pt x="4778" y="464"/>
                  <a:pt x="4778" y="473"/>
                </a:cubicBezTo>
                <a:cubicBezTo>
                  <a:pt x="4778" y="482"/>
                  <a:pt x="4711" y="512"/>
                  <a:pt x="4631" y="539"/>
                </a:cubicBezTo>
                <a:cubicBezTo>
                  <a:pt x="4551" y="566"/>
                  <a:pt x="4487" y="593"/>
                  <a:pt x="4487" y="600"/>
                </a:cubicBezTo>
                <a:cubicBezTo>
                  <a:pt x="4487" y="607"/>
                  <a:pt x="4445" y="629"/>
                  <a:pt x="4394" y="648"/>
                </a:cubicBezTo>
                <a:cubicBezTo>
                  <a:pt x="4343" y="667"/>
                  <a:pt x="4302" y="690"/>
                  <a:pt x="4302" y="698"/>
                </a:cubicBezTo>
                <a:cubicBezTo>
                  <a:pt x="4302" y="707"/>
                  <a:pt x="4290" y="714"/>
                  <a:pt x="4276" y="714"/>
                </a:cubicBezTo>
                <a:cubicBezTo>
                  <a:pt x="4205" y="714"/>
                  <a:pt x="3642" y="1041"/>
                  <a:pt x="3642" y="1082"/>
                </a:cubicBezTo>
                <a:cubicBezTo>
                  <a:pt x="3642" y="1090"/>
                  <a:pt x="3627" y="1098"/>
                  <a:pt x="3608" y="1098"/>
                </a:cubicBezTo>
                <a:cubicBezTo>
                  <a:pt x="3590" y="1098"/>
                  <a:pt x="3552" y="1119"/>
                  <a:pt x="3523" y="1146"/>
                </a:cubicBezTo>
                <a:cubicBezTo>
                  <a:pt x="3494" y="1173"/>
                  <a:pt x="3443" y="1212"/>
                  <a:pt x="3410" y="1232"/>
                </a:cubicBezTo>
                <a:cubicBezTo>
                  <a:pt x="3356" y="1265"/>
                  <a:pt x="3042" y="1557"/>
                  <a:pt x="2797" y="1801"/>
                </a:cubicBezTo>
                <a:cubicBezTo>
                  <a:pt x="2706" y="1892"/>
                  <a:pt x="2565" y="2081"/>
                  <a:pt x="2454" y="2259"/>
                </a:cubicBezTo>
                <a:cubicBezTo>
                  <a:pt x="2422" y="2309"/>
                  <a:pt x="2385" y="2367"/>
                  <a:pt x="2371" y="2387"/>
                </a:cubicBezTo>
                <a:cubicBezTo>
                  <a:pt x="2328" y="2453"/>
                  <a:pt x="2236" y="2658"/>
                  <a:pt x="2170" y="2835"/>
                </a:cubicBezTo>
                <a:cubicBezTo>
                  <a:pt x="2050" y="3158"/>
                  <a:pt x="2018" y="3349"/>
                  <a:pt x="2018" y="3740"/>
                </a:cubicBezTo>
                <a:cubicBezTo>
                  <a:pt x="2019" y="4143"/>
                  <a:pt x="2060" y="4389"/>
                  <a:pt x="2173" y="4690"/>
                </a:cubicBezTo>
                <a:cubicBezTo>
                  <a:pt x="2256" y="4913"/>
                  <a:pt x="2257" y="4917"/>
                  <a:pt x="2181" y="4937"/>
                </a:cubicBezTo>
                <a:cubicBezTo>
                  <a:pt x="2108" y="4956"/>
                  <a:pt x="1481" y="5365"/>
                  <a:pt x="1418" y="5435"/>
                </a:cubicBezTo>
                <a:cubicBezTo>
                  <a:pt x="1394" y="5461"/>
                  <a:pt x="1352" y="5494"/>
                  <a:pt x="1325" y="5508"/>
                </a:cubicBezTo>
                <a:cubicBezTo>
                  <a:pt x="1280" y="5531"/>
                  <a:pt x="1168" y="5626"/>
                  <a:pt x="1078" y="5719"/>
                </a:cubicBezTo>
                <a:cubicBezTo>
                  <a:pt x="1056" y="5741"/>
                  <a:pt x="974" y="5824"/>
                  <a:pt x="895" y="5903"/>
                </a:cubicBezTo>
                <a:cubicBezTo>
                  <a:pt x="754" y="6042"/>
                  <a:pt x="392" y="6517"/>
                  <a:pt x="392" y="6561"/>
                </a:cubicBezTo>
                <a:cubicBezTo>
                  <a:pt x="392" y="6574"/>
                  <a:pt x="372" y="6614"/>
                  <a:pt x="349" y="6652"/>
                </a:cubicBezTo>
                <a:cubicBezTo>
                  <a:pt x="271" y="6777"/>
                  <a:pt x="264" y="6792"/>
                  <a:pt x="184" y="7033"/>
                </a:cubicBezTo>
                <a:cubicBezTo>
                  <a:pt x="-49" y="7731"/>
                  <a:pt x="-56" y="8109"/>
                  <a:pt x="153" y="8816"/>
                </a:cubicBezTo>
                <a:cubicBezTo>
                  <a:pt x="218" y="9037"/>
                  <a:pt x="513" y="9575"/>
                  <a:pt x="635" y="9697"/>
                </a:cubicBezTo>
                <a:cubicBezTo>
                  <a:pt x="661" y="9723"/>
                  <a:pt x="681" y="9753"/>
                  <a:pt x="681" y="9763"/>
                </a:cubicBezTo>
                <a:cubicBezTo>
                  <a:pt x="681" y="9772"/>
                  <a:pt x="717" y="9812"/>
                  <a:pt x="758" y="9852"/>
                </a:cubicBezTo>
                <a:cubicBezTo>
                  <a:pt x="800" y="9892"/>
                  <a:pt x="843" y="9943"/>
                  <a:pt x="854" y="9966"/>
                </a:cubicBezTo>
                <a:cubicBezTo>
                  <a:pt x="898" y="10063"/>
                  <a:pt x="1183" y="10315"/>
                  <a:pt x="1596" y="10621"/>
                </a:cubicBezTo>
                <a:lnTo>
                  <a:pt x="1756" y="10739"/>
                </a:lnTo>
                <a:lnTo>
                  <a:pt x="1660" y="10807"/>
                </a:lnTo>
                <a:cubicBezTo>
                  <a:pt x="1232" y="11115"/>
                  <a:pt x="867" y="11431"/>
                  <a:pt x="867" y="11493"/>
                </a:cubicBezTo>
                <a:cubicBezTo>
                  <a:pt x="867" y="11506"/>
                  <a:pt x="827" y="11554"/>
                  <a:pt x="779" y="11598"/>
                </a:cubicBezTo>
                <a:cubicBezTo>
                  <a:pt x="684" y="11685"/>
                  <a:pt x="473" y="11975"/>
                  <a:pt x="408" y="12109"/>
                </a:cubicBezTo>
                <a:cubicBezTo>
                  <a:pt x="386" y="12154"/>
                  <a:pt x="332" y="12261"/>
                  <a:pt x="287" y="12346"/>
                </a:cubicBezTo>
                <a:cubicBezTo>
                  <a:pt x="144" y="12619"/>
                  <a:pt x="62" y="12942"/>
                  <a:pt x="3" y="13462"/>
                </a:cubicBezTo>
                <a:cubicBezTo>
                  <a:pt x="-14" y="13618"/>
                  <a:pt x="48" y="14002"/>
                  <a:pt x="140" y="14303"/>
                </a:cubicBezTo>
                <a:cubicBezTo>
                  <a:pt x="147" y="14328"/>
                  <a:pt x="161" y="14377"/>
                  <a:pt x="171" y="14412"/>
                </a:cubicBezTo>
                <a:cubicBezTo>
                  <a:pt x="180" y="14447"/>
                  <a:pt x="217" y="14530"/>
                  <a:pt x="251" y="14596"/>
                </a:cubicBezTo>
                <a:cubicBezTo>
                  <a:pt x="285" y="14661"/>
                  <a:pt x="312" y="14725"/>
                  <a:pt x="312" y="14739"/>
                </a:cubicBezTo>
                <a:cubicBezTo>
                  <a:pt x="312" y="14768"/>
                  <a:pt x="353" y="14833"/>
                  <a:pt x="539" y="15101"/>
                </a:cubicBezTo>
                <a:cubicBezTo>
                  <a:pt x="618" y="15213"/>
                  <a:pt x="681" y="15312"/>
                  <a:pt x="681" y="15319"/>
                </a:cubicBezTo>
                <a:cubicBezTo>
                  <a:pt x="681" y="15326"/>
                  <a:pt x="714" y="15361"/>
                  <a:pt x="756" y="15397"/>
                </a:cubicBezTo>
                <a:cubicBezTo>
                  <a:pt x="797" y="15434"/>
                  <a:pt x="859" y="15503"/>
                  <a:pt x="892" y="15549"/>
                </a:cubicBezTo>
                <a:cubicBezTo>
                  <a:pt x="961" y="15646"/>
                  <a:pt x="1177" y="15850"/>
                  <a:pt x="1323" y="15956"/>
                </a:cubicBezTo>
                <a:cubicBezTo>
                  <a:pt x="1377" y="15996"/>
                  <a:pt x="1421" y="16036"/>
                  <a:pt x="1421" y="16044"/>
                </a:cubicBezTo>
                <a:cubicBezTo>
                  <a:pt x="1421" y="16076"/>
                  <a:pt x="2095" y="16516"/>
                  <a:pt x="2170" y="16533"/>
                </a:cubicBezTo>
                <a:cubicBezTo>
                  <a:pt x="2214" y="16543"/>
                  <a:pt x="2464" y="16667"/>
                  <a:pt x="2475" y="16685"/>
                </a:cubicBezTo>
                <a:cubicBezTo>
                  <a:pt x="2479" y="16692"/>
                  <a:pt x="2500" y="16699"/>
                  <a:pt x="2521" y="16699"/>
                </a:cubicBezTo>
                <a:cubicBezTo>
                  <a:pt x="2541" y="16699"/>
                  <a:pt x="2557" y="16707"/>
                  <a:pt x="2557" y="16717"/>
                </a:cubicBezTo>
                <a:cubicBezTo>
                  <a:pt x="2557" y="16727"/>
                  <a:pt x="2576" y="16735"/>
                  <a:pt x="2596" y="16735"/>
                </a:cubicBezTo>
                <a:cubicBezTo>
                  <a:pt x="2616" y="16735"/>
                  <a:pt x="2645" y="16748"/>
                  <a:pt x="2663" y="16763"/>
                </a:cubicBezTo>
                <a:cubicBezTo>
                  <a:pt x="2681" y="16778"/>
                  <a:pt x="2714" y="16790"/>
                  <a:pt x="2735" y="16790"/>
                </a:cubicBezTo>
                <a:cubicBezTo>
                  <a:pt x="2755" y="16790"/>
                  <a:pt x="2796" y="16807"/>
                  <a:pt x="2828" y="16828"/>
                </a:cubicBezTo>
                <a:cubicBezTo>
                  <a:pt x="2859" y="16848"/>
                  <a:pt x="2906" y="16863"/>
                  <a:pt x="2931" y="16863"/>
                </a:cubicBezTo>
                <a:cubicBezTo>
                  <a:pt x="2955" y="16863"/>
                  <a:pt x="2990" y="16875"/>
                  <a:pt x="3008" y="16890"/>
                </a:cubicBezTo>
                <a:cubicBezTo>
                  <a:pt x="3026" y="16905"/>
                  <a:pt x="3063" y="16919"/>
                  <a:pt x="3090" y="16919"/>
                </a:cubicBezTo>
                <a:cubicBezTo>
                  <a:pt x="3118" y="16919"/>
                  <a:pt x="3139" y="16926"/>
                  <a:pt x="3139" y="16936"/>
                </a:cubicBezTo>
                <a:cubicBezTo>
                  <a:pt x="3139" y="16946"/>
                  <a:pt x="3163" y="16954"/>
                  <a:pt x="3191" y="16954"/>
                </a:cubicBezTo>
                <a:cubicBezTo>
                  <a:pt x="3267" y="16954"/>
                  <a:pt x="3271" y="16972"/>
                  <a:pt x="3227" y="17092"/>
                </a:cubicBezTo>
                <a:cubicBezTo>
                  <a:pt x="3205" y="17152"/>
                  <a:pt x="3177" y="17263"/>
                  <a:pt x="3163" y="17338"/>
                </a:cubicBezTo>
                <a:cubicBezTo>
                  <a:pt x="3130" y="17511"/>
                  <a:pt x="3152" y="18405"/>
                  <a:pt x="3191" y="18492"/>
                </a:cubicBezTo>
                <a:cubicBezTo>
                  <a:pt x="3213" y="18541"/>
                  <a:pt x="3313" y="18819"/>
                  <a:pt x="3358" y="18958"/>
                </a:cubicBezTo>
                <a:cubicBezTo>
                  <a:pt x="3366" y="18979"/>
                  <a:pt x="3479" y="19197"/>
                  <a:pt x="3510" y="19250"/>
                </a:cubicBezTo>
                <a:cubicBezTo>
                  <a:pt x="3652" y="19492"/>
                  <a:pt x="4041" y="19984"/>
                  <a:pt x="4142" y="20047"/>
                </a:cubicBezTo>
                <a:cubicBezTo>
                  <a:pt x="4150" y="20052"/>
                  <a:pt x="4198" y="20096"/>
                  <a:pt x="4247" y="20147"/>
                </a:cubicBezTo>
                <a:cubicBezTo>
                  <a:pt x="4297" y="20197"/>
                  <a:pt x="4372" y="20264"/>
                  <a:pt x="4418" y="20295"/>
                </a:cubicBezTo>
                <a:cubicBezTo>
                  <a:pt x="4463" y="20326"/>
                  <a:pt x="4581" y="20407"/>
                  <a:pt x="4678" y="20477"/>
                </a:cubicBezTo>
                <a:cubicBezTo>
                  <a:pt x="4877" y="20620"/>
                  <a:pt x="5010" y="20706"/>
                  <a:pt x="5160" y="20786"/>
                </a:cubicBezTo>
                <a:cubicBezTo>
                  <a:pt x="5216" y="20816"/>
                  <a:pt x="5278" y="20852"/>
                  <a:pt x="5296" y="20864"/>
                </a:cubicBezTo>
                <a:cubicBezTo>
                  <a:pt x="5314" y="20877"/>
                  <a:pt x="5343" y="20888"/>
                  <a:pt x="5358" y="20888"/>
                </a:cubicBezTo>
                <a:cubicBezTo>
                  <a:pt x="5374" y="20888"/>
                  <a:pt x="5386" y="20893"/>
                  <a:pt x="5386" y="20902"/>
                </a:cubicBezTo>
                <a:cubicBezTo>
                  <a:pt x="5386" y="20910"/>
                  <a:pt x="5428" y="20933"/>
                  <a:pt x="5479" y="20952"/>
                </a:cubicBezTo>
                <a:cubicBezTo>
                  <a:pt x="5530" y="20971"/>
                  <a:pt x="5569" y="20992"/>
                  <a:pt x="5569" y="20998"/>
                </a:cubicBezTo>
                <a:cubicBezTo>
                  <a:pt x="5569" y="21005"/>
                  <a:pt x="5636" y="21034"/>
                  <a:pt x="5716" y="21061"/>
                </a:cubicBezTo>
                <a:cubicBezTo>
                  <a:pt x="5796" y="21088"/>
                  <a:pt x="5861" y="21117"/>
                  <a:pt x="5861" y="21127"/>
                </a:cubicBezTo>
                <a:cubicBezTo>
                  <a:pt x="5861" y="21136"/>
                  <a:pt x="5890" y="21143"/>
                  <a:pt x="5925" y="21143"/>
                </a:cubicBezTo>
                <a:cubicBezTo>
                  <a:pt x="5960" y="21143"/>
                  <a:pt x="5992" y="21150"/>
                  <a:pt x="5997" y="21157"/>
                </a:cubicBezTo>
                <a:cubicBezTo>
                  <a:pt x="6008" y="21174"/>
                  <a:pt x="6392" y="21307"/>
                  <a:pt x="6430" y="21307"/>
                </a:cubicBezTo>
                <a:cubicBezTo>
                  <a:pt x="6446" y="21307"/>
                  <a:pt x="6520" y="21328"/>
                  <a:pt x="6595" y="21354"/>
                </a:cubicBezTo>
                <a:cubicBezTo>
                  <a:pt x="6670" y="21379"/>
                  <a:pt x="6757" y="21400"/>
                  <a:pt x="6786" y="21400"/>
                </a:cubicBezTo>
                <a:cubicBezTo>
                  <a:pt x="6815" y="21400"/>
                  <a:pt x="6840" y="21408"/>
                  <a:pt x="6840" y="21418"/>
                </a:cubicBezTo>
                <a:cubicBezTo>
                  <a:pt x="6840" y="21428"/>
                  <a:pt x="6874" y="21436"/>
                  <a:pt x="6917" y="21436"/>
                </a:cubicBezTo>
                <a:cubicBezTo>
                  <a:pt x="6960" y="21436"/>
                  <a:pt x="7001" y="21443"/>
                  <a:pt x="7010" y="21454"/>
                </a:cubicBezTo>
                <a:cubicBezTo>
                  <a:pt x="7019" y="21464"/>
                  <a:pt x="7071" y="21473"/>
                  <a:pt x="7126" y="21473"/>
                </a:cubicBezTo>
                <a:cubicBezTo>
                  <a:pt x="7180" y="21473"/>
                  <a:pt x="7238" y="21482"/>
                  <a:pt x="7255" y="21493"/>
                </a:cubicBezTo>
                <a:cubicBezTo>
                  <a:pt x="7299" y="21523"/>
                  <a:pt x="7487" y="21550"/>
                  <a:pt x="7731" y="21559"/>
                </a:cubicBezTo>
                <a:cubicBezTo>
                  <a:pt x="7851" y="21563"/>
                  <a:pt x="7948" y="21575"/>
                  <a:pt x="7948" y="21584"/>
                </a:cubicBezTo>
                <a:cubicBezTo>
                  <a:pt x="7948" y="21595"/>
                  <a:pt x="8248" y="21600"/>
                  <a:pt x="8551" y="21600"/>
                </a:cubicBezTo>
                <a:cubicBezTo>
                  <a:pt x="8854" y="21600"/>
                  <a:pt x="9163" y="21595"/>
                  <a:pt x="9180" y="21584"/>
                </a:cubicBezTo>
                <a:cubicBezTo>
                  <a:pt x="9193" y="21575"/>
                  <a:pt x="9270" y="21562"/>
                  <a:pt x="9350" y="21557"/>
                </a:cubicBezTo>
                <a:cubicBezTo>
                  <a:pt x="9598" y="21541"/>
                  <a:pt x="9782" y="21517"/>
                  <a:pt x="9842" y="21495"/>
                </a:cubicBezTo>
                <a:cubicBezTo>
                  <a:pt x="9874" y="21483"/>
                  <a:pt x="9925" y="21473"/>
                  <a:pt x="9955" y="21473"/>
                </a:cubicBezTo>
                <a:cubicBezTo>
                  <a:pt x="9985" y="21473"/>
                  <a:pt x="10009" y="21464"/>
                  <a:pt x="10009" y="21454"/>
                </a:cubicBezTo>
                <a:cubicBezTo>
                  <a:pt x="10009" y="21443"/>
                  <a:pt x="10057" y="21436"/>
                  <a:pt x="10115" y="21436"/>
                </a:cubicBezTo>
                <a:cubicBezTo>
                  <a:pt x="10173" y="21436"/>
                  <a:pt x="10221" y="21428"/>
                  <a:pt x="10221" y="21420"/>
                </a:cubicBezTo>
                <a:cubicBezTo>
                  <a:pt x="10221" y="21411"/>
                  <a:pt x="10247" y="21400"/>
                  <a:pt x="10280" y="21395"/>
                </a:cubicBezTo>
                <a:cubicBezTo>
                  <a:pt x="10381" y="21379"/>
                  <a:pt x="10517" y="21341"/>
                  <a:pt x="10710" y="21277"/>
                </a:cubicBezTo>
                <a:cubicBezTo>
                  <a:pt x="10812" y="21243"/>
                  <a:pt x="10912" y="21216"/>
                  <a:pt x="10929" y="21216"/>
                </a:cubicBezTo>
                <a:cubicBezTo>
                  <a:pt x="10947" y="21216"/>
                  <a:pt x="10960" y="21208"/>
                  <a:pt x="10960" y="21198"/>
                </a:cubicBezTo>
                <a:cubicBezTo>
                  <a:pt x="10960" y="21188"/>
                  <a:pt x="10976" y="21180"/>
                  <a:pt x="10996" y="21180"/>
                </a:cubicBezTo>
                <a:cubicBezTo>
                  <a:pt x="11016" y="21180"/>
                  <a:pt x="11048" y="21167"/>
                  <a:pt x="11066" y="21152"/>
                </a:cubicBezTo>
                <a:cubicBezTo>
                  <a:pt x="11084" y="21137"/>
                  <a:pt x="11110" y="21130"/>
                  <a:pt x="11123" y="21136"/>
                </a:cubicBezTo>
                <a:cubicBezTo>
                  <a:pt x="11136" y="21141"/>
                  <a:pt x="11146" y="21137"/>
                  <a:pt x="11146" y="21127"/>
                </a:cubicBezTo>
                <a:cubicBezTo>
                  <a:pt x="11146" y="21117"/>
                  <a:pt x="11210" y="21088"/>
                  <a:pt x="11290" y="21061"/>
                </a:cubicBezTo>
                <a:cubicBezTo>
                  <a:pt x="11370" y="21034"/>
                  <a:pt x="11437" y="21005"/>
                  <a:pt x="11437" y="20998"/>
                </a:cubicBezTo>
                <a:cubicBezTo>
                  <a:pt x="11437" y="20992"/>
                  <a:pt x="11479" y="20971"/>
                  <a:pt x="11530" y="20952"/>
                </a:cubicBezTo>
                <a:cubicBezTo>
                  <a:pt x="11581" y="20933"/>
                  <a:pt x="11623" y="20910"/>
                  <a:pt x="11623" y="20902"/>
                </a:cubicBezTo>
                <a:cubicBezTo>
                  <a:pt x="11623" y="20893"/>
                  <a:pt x="11634" y="20888"/>
                  <a:pt x="11648" y="20888"/>
                </a:cubicBezTo>
                <a:cubicBezTo>
                  <a:pt x="11673" y="20888"/>
                  <a:pt x="11717" y="20865"/>
                  <a:pt x="11849" y="20786"/>
                </a:cubicBezTo>
                <a:cubicBezTo>
                  <a:pt x="11883" y="20766"/>
                  <a:pt x="11967" y="20717"/>
                  <a:pt x="12035" y="20677"/>
                </a:cubicBezTo>
                <a:cubicBezTo>
                  <a:pt x="12103" y="20637"/>
                  <a:pt x="12176" y="20588"/>
                  <a:pt x="12200" y="20570"/>
                </a:cubicBezTo>
                <a:cubicBezTo>
                  <a:pt x="12223" y="20551"/>
                  <a:pt x="12311" y="20485"/>
                  <a:pt x="12396" y="20423"/>
                </a:cubicBezTo>
                <a:cubicBezTo>
                  <a:pt x="12675" y="20219"/>
                  <a:pt x="12719" y="20184"/>
                  <a:pt x="12785" y="20120"/>
                </a:cubicBezTo>
                <a:cubicBezTo>
                  <a:pt x="12820" y="20085"/>
                  <a:pt x="12863" y="20045"/>
                  <a:pt x="12880" y="20032"/>
                </a:cubicBezTo>
                <a:cubicBezTo>
                  <a:pt x="12903" y="20015"/>
                  <a:pt x="13128" y="20007"/>
                  <a:pt x="13787" y="20002"/>
                </a:cubicBezTo>
                <a:cubicBezTo>
                  <a:pt x="14389" y="19997"/>
                  <a:pt x="14674" y="19989"/>
                  <a:pt x="14694" y="19975"/>
                </a:cubicBezTo>
                <a:cubicBezTo>
                  <a:pt x="14732" y="19949"/>
                  <a:pt x="15338" y="19947"/>
                  <a:pt x="15362" y="19973"/>
                </a:cubicBezTo>
                <a:cubicBezTo>
                  <a:pt x="15371" y="19983"/>
                  <a:pt x="15424" y="19991"/>
                  <a:pt x="15480" y="19991"/>
                </a:cubicBezTo>
                <a:cubicBezTo>
                  <a:pt x="15537" y="19991"/>
                  <a:pt x="15590" y="19983"/>
                  <a:pt x="15599" y="19973"/>
                </a:cubicBezTo>
                <a:cubicBezTo>
                  <a:pt x="15608" y="19963"/>
                  <a:pt x="15644" y="19954"/>
                  <a:pt x="15679" y="19954"/>
                </a:cubicBezTo>
                <a:cubicBezTo>
                  <a:pt x="15713" y="19954"/>
                  <a:pt x="15747" y="19963"/>
                  <a:pt x="15756" y="19973"/>
                </a:cubicBezTo>
                <a:cubicBezTo>
                  <a:pt x="15780" y="20000"/>
                  <a:pt x="16965" y="19996"/>
                  <a:pt x="17003" y="19970"/>
                </a:cubicBezTo>
                <a:cubicBezTo>
                  <a:pt x="17022" y="19957"/>
                  <a:pt x="17081" y="19955"/>
                  <a:pt x="17163" y="19963"/>
                </a:cubicBezTo>
                <a:cubicBezTo>
                  <a:pt x="17233" y="19970"/>
                  <a:pt x="17453" y="19979"/>
                  <a:pt x="17653" y="19984"/>
                </a:cubicBezTo>
                <a:lnTo>
                  <a:pt x="18016" y="19993"/>
                </a:lnTo>
                <a:lnTo>
                  <a:pt x="18016" y="20261"/>
                </a:lnTo>
                <a:cubicBezTo>
                  <a:pt x="18016" y="20563"/>
                  <a:pt x="18037" y="20619"/>
                  <a:pt x="18158" y="20629"/>
                </a:cubicBezTo>
                <a:cubicBezTo>
                  <a:pt x="18199" y="20632"/>
                  <a:pt x="18248" y="20625"/>
                  <a:pt x="18263" y="20614"/>
                </a:cubicBezTo>
                <a:cubicBezTo>
                  <a:pt x="18279" y="20604"/>
                  <a:pt x="18318" y="20595"/>
                  <a:pt x="18351" y="20595"/>
                </a:cubicBezTo>
                <a:cubicBezTo>
                  <a:pt x="18383" y="20595"/>
                  <a:pt x="18417" y="20587"/>
                  <a:pt x="18426" y="20577"/>
                </a:cubicBezTo>
                <a:cubicBezTo>
                  <a:pt x="18442" y="20558"/>
                  <a:pt x="18563" y="20518"/>
                  <a:pt x="18784" y="20459"/>
                </a:cubicBezTo>
                <a:cubicBezTo>
                  <a:pt x="18806" y="20453"/>
                  <a:pt x="18839" y="20441"/>
                  <a:pt x="18861" y="20432"/>
                </a:cubicBezTo>
                <a:cubicBezTo>
                  <a:pt x="18973" y="20388"/>
                  <a:pt x="19024" y="20375"/>
                  <a:pt x="19072" y="20375"/>
                </a:cubicBezTo>
                <a:cubicBezTo>
                  <a:pt x="19102" y="20375"/>
                  <a:pt x="19127" y="20367"/>
                  <a:pt x="19127" y="20357"/>
                </a:cubicBezTo>
                <a:cubicBezTo>
                  <a:pt x="19127" y="20347"/>
                  <a:pt x="19155" y="20338"/>
                  <a:pt x="19191" y="20338"/>
                </a:cubicBezTo>
                <a:cubicBezTo>
                  <a:pt x="19227" y="20338"/>
                  <a:pt x="19258" y="20330"/>
                  <a:pt x="19258" y="20320"/>
                </a:cubicBezTo>
                <a:cubicBezTo>
                  <a:pt x="19258" y="20310"/>
                  <a:pt x="19274" y="20302"/>
                  <a:pt x="19294" y="20302"/>
                </a:cubicBezTo>
                <a:cubicBezTo>
                  <a:pt x="19314" y="20302"/>
                  <a:pt x="19385" y="20281"/>
                  <a:pt x="19454" y="20256"/>
                </a:cubicBezTo>
                <a:cubicBezTo>
                  <a:pt x="19522" y="20230"/>
                  <a:pt x="19595" y="20211"/>
                  <a:pt x="19616" y="20211"/>
                </a:cubicBezTo>
                <a:cubicBezTo>
                  <a:pt x="19637" y="20211"/>
                  <a:pt x="19655" y="20203"/>
                  <a:pt x="19655" y="20193"/>
                </a:cubicBezTo>
                <a:cubicBezTo>
                  <a:pt x="19655" y="20183"/>
                  <a:pt x="19676" y="20173"/>
                  <a:pt x="19701" y="20173"/>
                </a:cubicBezTo>
                <a:cubicBezTo>
                  <a:pt x="19726" y="20173"/>
                  <a:pt x="19806" y="20155"/>
                  <a:pt x="19879" y="20131"/>
                </a:cubicBezTo>
                <a:cubicBezTo>
                  <a:pt x="19952" y="20106"/>
                  <a:pt x="20052" y="20072"/>
                  <a:pt x="20103" y="20056"/>
                </a:cubicBezTo>
                <a:cubicBezTo>
                  <a:pt x="20154" y="20039"/>
                  <a:pt x="20213" y="20020"/>
                  <a:pt x="20235" y="20011"/>
                </a:cubicBezTo>
                <a:cubicBezTo>
                  <a:pt x="20256" y="20002"/>
                  <a:pt x="20306" y="19987"/>
                  <a:pt x="20343" y="19977"/>
                </a:cubicBezTo>
                <a:cubicBezTo>
                  <a:pt x="20458" y="19946"/>
                  <a:pt x="20563" y="19913"/>
                  <a:pt x="20611" y="19897"/>
                </a:cubicBezTo>
                <a:cubicBezTo>
                  <a:pt x="20636" y="19888"/>
                  <a:pt x="20681" y="19881"/>
                  <a:pt x="20709" y="19881"/>
                </a:cubicBezTo>
                <a:cubicBezTo>
                  <a:pt x="20736" y="19881"/>
                  <a:pt x="20773" y="19869"/>
                  <a:pt x="20791" y="19854"/>
                </a:cubicBezTo>
                <a:cubicBezTo>
                  <a:pt x="20809" y="19839"/>
                  <a:pt x="20841" y="19827"/>
                  <a:pt x="20861" y="19827"/>
                </a:cubicBezTo>
                <a:cubicBezTo>
                  <a:pt x="20881" y="19827"/>
                  <a:pt x="20918" y="19818"/>
                  <a:pt x="20943" y="19809"/>
                </a:cubicBezTo>
                <a:cubicBezTo>
                  <a:pt x="20968" y="19800"/>
                  <a:pt x="21026" y="19782"/>
                  <a:pt x="21069" y="19768"/>
                </a:cubicBezTo>
                <a:cubicBezTo>
                  <a:pt x="21322" y="19688"/>
                  <a:pt x="21393" y="19632"/>
                  <a:pt x="21361" y="19541"/>
                </a:cubicBezTo>
                <a:cubicBezTo>
                  <a:pt x="21339" y="19483"/>
                  <a:pt x="21171" y="19370"/>
                  <a:pt x="21106" y="19370"/>
                </a:cubicBezTo>
                <a:cubicBezTo>
                  <a:pt x="21078" y="19370"/>
                  <a:pt x="21033" y="19361"/>
                  <a:pt x="21008" y="19352"/>
                </a:cubicBezTo>
                <a:cubicBezTo>
                  <a:pt x="20794" y="19275"/>
                  <a:pt x="20563" y="19204"/>
                  <a:pt x="20523" y="19204"/>
                </a:cubicBezTo>
                <a:cubicBezTo>
                  <a:pt x="20496" y="19204"/>
                  <a:pt x="20474" y="19196"/>
                  <a:pt x="20474" y="19186"/>
                </a:cubicBezTo>
                <a:cubicBezTo>
                  <a:pt x="20474" y="19176"/>
                  <a:pt x="20444" y="19168"/>
                  <a:pt x="20410" y="19168"/>
                </a:cubicBezTo>
                <a:cubicBezTo>
                  <a:pt x="20375" y="19168"/>
                  <a:pt x="20333" y="19155"/>
                  <a:pt x="20314" y="19140"/>
                </a:cubicBezTo>
                <a:cubicBezTo>
                  <a:pt x="20296" y="19125"/>
                  <a:pt x="20261" y="19113"/>
                  <a:pt x="20235" y="19113"/>
                </a:cubicBezTo>
                <a:cubicBezTo>
                  <a:pt x="20208" y="19113"/>
                  <a:pt x="20180" y="19105"/>
                  <a:pt x="20173" y="19097"/>
                </a:cubicBezTo>
                <a:cubicBezTo>
                  <a:pt x="20165" y="19088"/>
                  <a:pt x="20093" y="19068"/>
                  <a:pt x="20013" y="19050"/>
                </a:cubicBezTo>
                <a:cubicBezTo>
                  <a:pt x="19933" y="19033"/>
                  <a:pt x="19866" y="19011"/>
                  <a:pt x="19866" y="19002"/>
                </a:cubicBezTo>
                <a:cubicBezTo>
                  <a:pt x="19866" y="18993"/>
                  <a:pt x="19835" y="18984"/>
                  <a:pt x="19799" y="18984"/>
                </a:cubicBezTo>
                <a:cubicBezTo>
                  <a:pt x="19763" y="18984"/>
                  <a:pt x="19735" y="18977"/>
                  <a:pt x="19735" y="18966"/>
                </a:cubicBezTo>
                <a:cubicBezTo>
                  <a:pt x="19735" y="18956"/>
                  <a:pt x="19716" y="18949"/>
                  <a:pt x="19696" y="18949"/>
                </a:cubicBezTo>
                <a:cubicBezTo>
                  <a:pt x="19664" y="18949"/>
                  <a:pt x="19513" y="18902"/>
                  <a:pt x="19330" y="18836"/>
                </a:cubicBezTo>
                <a:cubicBezTo>
                  <a:pt x="19305" y="18827"/>
                  <a:pt x="19261" y="18820"/>
                  <a:pt x="19232" y="18820"/>
                </a:cubicBezTo>
                <a:cubicBezTo>
                  <a:pt x="19203" y="18820"/>
                  <a:pt x="19178" y="18812"/>
                  <a:pt x="19178" y="18802"/>
                </a:cubicBezTo>
                <a:cubicBezTo>
                  <a:pt x="19178" y="18792"/>
                  <a:pt x="19161" y="18784"/>
                  <a:pt x="19139" y="18784"/>
                </a:cubicBezTo>
                <a:cubicBezTo>
                  <a:pt x="19103" y="18784"/>
                  <a:pt x="19047" y="18767"/>
                  <a:pt x="18941" y="18725"/>
                </a:cubicBezTo>
                <a:cubicBezTo>
                  <a:pt x="18919" y="18717"/>
                  <a:pt x="18883" y="18706"/>
                  <a:pt x="18861" y="18700"/>
                </a:cubicBezTo>
                <a:cubicBezTo>
                  <a:pt x="18839" y="18695"/>
                  <a:pt x="18775" y="18673"/>
                  <a:pt x="18719" y="18654"/>
                </a:cubicBezTo>
                <a:cubicBezTo>
                  <a:pt x="18663" y="18635"/>
                  <a:pt x="18598" y="18620"/>
                  <a:pt x="18572" y="18620"/>
                </a:cubicBezTo>
                <a:cubicBezTo>
                  <a:pt x="18547" y="18620"/>
                  <a:pt x="18511" y="18607"/>
                  <a:pt x="18493" y="18592"/>
                </a:cubicBezTo>
                <a:cubicBezTo>
                  <a:pt x="18474" y="18576"/>
                  <a:pt x="18440" y="18565"/>
                  <a:pt x="18415" y="18565"/>
                </a:cubicBezTo>
                <a:cubicBezTo>
                  <a:pt x="18391" y="18565"/>
                  <a:pt x="18359" y="18556"/>
                  <a:pt x="18343" y="18545"/>
                </a:cubicBezTo>
                <a:cubicBezTo>
                  <a:pt x="18328" y="18534"/>
                  <a:pt x="18273" y="18528"/>
                  <a:pt x="18225" y="18531"/>
                </a:cubicBezTo>
                <a:cubicBezTo>
                  <a:pt x="18159" y="18535"/>
                  <a:pt x="18123" y="18552"/>
                  <a:pt x="18078" y="18599"/>
                </a:cubicBezTo>
                <a:cubicBezTo>
                  <a:pt x="18022" y="18656"/>
                  <a:pt x="18016" y="18681"/>
                  <a:pt x="18016" y="18915"/>
                </a:cubicBezTo>
                <a:lnTo>
                  <a:pt x="18016" y="19168"/>
                </a:lnTo>
                <a:lnTo>
                  <a:pt x="16403" y="19168"/>
                </a:lnTo>
                <a:cubicBezTo>
                  <a:pt x="15123" y="19168"/>
                  <a:pt x="14791" y="19163"/>
                  <a:pt x="14800" y="19145"/>
                </a:cubicBezTo>
                <a:cubicBezTo>
                  <a:pt x="14807" y="19130"/>
                  <a:pt x="14879" y="19120"/>
                  <a:pt x="15006" y="19116"/>
                </a:cubicBezTo>
                <a:cubicBezTo>
                  <a:pt x="15114" y="19113"/>
                  <a:pt x="15214" y="19103"/>
                  <a:pt x="15228" y="19093"/>
                </a:cubicBezTo>
                <a:cubicBezTo>
                  <a:pt x="15241" y="19084"/>
                  <a:pt x="15326" y="19077"/>
                  <a:pt x="15418" y="19077"/>
                </a:cubicBezTo>
                <a:cubicBezTo>
                  <a:pt x="15510" y="19077"/>
                  <a:pt x="15629" y="19064"/>
                  <a:pt x="15681" y="19049"/>
                </a:cubicBezTo>
                <a:cubicBezTo>
                  <a:pt x="15733" y="19033"/>
                  <a:pt x="15798" y="19022"/>
                  <a:pt x="15825" y="19022"/>
                </a:cubicBezTo>
                <a:cubicBezTo>
                  <a:pt x="15853" y="19022"/>
                  <a:pt x="15877" y="19014"/>
                  <a:pt x="15877" y="19004"/>
                </a:cubicBezTo>
                <a:cubicBezTo>
                  <a:pt x="15877" y="18994"/>
                  <a:pt x="15917" y="18984"/>
                  <a:pt x="15967" y="18984"/>
                </a:cubicBezTo>
                <a:cubicBezTo>
                  <a:pt x="16018" y="18984"/>
                  <a:pt x="16127" y="18965"/>
                  <a:pt x="16209" y="18940"/>
                </a:cubicBezTo>
                <a:cubicBezTo>
                  <a:pt x="16292" y="18915"/>
                  <a:pt x="16386" y="18893"/>
                  <a:pt x="16421" y="18893"/>
                </a:cubicBezTo>
                <a:cubicBezTo>
                  <a:pt x="16455" y="18893"/>
                  <a:pt x="16483" y="18885"/>
                  <a:pt x="16483" y="18875"/>
                </a:cubicBezTo>
                <a:cubicBezTo>
                  <a:pt x="16483" y="18865"/>
                  <a:pt x="16500" y="18858"/>
                  <a:pt x="16519" y="18858"/>
                </a:cubicBezTo>
                <a:cubicBezTo>
                  <a:pt x="16538" y="18858"/>
                  <a:pt x="16613" y="18836"/>
                  <a:pt x="16689" y="18811"/>
                </a:cubicBezTo>
                <a:cubicBezTo>
                  <a:pt x="16764" y="18786"/>
                  <a:pt x="16839" y="18765"/>
                  <a:pt x="16854" y="18765"/>
                </a:cubicBezTo>
                <a:cubicBezTo>
                  <a:pt x="16868" y="18765"/>
                  <a:pt x="16879" y="18757"/>
                  <a:pt x="16879" y="18747"/>
                </a:cubicBezTo>
                <a:cubicBezTo>
                  <a:pt x="16879" y="18737"/>
                  <a:pt x="16899" y="18729"/>
                  <a:pt x="16923" y="18729"/>
                </a:cubicBezTo>
                <a:cubicBezTo>
                  <a:pt x="16947" y="18729"/>
                  <a:pt x="17007" y="18708"/>
                  <a:pt x="17055" y="18683"/>
                </a:cubicBezTo>
                <a:cubicBezTo>
                  <a:pt x="17102" y="18657"/>
                  <a:pt x="17158" y="18638"/>
                  <a:pt x="17178" y="18638"/>
                </a:cubicBezTo>
                <a:cubicBezTo>
                  <a:pt x="17198" y="18638"/>
                  <a:pt x="17237" y="18623"/>
                  <a:pt x="17266" y="18606"/>
                </a:cubicBezTo>
                <a:cubicBezTo>
                  <a:pt x="17295" y="18588"/>
                  <a:pt x="17355" y="18561"/>
                  <a:pt x="17397" y="18545"/>
                </a:cubicBezTo>
                <a:cubicBezTo>
                  <a:pt x="17541" y="18492"/>
                  <a:pt x="17605" y="18465"/>
                  <a:pt x="17632" y="18445"/>
                </a:cubicBezTo>
                <a:cubicBezTo>
                  <a:pt x="17679" y="18411"/>
                  <a:pt x="17922" y="18278"/>
                  <a:pt x="17972" y="18259"/>
                </a:cubicBezTo>
                <a:cubicBezTo>
                  <a:pt x="18050" y="18230"/>
                  <a:pt x="18464" y="17941"/>
                  <a:pt x="18547" y="17858"/>
                </a:cubicBezTo>
                <a:cubicBezTo>
                  <a:pt x="18588" y="17816"/>
                  <a:pt x="18671" y="17749"/>
                  <a:pt x="18730" y="17708"/>
                </a:cubicBezTo>
                <a:cubicBezTo>
                  <a:pt x="18788" y="17667"/>
                  <a:pt x="18835" y="17629"/>
                  <a:pt x="18835" y="17622"/>
                </a:cubicBezTo>
                <a:cubicBezTo>
                  <a:pt x="18835" y="17616"/>
                  <a:pt x="18866" y="17584"/>
                  <a:pt x="18902" y="17552"/>
                </a:cubicBezTo>
                <a:cubicBezTo>
                  <a:pt x="19009" y="17460"/>
                  <a:pt x="19047" y="17417"/>
                  <a:pt x="19124" y="17311"/>
                </a:cubicBezTo>
                <a:cubicBezTo>
                  <a:pt x="19153" y="17271"/>
                  <a:pt x="19214" y="17197"/>
                  <a:pt x="19258" y="17147"/>
                </a:cubicBezTo>
                <a:cubicBezTo>
                  <a:pt x="19302" y="17097"/>
                  <a:pt x="19344" y="17043"/>
                  <a:pt x="19353" y="17027"/>
                </a:cubicBezTo>
                <a:cubicBezTo>
                  <a:pt x="19362" y="17012"/>
                  <a:pt x="19403" y="16950"/>
                  <a:pt x="19443" y="16890"/>
                </a:cubicBezTo>
                <a:cubicBezTo>
                  <a:pt x="19551" y="16730"/>
                  <a:pt x="19706" y="16453"/>
                  <a:pt x="19706" y="16419"/>
                </a:cubicBezTo>
                <a:cubicBezTo>
                  <a:pt x="19706" y="16402"/>
                  <a:pt x="19724" y="16355"/>
                  <a:pt x="19745" y="16312"/>
                </a:cubicBezTo>
                <a:cubicBezTo>
                  <a:pt x="19863" y="16069"/>
                  <a:pt x="19935" y="15291"/>
                  <a:pt x="19871" y="14924"/>
                </a:cubicBezTo>
                <a:cubicBezTo>
                  <a:pt x="19835" y="14718"/>
                  <a:pt x="19771" y="14460"/>
                  <a:pt x="19732" y="14358"/>
                </a:cubicBezTo>
                <a:cubicBezTo>
                  <a:pt x="19683" y="14232"/>
                  <a:pt x="19518" y="13897"/>
                  <a:pt x="19480" y="13846"/>
                </a:cubicBezTo>
                <a:cubicBezTo>
                  <a:pt x="19461" y="13821"/>
                  <a:pt x="19409" y="13747"/>
                  <a:pt x="19364" y="13682"/>
                </a:cubicBezTo>
                <a:cubicBezTo>
                  <a:pt x="19318" y="13616"/>
                  <a:pt x="19257" y="13537"/>
                  <a:pt x="19230" y="13507"/>
                </a:cubicBezTo>
                <a:cubicBezTo>
                  <a:pt x="19126" y="13393"/>
                  <a:pt x="19116" y="13372"/>
                  <a:pt x="19152" y="13342"/>
                </a:cubicBezTo>
                <a:cubicBezTo>
                  <a:pt x="19171" y="13327"/>
                  <a:pt x="19198" y="13316"/>
                  <a:pt x="19212" y="13316"/>
                </a:cubicBezTo>
                <a:cubicBezTo>
                  <a:pt x="19225" y="13316"/>
                  <a:pt x="19250" y="13305"/>
                  <a:pt x="19268" y="13292"/>
                </a:cubicBezTo>
                <a:cubicBezTo>
                  <a:pt x="19286" y="13280"/>
                  <a:pt x="19348" y="13244"/>
                  <a:pt x="19405" y="13214"/>
                </a:cubicBezTo>
                <a:cubicBezTo>
                  <a:pt x="19617" y="13100"/>
                  <a:pt x="20075" y="12793"/>
                  <a:pt x="20227" y="12662"/>
                </a:cubicBezTo>
                <a:cubicBezTo>
                  <a:pt x="20283" y="12614"/>
                  <a:pt x="20369" y="12547"/>
                  <a:pt x="20418" y="12512"/>
                </a:cubicBezTo>
                <a:cubicBezTo>
                  <a:pt x="20497" y="12456"/>
                  <a:pt x="20686" y="12265"/>
                  <a:pt x="20840" y="12089"/>
                </a:cubicBezTo>
                <a:cubicBezTo>
                  <a:pt x="20939" y="11976"/>
                  <a:pt x="21151" y="11664"/>
                  <a:pt x="21214" y="11541"/>
                </a:cubicBezTo>
                <a:cubicBezTo>
                  <a:pt x="21247" y="11476"/>
                  <a:pt x="21284" y="11413"/>
                  <a:pt x="21294" y="11403"/>
                </a:cubicBezTo>
                <a:cubicBezTo>
                  <a:pt x="21311" y="11386"/>
                  <a:pt x="21352" y="11279"/>
                  <a:pt x="21435" y="11052"/>
                </a:cubicBezTo>
                <a:cubicBezTo>
                  <a:pt x="21458" y="10989"/>
                  <a:pt x="21477" y="10906"/>
                  <a:pt x="21477" y="10868"/>
                </a:cubicBezTo>
                <a:cubicBezTo>
                  <a:pt x="21477" y="10829"/>
                  <a:pt x="21493" y="10789"/>
                  <a:pt x="21510" y="10777"/>
                </a:cubicBezTo>
                <a:cubicBezTo>
                  <a:pt x="21527" y="10765"/>
                  <a:pt x="21538" y="10526"/>
                  <a:pt x="21541" y="10273"/>
                </a:cubicBezTo>
                <a:cubicBezTo>
                  <a:pt x="21544" y="10021"/>
                  <a:pt x="21536" y="9755"/>
                  <a:pt x="21520" y="9693"/>
                </a:cubicBezTo>
                <a:cubicBezTo>
                  <a:pt x="21511" y="9658"/>
                  <a:pt x="21495" y="9584"/>
                  <a:pt x="21482" y="9529"/>
                </a:cubicBezTo>
                <a:cubicBezTo>
                  <a:pt x="21440" y="9351"/>
                  <a:pt x="21335" y="9042"/>
                  <a:pt x="21294" y="8972"/>
                </a:cubicBezTo>
                <a:cubicBezTo>
                  <a:pt x="21282" y="8952"/>
                  <a:pt x="21229" y="8857"/>
                  <a:pt x="21175" y="8761"/>
                </a:cubicBezTo>
                <a:cubicBezTo>
                  <a:pt x="21122" y="8665"/>
                  <a:pt x="21049" y="8551"/>
                  <a:pt x="21015" y="8506"/>
                </a:cubicBezTo>
                <a:cubicBezTo>
                  <a:pt x="20981" y="8460"/>
                  <a:pt x="20917" y="8372"/>
                  <a:pt x="20874" y="8311"/>
                </a:cubicBezTo>
                <a:cubicBezTo>
                  <a:pt x="20830" y="8250"/>
                  <a:pt x="20775" y="8190"/>
                  <a:pt x="20753" y="8177"/>
                </a:cubicBezTo>
                <a:cubicBezTo>
                  <a:pt x="20730" y="8164"/>
                  <a:pt x="20711" y="8145"/>
                  <a:pt x="20711" y="8136"/>
                </a:cubicBezTo>
                <a:cubicBezTo>
                  <a:pt x="20711" y="8127"/>
                  <a:pt x="20669" y="8082"/>
                  <a:pt x="20619" y="8034"/>
                </a:cubicBezTo>
                <a:cubicBezTo>
                  <a:pt x="20568" y="7986"/>
                  <a:pt x="20477" y="7900"/>
                  <a:pt x="20415" y="7842"/>
                </a:cubicBezTo>
                <a:cubicBezTo>
                  <a:pt x="20256" y="7691"/>
                  <a:pt x="19729" y="7328"/>
                  <a:pt x="19523" y="7227"/>
                </a:cubicBezTo>
                <a:cubicBezTo>
                  <a:pt x="19428" y="7180"/>
                  <a:pt x="19326" y="7126"/>
                  <a:pt x="19297" y="7106"/>
                </a:cubicBezTo>
                <a:cubicBezTo>
                  <a:pt x="19268" y="7086"/>
                  <a:pt x="19209" y="7057"/>
                  <a:pt x="19165" y="7042"/>
                </a:cubicBezTo>
                <a:cubicBezTo>
                  <a:pt x="19122" y="7027"/>
                  <a:pt x="19032" y="6989"/>
                  <a:pt x="18967" y="6958"/>
                </a:cubicBezTo>
                <a:cubicBezTo>
                  <a:pt x="18901" y="6927"/>
                  <a:pt x="18806" y="6891"/>
                  <a:pt x="18755" y="6877"/>
                </a:cubicBezTo>
                <a:cubicBezTo>
                  <a:pt x="18705" y="6864"/>
                  <a:pt x="18651" y="6844"/>
                  <a:pt x="18637" y="6833"/>
                </a:cubicBezTo>
                <a:cubicBezTo>
                  <a:pt x="18611" y="6813"/>
                  <a:pt x="18574" y="6799"/>
                  <a:pt x="18384" y="6742"/>
                </a:cubicBezTo>
                <a:cubicBezTo>
                  <a:pt x="18248" y="6700"/>
                  <a:pt x="18211" y="6666"/>
                  <a:pt x="18261" y="6626"/>
                </a:cubicBezTo>
                <a:cubicBezTo>
                  <a:pt x="18294" y="6599"/>
                  <a:pt x="18420" y="6429"/>
                  <a:pt x="18428" y="6401"/>
                </a:cubicBezTo>
                <a:cubicBezTo>
                  <a:pt x="18430" y="6396"/>
                  <a:pt x="18469" y="6335"/>
                  <a:pt x="18516" y="6265"/>
                </a:cubicBezTo>
                <a:cubicBezTo>
                  <a:pt x="18610" y="6125"/>
                  <a:pt x="18641" y="6068"/>
                  <a:pt x="18753" y="5835"/>
                </a:cubicBezTo>
                <a:cubicBezTo>
                  <a:pt x="18926" y="5476"/>
                  <a:pt x="18993" y="5152"/>
                  <a:pt x="18993" y="4680"/>
                </a:cubicBezTo>
                <a:cubicBezTo>
                  <a:pt x="18992" y="4485"/>
                  <a:pt x="18980" y="4268"/>
                  <a:pt x="18964" y="4198"/>
                </a:cubicBezTo>
                <a:cubicBezTo>
                  <a:pt x="18897" y="3890"/>
                  <a:pt x="18834" y="3684"/>
                  <a:pt x="18771" y="3567"/>
                </a:cubicBezTo>
                <a:cubicBezTo>
                  <a:pt x="18746" y="3522"/>
                  <a:pt x="18716" y="3460"/>
                  <a:pt x="18704" y="3430"/>
                </a:cubicBezTo>
                <a:cubicBezTo>
                  <a:pt x="18692" y="3400"/>
                  <a:pt x="18668" y="3349"/>
                  <a:pt x="18650" y="3319"/>
                </a:cubicBezTo>
                <a:cubicBezTo>
                  <a:pt x="18534" y="3129"/>
                  <a:pt x="18536" y="3134"/>
                  <a:pt x="18371" y="2907"/>
                </a:cubicBezTo>
                <a:cubicBezTo>
                  <a:pt x="18338" y="2861"/>
                  <a:pt x="18294" y="2813"/>
                  <a:pt x="18271" y="2800"/>
                </a:cubicBezTo>
                <a:cubicBezTo>
                  <a:pt x="18248" y="2786"/>
                  <a:pt x="18227" y="2762"/>
                  <a:pt x="18227" y="2746"/>
                </a:cubicBezTo>
                <a:cubicBezTo>
                  <a:pt x="18227" y="2730"/>
                  <a:pt x="18204" y="2696"/>
                  <a:pt x="18176" y="2671"/>
                </a:cubicBezTo>
                <a:cubicBezTo>
                  <a:pt x="18147" y="2646"/>
                  <a:pt x="18122" y="2616"/>
                  <a:pt x="18122" y="2605"/>
                </a:cubicBezTo>
                <a:cubicBezTo>
                  <a:pt x="18121" y="2594"/>
                  <a:pt x="18059" y="2536"/>
                  <a:pt x="17982" y="2476"/>
                </a:cubicBezTo>
                <a:cubicBezTo>
                  <a:pt x="17906" y="2417"/>
                  <a:pt x="17809" y="2340"/>
                  <a:pt x="17768" y="2305"/>
                </a:cubicBezTo>
                <a:cubicBezTo>
                  <a:pt x="17682" y="2231"/>
                  <a:pt x="17154" y="1855"/>
                  <a:pt x="17062" y="1803"/>
                </a:cubicBezTo>
                <a:cubicBezTo>
                  <a:pt x="17028" y="1784"/>
                  <a:pt x="16898" y="1718"/>
                  <a:pt x="16774" y="1659"/>
                </a:cubicBezTo>
                <a:cubicBezTo>
                  <a:pt x="16650" y="1599"/>
                  <a:pt x="16547" y="1542"/>
                  <a:pt x="16542" y="1534"/>
                </a:cubicBezTo>
                <a:cubicBezTo>
                  <a:pt x="16537" y="1525"/>
                  <a:pt x="16519" y="1518"/>
                  <a:pt x="16503" y="1518"/>
                </a:cubicBezTo>
                <a:cubicBezTo>
                  <a:pt x="16488" y="1518"/>
                  <a:pt x="16437" y="1498"/>
                  <a:pt x="16390" y="1473"/>
                </a:cubicBezTo>
                <a:cubicBezTo>
                  <a:pt x="16342" y="1448"/>
                  <a:pt x="16284" y="1427"/>
                  <a:pt x="16261" y="1427"/>
                </a:cubicBezTo>
                <a:cubicBezTo>
                  <a:pt x="16238" y="1427"/>
                  <a:pt x="16220" y="1419"/>
                  <a:pt x="16220" y="1409"/>
                </a:cubicBezTo>
                <a:cubicBezTo>
                  <a:pt x="16220" y="1399"/>
                  <a:pt x="16200" y="1391"/>
                  <a:pt x="16179" y="1391"/>
                </a:cubicBezTo>
                <a:cubicBezTo>
                  <a:pt x="16157" y="1391"/>
                  <a:pt x="16140" y="1381"/>
                  <a:pt x="16140" y="1371"/>
                </a:cubicBezTo>
                <a:cubicBezTo>
                  <a:pt x="16140" y="1361"/>
                  <a:pt x="16118" y="1353"/>
                  <a:pt x="16091" y="1353"/>
                </a:cubicBezTo>
                <a:cubicBezTo>
                  <a:pt x="16064" y="1353"/>
                  <a:pt x="16027" y="1342"/>
                  <a:pt x="16008" y="1327"/>
                </a:cubicBezTo>
                <a:cubicBezTo>
                  <a:pt x="15990" y="1311"/>
                  <a:pt x="15960" y="1298"/>
                  <a:pt x="15941" y="1298"/>
                </a:cubicBezTo>
                <a:cubicBezTo>
                  <a:pt x="15923" y="1298"/>
                  <a:pt x="15855" y="1280"/>
                  <a:pt x="15792" y="1259"/>
                </a:cubicBezTo>
                <a:cubicBezTo>
                  <a:pt x="15646" y="1209"/>
                  <a:pt x="15589" y="1194"/>
                  <a:pt x="15498" y="1180"/>
                </a:cubicBezTo>
                <a:cubicBezTo>
                  <a:pt x="15458" y="1174"/>
                  <a:pt x="15426" y="1161"/>
                  <a:pt x="15426" y="1152"/>
                </a:cubicBezTo>
                <a:cubicBezTo>
                  <a:pt x="15426" y="1142"/>
                  <a:pt x="15407" y="1134"/>
                  <a:pt x="15382" y="1134"/>
                </a:cubicBezTo>
                <a:cubicBezTo>
                  <a:pt x="15358" y="1134"/>
                  <a:pt x="15301" y="1125"/>
                  <a:pt x="15256" y="1116"/>
                </a:cubicBezTo>
                <a:cubicBezTo>
                  <a:pt x="15211" y="1106"/>
                  <a:pt x="15108" y="1086"/>
                  <a:pt x="15024" y="1069"/>
                </a:cubicBezTo>
                <a:cubicBezTo>
                  <a:pt x="14940" y="1053"/>
                  <a:pt x="14872" y="1032"/>
                  <a:pt x="14872" y="1023"/>
                </a:cubicBezTo>
                <a:cubicBezTo>
                  <a:pt x="14872" y="1014"/>
                  <a:pt x="14799" y="1005"/>
                  <a:pt x="14712" y="1005"/>
                </a:cubicBezTo>
                <a:cubicBezTo>
                  <a:pt x="14624" y="1005"/>
                  <a:pt x="14555" y="997"/>
                  <a:pt x="14555" y="987"/>
                </a:cubicBezTo>
                <a:cubicBezTo>
                  <a:pt x="14555" y="977"/>
                  <a:pt x="14462" y="969"/>
                  <a:pt x="14331" y="969"/>
                </a:cubicBezTo>
                <a:cubicBezTo>
                  <a:pt x="14208" y="969"/>
                  <a:pt x="14100" y="962"/>
                  <a:pt x="14091" y="952"/>
                </a:cubicBezTo>
                <a:cubicBezTo>
                  <a:pt x="14081" y="941"/>
                  <a:pt x="13887" y="932"/>
                  <a:pt x="13591" y="932"/>
                </a:cubicBezTo>
                <a:cubicBezTo>
                  <a:pt x="13296" y="932"/>
                  <a:pt x="13099" y="941"/>
                  <a:pt x="13089" y="952"/>
                </a:cubicBezTo>
                <a:cubicBezTo>
                  <a:pt x="13080" y="962"/>
                  <a:pt x="12985" y="969"/>
                  <a:pt x="12878" y="969"/>
                </a:cubicBezTo>
                <a:cubicBezTo>
                  <a:pt x="12770" y="969"/>
                  <a:pt x="12675" y="977"/>
                  <a:pt x="12666" y="987"/>
                </a:cubicBezTo>
                <a:cubicBezTo>
                  <a:pt x="12657" y="997"/>
                  <a:pt x="12586" y="1005"/>
                  <a:pt x="12509" y="1005"/>
                </a:cubicBezTo>
                <a:cubicBezTo>
                  <a:pt x="12416" y="1005"/>
                  <a:pt x="12355" y="1016"/>
                  <a:pt x="12334" y="1034"/>
                </a:cubicBezTo>
                <a:cubicBezTo>
                  <a:pt x="12316" y="1049"/>
                  <a:pt x="12269" y="1061"/>
                  <a:pt x="12228" y="1061"/>
                </a:cubicBezTo>
                <a:cubicBezTo>
                  <a:pt x="12187" y="1061"/>
                  <a:pt x="12147" y="1068"/>
                  <a:pt x="12138" y="1078"/>
                </a:cubicBezTo>
                <a:cubicBezTo>
                  <a:pt x="12129" y="1088"/>
                  <a:pt x="12087" y="1098"/>
                  <a:pt x="12045" y="1098"/>
                </a:cubicBezTo>
                <a:cubicBezTo>
                  <a:pt x="12003" y="1098"/>
                  <a:pt x="11961" y="1106"/>
                  <a:pt x="11952" y="1116"/>
                </a:cubicBezTo>
                <a:cubicBezTo>
                  <a:pt x="11943" y="1126"/>
                  <a:pt x="11909" y="1134"/>
                  <a:pt x="11875" y="1134"/>
                </a:cubicBezTo>
                <a:cubicBezTo>
                  <a:pt x="11841" y="1134"/>
                  <a:pt x="11799" y="1145"/>
                  <a:pt x="11782" y="1159"/>
                </a:cubicBezTo>
                <a:cubicBezTo>
                  <a:pt x="11753" y="1183"/>
                  <a:pt x="11698" y="1195"/>
                  <a:pt x="11494" y="1219"/>
                </a:cubicBezTo>
                <a:cubicBezTo>
                  <a:pt x="11411" y="1229"/>
                  <a:pt x="11392" y="1222"/>
                  <a:pt x="11241" y="1114"/>
                </a:cubicBezTo>
                <a:cubicBezTo>
                  <a:pt x="11073" y="994"/>
                  <a:pt x="10929" y="903"/>
                  <a:pt x="10780" y="823"/>
                </a:cubicBezTo>
                <a:cubicBezTo>
                  <a:pt x="10733" y="798"/>
                  <a:pt x="10669" y="762"/>
                  <a:pt x="10641" y="745"/>
                </a:cubicBezTo>
                <a:cubicBezTo>
                  <a:pt x="10613" y="727"/>
                  <a:pt x="10578" y="714"/>
                  <a:pt x="10563" y="714"/>
                </a:cubicBezTo>
                <a:cubicBezTo>
                  <a:pt x="10549" y="714"/>
                  <a:pt x="10538" y="705"/>
                  <a:pt x="10538" y="695"/>
                </a:cubicBezTo>
                <a:cubicBezTo>
                  <a:pt x="10538" y="684"/>
                  <a:pt x="10521" y="677"/>
                  <a:pt x="10502" y="677"/>
                </a:cubicBezTo>
                <a:cubicBezTo>
                  <a:pt x="10482" y="677"/>
                  <a:pt x="10434" y="655"/>
                  <a:pt x="10393" y="628"/>
                </a:cubicBezTo>
                <a:cubicBezTo>
                  <a:pt x="10353" y="602"/>
                  <a:pt x="10250" y="558"/>
                  <a:pt x="10167" y="528"/>
                </a:cubicBezTo>
                <a:cubicBezTo>
                  <a:pt x="10083" y="499"/>
                  <a:pt x="10002" y="463"/>
                  <a:pt x="9984" y="448"/>
                </a:cubicBezTo>
                <a:cubicBezTo>
                  <a:pt x="9966" y="433"/>
                  <a:pt x="9937" y="421"/>
                  <a:pt x="9919" y="421"/>
                </a:cubicBezTo>
                <a:cubicBezTo>
                  <a:pt x="9902" y="421"/>
                  <a:pt x="9786" y="385"/>
                  <a:pt x="9662" y="341"/>
                </a:cubicBezTo>
                <a:cubicBezTo>
                  <a:pt x="9538" y="297"/>
                  <a:pt x="9408" y="257"/>
                  <a:pt x="9373" y="252"/>
                </a:cubicBezTo>
                <a:cubicBezTo>
                  <a:pt x="9338" y="246"/>
                  <a:pt x="9244" y="225"/>
                  <a:pt x="9164" y="204"/>
                </a:cubicBezTo>
                <a:cubicBezTo>
                  <a:pt x="9084" y="182"/>
                  <a:pt x="8999" y="164"/>
                  <a:pt x="8973" y="164"/>
                </a:cubicBezTo>
                <a:cubicBezTo>
                  <a:pt x="8948" y="164"/>
                  <a:pt x="8927" y="156"/>
                  <a:pt x="8927" y="146"/>
                </a:cubicBezTo>
                <a:cubicBezTo>
                  <a:pt x="8927" y="136"/>
                  <a:pt x="8887" y="127"/>
                  <a:pt x="8839" y="127"/>
                </a:cubicBezTo>
                <a:cubicBezTo>
                  <a:pt x="8792" y="126"/>
                  <a:pt x="8731" y="115"/>
                  <a:pt x="8703" y="100"/>
                </a:cubicBezTo>
                <a:cubicBezTo>
                  <a:pt x="8675" y="85"/>
                  <a:pt x="8597" y="73"/>
                  <a:pt x="8528" y="73"/>
                </a:cubicBezTo>
                <a:cubicBezTo>
                  <a:pt x="8459" y="73"/>
                  <a:pt x="8392" y="65"/>
                  <a:pt x="8383" y="55"/>
                </a:cubicBezTo>
                <a:cubicBezTo>
                  <a:pt x="8374" y="45"/>
                  <a:pt x="8293" y="36"/>
                  <a:pt x="8200" y="36"/>
                </a:cubicBezTo>
                <a:cubicBezTo>
                  <a:pt x="8108" y="36"/>
                  <a:pt x="8024" y="28"/>
                  <a:pt x="8015" y="18"/>
                </a:cubicBezTo>
                <a:cubicBezTo>
                  <a:pt x="8005" y="7"/>
                  <a:pt x="7767" y="0"/>
                  <a:pt x="7391" y="0"/>
                </a:cubicBezTo>
                <a:close/>
                <a:moveTo>
                  <a:pt x="14416" y="19154"/>
                </a:moveTo>
                <a:cubicBezTo>
                  <a:pt x="14463" y="19150"/>
                  <a:pt x="14547" y="19150"/>
                  <a:pt x="14601" y="19154"/>
                </a:cubicBezTo>
                <a:cubicBezTo>
                  <a:pt x="14656" y="19158"/>
                  <a:pt x="14616" y="19161"/>
                  <a:pt x="14514" y="19161"/>
                </a:cubicBezTo>
                <a:cubicBezTo>
                  <a:pt x="14412" y="19161"/>
                  <a:pt x="14369" y="19158"/>
                  <a:pt x="14416" y="19154"/>
                </a:cubicBezTo>
                <a:close/>
              </a:path>
            </a:pathLst>
          </a:custGeom>
          <a:ln w="3175">
            <a:miter lim="400000"/>
          </a:ln>
        </p:spPr>
      </p:pic>
      <p:sp>
        <p:nvSpPr>
          <p:cNvPr id="142" name="٢٠"/>
          <p:cNvSpPr/>
          <p:nvPr/>
        </p:nvSpPr>
        <p:spPr>
          <a:xfrm>
            <a:off x="6922736" y="6309678"/>
            <a:ext cx="2940140" cy="1778635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/>
          <a:lstStyle>
            <a:lvl1pPr algn="r" defTabSz="457200">
              <a:defRPr b="1" sz="7700">
                <a:solidFill>
                  <a:srgbClr val="2355CE"/>
                </a:solidFill>
                <a:latin typeface="Segoe UI"/>
                <a:ea typeface="Segoe UI"/>
                <a:cs typeface="Segoe UI"/>
                <a:sym typeface="Segoe UI"/>
              </a:defRPr>
            </a:lvl1pPr>
          </a:lstStyle>
          <a:p>
            <a:pPr rtl="0">
              <a:defRPr/>
            </a:pPr>
            <a:r>
              <a:t>  ٢٠</a:t>
            </a:r>
          </a:p>
        </p:txBody>
      </p:sp>
      <p:sp>
        <p:nvSpPr>
          <p:cNvPr id="143" name="٢٠"/>
          <p:cNvSpPr/>
          <p:nvPr/>
        </p:nvSpPr>
        <p:spPr>
          <a:xfrm>
            <a:off x="3193235" y="2605805"/>
            <a:ext cx="2940140" cy="1778635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/>
          <a:lstStyle>
            <a:lvl1pPr algn="r" defTabSz="457200">
              <a:defRPr b="1" sz="7700">
                <a:solidFill>
                  <a:srgbClr val="2355CE"/>
                </a:solidFill>
                <a:latin typeface="Segoe UI"/>
                <a:ea typeface="Segoe UI"/>
                <a:cs typeface="Segoe UI"/>
                <a:sym typeface="Segoe UI"/>
              </a:defRPr>
            </a:lvl1pPr>
          </a:lstStyle>
          <a:p>
            <a:pPr rtl="0">
              <a:defRPr/>
            </a:pPr>
            <a:r>
              <a:t>  ٢٠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nodeType="clickEffect" presetSubtype="0" presetID="1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43" grpId="3"/>
      <p:bldP build="whole" bldLvl="1" animBg="1" rev="0" advAuto="0" spid="142" grpId="2"/>
      <p:bldP build="whole" bldLvl="1" animBg="1" rev="0" advAuto="0" spid="139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مستطيل مستدير الزوايا"/>
          <p:cNvSpPr/>
          <p:nvPr/>
        </p:nvSpPr>
        <p:spPr>
          <a:xfrm>
            <a:off x="682810" y="682248"/>
            <a:ext cx="11655230" cy="8389104"/>
          </a:xfrm>
          <a:prstGeom prst="roundRect">
            <a:avLst>
              <a:gd name="adj" fmla="val 9923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146" name="IMG_1430.jpeg" descr="IMG_1430.jpeg"/>
          <p:cNvPicPr>
            <a:picLocks noChangeAspect="1"/>
          </p:cNvPicPr>
          <p:nvPr/>
        </p:nvPicPr>
        <p:blipFill>
          <a:blip r:embed="rId2">
            <a:extLst/>
          </a:blip>
          <a:srcRect l="6801" t="1694" r="4333" b="1570"/>
          <a:stretch>
            <a:fillRect/>
          </a:stretch>
        </p:blipFill>
        <p:spPr>
          <a:xfrm>
            <a:off x="973601" y="3829836"/>
            <a:ext cx="2631506" cy="52415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5" h="21597" fill="norm" stroke="1" extrusionOk="0">
                <a:moveTo>
                  <a:pt x="8789" y="0"/>
                </a:moveTo>
                <a:cubicBezTo>
                  <a:pt x="8386" y="0"/>
                  <a:pt x="7982" y="8"/>
                  <a:pt x="7935" y="26"/>
                </a:cubicBezTo>
                <a:cubicBezTo>
                  <a:pt x="7900" y="39"/>
                  <a:pt x="7814" y="51"/>
                  <a:pt x="7746" y="51"/>
                </a:cubicBezTo>
                <a:cubicBezTo>
                  <a:pt x="7679" y="51"/>
                  <a:pt x="7616" y="57"/>
                  <a:pt x="7606" y="65"/>
                </a:cubicBezTo>
                <a:cubicBezTo>
                  <a:pt x="7596" y="73"/>
                  <a:pt x="7536" y="84"/>
                  <a:pt x="7473" y="90"/>
                </a:cubicBezTo>
                <a:cubicBezTo>
                  <a:pt x="7409" y="95"/>
                  <a:pt x="7304" y="106"/>
                  <a:pt x="7242" y="111"/>
                </a:cubicBezTo>
                <a:cubicBezTo>
                  <a:pt x="7179" y="117"/>
                  <a:pt x="7113" y="131"/>
                  <a:pt x="7092" y="144"/>
                </a:cubicBezTo>
                <a:cubicBezTo>
                  <a:pt x="7071" y="157"/>
                  <a:pt x="7011" y="167"/>
                  <a:pt x="6962" y="167"/>
                </a:cubicBezTo>
                <a:cubicBezTo>
                  <a:pt x="6912" y="167"/>
                  <a:pt x="6854" y="178"/>
                  <a:pt x="6831" y="191"/>
                </a:cubicBezTo>
                <a:cubicBezTo>
                  <a:pt x="6803" y="208"/>
                  <a:pt x="6730" y="216"/>
                  <a:pt x="6600" y="216"/>
                </a:cubicBezTo>
                <a:cubicBezTo>
                  <a:pt x="6495" y="216"/>
                  <a:pt x="6399" y="223"/>
                  <a:pt x="6388" y="232"/>
                </a:cubicBezTo>
                <a:cubicBezTo>
                  <a:pt x="6377" y="241"/>
                  <a:pt x="6323" y="249"/>
                  <a:pt x="6271" y="249"/>
                </a:cubicBezTo>
                <a:cubicBezTo>
                  <a:pt x="6219" y="249"/>
                  <a:pt x="6155" y="261"/>
                  <a:pt x="6128" y="275"/>
                </a:cubicBezTo>
                <a:cubicBezTo>
                  <a:pt x="6101" y="288"/>
                  <a:pt x="6056" y="299"/>
                  <a:pt x="6030" y="299"/>
                </a:cubicBezTo>
                <a:cubicBezTo>
                  <a:pt x="6004" y="299"/>
                  <a:pt x="5965" y="310"/>
                  <a:pt x="5942" y="324"/>
                </a:cubicBezTo>
                <a:cubicBezTo>
                  <a:pt x="5920" y="337"/>
                  <a:pt x="5874" y="348"/>
                  <a:pt x="5841" y="348"/>
                </a:cubicBezTo>
                <a:cubicBezTo>
                  <a:pt x="5808" y="348"/>
                  <a:pt x="5774" y="356"/>
                  <a:pt x="5763" y="365"/>
                </a:cubicBezTo>
                <a:cubicBezTo>
                  <a:pt x="5752" y="374"/>
                  <a:pt x="5717" y="381"/>
                  <a:pt x="5685" y="381"/>
                </a:cubicBezTo>
                <a:cubicBezTo>
                  <a:pt x="5653" y="381"/>
                  <a:pt x="5581" y="403"/>
                  <a:pt x="5528" y="430"/>
                </a:cubicBezTo>
                <a:cubicBezTo>
                  <a:pt x="5476" y="457"/>
                  <a:pt x="5420" y="480"/>
                  <a:pt x="5401" y="481"/>
                </a:cubicBezTo>
                <a:cubicBezTo>
                  <a:pt x="5383" y="481"/>
                  <a:pt x="5309" y="509"/>
                  <a:pt x="5235" y="543"/>
                </a:cubicBezTo>
                <a:cubicBezTo>
                  <a:pt x="5162" y="577"/>
                  <a:pt x="5063" y="614"/>
                  <a:pt x="5017" y="626"/>
                </a:cubicBezTo>
                <a:cubicBezTo>
                  <a:pt x="4935" y="648"/>
                  <a:pt x="4727" y="746"/>
                  <a:pt x="4590" y="827"/>
                </a:cubicBezTo>
                <a:cubicBezTo>
                  <a:pt x="4109" y="1115"/>
                  <a:pt x="3696" y="1423"/>
                  <a:pt x="3659" y="1522"/>
                </a:cubicBezTo>
                <a:cubicBezTo>
                  <a:pt x="3651" y="1544"/>
                  <a:pt x="3643" y="1564"/>
                  <a:pt x="3639" y="1567"/>
                </a:cubicBezTo>
                <a:cubicBezTo>
                  <a:pt x="3636" y="1569"/>
                  <a:pt x="3629" y="1576"/>
                  <a:pt x="3626" y="1583"/>
                </a:cubicBezTo>
                <a:cubicBezTo>
                  <a:pt x="3623" y="1590"/>
                  <a:pt x="3604" y="1611"/>
                  <a:pt x="3584" y="1629"/>
                </a:cubicBezTo>
                <a:cubicBezTo>
                  <a:pt x="3564" y="1647"/>
                  <a:pt x="3541" y="1683"/>
                  <a:pt x="3532" y="1710"/>
                </a:cubicBezTo>
                <a:cubicBezTo>
                  <a:pt x="3523" y="1738"/>
                  <a:pt x="3501" y="1779"/>
                  <a:pt x="3483" y="1802"/>
                </a:cubicBezTo>
                <a:cubicBezTo>
                  <a:pt x="3465" y="1825"/>
                  <a:pt x="3453" y="1847"/>
                  <a:pt x="3454" y="1851"/>
                </a:cubicBezTo>
                <a:cubicBezTo>
                  <a:pt x="3458" y="1888"/>
                  <a:pt x="3399" y="2028"/>
                  <a:pt x="3372" y="2044"/>
                </a:cubicBezTo>
                <a:cubicBezTo>
                  <a:pt x="3354" y="2055"/>
                  <a:pt x="3348" y="2077"/>
                  <a:pt x="3359" y="2091"/>
                </a:cubicBezTo>
                <a:cubicBezTo>
                  <a:pt x="3385" y="2125"/>
                  <a:pt x="3320" y="2332"/>
                  <a:pt x="3278" y="2353"/>
                </a:cubicBezTo>
                <a:cubicBezTo>
                  <a:pt x="3239" y="2373"/>
                  <a:pt x="3236" y="2561"/>
                  <a:pt x="3275" y="2561"/>
                </a:cubicBezTo>
                <a:cubicBezTo>
                  <a:pt x="3302" y="2561"/>
                  <a:pt x="3362" y="2686"/>
                  <a:pt x="3350" y="2716"/>
                </a:cubicBezTo>
                <a:cubicBezTo>
                  <a:pt x="3346" y="2724"/>
                  <a:pt x="3355" y="2738"/>
                  <a:pt x="3372" y="2749"/>
                </a:cubicBezTo>
                <a:cubicBezTo>
                  <a:pt x="3400" y="2766"/>
                  <a:pt x="3442" y="2891"/>
                  <a:pt x="3460" y="3007"/>
                </a:cubicBezTo>
                <a:cubicBezTo>
                  <a:pt x="3464" y="3030"/>
                  <a:pt x="3472" y="3051"/>
                  <a:pt x="3477" y="3053"/>
                </a:cubicBezTo>
                <a:cubicBezTo>
                  <a:pt x="3481" y="3055"/>
                  <a:pt x="3487" y="3063"/>
                  <a:pt x="3490" y="3071"/>
                </a:cubicBezTo>
                <a:cubicBezTo>
                  <a:pt x="3492" y="3079"/>
                  <a:pt x="3505" y="3092"/>
                  <a:pt x="3519" y="3099"/>
                </a:cubicBezTo>
                <a:cubicBezTo>
                  <a:pt x="3532" y="3106"/>
                  <a:pt x="3542" y="3125"/>
                  <a:pt x="3542" y="3143"/>
                </a:cubicBezTo>
                <a:cubicBezTo>
                  <a:pt x="3542" y="3160"/>
                  <a:pt x="3564" y="3196"/>
                  <a:pt x="3591" y="3220"/>
                </a:cubicBezTo>
                <a:cubicBezTo>
                  <a:pt x="3617" y="3244"/>
                  <a:pt x="3648" y="3298"/>
                  <a:pt x="3659" y="3341"/>
                </a:cubicBezTo>
                <a:cubicBezTo>
                  <a:pt x="3670" y="3384"/>
                  <a:pt x="3688" y="3419"/>
                  <a:pt x="3701" y="3419"/>
                </a:cubicBezTo>
                <a:cubicBezTo>
                  <a:pt x="3714" y="3419"/>
                  <a:pt x="3728" y="3434"/>
                  <a:pt x="3731" y="3452"/>
                </a:cubicBezTo>
                <a:cubicBezTo>
                  <a:pt x="3736" y="3490"/>
                  <a:pt x="3833" y="3568"/>
                  <a:pt x="3874" y="3568"/>
                </a:cubicBezTo>
                <a:cubicBezTo>
                  <a:pt x="3890" y="3568"/>
                  <a:pt x="3947" y="3618"/>
                  <a:pt x="4001" y="3678"/>
                </a:cubicBezTo>
                <a:cubicBezTo>
                  <a:pt x="4058" y="3741"/>
                  <a:pt x="4162" y="3816"/>
                  <a:pt x="4248" y="3859"/>
                </a:cubicBezTo>
                <a:cubicBezTo>
                  <a:pt x="4396" y="3932"/>
                  <a:pt x="4431" y="3964"/>
                  <a:pt x="4362" y="3964"/>
                </a:cubicBezTo>
                <a:cubicBezTo>
                  <a:pt x="4271" y="3964"/>
                  <a:pt x="3966" y="4151"/>
                  <a:pt x="3770" y="4329"/>
                </a:cubicBezTo>
                <a:cubicBezTo>
                  <a:pt x="3643" y="4443"/>
                  <a:pt x="3494" y="4552"/>
                  <a:pt x="3389" y="4606"/>
                </a:cubicBezTo>
                <a:cubicBezTo>
                  <a:pt x="3293" y="4656"/>
                  <a:pt x="3213" y="4707"/>
                  <a:pt x="3213" y="4719"/>
                </a:cubicBezTo>
                <a:cubicBezTo>
                  <a:pt x="3213" y="4732"/>
                  <a:pt x="3199" y="4741"/>
                  <a:pt x="3183" y="4741"/>
                </a:cubicBezTo>
                <a:cubicBezTo>
                  <a:pt x="3161" y="4741"/>
                  <a:pt x="3104" y="4865"/>
                  <a:pt x="3109" y="4906"/>
                </a:cubicBezTo>
                <a:cubicBezTo>
                  <a:pt x="3109" y="4910"/>
                  <a:pt x="3089" y="4920"/>
                  <a:pt x="3063" y="4927"/>
                </a:cubicBezTo>
                <a:cubicBezTo>
                  <a:pt x="3037" y="4934"/>
                  <a:pt x="3017" y="4951"/>
                  <a:pt x="3017" y="4963"/>
                </a:cubicBezTo>
                <a:cubicBezTo>
                  <a:pt x="3017" y="4975"/>
                  <a:pt x="2978" y="5019"/>
                  <a:pt x="2933" y="5059"/>
                </a:cubicBezTo>
                <a:cubicBezTo>
                  <a:pt x="2819" y="5162"/>
                  <a:pt x="2764" y="5270"/>
                  <a:pt x="2744" y="5426"/>
                </a:cubicBezTo>
                <a:cubicBezTo>
                  <a:pt x="2733" y="5510"/>
                  <a:pt x="2693" y="5598"/>
                  <a:pt x="2640" y="5669"/>
                </a:cubicBezTo>
                <a:cubicBezTo>
                  <a:pt x="2593" y="5731"/>
                  <a:pt x="2547" y="5823"/>
                  <a:pt x="2535" y="5875"/>
                </a:cubicBezTo>
                <a:cubicBezTo>
                  <a:pt x="2504" y="6017"/>
                  <a:pt x="2408" y="6130"/>
                  <a:pt x="2242" y="6220"/>
                </a:cubicBezTo>
                <a:cubicBezTo>
                  <a:pt x="2092" y="6302"/>
                  <a:pt x="1947" y="6434"/>
                  <a:pt x="1848" y="6577"/>
                </a:cubicBezTo>
                <a:cubicBezTo>
                  <a:pt x="1819" y="6620"/>
                  <a:pt x="1730" y="6693"/>
                  <a:pt x="1649" y="6737"/>
                </a:cubicBezTo>
                <a:cubicBezTo>
                  <a:pt x="1569" y="6782"/>
                  <a:pt x="1503" y="6827"/>
                  <a:pt x="1503" y="6839"/>
                </a:cubicBezTo>
                <a:cubicBezTo>
                  <a:pt x="1503" y="6850"/>
                  <a:pt x="1483" y="6872"/>
                  <a:pt x="1457" y="6886"/>
                </a:cubicBezTo>
                <a:cubicBezTo>
                  <a:pt x="1432" y="6900"/>
                  <a:pt x="1405" y="6923"/>
                  <a:pt x="1399" y="6937"/>
                </a:cubicBezTo>
                <a:cubicBezTo>
                  <a:pt x="1393" y="6950"/>
                  <a:pt x="1371" y="6968"/>
                  <a:pt x="1350" y="6978"/>
                </a:cubicBezTo>
                <a:cubicBezTo>
                  <a:pt x="1328" y="6987"/>
                  <a:pt x="1306" y="7004"/>
                  <a:pt x="1301" y="7017"/>
                </a:cubicBezTo>
                <a:cubicBezTo>
                  <a:pt x="1295" y="7029"/>
                  <a:pt x="1259" y="7057"/>
                  <a:pt x="1223" y="7077"/>
                </a:cubicBezTo>
                <a:cubicBezTo>
                  <a:pt x="1187" y="7098"/>
                  <a:pt x="1085" y="7157"/>
                  <a:pt x="995" y="7210"/>
                </a:cubicBezTo>
                <a:cubicBezTo>
                  <a:pt x="723" y="7368"/>
                  <a:pt x="511" y="7486"/>
                  <a:pt x="350" y="7565"/>
                </a:cubicBezTo>
                <a:cubicBezTo>
                  <a:pt x="266" y="7606"/>
                  <a:pt x="154" y="7684"/>
                  <a:pt x="102" y="7738"/>
                </a:cubicBezTo>
                <a:cubicBezTo>
                  <a:pt x="13" y="7832"/>
                  <a:pt x="10" y="7851"/>
                  <a:pt x="1" y="8094"/>
                </a:cubicBezTo>
                <a:cubicBezTo>
                  <a:pt x="-5" y="8281"/>
                  <a:pt x="5" y="8377"/>
                  <a:pt x="40" y="8446"/>
                </a:cubicBezTo>
                <a:cubicBezTo>
                  <a:pt x="68" y="8498"/>
                  <a:pt x="89" y="8566"/>
                  <a:pt x="89" y="8598"/>
                </a:cubicBezTo>
                <a:cubicBezTo>
                  <a:pt x="89" y="8660"/>
                  <a:pt x="185" y="8768"/>
                  <a:pt x="304" y="8840"/>
                </a:cubicBezTo>
                <a:cubicBezTo>
                  <a:pt x="345" y="8865"/>
                  <a:pt x="389" y="8916"/>
                  <a:pt x="402" y="8955"/>
                </a:cubicBezTo>
                <a:cubicBezTo>
                  <a:pt x="442" y="9077"/>
                  <a:pt x="556" y="9273"/>
                  <a:pt x="604" y="9300"/>
                </a:cubicBezTo>
                <a:cubicBezTo>
                  <a:pt x="629" y="9314"/>
                  <a:pt x="680" y="9374"/>
                  <a:pt x="718" y="9432"/>
                </a:cubicBezTo>
                <a:cubicBezTo>
                  <a:pt x="756" y="9490"/>
                  <a:pt x="806" y="9549"/>
                  <a:pt x="829" y="9563"/>
                </a:cubicBezTo>
                <a:cubicBezTo>
                  <a:pt x="851" y="9577"/>
                  <a:pt x="901" y="9622"/>
                  <a:pt x="943" y="9664"/>
                </a:cubicBezTo>
                <a:cubicBezTo>
                  <a:pt x="1026" y="9750"/>
                  <a:pt x="1255" y="9874"/>
                  <a:pt x="1395" y="9910"/>
                </a:cubicBezTo>
                <a:cubicBezTo>
                  <a:pt x="1558" y="9951"/>
                  <a:pt x="1799" y="10103"/>
                  <a:pt x="1799" y="10163"/>
                </a:cubicBezTo>
                <a:cubicBezTo>
                  <a:pt x="1799" y="10174"/>
                  <a:pt x="1865" y="10215"/>
                  <a:pt x="1946" y="10253"/>
                </a:cubicBezTo>
                <a:cubicBezTo>
                  <a:pt x="2117" y="10334"/>
                  <a:pt x="2229" y="10342"/>
                  <a:pt x="2294" y="10281"/>
                </a:cubicBezTo>
                <a:cubicBezTo>
                  <a:pt x="2321" y="10256"/>
                  <a:pt x="2365" y="10240"/>
                  <a:pt x="2408" y="10240"/>
                </a:cubicBezTo>
                <a:cubicBezTo>
                  <a:pt x="2492" y="10240"/>
                  <a:pt x="2721" y="10340"/>
                  <a:pt x="2721" y="10377"/>
                </a:cubicBezTo>
                <a:cubicBezTo>
                  <a:pt x="2721" y="10391"/>
                  <a:pt x="2739" y="10423"/>
                  <a:pt x="2760" y="10446"/>
                </a:cubicBezTo>
                <a:cubicBezTo>
                  <a:pt x="2794" y="10483"/>
                  <a:pt x="2788" y="10492"/>
                  <a:pt x="2727" y="10513"/>
                </a:cubicBezTo>
                <a:cubicBezTo>
                  <a:pt x="2689" y="10527"/>
                  <a:pt x="2637" y="10549"/>
                  <a:pt x="2610" y="10562"/>
                </a:cubicBezTo>
                <a:cubicBezTo>
                  <a:pt x="2583" y="10576"/>
                  <a:pt x="2515" y="10587"/>
                  <a:pt x="2460" y="10587"/>
                </a:cubicBezTo>
                <a:cubicBezTo>
                  <a:pt x="2219" y="10587"/>
                  <a:pt x="2143" y="10780"/>
                  <a:pt x="2343" y="10884"/>
                </a:cubicBezTo>
                <a:cubicBezTo>
                  <a:pt x="2418" y="10923"/>
                  <a:pt x="2463" y="10933"/>
                  <a:pt x="2578" y="10933"/>
                </a:cubicBezTo>
                <a:lnTo>
                  <a:pt x="2721" y="10933"/>
                </a:lnTo>
                <a:lnTo>
                  <a:pt x="2721" y="11009"/>
                </a:lnTo>
                <a:cubicBezTo>
                  <a:pt x="2721" y="11087"/>
                  <a:pt x="2794" y="11164"/>
                  <a:pt x="2871" y="11164"/>
                </a:cubicBezTo>
                <a:cubicBezTo>
                  <a:pt x="2896" y="11164"/>
                  <a:pt x="2916" y="11171"/>
                  <a:pt x="2916" y="11180"/>
                </a:cubicBezTo>
                <a:cubicBezTo>
                  <a:pt x="2916" y="11189"/>
                  <a:pt x="2938" y="11198"/>
                  <a:pt x="2965" y="11198"/>
                </a:cubicBezTo>
                <a:cubicBezTo>
                  <a:pt x="2992" y="11198"/>
                  <a:pt x="3017" y="11209"/>
                  <a:pt x="3017" y="11223"/>
                </a:cubicBezTo>
                <a:cubicBezTo>
                  <a:pt x="3017" y="11241"/>
                  <a:pt x="3057" y="11247"/>
                  <a:pt x="3180" y="11247"/>
                </a:cubicBezTo>
                <a:cubicBezTo>
                  <a:pt x="3334" y="11247"/>
                  <a:pt x="3382" y="11254"/>
                  <a:pt x="3630" y="11308"/>
                </a:cubicBezTo>
                <a:cubicBezTo>
                  <a:pt x="3687" y="11320"/>
                  <a:pt x="3757" y="11329"/>
                  <a:pt x="3786" y="11329"/>
                </a:cubicBezTo>
                <a:cubicBezTo>
                  <a:pt x="3815" y="11329"/>
                  <a:pt x="3838" y="11336"/>
                  <a:pt x="3838" y="11345"/>
                </a:cubicBezTo>
                <a:cubicBezTo>
                  <a:pt x="3838" y="11354"/>
                  <a:pt x="3867" y="11362"/>
                  <a:pt x="3903" y="11362"/>
                </a:cubicBezTo>
                <a:cubicBezTo>
                  <a:pt x="3984" y="11362"/>
                  <a:pt x="3972" y="11395"/>
                  <a:pt x="3832" y="11569"/>
                </a:cubicBezTo>
                <a:cubicBezTo>
                  <a:pt x="3780" y="11633"/>
                  <a:pt x="3738" y="11696"/>
                  <a:pt x="3737" y="11710"/>
                </a:cubicBezTo>
                <a:cubicBezTo>
                  <a:pt x="3736" y="11724"/>
                  <a:pt x="3715" y="11748"/>
                  <a:pt x="3688" y="11766"/>
                </a:cubicBezTo>
                <a:cubicBezTo>
                  <a:pt x="3662" y="11783"/>
                  <a:pt x="3640" y="11814"/>
                  <a:pt x="3639" y="11833"/>
                </a:cubicBezTo>
                <a:cubicBezTo>
                  <a:pt x="3639" y="11851"/>
                  <a:pt x="3617" y="11880"/>
                  <a:pt x="3591" y="11898"/>
                </a:cubicBezTo>
                <a:cubicBezTo>
                  <a:pt x="3564" y="11916"/>
                  <a:pt x="3542" y="11951"/>
                  <a:pt x="3542" y="11975"/>
                </a:cubicBezTo>
                <a:cubicBezTo>
                  <a:pt x="3542" y="11999"/>
                  <a:pt x="3520" y="12029"/>
                  <a:pt x="3493" y="12040"/>
                </a:cubicBezTo>
                <a:cubicBezTo>
                  <a:pt x="3466" y="12052"/>
                  <a:pt x="3444" y="12077"/>
                  <a:pt x="3444" y="12098"/>
                </a:cubicBezTo>
                <a:cubicBezTo>
                  <a:pt x="3444" y="12119"/>
                  <a:pt x="3423" y="12146"/>
                  <a:pt x="3398" y="12158"/>
                </a:cubicBezTo>
                <a:cubicBezTo>
                  <a:pt x="3374" y="12170"/>
                  <a:pt x="3343" y="12210"/>
                  <a:pt x="3330" y="12246"/>
                </a:cubicBezTo>
                <a:cubicBezTo>
                  <a:pt x="3317" y="12282"/>
                  <a:pt x="3293" y="12315"/>
                  <a:pt x="3278" y="12320"/>
                </a:cubicBezTo>
                <a:cubicBezTo>
                  <a:pt x="3263" y="12325"/>
                  <a:pt x="3245" y="12354"/>
                  <a:pt x="3236" y="12385"/>
                </a:cubicBezTo>
                <a:cubicBezTo>
                  <a:pt x="3226" y="12417"/>
                  <a:pt x="3202" y="12446"/>
                  <a:pt x="3183" y="12449"/>
                </a:cubicBezTo>
                <a:cubicBezTo>
                  <a:pt x="3164" y="12452"/>
                  <a:pt x="3148" y="12472"/>
                  <a:pt x="3148" y="12492"/>
                </a:cubicBezTo>
                <a:cubicBezTo>
                  <a:pt x="3148" y="12511"/>
                  <a:pt x="3125" y="12548"/>
                  <a:pt x="3099" y="12573"/>
                </a:cubicBezTo>
                <a:cubicBezTo>
                  <a:pt x="3072" y="12599"/>
                  <a:pt x="3042" y="12645"/>
                  <a:pt x="3030" y="12676"/>
                </a:cubicBezTo>
                <a:cubicBezTo>
                  <a:pt x="3019" y="12708"/>
                  <a:pt x="2994" y="12734"/>
                  <a:pt x="2978" y="12734"/>
                </a:cubicBezTo>
                <a:cubicBezTo>
                  <a:pt x="2962" y="12734"/>
                  <a:pt x="2952" y="12746"/>
                  <a:pt x="2952" y="12761"/>
                </a:cubicBezTo>
                <a:cubicBezTo>
                  <a:pt x="2953" y="12804"/>
                  <a:pt x="2757" y="13096"/>
                  <a:pt x="2679" y="13170"/>
                </a:cubicBezTo>
                <a:cubicBezTo>
                  <a:pt x="2659" y="13188"/>
                  <a:pt x="2634" y="13226"/>
                  <a:pt x="2620" y="13254"/>
                </a:cubicBezTo>
                <a:cubicBezTo>
                  <a:pt x="2606" y="13281"/>
                  <a:pt x="2474" y="13477"/>
                  <a:pt x="2327" y="13690"/>
                </a:cubicBezTo>
                <a:cubicBezTo>
                  <a:pt x="1981" y="14193"/>
                  <a:pt x="1806" y="14453"/>
                  <a:pt x="1793" y="14483"/>
                </a:cubicBezTo>
                <a:cubicBezTo>
                  <a:pt x="1787" y="14497"/>
                  <a:pt x="1773" y="14513"/>
                  <a:pt x="1760" y="14518"/>
                </a:cubicBezTo>
                <a:cubicBezTo>
                  <a:pt x="1748" y="14523"/>
                  <a:pt x="1729" y="14552"/>
                  <a:pt x="1718" y="14583"/>
                </a:cubicBezTo>
                <a:cubicBezTo>
                  <a:pt x="1707" y="14614"/>
                  <a:pt x="1687" y="14644"/>
                  <a:pt x="1672" y="14649"/>
                </a:cubicBezTo>
                <a:cubicBezTo>
                  <a:pt x="1658" y="14653"/>
                  <a:pt x="1633" y="14679"/>
                  <a:pt x="1620" y="14706"/>
                </a:cubicBezTo>
                <a:cubicBezTo>
                  <a:pt x="1607" y="14733"/>
                  <a:pt x="1579" y="14765"/>
                  <a:pt x="1558" y="14778"/>
                </a:cubicBezTo>
                <a:cubicBezTo>
                  <a:pt x="1538" y="14790"/>
                  <a:pt x="1516" y="14821"/>
                  <a:pt x="1509" y="14845"/>
                </a:cubicBezTo>
                <a:cubicBezTo>
                  <a:pt x="1503" y="14869"/>
                  <a:pt x="1484" y="14892"/>
                  <a:pt x="1467" y="14897"/>
                </a:cubicBezTo>
                <a:cubicBezTo>
                  <a:pt x="1450" y="14903"/>
                  <a:pt x="1429" y="14924"/>
                  <a:pt x="1421" y="14945"/>
                </a:cubicBezTo>
                <a:cubicBezTo>
                  <a:pt x="1413" y="14965"/>
                  <a:pt x="1391" y="14992"/>
                  <a:pt x="1373" y="15003"/>
                </a:cubicBezTo>
                <a:cubicBezTo>
                  <a:pt x="1354" y="15015"/>
                  <a:pt x="1351" y="15029"/>
                  <a:pt x="1363" y="15034"/>
                </a:cubicBezTo>
                <a:cubicBezTo>
                  <a:pt x="1375" y="15040"/>
                  <a:pt x="1364" y="15044"/>
                  <a:pt x="1343" y="15044"/>
                </a:cubicBezTo>
                <a:cubicBezTo>
                  <a:pt x="1322" y="15044"/>
                  <a:pt x="1307" y="15056"/>
                  <a:pt x="1307" y="15070"/>
                </a:cubicBezTo>
                <a:cubicBezTo>
                  <a:pt x="1307" y="15085"/>
                  <a:pt x="1287" y="15113"/>
                  <a:pt x="1265" y="15133"/>
                </a:cubicBezTo>
                <a:cubicBezTo>
                  <a:pt x="1243" y="15152"/>
                  <a:pt x="1224" y="15179"/>
                  <a:pt x="1219" y="15193"/>
                </a:cubicBezTo>
                <a:cubicBezTo>
                  <a:pt x="1211" y="15220"/>
                  <a:pt x="1146" y="15331"/>
                  <a:pt x="1024" y="15523"/>
                </a:cubicBezTo>
                <a:cubicBezTo>
                  <a:pt x="966" y="15615"/>
                  <a:pt x="947" y="15679"/>
                  <a:pt x="952" y="15767"/>
                </a:cubicBezTo>
                <a:cubicBezTo>
                  <a:pt x="960" y="15882"/>
                  <a:pt x="965" y="15888"/>
                  <a:pt x="1092" y="15950"/>
                </a:cubicBezTo>
                <a:cubicBezTo>
                  <a:pt x="1207" y="16007"/>
                  <a:pt x="1295" y="16033"/>
                  <a:pt x="1503" y="16075"/>
                </a:cubicBezTo>
                <a:cubicBezTo>
                  <a:pt x="1530" y="16080"/>
                  <a:pt x="1573" y="16091"/>
                  <a:pt x="1601" y="16099"/>
                </a:cubicBezTo>
                <a:cubicBezTo>
                  <a:pt x="1774" y="16149"/>
                  <a:pt x="1871" y="16168"/>
                  <a:pt x="1959" y="16168"/>
                </a:cubicBezTo>
                <a:cubicBezTo>
                  <a:pt x="2014" y="16168"/>
                  <a:pt x="2068" y="16175"/>
                  <a:pt x="2079" y="16184"/>
                </a:cubicBezTo>
                <a:cubicBezTo>
                  <a:pt x="2091" y="16193"/>
                  <a:pt x="2135" y="16200"/>
                  <a:pt x="2177" y="16200"/>
                </a:cubicBezTo>
                <a:cubicBezTo>
                  <a:pt x="2219" y="16200"/>
                  <a:pt x="2272" y="16211"/>
                  <a:pt x="2294" y="16225"/>
                </a:cubicBezTo>
                <a:cubicBezTo>
                  <a:pt x="2317" y="16239"/>
                  <a:pt x="2360" y="16251"/>
                  <a:pt x="2392" y="16251"/>
                </a:cubicBezTo>
                <a:cubicBezTo>
                  <a:pt x="2425" y="16251"/>
                  <a:pt x="2467" y="16271"/>
                  <a:pt x="2490" y="16299"/>
                </a:cubicBezTo>
                <a:cubicBezTo>
                  <a:pt x="2536" y="16355"/>
                  <a:pt x="2760" y="16465"/>
                  <a:pt x="2828" y="16465"/>
                </a:cubicBezTo>
                <a:cubicBezTo>
                  <a:pt x="2854" y="16465"/>
                  <a:pt x="2894" y="16476"/>
                  <a:pt x="2916" y="16490"/>
                </a:cubicBezTo>
                <a:cubicBezTo>
                  <a:pt x="2939" y="16503"/>
                  <a:pt x="3007" y="16514"/>
                  <a:pt x="3066" y="16514"/>
                </a:cubicBezTo>
                <a:cubicBezTo>
                  <a:pt x="3125" y="16514"/>
                  <a:pt x="3190" y="16525"/>
                  <a:pt x="3213" y="16539"/>
                </a:cubicBezTo>
                <a:cubicBezTo>
                  <a:pt x="3239" y="16555"/>
                  <a:pt x="3311" y="16563"/>
                  <a:pt x="3411" y="16563"/>
                </a:cubicBezTo>
                <a:cubicBezTo>
                  <a:pt x="3499" y="16563"/>
                  <a:pt x="3579" y="16572"/>
                  <a:pt x="3591" y="16581"/>
                </a:cubicBezTo>
                <a:cubicBezTo>
                  <a:pt x="3603" y="16592"/>
                  <a:pt x="3864" y="16598"/>
                  <a:pt x="4265" y="16598"/>
                </a:cubicBezTo>
                <a:cubicBezTo>
                  <a:pt x="5002" y="16598"/>
                  <a:pt x="5118" y="16610"/>
                  <a:pt x="5173" y="16704"/>
                </a:cubicBezTo>
                <a:cubicBezTo>
                  <a:pt x="5189" y="16731"/>
                  <a:pt x="5239" y="16762"/>
                  <a:pt x="5281" y="16773"/>
                </a:cubicBezTo>
                <a:cubicBezTo>
                  <a:pt x="5323" y="16783"/>
                  <a:pt x="5371" y="16800"/>
                  <a:pt x="5392" y="16810"/>
                </a:cubicBezTo>
                <a:cubicBezTo>
                  <a:pt x="5412" y="16821"/>
                  <a:pt x="5487" y="16828"/>
                  <a:pt x="5555" y="16828"/>
                </a:cubicBezTo>
                <a:cubicBezTo>
                  <a:pt x="5622" y="16828"/>
                  <a:pt x="5687" y="16836"/>
                  <a:pt x="5698" y="16845"/>
                </a:cubicBezTo>
                <a:cubicBezTo>
                  <a:pt x="5709" y="16854"/>
                  <a:pt x="5778" y="16861"/>
                  <a:pt x="5854" y="16861"/>
                </a:cubicBezTo>
                <a:cubicBezTo>
                  <a:pt x="5930" y="16861"/>
                  <a:pt x="6077" y="16874"/>
                  <a:pt x="6180" y="16890"/>
                </a:cubicBezTo>
                <a:cubicBezTo>
                  <a:pt x="6351" y="16917"/>
                  <a:pt x="6372" y="16925"/>
                  <a:pt x="6414" y="16985"/>
                </a:cubicBezTo>
                <a:cubicBezTo>
                  <a:pt x="6440" y="17022"/>
                  <a:pt x="6479" y="17100"/>
                  <a:pt x="6502" y="17159"/>
                </a:cubicBezTo>
                <a:cubicBezTo>
                  <a:pt x="6585" y="17372"/>
                  <a:pt x="6629" y="17483"/>
                  <a:pt x="6681" y="17613"/>
                </a:cubicBezTo>
                <a:cubicBezTo>
                  <a:pt x="6786" y="17872"/>
                  <a:pt x="6784" y="17868"/>
                  <a:pt x="6685" y="17868"/>
                </a:cubicBezTo>
                <a:cubicBezTo>
                  <a:pt x="6637" y="17868"/>
                  <a:pt x="6591" y="17879"/>
                  <a:pt x="6580" y="17893"/>
                </a:cubicBezTo>
                <a:cubicBezTo>
                  <a:pt x="6570" y="17907"/>
                  <a:pt x="6540" y="17917"/>
                  <a:pt x="6515" y="17917"/>
                </a:cubicBezTo>
                <a:cubicBezTo>
                  <a:pt x="6490" y="17917"/>
                  <a:pt x="6470" y="17926"/>
                  <a:pt x="6470" y="17935"/>
                </a:cubicBezTo>
                <a:cubicBezTo>
                  <a:pt x="6470" y="17945"/>
                  <a:pt x="6449" y="17952"/>
                  <a:pt x="6424" y="17952"/>
                </a:cubicBezTo>
                <a:cubicBezTo>
                  <a:pt x="6399" y="17952"/>
                  <a:pt x="6329" y="17991"/>
                  <a:pt x="6268" y="18038"/>
                </a:cubicBezTo>
                <a:cubicBezTo>
                  <a:pt x="6172" y="18113"/>
                  <a:pt x="6139" y="18126"/>
                  <a:pt x="6033" y="18133"/>
                </a:cubicBezTo>
                <a:cubicBezTo>
                  <a:pt x="5876" y="18144"/>
                  <a:pt x="5723" y="18216"/>
                  <a:pt x="5695" y="18292"/>
                </a:cubicBezTo>
                <a:cubicBezTo>
                  <a:pt x="5648" y="18416"/>
                  <a:pt x="5754" y="18549"/>
                  <a:pt x="5910" y="18560"/>
                </a:cubicBezTo>
                <a:cubicBezTo>
                  <a:pt x="6057" y="18571"/>
                  <a:pt x="6214" y="18678"/>
                  <a:pt x="6326" y="18845"/>
                </a:cubicBezTo>
                <a:lnTo>
                  <a:pt x="6434" y="19000"/>
                </a:lnTo>
                <a:lnTo>
                  <a:pt x="6352" y="19083"/>
                </a:lnTo>
                <a:cubicBezTo>
                  <a:pt x="6123" y="19324"/>
                  <a:pt x="6114" y="19442"/>
                  <a:pt x="6304" y="19737"/>
                </a:cubicBezTo>
                <a:cubicBezTo>
                  <a:pt x="6376" y="19850"/>
                  <a:pt x="6466" y="19958"/>
                  <a:pt x="6502" y="19978"/>
                </a:cubicBezTo>
                <a:cubicBezTo>
                  <a:pt x="6539" y="19998"/>
                  <a:pt x="6567" y="20021"/>
                  <a:pt x="6567" y="20030"/>
                </a:cubicBezTo>
                <a:cubicBezTo>
                  <a:pt x="6567" y="20039"/>
                  <a:pt x="6580" y="20048"/>
                  <a:pt x="6597" y="20051"/>
                </a:cubicBezTo>
                <a:cubicBezTo>
                  <a:pt x="6636" y="20058"/>
                  <a:pt x="6653" y="20378"/>
                  <a:pt x="6620" y="20480"/>
                </a:cubicBezTo>
                <a:cubicBezTo>
                  <a:pt x="6594" y="20555"/>
                  <a:pt x="6671" y="20826"/>
                  <a:pt x="6730" y="20866"/>
                </a:cubicBezTo>
                <a:cubicBezTo>
                  <a:pt x="6744" y="20875"/>
                  <a:pt x="6767" y="20904"/>
                  <a:pt x="6779" y="20930"/>
                </a:cubicBezTo>
                <a:cubicBezTo>
                  <a:pt x="6802" y="20977"/>
                  <a:pt x="7271" y="21221"/>
                  <a:pt x="7339" y="21221"/>
                </a:cubicBezTo>
                <a:cubicBezTo>
                  <a:pt x="7359" y="21221"/>
                  <a:pt x="7486" y="21272"/>
                  <a:pt x="7619" y="21335"/>
                </a:cubicBezTo>
                <a:cubicBezTo>
                  <a:pt x="7773" y="21407"/>
                  <a:pt x="7909" y="21456"/>
                  <a:pt x="7994" y="21469"/>
                </a:cubicBezTo>
                <a:cubicBezTo>
                  <a:pt x="8068" y="21481"/>
                  <a:pt x="8143" y="21498"/>
                  <a:pt x="8160" y="21505"/>
                </a:cubicBezTo>
                <a:cubicBezTo>
                  <a:pt x="8177" y="21513"/>
                  <a:pt x="8213" y="21518"/>
                  <a:pt x="8241" y="21518"/>
                </a:cubicBezTo>
                <a:cubicBezTo>
                  <a:pt x="8270" y="21518"/>
                  <a:pt x="8336" y="21529"/>
                  <a:pt x="8388" y="21543"/>
                </a:cubicBezTo>
                <a:cubicBezTo>
                  <a:pt x="8440" y="21556"/>
                  <a:pt x="8569" y="21567"/>
                  <a:pt x="8675" y="21567"/>
                </a:cubicBezTo>
                <a:cubicBezTo>
                  <a:pt x="8780" y="21567"/>
                  <a:pt x="8874" y="21575"/>
                  <a:pt x="8886" y="21585"/>
                </a:cubicBezTo>
                <a:cubicBezTo>
                  <a:pt x="8901" y="21597"/>
                  <a:pt x="8986" y="21600"/>
                  <a:pt x="9127" y="21593"/>
                </a:cubicBezTo>
                <a:cubicBezTo>
                  <a:pt x="9247" y="21588"/>
                  <a:pt x="9537" y="21577"/>
                  <a:pt x="9772" y="21571"/>
                </a:cubicBezTo>
                <a:cubicBezTo>
                  <a:pt x="10209" y="21558"/>
                  <a:pt x="10295" y="21547"/>
                  <a:pt x="10473" y="21471"/>
                </a:cubicBezTo>
                <a:cubicBezTo>
                  <a:pt x="10513" y="21453"/>
                  <a:pt x="10547" y="21431"/>
                  <a:pt x="10547" y="21422"/>
                </a:cubicBezTo>
                <a:cubicBezTo>
                  <a:pt x="10547" y="21413"/>
                  <a:pt x="10567" y="21402"/>
                  <a:pt x="10593" y="21397"/>
                </a:cubicBezTo>
                <a:cubicBezTo>
                  <a:pt x="10619" y="21392"/>
                  <a:pt x="10658" y="21361"/>
                  <a:pt x="10681" y="21329"/>
                </a:cubicBezTo>
                <a:cubicBezTo>
                  <a:pt x="10704" y="21296"/>
                  <a:pt x="10741" y="21270"/>
                  <a:pt x="10762" y="21270"/>
                </a:cubicBezTo>
                <a:cubicBezTo>
                  <a:pt x="10784" y="21270"/>
                  <a:pt x="10821" y="21259"/>
                  <a:pt x="10844" y="21245"/>
                </a:cubicBezTo>
                <a:cubicBezTo>
                  <a:pt x="10872" y="21228"/>
                  <a:pt x="10947" y="21221"/>
                  <a:pt x="11078" y="21221"/>
                </a:cubicBezTo>
                <a:cubicBezTo>
                  <a:pt x="11185" y="21221"/>
                  <a:pt x="11270" y="21213"/>
                  <a:pt x="11270" y="21204"/>
                </a:cubicBezTo>
                <a:cubicBezTo>
                  <a:pt x="11270" y="21195"/>
                  <a:pt x="11305" y="21188"/>
                  <a:pt x="11345" y="21188"/>
                </a:cubicBezTo>
                <a:cubicBezTo>
                  <a:pt x="11598" y="21186"/>
                  <a:pt x="11748" y="20962"/>
                  <a:pt x="11661" y="20724"/>
                </a:cubicBezTo>
                <a:cubicBezTo>
                  <a:pt x="11608" y="20577"/>
                  <a:pt x="11564" y="20490"/>
                  <a:pt x="11538" y="20472"/>
                </a:cubicBezTo>
                <a:cubicBezTo>
                  <a:pt x="11523" y="20462"/>
                  <a:pt x="11494" y="20422"/>
                  <a:pt x="11472" y="20383"/>
                </a:cubicBezTo>
                <a:cubicBezTo>
                  <a:pt x="11451" y="20345"/>
                  <a:pt x="11413" y="20305"/>
                  <a:pt x="11391" y="20293"/>
                </a:cubicBezTo>
                <a:cubicBezTo>
                  <a:pt x="11369" y="20282"/>
                  <a:pt x="11295" y="20235"/>
                  <a:pt x="11225" y="20190"/>
                </a:cubicBezTo>
                <a:cubicBezTo>
                  <a:pt x="11154" y="20146"/>
                  <a:pt x="11028" y="20076"/>
                  <a:pt x="10945" y="20033"/>
                </a:cubicBezTo>
                <a:cubicBezTo>
                  <a:pt x="10861" y="19991"/>
                  <a:pt x="10762" y="19935"/>
                  <a:pt x="10723" y="19908"/>
                </a:cubicBezTo>
                <a:cubicBezTo>
                  <a:pt x="10630" y="19841"/>
                  <a:pt x="10581" y="19668"/>
                  <a:pt x="10580" y="19409"/>
                </a:cubicBezTo>
                <a:cubicBezTo>
                  <a:pt x="10580" y="19286"/>
                  <a:pt x="10559" y="19150"/>
                  <a:pt x="10531" y="19083"/>
                </a:cubicBezTo>
                <a:cubicBezTo>
                  <a:pt x="10486" y="18976"/>
                  <a:pt x="10489" y="18909"/>
                  <a:pt x="10541" y="18910"/>
                </a:cubicBezTo>
                <a:cubicBezTo>
                  <a:pt x="10553" y="18910"/>
                  <a:pt x="10590" y="18921"/>
                  <a:pt x="10626" y="18935"/>
                </a:cubicBezTo>
                <a:cubicBezTo>
                  <a:pt x="10661" y="18948"/>
                  <a:pt x="10756" y="18959"/>
                  <a:pt x="10834" y="18959"/>
                </a:cubicBezTo>
                <a:cubicBezTo>
                  <a:pt x="10965" y="18959"/>
                  <a:pt x="10988" y="18952"/>
                  <a:pt x="11150" y="18864"/>
                </a:cubicBezTo>
                <a:cubicBezTo>
                  <a:pt x="11247" y="18812"/>
                  <a:pt x="11373" y="18741"/>
                  <a:pt x="11430" y="18707"/>
                </a:cubicBezTo>
                <a:cubicBezTo>
                  <a:pt x="11538" y="18644"/>
                  <a:pt x="11697" y="18471"/>
                  <a:pt x="11697" y="18415"/>
                </a:cubicBezTo>
                <a:cubicBezTo>
                  <a:pt x="11697" y="18397"/>
                  <a:pt x="11713" y="18380"/>
                  <a:pt x="11733" y="18377"/>
                </a:cubicBezTo>
                <a:cubicBezTo>
                  <a:pt x="11778" y="18369"/>
                  <a:pt x="11789" y="18201"/>
                  <a:pt x="11746" y="18186"/>
                </a:cubicBezTo>
                <a:cubicBezTo>
                  <a:pt x="11728" y="18179"/>
                  <a:pt x="11710" y="18160"/>
                  <a:pt x="11704" y="18141"/>
                </a:cubicBezTo>
                <a:cubicBezTo>
                  <a:pt x="11691" y="18105"/>
                  <a:pt x="11612" y="18063"/>
                  <a:pt x="11524" y="18047"/>
                </a:cubicBezTo>
                <a:cubicBezTo>
                  <a:pt x="11493" y="18041"/>
                  <a:pt x="11466" y="18027"/>
                  <a:pt x="11466" y="18017"/>
                </a:cubicBezTo>
                <a:cubicBezTo>
                  <a:pt x="11466" y="18008"/>
                  <a:pt x="11445" y="18001"/>
                  <a:pt x="11420" y="18001"/>
                </a:cubicBezTo>
                <a:cubicBezTo>
                  <a:pt x="11286" y="18001"/>
                  <a:pt x="11347" y="17907"/>
                  <a:pt x="11570" y="17765"/>
                </a:cubicBezTo>
                <a:cubicBezTo>
                  <a:pt x="11695" y="17686"/>
                  <a:pt x="11712" y="17668"/>
                  <a:pt x="11700" y="17625"/>
                </a:cubicBezTo>
                <a:cubicBezTo>
                  <a:pt x="11697" y="17613"/>
                  <a:pt x="11709" y="17606"/>
                  <a:pt x="11726" y="17608"/>
                </a:cubicBezTo>
                <a:cubicBezTo>
                  <a:pt x="11765" y="17614"/>
                  <a:pt x="11896" y="17541"/>
                  <a:pt x="11896" y="17514"/>
                </a:cubicBezTo>
                <a:cubicBezTo>
                  <a:pt x="11896" y="17502"/>
                  <a:pt x="11918" y="17484"/>
                  <a:pt x="11945" y="17473"/>
                </a:cubicBezTo>
                <a:cubicBezTo>
                  <a:pt x="11972" y="17461"/>
                  <a:pt x="11993" y="17439"/>
                  <a:pt x="11993" y="17422"/>
                </a:cubicBezTo>
                <a:cubicBezTo>
                  <a:pt x="11993" y="17405"/>
                  <a:pt x="12013" y="17385"/>
                  <a:pt x="12039" y="17378"/>
                </a:cubicBezTo>
                <a:cubicBezTo>
                  <a:pt x="12065" y="17371"/>
                  <a:pt x="12092" y="17354"/>
                  <a:pt x="12098" y="17340"/>
                </a:cubicBezTo>
                <a:cubicBezTo>
                  <a:pt x="12104" y="17327"/>
                  <a:pt x="12127" y="17307"/>
                  <a:pt x="12150" y="17294"/>
                </a:cubicBezTo>
                <a:cubicBezTo>
                  <a:pt x="12172" y="17282"/>
                  <a:pt x="12192" y="17257"/>
                  <a:pt x="12192" y="17239"/>
                </a:cubicBezTo>
                <a:cubicBezTo>
                  <a:pt x="12192" y="17221"/>
                  <a:pt x="12214" y="17203"/>
                  <a:pt x="12241" y="17198"/>
                </a:cubicBezTo>
                <a:cubicBezTo>
                  <a:pt x="12268" y="17193"/>
                  <a:pt x="12280" y="17182"/>
                  <a:pt x="12270" y="17173"/>
                </a:cubicBezTo>
                <a:cubicBezTo>
                  <a:pt x="12260" y="17165"/>
                  <a:pt x="12270" y="17159"/>
                  <a:pt x="12290" y="17159"/>
                </a:cubicBezTo>
                <a:cubicBezTo>
                  <a:pt x="12310" y="17159"/>
                  <a:pt x="12317" y="17151"/>
                  <a:pt x="12306" y="17142"/>
                </a:cubicBezTo>
                <a:cubicBezTo>
                  <a:pt x="12295" y="17133"/>
                  <a:pt x="12300" y="17126"/>
                  <a:pt x="12319" y="17126"/>
                </a:cubicBezTo>
                <a:cubicBezTo>
                  <a:pt x="12338" y="17126"/>
                  <a:pt x="12354" y="17120"/>
                  <a:pt x="12352" y="17113"/>
                </a:cubicBezTo>
                <a:cubicBezTo>
                  <a:pt x="12343" y="17090"/>
                  <a:pt x="12428" y="16994"/>
                  <a:pt x="12456" y="16994"/>
                </a:cubicBezTo>
                <a:cubicBezTo>
                  <a:pt x="12471" y="16994"/>
                  <a:pt x="12493" y="16977"/>
                  <a:pt x="12505" y="16958"/>
                </a:cubicBezTo>
                <a:cubicBezTo>
                  <a:pt x="12517" y="16938"/>
                  <a:pt x="12565" y="16891"/>
                  <a:pt x="12612" y="16851"/>
                </a:cubicBezTo>
                <a:cubicBezTo>
                  <a:pt x="12685" y="16791"/>
                  <a:pt x="12718" y="16779"/>
                  <a:pt x="12804" y="16779"/>
                </a:cubicBezTo>
                <a:cubicBezTo>
                  <a:pt x="12861" y="16779"/>
                  <a:pt x="12925" y="16790"/>
                  <a:pt x="12948" y="16804"/>
                </a:cubicBezTo>
                <a:cubicBezTo>
                  <a:pt x="12972" y="16819"/>
                  <a:pt x="13043" y="16828"/>
                  <a:pt x="13127" y="16828"/>
                </a:cubicBezTo>
                <a:cubicBezTo>
                  <a:pt x="13211" y="16828"/>
                  <a:pt x="13285" y="16819"/>
                  <a:pt x="13309" y="16804"/>
                </a:cubicBezTo>
                <a:cubicBezTo>
                  <a:pt x="13340" y="16785"/>
                  <a:pt x="13419" y="16779"/>
                  <a:pt x="13625" y="16779"/>
                </a:cubicBezTo>
                <a:cubicBezTo>
                  <a:pt x="13886" y="16779"/>
                  <a:pt x="14027" y="16757"/>
                  <a:pt x="14097" y="16709"/>
                </a:cubicBezTo>
                <a:cubicBezTo>
                  <a:pt x="14107" y="16702"/>
                  <a:pt x="14226" y="16695"/>
                  <a:pt x="14361" y="16693"/>
                </a:cubicBezTo>
                <a:cubicBezTo>
                  <a:pt x="14536" y="16689"/>
                  <a:pt x="14605" y="16683"/>
                  <a:pt x="14599" y="16668"/>
                </a:cubicBezTo>
                <a:cubicBezTo>
                  <a:pt x="14593" y="16653"/>
                  <a:pt x="14651" y="16647"/>
                  <a:pt x="14798" y="16647"/>
                </a:cubicBezTo>
                <a:cubicBezTo>
                  <a:pt x="14926" y="16647"/>
                  <a:pt x="15025" y="16636"/>
                  <a:pt x="15065" y="16621"/>
                </a:cubicBezTo>
                <a:cubicBezTo>
                  <a:pt x="15102" y="16607"/>
                  <a:pt x="15202" y="16598"/>
                  <a:pt x="15303" y="16598"/>
                </a:cubicBezTo>
                <a:cubicBezTo>
                  <a:pt x="15398" y="16598"/>
                  <a:pt x="15484" y="16591"/>
                  <a:pt x="15495" y="16581"/>
                </a:cubicBezTo>
                <a:cubicBezTo>
                  <a:pt x="15506" y="16572"/>
                  <a:pt x="15576" y="16563"/>
                  <a:pt x="15648" y="16563"/>
                </a:cubicBezTo>
                <a:cubicBezTo>
                  <a:pt x="15734" y="16563"/>
                  <a:pt x="15785" y="16555"/>
                  <a:pt x="15798" y="16539"/>
                </a:cubicBezTo>
                <a:cubicBezTo>
                  <a:pt x="15811" y="16522"/>
                  <a:pt x="15860" y="16514"/>
                  <a:pt x="15960" y="16514"/>
                </a:cubicBezTo>
                <a:cubicBezTo>
                  <a:pt x="16047" y="16514"/>
                  <a:pt x="16130" y="16504"/>
                  <a:pt x="16159" y="16490"/>
                </a:cubicBezTo>
                <a:cubicBezTo>
                  <a:pt x="16186" y="16476"/>
                  <a:pt x="16236" y="16465"/>
                  <a:pt x="16270" y="16465"/>
                </a:cubicBezTo>
                <a:cubicBezTo>
                  <a:pt x="16304" y="16465"/>
                  <a:pt x="16340" y="16458"/>
                  <a:pt x="16351" y="16449"/>
                </a:cubicBezTo>
                <a:cubicBezTo>
                  <a:pt x="16362" y="16440"/>
                  <a:pt x="16437" y="16433"/>
                  <a:pt x="16517" y="16433"/>
                </a:cubicBezTo>
                <a:cubicBezTo>
                  <a:pt x="16618" y="16433"/>
                  <a:pt x="16671" y="16423"/>
                  <a:pt x="16684" y="16406"/>
                </a:cubicBezTo>
                <a:cubicBezTo>
                  <a:pt x="16694" y="16393"/>
                  <a:pt x="16744" y="16382"/>
                  <a:pt x="16794" y="16382"/>
                </a:cubicBezTo>
                <a:cubicBezTo>
                  <a:pt x="16844" y="16382"/>
                  <a:pt x="16905" y="16371"/>
                  <a:pt x="16928" y="16357"/>
                </a:cubicBezTo>
                <a:cubicBezTo>
                  <a:pt x="16950" y="16344"/>
                  <a:pt x="17018" y="16333"/>
                  <a:pt x="17078" y="16333"/>
                </a:cubicBezTo>
                <a:cubicBezTo>
                  <a:pt x="17138" y="16333"/>
                  <a:pt x="17193" y="16326"/>
                  <a:pt x="17205" y="16317"/>
                </a:cubicBezTo>
                <a:cubicBezTo>
                  <a:pt x="17216" y="16307"/>
                  <a:pt x="17268" y="16300"/>
                  <a:pt x="17319" y="16300"/>
                </a:cubicBezTo>
                <a:cubicBezTo>
                  <a:pt x="17370" y="16300"/>
                  <a:pt x="17430" y="16289"/>
                  <a:pt x="17452" y="16276"/>
                </a:cubicBezTo>
                <a:cubicBezTo>
                  <a:pt x="17475" y="16262"/>
                  <a:pt x="17540" y="16251"/>
                  <a:pt x="17599" y="16251"/>
                </a:cubicBezTo>
                <a:cubicBezTo>
                  <a:pt x="17658" y="16251"/>
                  <a:pt x="17726" y="16239"/>
                  <a:pt x="17749" y="16225"/>
                </a:cubicBezTo>
                <a:cubicBezTo>
                  <a:pt x="17771" y="16211"/>
                  <a:pt x="17823" y="16200"/>
                  <a:pt x="17866" y="16200"/>
                </a:cubicBezTo>
                <a:cubicBezTo>
                  <a:pt x="17909" y="16200"/>
                  <a:pt x="17947" y="16193"/>
                  <a:pt x="17947" y="16184"/>
                </a:cubicBezTo>
                <a:cubicBezTo>
                  <a:pt x="17947" y="16175"/>
                  <a:pt x="17982" y="16168"/>
                  <a:pt x="18025" y="16168"/>
                </a:cubicBezTo>
                <a:cubicBezTo>
                  <a:pt x="18068" y="16168"/>
                  <a:pt x="18120" y="16157"/>
                  <a:pt x="18143" y="16143"/>
                </a:cubicBezTo>
                <a:cubicBezTo>
                  <a:pt x="18165" y="16130"/>
                  <a:pt x="18199" y="16119"/>
                  <a:pt x="18218" y="16119"/>
                </a:cubicBezTo>
                <a:cubicBezTo>
                  <a:pt x="18268" y="16119"/>
                  <a:pt x="18664" y="16019"/>
                  <a:pt x="18687" y="16001"/>
                </a:cubicBezTo>
                <a:cubicBezTo>
                  <a:pt x="18697" y="15993"/>
                  <a:pt x="18743" y="15986"/>
                  <a:pt x="18788" y="15986"/>
                </a:cubicBezTo>
                <a:cubicBezTo>
                  <a:pt x="18832" y="15986"/>
                  <a:pt x="18866" y="15980"/>
                  <a:pt x="18866" y="15973"/>
                </a:cubicBezTo>
                <a:cubicBezTo>
                  <a:pt x="18866" y="15957"/>
                  <a:pt x="19056" y="15903"/>
                  <a:pt x="19110" y="15903"/>
                </a:cubicBezTo>
                <a:cubicBezTo>
                  <a:pt x="19157" y="15903"/>
                  <a:pt x="19354" y="15805"/>
                  <a:pt x="19309" y="15805"/>
                </a:cubicBezTo>
                <a:cubicBezTo>
                  <a:pt x="19292" y="15804"/>
                  <a:pt x="19303" y="15796"/>
                  <a:pt x="19335" y="15787"/>
                </a:cubicBezTo>
                <a:cubicBezTo>
                  <a:pt x="19372" y="15776"/>
                  <a:pt x="19393" y="15749"/>
                  <a:pt x="19393" y="15711"/>
                </a:cubicBezTo>
                <a:cubicBezTo>
                  <a:pt x="19393" y="15677"/>
                  <a:pt x="19406" y="15658"/>
                  <a:pt x="19426" y="15664"/>
                </a:cubicBezTo>
                <a:cubicBezTo>
                  <a:pt x="19446" y="15670"/>
                  <a:pt x="19458" y="15640"/>
                  <a:pt x="19458" y="15582"/>
                </a:cubicBezTo>
                <a:cubicBezTo>
                  <a:pt x="19458" y="15525"/>
                  <a:pt x="19446" y="15493"/>
                  <a:pt x="19426" y="15499"/>
                </a:cubicBezTo>
                <a:cubicBezTo>
                  <a:pt x="19407" y="15505"/>
                  <a:pt x="19393" y="15490"/>
                  <a:pt x="19393" y="15463"/>
                </a:cubicBezTo>
                <a:cubicBezTo>
                  <a:pt x="19393" y="15437"/>
                  <a:pt x="19372" y="15398"/>
                  <a:pt x="19348" y="15375"/>
                </a:cubicBezTo>
                <a:cubicBezTo>
                  <a:pt x="19323" y="15351"/>
                  <a:pt x="19295" y="15311"/>
                  <a:pt x="19283" y="15286"/>
                </a:cubicBezTo>
                <a:cubicBezTo>
                  <a:pt x="19270" y="15262"/>
                  <a:pt x="19247" y="15245"/>
                  <a:pt x="19230" y="15250"/>
                </a:cubicBezTo>
                <a:cubicBezTo>
                  <a:pt x="19214" y="15255"/>
                  <a:pt x="19201" y="15247"/>
                  <a:pt x="19201" y="15231"/>
                </a:cubicBezTo>
                <a:cubicBezTo>
                  <a:pt x="19202" y="15185"/>
                  <a:pt x="19184" y="15160"/>
                  <a:pt x="19068" y="15020"/>
                </a:cubicBezTo>
                <a:cubicBezTo>
                  <a:pt x="18844" y="14751"/>
                  <a:pt x="18808" y="14705"/>
                  <a:pt x="18784" y="14665"/>
                </a:cubicBezTo>
                <a:cubicBezTo>
                  <a:pt x="18771" y="14642"/>
                  <a:pt x="18749" y="14617"/>
                  <a:pt x="18735" y="14608"/>
                </a:cubicBezTo>
                <a:cubicBezTo>
                  <a:pt x="18722" y="14599"/>
                  <a:pt x="18634" y="14475"/>
                  <a:pt x="18540" y="14335"/>
                </a:cubicBezTo>
                <a:cubicBezTo>
                  <a:pt x="18446" y="14194"/>
                  <a:pt x="18347" y="14056"/>
                  <a:pt x="18322" y="14027"/>
                </a:cubicBezTo>
                <a:cubicBezTo>
                  <a:pt x="18296" y="13999"/>
                  <a:pt x="18273" y="13967"/>
                  <a:pt x="18273" y="13957"/>
                </a:cubicBezTo>
                <a:cubicBezTo>
                  <a:pt x="18273" y="13940"/>
                  <a:pt x="18219" y="13870"/>
                  <a:pt x="18123" y="13766"/>
                </a:cubicBezTo>
                <a:cubicBezTo>
                  <a:pt x="18065" y="13702"/>
                  <a:pt x="17947" y="13512"/>
                  <a:pt x="17947" y="13483"/>
                </a:cubicBezTo>
                <a:cubicBezTo>
                  <a:pt x="17947" y="13470"/>
                  <a:pt x="17934" y="13460"/>
                  <a:pt x="17918" y="13460"/>
                </a:cubicBezTo>
                <a:cubicBezTo>
                  <a:pt x="17902" y="13460"/>
                  <a:pt x="17875" y="13432"/>
                  <a:pt x="17863" y="13398"/>
                </a:cubicBezTo>
                <a:cubicBezTo>
                  <a:pt x="17850" y="13364"/>
                  <a:pt x="17828" y="13331"/>
                  <a:pt x="17810" y="13326"/>
                </a:cubicBezTo>
                <a:cubicBezTo>
                  <a:pt x="17793" y="13320"/>
                  <a:pt x="17771" y="13292"/>
                  <a:pt x="17762" y="13264"/>
                </a:cubicBezTo>
                <a:cubicBezTo>
                  <a:pt x="17753" y="13235"/>
                  <a:pt x="17722" y="13192"/>
                  <a:pt x="17696" y="13167"/>
                </a:cubicBezTo>
                <a:cubicBezTo>
                  <a:pt x="17670" y="13142"/>
                  <a:pt x="17651" y="13108"/>
                  <a:pt x="17651" y="13092"/>
                </a:cubicBezTo>
                <a:cubicBezTo>
                  <a:pt x="17651" y="13076"/>
                  <a:pt x="17635" y="13064"/>
                  <a:pt x="17618" y="13064"/>
                </a:cubicBezTo>
                <a:cubicBezTo>
                  <a:pt x="17590" y="13064"/>
                  <a:pt x="17553" y="13022"/>
                  <a:pt x="17537" y="12974"/>
                </a:cubicBezTo>
                <a:cubicBezTo>
                  <a:pt x="17533" y="12964"/>
                  <a:pt x="17516" y="12941"/>
                  <a:pt x="17494" y="12922"/>
                </a:cubicBezTo>
                <a:cubicBezTo>
                  <a:pt x="17473" y="12903"/>
                  <a:pt x="17447" y="12861"/>
                  <a:pt x="17436" y="12830"/>
                </a:cubicBezTo>
                <a:cubicBezTo>
                  <a:pt x="17425" y="12800"/>
                  <a:pt x="17399" y="12770"/>
                  <a:pt x="17377" y="12763"/>
                </a:cubicBezTo>
                <a:cubicBezTo>
                  <a:pt x="17356" y="12756"/>
                  <a:pt x="17350" y="12750"/>
                  <a:pt x="17364" y="12750"/>
                </a:cubicBezTo>
                <a:cubicBezTo>
                  <a:pt x="17379" y="12750"/>
                  <a:pt x="17378" y="12740"/>
                  <a:pt x="17364" y="12729"/>
                </a:cubicBezTo>
                <a:cubicBezTo>
                  <a:pt x="17350" y="12717"/>
                  <a:pt x="17336" y="12697"/>
                  <a:pt x="17332" y="12683"/>
                </a:cubicBezTo>
                <a:cubicBezTo>
                  <a:pt x="17327" y="12669"/>
                  <a:pt x="17270" y="12591"/>
                  <a:pt x="17205" y="12510"/>
                </a:cubicBezTo>
                <a:cubicBezTo>
                  <a:pt x="17089" y="12367"/>
                  <a:pt x="16975" y="12216"/>
                  <a:pt x="16807" y="11990"/>
                </a:cubicBezTo>
                <a:cubicBezTo>
                  <a:pt x="16764" y="11931"/>
                  <a:pt x="16714" y="11876"/>
                  <a:pt x="16697" y="11867"/>
                </a:cubicBezTo>
                <a:cubicBezTo>
                  <a:pt x="16679" y="11858"/>
                  <a:pt x="16664" y="11839"/>
                  <a:pt x="16664" y="11823"/>
                </a:cubicBezTo>
                <a:cubicBezTo>
                  <a:pt x="16664" y="11807"/>
                  <a:pt x="16641" y="11769"/>
                  <a:pt x="16615" y="11739"/>
                </a:cubicBezTo>
                <a:cubicBezTo>
                  <a:pt x="16589" y="11710"/>
                  <a:pt x="16514" y="11610"/>
                  <a:pt x="16449" y="11519"/>
                </a:cubicBezTo>
                <a:cubicBezTo>
                  <a:pt x="16384" y="11428"/>
                  <a:pt x="16309" y="11328"/>
                  <a:pt x="16280" y="11296"/>
                </a:cubicBezTo>
                <a:cubicBezTo>
                  <a:pt x="16157" y="11164"/>
                  <a:pt x="16038" y="10993"/>
                  <a:pt x="16039" y="10946"/>
                </a:cubicBezTo>
                <a:cubicBezTo>
                  <a:pt x="16039" y="10931"/>
                  <a:pt x="16021" y="10917"/>
                  <a:pt x="16000" y="10914"/>
                </a:cubicBezTo>
                <a:cubicBezTo>
                  <a:pt x="15979" y="10910"/>
                  <a:pt x="15957" y="10891"/>
                  <a:pt x="15951" y="10871"/>
                </a:cubicBezTo>
                <a:cubicBezTo>
                  <a:pt x="15930" y="10804"/>
                  <a:pt x="15922" y="10793"/>
                  <a:pt x="15882" y="10776"/>
                </a:cubicBezTo>
                <a:cubicBezTo>
                  <a:pt x="15861" y="10767"/>
                  <a:pt x="15837" y="10742"/>
                  <a:pt x="15830" y="10719"/>
                </a:cubicBezTo>
                <a:cubicBezTo>
                  <a:pt x="15823" y="10696"/>
                  <a:pt x="15795" y="10650"/>
                  <a:pt x="15765" y="10616"/>
                </a:cubicBezTo>
                <a:cubicBezTo>
                  <a:pt x="15735" y="10582"/>
                  <a:pt x="15710" y="10548"/>
                  <a:pt x="15710" y="10539"/>
                </a:cubicBezTo>
                <a:cubicBezTo>
                  <a:pt x="15710" y="10531"/>
                  <a:pt x="15688" y="10503"/>
                  <a:pt x="15661" y="10477"/>
                </a:cubicBezTo>
                <a:cubicBezTo>
                  <a:pt x="15634" y="10451"/>
                  <a:pt x="15612" y="10413"/>
                  <a:pt x="15612" y="10392"/>
                </a:cubicBezTo>
                <a:cubicBezTo>
                  <a:pt x="15612" y="10367"/>
                  <a:pt x="15598" y="10358"/>
                  <a:pt x="15573" y="10366"/>
                </a:cubicBezTo>
                <a:cubicBezTo>
                  <a:pt x="15547" y="10374"/>
                  <a:pt x="15539" y="10368"/>
                  <a:pt x="15553" y="10349"/>
                </a:cubicBezTo>
                <a:cubicBezTo>
                  <a:pt x="15565" y="10334"/>
                  <a:pt x="15564" y="10322"/>
                  <a:pt x="15550" y="10322"/>
                </a:cubicBezTo>
                <a:cubicBezTo>
                  <a:pt x="15536" y="10322"/>
                  <a:pt x="15524" y="10305"/>
                  <a:pt x="15521" y="10286"/>
                </a:cubicBezTo>
                <a:cubicBezTo>
                  <a:pt x="15518" y="10266"/>
                  <a:pt x="15502" y="10247"/>
                  <a:pt x="15485" y="10242"/>
                </a:cubicBezTo>
                <a:cubicBezTo>
                  <a:pt x="15468" y="10236"/>
                  <a:pt x="15453" y="10224"/>
                  <a:pt x="15452" y="10215"/>
                </a:cubicBezTo>
                <a:cubicBezTo>
                  <a:pt x="15452" y="10206"/>
                  <a:pt x="15388" y="10115"/>
                  <a:pt x="15312" y="10013"/>
                </a:cubicBezTo>
                <a:cubicBezTo>
                  <a:pt x="15175" y="9826"/>
                  <a:pt x="15162" y="9763"/>
                  <a:pt x="15247" y="9695"/>
                </a:cubicBezTo>
                <a:cubicBezTo>
                  <a:pt x="15272" y="9676"/>
                  <a:pt x="15286" y="9674"/>
                  <a:pt x="15319" y="9690"/>
                </a:cubicBezTo>
                <a:cubicBezTo>
                  <a:pt x="15375" y="9719"/>
                  <a:pt x="15478" y="9717"/>
                  <a:pt x="15501" y="9687"/>
                </a:cubicBezTo>
                <a:cubicBezTo>
                  <a:pt x="15512" y="9674"/>
                  <a:pt x="15554" y="9661"/>
                  <a:pt x="15596" y="9661"/>
                </a:cubicBezTo>
                <a:cubicBezTo>
                  <a:pt x="15662" y="9661"/>
                  <a:pt x="15860" y="9620"/>
                  <a:pt x="15908" y="9596"/>
                </a:cubicBezTo>
                <a:cubicBezTo>
                  <a:pt x="15938" y="9581"/>
                  <a:pt x="16054" y="9547"/>
                  <a:pt x="16192" y="9514"/>
                </a:cubicBezTo>
                <a:cubicBezTo>
                  <a:pt x="16266" y="9496"/>
                  <a:pt x="16361" y="9465"/>
                  <a:pt x="16403" y="9447"/>
                </a:cubicBezTo>
                <a:cubicBezTo>
                  <a:pt x="16446" y="9429"/>
                  <a:pt x="16521" y="9398"/>
                  <a:pt x="16570" y="9380"/>
                </a:cubicBezTo>
                <a:cubicBezTo>
                  <a:pt x="16618" y="9361"/>
                  <a:pt x="16718" y="9292"/>
                  <a:pt x="16791" y="9226"/>
                </a:cubicBezTo>
                <a:cubicBezTo>
                  <a:pt x="16864" y="9160"/>
                  <a:pt x="16953" y="9092"/>
                  <a:pt x="16990" y="9076"/>
                </a:cubicBezTo>
                <a:cubicBezTo>
                  <a:pt x="17026" y="9059"/>
                  <a:pt x="17058" y="9038"/>
                  <a:pt x="17058" y="9030"/>
                </a:cubicBezTo>
                <a:cubicBezTo>
                  <a:pt x="17058" y="9021"/>
                  <a:pt x="17103" y="8987"/>
                  <a:pt x="17156" y="8953"/>
                </a:cubicBezTo>
                <a:cubicBezTo>
                  <a:pt x="17209" y="8919"/>
                  <a:pt x="17254" y="8881"/>
                  <a:pt x="17260" y="8868"/>
                </a:cubicBezTo>
                <a:cubicBezTo>
                  <a:pt x="17266" y="8855"/>
                  <a:pt x="17289" y="8834"/>
                  <a:pt x="17312" y="8822"/>
                </a:cubicBezTo>
                <a:cubicBezTo>
                  <a:pt x="17347" y="8803"/>
                  <a:pt x="17371" y="8714"/>
                  <a:pt x="17345" y="8700"/>
                </a:cubicBezTo>
                <a:cubicBezTo>
                  <a:pt x="17340" y="8697"/>
                  <a:pt x="17370" y="8677"/>
                  <a:pt x="17410" y="8655"/>
                </a:cubicBezTo>
                <a:cubicBezTo>
                  <a:pt x="17450" y="8634"/>
                  <a:pt x="17475" y="8611"/>
                  <a:pt x="17465" y="8603"/>
                </a:cubicBezTo>
                <a:cubicBezTo>
                  <a:pt x="17456" y="8595"/>
                  <a:pt x="17464" y="8588"/>
                  <a:pt x="17481" y="8588"/>
                </a:cubicBezTo>
                <a:cubicBezTo>
                  <a:pt x="17499" y="8588"/>
                  <a:pt x="17523" y="8602"/>
                  <a:pt x="17534" y="8619"/>
                </a:cubicBezTo>
                <a:cubicBezTo>
                  <a:pt x="17544" y="8636"/>
                  <a:pt x="17583" y="8664"/>
                  <a:pt x="17618" y="8680"/>
                </a:cubicBezTo>
                <a:cubicBezTo>
                  <a:pt x="17681" y="8708"/>
                  <a:pt x="17686" y="8708"/>
                  <a:pt x="17749" y="8680"/>
                </a:cubicBezTo>
                <a:cubicBezTo>
                  <a:pt x="17784" y="8664"/>
                  <a:pt x="17806" y="8644"/>
                  <a:pt x="17797" y="8637"/>
                </a:cubicBezTo>
                <a:cubicBezTo>
                  <a:pt x="17789" y="8630"/>
                  <a:pt x="17805" y="8620"/>
                  <a:pt x="17833" y="8614"/>
                </a:cubicBezTo>
                <a:cubicBezTo>
                  <a:pt x="17861" y="8609"/>
                  <a:pt x="17876" y="8598"/>
                  <a:pt x="17866" y="8590"/>
                </a:cubicBezTo>
                <a:cubicBezTo>
                  <a:pt x="17855" y="8582"/>
                  <a:pt x="17867" y="8565"/>
                  <a:pt x="17892" y="8552"/>
                </a:cubicBezTo>
                <a:cubicBezTo>
                  <a:pt x="18019" y="8488"/>
                  <a:pt x="18033" y="8125"/>
                  <a:pt x="17911" y="8047"/>
                </a:cubicBezTo>
                <a:cubicBezTo>
                  <a:pt x="17865" y="8017"/>
                  <a:pt x="17846" y="7979"/>
                  <a:pt x="17846" y="7910"/>
                </a:cubicBezTo>
                <a:cubicBezTo>
                  <a:pt x="17846" y="7852"/>
                  <a:pt x="17830" y="7812"/>
                  <a:pt x="17807" y="7808"/>
                </a:cubicBezTo>
                <a:cubicBezTo>
                  <a:pt x="17782" y="7804"/>
                  <a:pt x="17765" y="7727"/>
                  <a:pt x="17755" y="7579"/>
                </a:cubicBezTo>
                <a:cubicBezTo>
                  <a:pt x="17747" y="7457"/>
                  <a:pt x="17729" y="7355"/>
                  <a:pt x="17713" y="7352"/>
                </a:cubicBezTo>
                <a:cubicBezTo>
                  <a:pt x="17697" y="7349"/>
                  <a:pt x="17683" y="7330"/>
                  <a:pt x="17683" y="7310"/>
                </a:cubicBezTo>
                <a:cubicBezTo>
                  <a:pt x="17683" y="7264"/>
                  <a:pt x="17581" y="7202"/>
                  <a:pt x="17508" y="7202"/>
                </a:cubicBezTo>
                <a:cubicBezTo>
                  <a:pt x="17461" y="7202"/>
                  <a:pt x="17435" y="7173"/>
                  <a:pt x="17449" y="7131"/>
                </a:cubicBezTo>
                <a:cubicBezTo>
                  <a:pt x="17451" y="7124"/>
                  <a:pt x="17428" y="7095"/>
                  <a:pt x="17400" y="7068"/>
                </a:cubicBezTo>
                <a:cubicBezTo>
                  <a:pt x="17372" y="7040"/>
                  <a:pt x="17349" y="6986"/>
                  <a:pt x="17348" y="6948"/>
                </a:cubicBezTo>
                <a:cubicBezTo>
                  <a:pt x="17342" y="6793"/>
                  <a:pt x="17124" y="6547"/>
                  <a:pt x="16911" y="6458"/>
                </a:cubicBezTo>
                <a:cubicBezTo>
                  <a:pt x="16657" y="6350"/>
                  <a:pt x="16528" y="6253"/>
                  <a:pt x="16452" y="6106"/>
                </a:cubicBezTo>
                <a:cubicBezTo>
                  <a:pt x="16405" y="6015"/>
                  <a:pt x="16405" y="6005"/>
                  <a:pt x="16465" y="5946"/>
                </a:cubicBezTo>
                <a:cubicBezTo>
                  <a:pt x="16500" y="5911"/>
                  <a:pt x="16597" y="5855"/>
                  <a:pt x="16680" y="5820"/>
                </a:cubicBezTo>
                <a:cubicBezTo>
                  <a:pt x="16763" y="5785"/>
                  <a:pt x="16877" y="5735"/>
                  <a:pt x="16934" y="5710"/>
                </a:cubicBezTo>
                <a:cubicBezTo>
                  <a:pt x="16992" y="5685"/>
                  <a:pt x="17050" y="5666"/>
                  <a:pt x="17061" y="5666"/>
                </a:cubicBezTo>
                <a:cubicBezTo>
                  <a:pt x="17073" y="5666"/>
                  <a:pt x="17174" y="5610"/>
                  <a:pt x="17286" y="5542"/>
                </a:cubicBezTo>
                <a:cubicBezTo>
                  <a:pt x="17398" y="5474"/>
                  <a:pt x="17480" y="5418"/>
                  <a:pt x="17468" y="5418"/>
                </a:cubicBezTo>
                <a:cubicBezTo>
                  <a:pt x="17457" y="5418"/>
                  <a:pt x="17469" y="5406"/>
                  <a:pt x="17498" y="5391"/>
                </a:cubicBezTo>
                <a:cubicBezTo>
                  <a:pt x="17526" y="5377"/>
                  <a:pt x="17550" y="5355"/>
                  <a:pt x="17550" y="5342"/>
                </a:cubicBezTo>
                <a:cubicBezTo>
                  <a:pt x="17550" y="5330"/>
                  <a:pt x="17582" y="5305"/>
                  <a:pt x="17622" y="5287"/>
                </a:cubicBezTo>
                <a:cubicBezTo>
                  <a:pt x="17661" y="5268"/>
                  <a:pt x="17683" y="5252"/>
                  <a:pt x="17667" y="5252"/>
                </a:cubicBezTo>
                <a:cubicBezTo>
                  <a:pt x="17651" y="5252"/>
                  <a:pt x="17662" y="5244"/>
                  <a:pt x="17693" y="5233"/>
                </a:cubicBezTo>
                <a:cubicBezTo>
                  <a:pt x="17724" y="5221"/>
                  <a:pt x="17758" y="5190"/>
                  <a:pt x="17768" y="5162"/>
                </a:cubicBezTo>
                <a:cubicBezTo>
                  <a:pt x="17778" y="5135"/>
                  <a:pt x="17800" y="5110"/>
                  <a:pt x="17817" y="5107"/>
                </a:cubicBezTo>
                <a:cubicBezTo>
                  <a:pt x="17834" y="5104"/>
                  <a:pt x="17846" y="5093"/>
                  <a:pt x="17846" y="5084"/>
                </a:cubicBezTo>
                <a:cubicBezTo>
                  <a:pt x="17846" y="5054"/>
                  <a:pt x="18077" y="4936"/>
                  <a:pt x="18364" y="4816"/>
                </a:cubicBezTo>
                <a:cubicBezTo>
                  <a:pt x="18587" y="4723"/>
                  <a:pt x="18699" y="4620"/>
                  <a:pt x="18804" y="4415"/>
                </a:cubicBezTo>
                <a:cubicBezTo>
                  <a:pt x="18838" y="4349"/>
                  <a:pt x="18875" y="4286"/>
                  <a:pt x="18885" y="4278"/>
                </a:cubicBezTo>
                <a:cubicBezTo>
                  <a:pt x="18896" y="4269"/>
                  <a:pt x="18956" y="4261"/>
                  <a:pt x="19019" y="4261"/>
                </a:cubicBezTo>
                <a:cubicBezTo>
                  <a:pt x="19090" y="4261"/>
                  <a:pt x="19137" y="4252"/>
                  <a:pt x="19149" y="4237"/>
                </a:cubicBezTo>
                <a:cubicBezTo>
                  <a:pt x="19162" y="4220"/>
                  <a:pt x="19217" y="4212"/>
                  <a:pt x="19315" y="4212"/>
                </a:cubicBezTo>
                <a:cubicBezTo>
                  <a:pt x="19395" y="4212"/>
                  <a:pt x="19458" y="4206"/>
                  <a:pt x="19458" y="4199"/>
                </a:cubicBezTo>
                <a:cubicBezTo>
                  <a:pt x="19459" y="4183"/>
                  <a:pt x="19647" y="4129"/>
                  <a:pt x="19703" y="4129"/>
                </a:cubicBezTo>
                <a:cubicBezTo>
                  <a:pt x="19726" y="4129"/>
                  <a:pt x="19765" y="4118"/>
                  <a:pt x="19787" y="4104"/>
                </a:cubicBezTo>
                <a:cubicBezTo>
                  <a:pt x="19810" y="4091"/>
                  <a:pt x="19849" y="4080"/>
                  <a:pt x="19875" y="4080"/>
                </a:cubicBezTo>
                <a:cubicBezTo>
                  <a:pt x="19902" y="4080"/>
                  <a:pt x="19946" y="4069"/>
                  <a:pt x="19973" y="4055"/>
                </a:cubicBezTo>
                <a:cubicBezTo>
                  <a:pt x="20000" y="4042"/>
                  <a:pt x="20072" y="4031"/>
                  <a:pt x="20133" y="4031"/>
                </a:cubicBezTo>
                <a:cubicBezTo>
                  <a:pt x="20194" y="4031"/>
                  <a:pt x="20252" y="4024"/>
                  <a:pt x="20263" y="4015"/>
                </a:cubicBezTo>
                <a:cubicBezTo>
                  <a:pt x="20274" y="4005"/>
                  <a:pt x="20323" y="3998"/>
                  <a:pt x="20370" y="3998"/>
                </a:cubicBezTo>
                <a:cubicBezTo>
                  <a:pt x="20587" y="3998"/>
                  <a:pt x="20944" y="3849"/>
                  <a:pt x="20989" y="3740"/>
                </a:cubicBezTo>
                <a:cubicBezTo>
                  <a:pt x="21000" y="3714"/>
                  <a:pt x="21011" y="3684"/>
                  <a:pt x="21015" y="3673"/>
                </a:cubicBezTo>
                <a:cubicBezTo>
                  <a:pt x="21020" y="3662"/>
                  <a:pt x="21035" y="3646"/>
                  <a:pt x="21048" y="3640"/>
                </a:cubicBezTo>
                <a:cubicBezTo>
                  <a:pt x="21078" y="3625"/>
                  <a:pt x="21078" y="3478"/>
                  <a:pt x="21048" y="3463"/>
                </a:cubicBezTo>
                <a:cubicBezTo>
                  <a:pt x="21035" y="3457"/>
                  <a:pt x="21018" y="3436"/>
                  <a:pt x="21012" y="3416"/>
                </a:cubicBezTo>
                <a:cubicBezTo>
                  <a:pt x="21006" y="3397"/>
                  <a:pt x="20988" y="3371"/>
                  <a:pt x="20970" y="3360"/>
                </a:cubicBezTo>
                <a:cubicBezTo>
                  <a:pt x="20928" y="3335"/>
                  <a:pt x="20774" y="3115"/>
                  <a:pt x="20774" y="3081"/>
                </a:cubicBezTo>
                <a:cubicBezTo>
                  <a:pt x="20774" y="3067"/>
                  <a:pt x="20720" y="3005"/>
                  <a:pt x="20657" y="2943"/>
                </a:cubicBezTo>
                <a:cubicBezTo>
                  <a:pt x="20594" y="2882"/>
                  <a:pt x="20543" y="2824"/>
                  <a:pt x="20543" y="2814"/>
                </a:cubicBezTo>
                <a:cubicBezTo>
                  <a:pt x="20543" y="2805"/>
                  <a:pt x="20523" y="2787"/>
                  <a:pt x="20497" y="2777"/>
                </a:cubicBezTo>
                <a:cubicBezTo>
                  <a:pt x="20447" y="2756"/>
                  <a:pt x="20439" y="2693"/>
                  <a:pt x="20488" y="2693"/>
                </a:cubicBezTo>
                <a:cubicBezTo>
                  <a:pt x="20504" y="2693"/>
                  <a:pt x="20580" y="2662"/>
                  <a:pt x="20657" y="2623"/>
                </a:cubicBezTo>
                <a:cubicBezTo>
                  <a:pt x="20734" y="2584"/>
                  <a:pt x="20872" y="2518"/>
                  <a:pt x="20960" y="2476"/>
                </a:cubicBezTo>
                <a:cubicBezTo>
                  <a:pt x="21237" y="2344"/>
                  <a:pt x="21411" y="2246"/>
                  <a:pt x="21419" y="2217"/>
                </a:cubicBezTo>
                <a:cubicBezTo>
                  <a:pt x="21424" y="2202"/>
                  <a:pt x="21443" y="2188"/>
                  <a:pt x="21461" y="2185"/>
                </a:cubicBezTo>
                <a:cubicBezTo>
                  <a:pt x="21480" y="2182"/>
                  <a:pt x="21505" y="2154"/>
                  <a:pt x="21517" y="2123"/>
                </a:cubicBezTo>
                <a:cubicBezTo>
                  <a:pt x="21528" y="2091"/>
                  <a:pt x="21550" y="2065"/>
                  <a:pt x="21566" y="2065"/>
                </a:cubicBezTo>
                <a:cubicBezTo>
                  <a:pt x="21582" y="2065"/>
                  <a:pt x="21595" y="2029"/>
                  <a:pt x="21595" y="1984"/>
                </a:cubicBezTo>
                <a:cubicBezTo>
                  <a:pt x="21595" y="1938"/>
                  <a:pt x="21581" y="1900"/>
                  <a:pt x="21562" y="1900"/>
                </a:cubicBezTo>
                <a:cubicBezTo>
                  <a:pt x="21544" y="1900"/>
                  <a:pt x="21530" y="1886"/>
                  <a:pt x="21530" y="1869"/>
                </a:cubicBezTo>
                <a:cubicBezTo>
                  <a:pt x="21530" y="1852"/>
                  <a:pt x="21499" y="1819"/>
                  <a:pt x="21461" y="1796"/>
                </a:cubicBezTo>
                <a:cubicBezTo>
                  <a:pt x="21406" y="1760"/>
                  <a:pt x="21366" y="1751"/>
                  <a:pt x="21247" y="1751"/>
                </a:cubicBezTo>
                <a:cubicBezTo>
                  <a:pt x="21102" y="1751"/>
                  <a:pt x="21020" y="1770"/>
                  <a:pt x="20823" y="1846"/>
                </a:cubicBezTo>
                <a:cubicBezTo>
                  <a:pt x="20769" y="1867"/>
                  <a:pt x="20711" y="1890"/>
                  <a:pt x="20693" y="1897"/>
                </a:cubicBezTo>
                <a:cubicBezTo>
                  <a:pt x="20437" y="1991"/>
                  <a:pt x="20339" y="2029"/>
                  <a:pt x="20266" y="2062"/>
                </a:cubicBezTo>
                <a:cubicBezTo>
                  <a:pt x="20241" y="2073"/>
                  <a:pt x="20204" y="2082"/>
                  <a:pt x="20185" y="2082"/>
                </a:cubicBezTo>
                <a:cubicBezTo>
                  <a:pt x="20165" y="2082"/>
                  <a:pt x="20149" y="2088"/>
                  <a:pt x="20149" y="2096"/>
                </a:cubicBezTo>
                <a:cubicBezTo>
                  <a:pt x="20149" y="2104"/>
                  <a:pt x="20076" y="2136"/>
                  <a:pt x="19986" y="2167"/>
                </a:cubicBezTo>
                <a:cubicBezTo>
                  <a:pt x="19896" y="2197"/>
                  <a:pt x="19820" y="2229"/>
                  <a:pt x="19820" y="2237"/>
                </a:cubicBezTo>
                <a:cubicBezTo>
                  <a:pt x="19819" y="2254"/>
                  <a:pt x="19684" y="2311"/>
                  <a:pt x="19644" y="2312"/>
                </a:cubicBezTo>
                <a:cubicBezTo>
                  <a:pt x="19628" y="2313"/>
                  <a:pt x="19579" y="2332"/>
                  <a:pt x="19537" y="2355"/>
                </a:cubicBezTo>
                <a:cubicBezTo>
                  <a:pt x="19495" y="2377"/>
                  <a:pt x="19445" y="2396"/>
                  <a:pt x="19426" y="2396"/>
                </a:cubicBezTo>
                <a:cubicBezTo>
                  <a:pt x="19407" y="2396"/>
                  <a:pt x="19366" y="2409"/>
                  <a:pt x="19331" y="2425"/>
                </a:cubicBezTo>
                <a:cubicBezTo>
                  <a:pt x="19234" y="2470"/>
                  <a:pt x="19093" y="2528"/>
                  <a:pt x="19081" y="2528"/>
                </a:cubicBezTo>
                <a:cubicBezTo>
                  <a:pt x="19075" y="2528"/>
                  <a:pt x="19025" y="2549"/>
                  <a:pt x="18973" y="2574"/>
                </a:cubicBezTo>
                <a:cubicBezTo>
                  <a:pt x="18770" y="2672"/>
                  <a:pt x="18497" y="2781"/>
                  <a:pt x="18374" y="2814"/>
                </a:cubicBezTo>
                <a:cubicBezTo>
                  <a:pt x="18303" y="2834"/>
                  <a:pt x="18210" y="2867"/>
                  <a:pt x="18165" y="2886"/>
                </a:cubicBezTo>
                <a:cubicBezTo>
                  <a:pt x="18121" y="2906"/>
                  <a:pt x="18075" y="2918"/>
                  <a:pt x="18068" y="2914"/>
                </a:cubicBezTo>
                <a:cubicBezTo>
                  <a:pt x="18043" y="2901"/>
                  <a:pt x="17794" y="3061"/>
                  <a:pt x="17625" y="3199"/>
                </a:cubicBezTo>
                <a:cubicBezTo>
                  <a:pt x="17370" y="3405"/>
                  <a:pt x="17377" y="3403"/>
                  <a:pt x="16996" y="3403"/>
                </a:cubicBezTo>
                <a:cubicBezTo>
                  <a:pt x="16714" y="3403"/>
                  <a:pt x="16667" y="3407"/>
                  <a:pt x="16615" y="3436"/>
                </a:cubicBezTo>
                <a:cubicBezTo>
                  <a:pt x="16582" y="3454"/>
                  <a:pt x="16566" y="3470"/>
                  <a:pt x="16583" y="3470"/>
                </a:cubicBezTo>
                <a:cubicBezTo>
                  <a:pt x="16599" y="3470"/>
                  <a:pt x="16588" y="3477"/>
                  <a:pt x="16556" y="3486"/>
                </a:cubicBezTo>
                <a:cubicBezTo>
                  <a:pt x="16525" y="3496"/>
                  <a:pt x="16498" y="3514"/>
                  <a:pt x="16498" y="3527"/>
                </a:cubicBezTo>
                <a:cubicBezTo>
                  <a:pt x="16498" y="3540"/>
                  <a:pt x="16486" y="3552"/>
                  <a:pt x="16472" y="3552"/>
                </a:cubicBezTo>
                <a:cubicBezTo>
                  <a:pt x="16457" y="3552"/>
                  <a:pt x="16416" y="3565"/>
                  <a:pt x="16381" y="3581"/>
                </a:cubicBezTo>
                <a:cubicBezTo>
                  <a:pt x="16346" y="3597"/>
                  <a:pt x="16278" y="3620"/>
                  <a:pt x="16231" y="3632"/>
                </a:cubicBezTo>
                <a:cubicBezTo>
                  <a:pt x="16184" y="3644"/>
                  <a:pt x="16111" y="3671"/>
                  <a:pt x="16068" y="3691"/>
                </a:cubicBezTo>
                <a:cubicBezTo>
                  <a:pt x="16025" y="3711"/>
                  <a:pt x="15964" y="3735"/>
                  <a:pt x="15934" y="3743"/>
                </a:cubicBezTo>
                <a:cubicBezTo>
                  <a:pt x="15905" y="3752"/>
                  <a:pt x="15803" y="3793"/>
                  <a:pt x="15710" y="3836"/>
                </a:cubicBezTo>
                <a:cubicBezTo>
                  <a:pt x="15609" y="3883"/>
                  <a:pt x="15511" y="3915"/>
                  <a:pt x="15465" y="3915"/>
                </a:cubicBezTo>
                <a:cubicBezTo>
                  <a:pt x="15423" y="3915"/>
                  <a:pt x="15371" y="3926"/>
                  <a:pt x="15348" y="3939"/>
                </a:cubicBezTo>
                <a:cubicBezTo>
                  <a:pt x="15300" y="3968"/>
                  <a:pt x="14987" y="3976"/>
                  <a:pt x="14987" y="3947"/>
                </a:cubicBezTo>
                <a:cubicBezTo>
                  <a:pt x="14987" y="3938"/>
                  <a:pt x="14967" y="3920"/>
                  <a:pt x="14944" y="3908"/>
                </a:cubicBezTo>
                <a:cubicBezTo>
                  <a:pt x="14922" y="3896"/>
                  <a:pt x="14844" y="3844"/>
                  <a:pt x="14772" y="3792"/>
                </a:cubicBezTo>
                <a:cubicBezTo>
                  <a:pt x="14550" y="3633"/>
                  <a:pt x="14196" y="3436"/>
                  <a:pt x="14130" y="3436"/>
                </a:cubicBezTo>
                <a:cubicBezTo>
                  <a:pt x="14113" y="3436"/>
                  <a:pt x="14097" y="3425"/>
                  <a:pt x="14097" y="3411"/>
                </a:cubicBezTo>
                <a:cubicBezTo>
                  <a:pt x="14097" y="3398"/>
                  <a:pt x="14084" y="3387"/>
                  <a:pt x="14065" y="3387"/>
                </a:cubicBezTo>
                <a:cubicBezTo>
                  <a:pt x="14046" y="3387"/>
                  <a:pt x="14037" y="3379"/>
                  <a:pt x="14049" y="3370"/>
                </a:cubicBezTo>
                <a:cubicBezTo>
                  <a:pt x="14060" y="3361"/>
                  <a:pt x="14053" y="3354"/>
                  <a:pt x="14032" y="3354"/>
                </a:cubicBezTo>
                <a:cubicBezTo>
                  <a:pt x="14012" y="3354"/>
                  <a:pt x="14005" y="3347"/>
                  <a:pt x="14016" y="3338"/>
                </a:cubicBezTo>
                <a:cubicBezTo>
                  <a:pt x="14027" y="3328"/>
                  <a:pt x="14014" y="3317"/>
                  <a:pt x="13987" y="3311"/>
                </a:cubicBezTo>
                <a:cubicBezTo>
                  <a:pt x="13960" y="3306"/>
                  <a:pt x="13927" y="3279"/>
                  <a:pt x="13915" y="3253"/>
                </a:cubicBezTo>
                <a:cubicBezTo>
                  <a:pt x="13904" y="3226"/>
                  <a:pt x="13881" y="3205"/>
                  <a:pt x="13863" y="3205"/>
                </a:cubicBezTo>
                <a:cubicBezTo>
                  <a:pt x="13845" y="3205"/>
                  <a:pt x="13839" y="3198"/>
                  <a:pt x="13850" y="3189"/>
                </a:cubicBezTo>
                <a:cubicBezTo>
                  <a:pt x="13861" y="3180"/>
                  <a:pt x="13854" y="3172"/>
                  <a:pt x="13834" y="3172"/>
                </a:cubicBezTo>
                <a:cubicBezTo>
                  <a:pt x="13813" y="3172"/>
                  <a:pt x="13807" y="3166"/>
                  <a:pt x="13817" y="3158"/>
                </a:cubicBezTo>
                <a:cubicBezTo>
                  <a:pt x="13828" y="3149"/>
                  <a:pt x="13761" y="3101"/>
                  <a:pt x="13671" y="3053"/>
                </a:cubicBezTo>
                <a:lnTo>
                  <a:pt x="13508" y="2966"/>
                </a:lnTo>
                <a:lnTo>
                  <a:pt x="13508" y="2814"/>
                </a:lnTo>
                <a:cubicBezTo>
                  <a:pt x="13508" y="2677"/>
                  <a:pt x="13496" y="2655"/>
                  <a:pt x="13404" y="2567"/>
                </a:cubicBezTo>
                <a:lnTo>
                  <a:pt x="13303" y="2471"/>
                </a:lnTo>
                <a:lnTo>
                  <a:pt x="13290" y="2149"/>
                </a:lnTo>
                <a:cubicBezTo>
                  <a:pt x="13276" y="1827"/>
                  <a:pt x="13254" y="1759"/>
                  <a:pt x="13143" y="1694"/>
                </a:cubicBezTo>
                <a:cubicBezTo>
                  <a:pt x="13070" y="1651"/>
                  <a:pt x="13022" y="1570"/>
                  <a:pt x="12997" y="1442"/>
                </a:cubicBezTo>
                <a:cubicBezTo>
                  <a:pt x="12970" y="1310"/>
                  <a:pt x="12854" y="1139"/>
                  <a:pt x="12681" y="980"/>
                </a:cubicBezTo>
                <a:cubicBezTo>
                  <a:pt x="12574" y="881"/>
                  <a:pt x="12458" y="809"/>
                  <a:pt x="12166" y="666"/>
                </a:cubicBezTo>
                <a:cubicBezTo>
                  <a:pt x="11959" y="563"/>
                  <a:pt x="11763" y="481"/>
                  <a:pt x="11730" y="481"/>
                </a:cubicBezTo>
                <a:cubicBezTo>
                  <a:pt x="11697" y="481"/>
                  <a:pt x="11660" y="472"/>
                  <a:pt x="11648" y="463"/>
                </a:cubicBezTo>
                <a:cubicBezTo>
                  <a:pt x="11636" y="453"/>
                  <a:pt x="11593" y="439"/>
                  <a:pt x="11554" y="430"/>
                </a:cubicBezTo>
                <a:cubicBezTo>
                  <a:pt x="11515" y="421"/>
                  <a:pt x="11439" y="400"/>
                  <a:pt x="11384" y="383"/>
                </a:cubicBezTo>
                <a:cubicBezTo>
                  <a:pt x="11330" y="365"/>
                  <a:pt x="11254" y="351"/>
                  <a:pt x="11215" y="350"/>
                </a:cubicBezTo>
                <a:cubicBezTo>
                  <a:pt x="11176" y="349"/>
                  <a:pt x="11138" y="337"/>
                  <a:pt x="11127" y="324"/>
                </a:cubicBezTo>
                <a:cubicBezTo>
                  <a:pt x="11117" y="310"/>
                  <a:pt x="11086" y="299"/>
                  <a:pt x="11059" y="299"/>
                </a:cubicBezTo>
                <a:cubicBezTo>
                  <a:pt x="11031" y="299"/>
                  <a:pt x="11007" y="293"/>
                  <a:pt x="11007" y="286"/>
                </a:cubicBezTo>
                <a:cubicBezTo>
                  <a:pt x="11006" y="270"/>
                  <a:pt x="10818" y="216"/>
                  <a:pt x="10762" y="216"/>
                </a:cubicBezTo>
                <a:cubicBezTo>
                  <a:pt x="10739" y="216"/>
                  <a:pt x="10711" y="205"/>
                  <a:pt x="10700" y="191"/>
                </a:cubicBezTo>
                <a:cubicBezTo>
                  <a:pt x="10690" y="178"/>
                  <a:pt x="10644" y="167"/>
                  <a:pt x="10600" y="167"/>
                </a:cubicBezTo>
                <a:cubicBezTo>
                  <a:pt x="10555" y="167"/>
                  <a:pt x="10512" y="158"/>
                  <a:pt x="10505" y="147"/>
                </a:cubicBezTo>
                <a:cubicBezTo>
                  <a:pt x="10489" y="123"/>
                  <a:pt x="10238" y="85"/>
                  <a:pt x="10098" y="85"/>
                </a:cubicBezTo>
                <a:cubicBezTo>
                  <a:pt x="10040" y="85"/>
                  <a:pt x="9982" y="76"/>
                  <a:pt x="9971" y="67"/>
                </a:cubicBezTo>
                <a:cubicBezTo>
                  <a:pt x="9960" y="58"/>
                  <a:pt x="9895" y="51"/>
                  <a:pt x="9828" y="51"/>
                </a:cubicBezTo>
                <a:cubicBezTo>
                  <a:pt x="9760" y="51"/>
                  <a:pt x="9677" y="39"/>
                  <a:pt x="9642" y="26"/>
                </a:cubicBezTo>
                <a:cubicBezTo>
                  <a:pt x="9595" y="8"/>
                  <a:pt x="9192" y="0"/>
                  <a:pt x="8789" y="0"/>
                </a:cubicBezTo>
                <a:close/>
                <a:moveTo>
                  <a:pt x="1496" y="9218"/>
                </a:moveTo>
                <a:cubicBezTo>
                  <a:pt x="1500" y="9218"/>
                  <a:pt x="1498" y="9227"/>
                  <a:pt x="1500" y="9244"/>
                </a:cubicBezTo>
                <a:cubicBezTo>
                  <a:pt x="1501" y="9264"/>
                  <a:pt x="1511" y="9290"/>
                  <a:pt x="1522" y="9305"/>
                </a:cubicBezTo>
                <a:cubicBezTo>
                  <a:pt x="1533" y="9319"/>
                  <a:pt x="1527" y="9331"/>
                  <a:pt x="1509" y="9331"/>
                </a:cubicBezTo>
                <a:cubicBezTo>
                  <a:pt x="1463" y="9331"/>
                  <a:pt x="1443" y="9280"/>
                  <a:pt x="1474" y="9241"/>
                </a:cubicBezTo>
                <a:cubicBezTo>
                  <a:pt x="1486" y="9225"/>
                  <a:pt x="1493" y="9218"/>
                  <a:pt x="1496" y="9218"/>
                </a:cubicBezTo>
                <a:close/>
              </a:path>
            </a:pathLst>
          </a:custGeom>
          <a:ln w="3175">
            <a:miter lim="400000"/>
          </a:ln>
        </p:spPr>
      </p:pic>
      <p:pic>
        <p:nvPicPr>
          <p:cNvPr id="147" name="IMG_1451.jpeg" descr="IMG_1451.jpeg"/>
          <p:cNvPicPr>
            <a:picLocks noChangeAspect="1"/>
          </p:cNvPicPr>
          <p:nvPr/>
        </p:nvPicPr>
        <p:blipFill>
          <a:blip r:embed="rId3">
            <a:extLst/>
          </a:blip>
          <a:srcRect l="2521" t="170" r="2155" b="1685"/>
          <a:stretch>
            <a:fillRect/>
          </a:stretch>
        </p:blipFill>
        <p:spPr>
          <a:xfrm>
            <a:off x="3605106" y="682248"/>
            <a:ext cx="3815157" cy="5533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83" h="21600" fill="norm" stroke="1" extrusionOk="0">
                <a:moveTo>
                  <a:pt x="7380" y="0"/>
                </a:moveTo>
                <a:cubicBezTo>
                  <a:pt x="7279" y="0"/>
                  <a:pt x="7177" y="6"/>
                  <a:pt x="7160" y="17"/>
                </a:cubicBezTo>
                <a:cubicBezTo>
                  <a:pt x="7146" y="27"/>
                  <a:pt x="7018" y="39"/>
                  <a:pt x="6877" y="44"/>
                </a:cubicBezTo>
                <a:cubicBezTo>
                  <a:pt x="6505" y="57"/>
                  <a:pt x="6093" y="108"/>
                  <a:pt x="6033" y="149"/>
                </a:cubicBezTo>
                <a:cubicBezTo>
                  <a:pt x="6019" y="159"/>
                  <a:pt x="5969" y="166"/>
                  <a:pt x="5921" y="166"/>
                </a:cubicBezTo>
                <a:cubicBezTo>
                  <a:pt x="5873" y="166"/>
                  <a:pt x="5824" y="174"/>
                  <a:pt x="5815" y="185"/>
                </a:cubicBezTo>
                <a:cubicBezTo>
                  <a:pt x="5806" y="195"/>
                  <a:pt x="5770" y="203"/>
                  <a:pt x="5734" y="203"/>
                </a:cubicBezTo>
                <a:cubicBezTo>
                  <a:pt x="5699" y="203"/>
                  <a:pt x="5663" y="212"/>
                  <a:pt x="5653" y="222"/>
                </a:cubicBezTo>
                <a:cubicBezTo>
                  <a:pt x="5644" y="232"/>
                  <a:pt x="5610" y="240"/>
                  <a:pt x="5575" y="240"/>
                </a:cubicBezTo>
                <a:cubicBezTo>
                  <a:pt x="5540" y="240"/>
                  <a:pt x="5492" y="253"/>
                  <a:pt x="5469" y="268"/>
                </a:cubicBezTo>
                <a:cubicBezTo>
                  <a:pt x="5447" y="284"/>
                  <a:pt x="5410" y="296"/>
                  <a:pt x="5386" y="296"/>
                </a:cubicBezTo>
                <a:cubicBezTo>
                  <a:pt x="5363" y="296"/>
                  <a:pt x="5324" y="304"/>
                  <a:pt x="5299" y="313"/>
                </a:cubicBezTo>
                <a:cubicBezTo>
                  <a:pt x="5273" y="322"/>
                  <a:pt x="5154" y="362"/>
                  <a:pt x="5036" y="402"/>
                </a:cubicBezTo>
                <a:cubicBezTo>
                  <a:pt x="4918" y="441"/>
                  <a:pt x="4816" y="479"/>
                  <a:pt x="4812" y="487"/>
                </a:cubicBezTo>
                <a:cubicBezTo>
                  <a:pt x="4807" y="494"/>
                  <a:pt x="4786" y="501"/>
                  <a:pt x="4764" y="501"/>
                </a:cubicBezTo>
                <a:cubicBezTo>
                  <a:pt x="4743" y="501"/>
                  <a:pt x="4710" y="509"/>
                  <a:pt x="4693" y="519"/>
                </a:cubicBezTo>
                <a:cubicBezTo>
                  <a:pt x="4675" y="530"/>
                  <a:pt x="4523" y="602"/>
                  <a:pt x="4358" y="682"/>
                </a:cubicBezTo>
                <a:cubicBezTo>
                  <a:pt x="3917" y="894"/>
                  <a:pt x="3915" y="895"/>
                  <a:pt x="3846" y="941"/>
                </a:cubicBezTo>
                <a:cubicBezTo>
                  <a:pt x="3811" y="964"/>
                  <a:pt x="3779" y="982"/>
                  <a:pt x="3774" y="982"/>
                </a:cubicBezTo>
                <a:cubicBezTo>
                  <a:pt x="3758" y="982"/>
                  <a:pt x="3536" y="1141"/>
                  <a:pt x="3408" y="1244"/>
                </a:cubicBezTo>
                <a:cubicBezTo>
                  <a:pt x="3342" y="1298"/>
                  <a:pt x="3253" y="1370"/>
                  <a:pt x="3208" y="1404"/>
                </a:cubicBezTo>
                <a:cubicBezTo>
                  <a:pt x="3056" y="1521"/>
                  <a:pt x="3033" y="1539"/>
                  <a:pt x="3033" y="1549"/>
                </a:cubicBezTo>
                <a:cubicBezTo>
                  <a:pt x="3033" y="1555"/>
                  <a:pt x="2992" y="1595"/>
                  <a:pt x="2941" y="1638"/>
                </a:cubicBezTo>
                <a:cubicBezTo>
                  <a:pt x="2713" y="1829"/>
                  <a:pt x="2198" y="2589"/>
                  <a:pt x="2198" y="2735"/>
                </a:cubicBezTo>
                <a:cubicBezTo>
                  <a:pt x="2198" y="2750"/>
                  <a:pt x="2188" y="2777"/>
                  <a:pt x="2173" y="2795"/>
                </a:cubicBezTo>
                <a:cubicBezTo>
                  <a:pt x="2138" y="2839"/>
                  <a:pt x="2095" y="2974"/>
                  <a:pt x="2043" y="3207"/>
                </a:cubicBezTo>
                <a:cubicBezTo>
                  <a:pt x="1945" y="3651"/>
                  <a:pt x="2017" y="4503"/>
                  <a:pt x="2173" y="4756"/>
                </a:cubicBezTo>
                <a:cubicBezTo>
                  <a:pt x="2186" y="4777"/>
                  <a:pt x="2204" y="4821"/>
                  <a:pt x="2214" y="4854"/>
                </a:cubicBezTo>
                <a:cubicBezTo>
                  <a:pt x="2227" y="4902"/>
                  <a:pt x="2219" y="4916"/>
                  <a:pt x="2180" y="4927"/>
                </a:cubicBezTo>
                <a:cubicBezTo>
                  <a:pt x="2057" y="4959"/>
                  <a:pt x="1254" y="5528"/>
                  <a:pt x="1159" y="5650"/>
                </a:cubicBezTo>
                <a:cubicBezTo>
                  <a:pt x="1132" y="5683"/>
                  <a:pt x="1101" y="5710"/>
                  <a:pt x="1089" y="5710"/>
                </a:cubicBezTo>
                <a:cubicBezTo>
                  <a:pt x="1063" y="5710"/>
                  <a:pt x="937" y="5809"/>
                  <a:pt x="889" y="5867"/>
                </a:cubicBezTo>
                <a:cubicBezTo>
                  <a:pt x="872" y="5888"/>
                  <a:pt x="834" y="5939"/>
                  <a:pt x="804" y="5980"/>
                </a:cubicBezTo>
                <a:cubicBezTo>
                  <a:pt x="739" y="6067"/>
                  <a:pt x="688" y="6123"/>
                  <a:pt x="662" y="6136"/>
                </a:cubicBezTo>
                <a:cubicBezTo>
                  <a:pt x="652" y="6142"/>
                  <a:pt x="634" y="6169"/>
                  <a:pt x="624" y="6197"/>
                </a:cubicBezTo>
                <a:cubicBezTo>
                  <a:pt x="614" y="6225"/>
                  <a:pt x="595" y="6248"/>
                  <a:pt x="582" y="6248"/>
                </a:cubicBezTo>
                <a:cubicBezTo>
                  <a:pt x="568" y="6248"/>
                  <a:pt x="559" y="6257"/>
                  <a:pt x="559" y="6268"/>
                </a:cubicBezTo>
                <a:cubicBezTo>
                  <a:pt x="559" y="6279"/>
                  <a:pt x="511" y="6357"/>
                  <a:pt x="454" y="6440"/>
                </a:cubicBezTo>
                <a:cubicBezTo>
                  <a:pt x="360" y="6574"/>
                  <a:pt x="179" y="6938"/>
                  <a:pt x="144" y="7064"/>
                </a:cubicBezTo>
                <a:cubicBezTo>
                  <a:pt x="137" y="7090"/>
                  <a:pt x="112" y="7168"/>
                  <a:pt x="88" y="7239"/>
                </a:cubicBezTo>
                <a:cubicBezTo>
                  <a:pt x="63" y="7311"/>
                  <a:pt x="30" y="7445"/>
                  <a:pt x="16" y="7537"/>
                </a:cubicBezTo>
                <a:cubicBezTo>
                  <a:pt x="-16" y="7738"/>
                  <a:pt x="4" y="8500"/>
                  <a:pt x="43" y="8566"/>
                </a:cubicBezTo>
                <a:cubicBezTo>
                  <a:pt x="58" y="8591"/>
                  <a:pt x="89" y="8683"/>
                  <a:pt x="115" y="8770"/>
                </a:cubicBezTo>
                <a:cubicBezTo>
                  <a:pt x="193" y="9040"/>
                  <a:pt x="493" y="9616"/>
                  <a:pt x="586" y="9678"/>
                </a:cubicBezTo>
                <a:cubicBezTo>
                  <a:pt x="599" y="9686"/>
                  <a:pt x="631" y="9729"/>
                  <a:pt x="786" y="9929"/>
                </a:cubicBezTo>
                <a:cubicBezTo>
                  <a:pt x="837" y="9995"/>
                  <a:pt x="1033" y="10202"/>
                  <a:pt x="1109" y="10270"/>
                </a:cubicBezTo>
                <a:cubicBezTo>
                  <a:pt x="1158" y="10313"/>
                  <a:pt x="1371" y="10474"/>
                  <a:pt x="1560" y="10610"/>
                </a:cubicBezTo>
                <a:cubicBezTo>
                  <a:pt x="1761" y="10755"/>
                  <a:pt x="1760" y="10745"/>
                  <a:pt x="1581" y="10858"/>
                </a:cubicBezTo>
                <a:cubicBezTo>
                  <a:pt x="1529" y="10891"/>
                  <a:pt x="1450" y="10951"/>
                  <a:pt x="1406" y="10993"/>
                </a:cubicBezTo>
                <a:cubicBezTo>
                  <a:pt x="1361" y="11035"/>
                  <a:pt x="1313" y="11069"/>
                  <a:pt x="1298" y="11069"/>
                </a:cubicBezTo>
                <a:cubicBezTo>
                  <a:pt x="1283" y="11069"/>
                  <a:pt x="1236" y="11109"/>
                  <a:pt x="1192" y="11157"/>
                </a:cubicBezTo>
                <a:cubicBezTo>
                  <a:pt x="1149" y="11206"/>
                  <a:pt x="1105" y="11250"/>
                  <a:pt x="1096" y="11255"/>
                </a:cubicBezTo>
                <a:cubicBezTo>
                  <a:pt x="1087" y="11260"/>
                  <a:pt x="1029" y="11313"/>
                  <a:pt x="968" y="11374"/>
                </a:cubicBezTo>
                <a:cubicBezTo>
                  <a:pt x="906" y="11435"/>
                  <a:pt x="823" y="11519"/>
                  <a:pt x="781" y="11560"/>
                </a:cubicBezTo>
                <a:cubicBezTo>
                  <a:pt x="595" y="11745"/>
                  <a:pt x="248" y="12316"/>
                  <a:pt x="157" y="12589"/>
                </a:cubicBezTo>
                <a:cubicBezTo>
                  <a:pt x="142" y="12635"/>
                  <a:pt x="104" y="12748"/>
                  <a:pt x="72" y="12840"/>
                </a:cubicBezTo>
                <a:cubicBezTo>
                  <a:pt x="22" y="12982"/>
                  <a:pt x="12" y="13071"/>
                  <a:pt x="5" y="13452"/>
                </a:cubicBezTo>
                <a:cubicBezTo>
                  <a:pt x="0" y="13696"/>
                  <a:pt x="7" y="13938"/>
                  <a:pt x="20" y="13989"/>
                </a:cubicBezTo>
                <a:cubicBezTo>
                  <a:pt x="34" y="14040"/>
                  <a:pt x="54" y="14111"/>
                  <a:pt x="63" y="14147"/>
                </a:cubicBezTo>
                <a:cubicBezTo>
                  <a:pt x="151" y="14499"/>
                  <a:pt x="403" y="15001"/>
                  <a:pt x="602" y="15222"/>
                </a:cubicBezTo>
                <a:cubicBezTo>
                  <a:pt x="625" y="15248"/>
                  <a:pt x="661" y="15296"/>
                  <a:pt x="683" y="15329"/>
                </a:cubicBezTo>
                <a:cubicBezTo>
                  <a:pt x="704" y="15363"/>
                  <a:pt x="764" y="15430"/>
                  <a:pt x="815" y="15479"/>
                </a:cubicBezTo>
                <a:cubicBezTo>
                  <a:pt x="866" y="15529"/>
                  <a:pt x="907" y="15584"/>
                  <a:pt x="907" y="15600"/>
                </a:cubicBezTo>
                <a:cubicBezTo>
                  <a:pt x="907" y="15617"/>
                  <a:pt x="920" y="15630"/>
                  <a:pt x="934" y="15630"/>
                </a:cubicBezTo>
                <a:cubicBezTo>
                  <a:pt x="948" y="15630"/>
                  <a:pt x="965" y="15646"/>
                  <a:pt x="974" y="15665"/>
                </a:cubicBezTo>
                <a:cubicBezTo>
                  <a:pt x="983" y="15685"/>
                  <a:pt x="1039" y="15737"/>
                  <a:pt x="1098" y="15781"/>
                </a:cubicBezTo>
                <a:cubicBezTo>
                  <a:pt x="1157" y="15826"/>
                  <a:pt x="1255" y="15910"/>
                  <a:pt x="1313" y="15969"/>
                </a:cubicBezTo>
                <a:cubicBezTo>
                  <a:pt x="1372" y="16028"/>
                  <a:pt x="1465" y="16103"/>
                  <a:pt x="1520" y="16138"/>
                </a:cubicBezTo>
                <a:cubicBezTo>
                  <a:pt x="1575" y="16172"/>
                  <a:pt x="1704" y="16256"/>
                  <a:pt x="1805" y="16324"/>
                </a:cubicBezTo>
                <a:cubicBezTo>
                  <a:pt x="1906" y="16391"/>
                  <a:pt x="2052" y="16476"/>
                  <a:pt x="2128" y="16514"/>
                </a:cubicBezTo>
                <a:cubicBezTo>
                  <a:pt x="2205" y="16552"/>
                  <a:pt x="2270" y="16590"/>
                  <a:pt x="2274" y="16598"/>
                </a:cubicBezTo>
                <a:cubicBezTo>
                  <a:pt x="2279" y="16606"/>
                  <a:pt x="2301" y="16613"/>
                  <a:pt x="2319" y="16613"/>
                </a:cubicBezTo>
                <a:cubicBezTo>
                  <a:pt x="2338" y="16613"/>
                  <a:pt x="2383" y="16631"/>
                  <a:pt x="2420" y="16654"/>
                </a:cubicBezTo>
                <a:cubicBezTo>
                  <a:pt x="2485" y="16694"/>
                  <a:pt x="2554" y="16726"/>
                  <a:pt x="2670" y="16768"/>
                </a:cubicBezTo>
                <a:cubicBezTo>
                  <a:pt x="2699" y="16779"/>
                  <a:pt x="2762" y="16807"/>
                  <a:pt x="2809" y="16830"/>
                </a:cubicBezTo>
                <a:cubicBezTo>
                  <a:pt x="2855" y="16853"/>
                  <a:pt x="2904" y="16872"/>
                  <a:pt x="2917" y="16872"/>
                </a:cubicBezTo>
                <a:cubicBezTo>
                  <a:pt x="2929" y="16872"/>
                  <a:pt x="3009" y="16895"/>
                  <a:pt x="3094" y="16923"/>
                </a:cubicBezTo>
                <a:cubicBezTo>
                  <a:pt x="3240" y="16971"/>
                  <a:pt x="3248" y="16977"/>
                  <a:pt x="3233" y="17030"/>
                </a:cubicBezTo>
                <a:cubicBezTo>
                  <a:pt x="3225" y="17061"/>
                  <a:pt x="3206" y="17107"/>
                  <a:pt x="3193" y="17132"/>
                </a:cubicBezTo>
                <a:cubicBezTo>
                  <a:pt x="3151" y="17211"/>
                  <a:pt x="3104" y="17576"/>
                  <a:pt x="3105" y="17800"/>
                </a:cubicBezTo>
                <a:cubicBezTo>
                  <a:pt x="3107" y="18039"/>
                  <a:pt x="3154" y="18442"/>
                  <a:pt x="3193" y="18540"/>
                </a:cubicBezTo>
                <a:cubicBezTo>
                  <a:pt x="3207" y="18576"/>
                  <a:pt x="3238" y="18664"/>
                  <a:pt x="3262" y="18736"/>
                </a:cubicBezTo>
                <a:cubicBezTo>
                  <a:pt x="3309" y="18874"/>
                  <a:pt x="3372" y="19026"/>
                  <a:pt x="3408" y="19087"/>
                </a:cubicBezTo>
                <a:cubicBezTo>
                  <a:pt x="3420" y="19108"/>
                  <a:pt x="3469" y="19192"/>
                  <a:pt x="3516" y="19273"/>
                </a:cubicBezTo>
                <a:cubicBezTo>
                  <a:pt x="3630" y="19471"/>
                  <a:pt x="3758" y="19649"/>
                  <a:pt x="3803" y="19674"/>
                </a:cubicBezTo>
                <a:cubicBezTo>
                  <a:pt x="3824" y="19686"/>
                  <a:pt x="3839" y="19705"/>
                  <a:pt x="3839" y="19718"/>
                </a:cubicBezTo>
                <a:cubicBezTo>
                  <a:pt x="3839" y="19739"/>
                  <a:pt x="3904" y="19809"/>
                  <a:pt x="4201" y="20108"/>
                </a:cubicBezTo>
                <a:cubicBezTo>
                  <a:pt x="4259" y="20167"/>
                  <a:pt x="4475" y="20332"/>
                  <a:pt x="4684" y="20477"/>
                </a:cubicBezTo>
                <a:cubicBezTo>
                  <a:pt x="4972" y="20677"/>
                  <a:pt x="5146" y="20779"/>
                  <a:pt x="5415" y="20908"/>
                </a:cubicBezTo>
                <a:cubicBezTo>
                  <a:pt x="5610" y="21000"/>
                  <a:pt x="5844" y="21100"/>
                  <a:pt x="5934" y="21129"/>
                </a:cubicBezTo>
                <a:cubicBezTo>
                  <a:pt x="6024" y="21158"/>
                  <a:pt x="6098" y="21190"/>
                  <a:pt x="6098" y="21197"/>
                </a:cubicBezTo>
                <a:cubicBezTo>
                  <a:pt x="6098" y="21205"/>
                  <a:pt x="6122" y="21211"/>
                  <a:pt x="6152" y="21211"/>
                </a:cubicBezTo>
                <a:cubicBezTo>
                  <a:pt x="6181" y="21211"/>
                  <a:pt x="6206" y="21220"/>
                  <a:pt x="6206" y="21230"/>
                </a:cubicBezTo>
                <a:cubicBezTo>
                  <a:pt x="6206" y="21240"/>
                  <a:pt x="6221" y="21248"/>
                  <a:pt x="6239" y="21248"/>
                </a:cubicBezTo>
                <a:cubicBezTo>
                  <a:pt x="6268" y="21248"/>
                  <a:pt x="6449" y="21303"/>
                  <a:pt x="6614" y="21361"/>
                </a:cubicBezTo>
                <a:cubicBezTo>
                  <a:pt x="6640" y="21370"/>
                  <a:pt x="6684" y="21377"/>
                  <a:pt x="6711" y="21377"/>
                </a:cubicBezTo>
                <a:cubicBezTo>
                  <a:pt x="6738" y="21377"/>
                  <a:pt x="6783" y="21390"/>
                  <a:pt x="6812" y="21405"/>
                </a:cubicBezTo>
                <a:cubicBezTo>
                  <a:pt x="6841" y="21420"/>
                  <a:pt x="6898" y="21432"/>
                  <a:pt x="6938" y="21433"/>
                </a:cubicBezTo>
                <a:cubicBezTo>
                  <a:pt x="6978" y="21433"/>
                  <a:pt x="7016" y="21441"/>
                  <a:pt x="7025" y="21451"/>
                </a:cubicBezTo>
                <a:cubicBezTo>
                  <a:pt x="7034" y="21461"/>
                  <a:pt x="7089" y="21470"/>
                  <a:pt x="7147" y="21470"/>
                </a:cubicBezTo>
                <a:cubicBezTo>
                  <a:pt x="7204" y="21470"/>
                  <a:pt x="7259" y="21478"/>
                  <a:pt x="7268" y="21488"/>
                </a:cubicBezTo>
                <a:cubicBezTo>
                  <a:pt x="7277" y="21499"/>
                  <a:pt x="7330" y="21507"/>
                  <a:pt x="7387" y="21507"/>
                </a:cubicBezTo>
                <a:cubicBezTo>
                  <a:pt x="7445" y="21507"/>
                  <a:pt x="7505" y="21519"/>
                  <a:pt x="7524" y="21535"/>
                </a:cubicBezTo>
                <a:cubicBezTo>
                  <a:pt x="7548" y="21555"/>
                  <a:pt x="7613" y="21563"/>
                  <a:pt x="7762" y="21563"/>
                </a:cubicBezTo>
                <a:cubicBezTo>
                  <a:pt x="7875" y="21563"/>
                  <a:pt x="7984" y="21572"/>
                  <a:pt x="8006" y="21581"/>
                </a:cubicBezTo>
                <a:cubicBezTo>
                  <a:pt x="8034" y="21594"/>
                  <a:pt x="8294" y="21600"/>
                  <a:pt x="8550" y="21600"/>
                </a:cubicBezTo>
                <a:cubicBezTo>
                  <a:pt x="8806" y="21600"/>
                  <a:pt x="9060" y="21594"/>
                  <a:pt x="9071" y="21581"/>
                </a:cubicBezTo>
                <a:cubicBezTo>
                  <a:pt x="9080" y="21571"/>
                  <a:pt x="9170" y="21563"/>
                  <a:pt x="9271" y="21563"/>
                </a:cubicBezTo>
                <a:cubicBezTo>
                  <a:pt x="9401" y="21563"/>
                  <a:pt x="9462" y="21555"/>
                  <a:pt x="9486" y="21535"/>
                </a:cubicBezTo>
                <a:cubicBezTo>
                  <a:pt x="9507" y="21517"/>
                  <a:pt x="9568" y="21507"/>
                  <a:pt x="9650" y="21507"/>
                </a:cubicBezTo>
                <a:cubicBezTo>
                  <a:pt x="9721" y="21507"/>
                  <a:pt x="9787" y="21499"/>
                  <a:pt x="9796" y="21488"/>
                </a:cubicBezTo>
                <a:cubicBezTo>
                  <a:pt x="9805" y="21478"/>
                  <a:pt x="9854" y="21470"/>
                  <a:pt x="9904" y="21470"/>
                </a:cubicBezTo>
                <a:cubicBezTo>
                  <a:pt x="9954" y="21470"/>
                  <a:pt x="10002" y="21461"/>
                  <a:pt x="10011" y="21451"/>
                </a:cubicBezTo>
                <a:cubicBezTo>
                  <a:pt x="10021" y="21441"/>
                  <a:pt x="10068" y="21433"/>
                  <a:pt x="10117" y="21433"/>
                </a:cubicBezTo>
                <a:cubicBezTo>
                  <a:pt x="10166" y="21433"/>
                  <a:pt x="10222" y="21420"/>
                  <a:pt x="10240" y="21405"/>
                </a:cubicBezTo>
                <a:cubicBezTo>
                  <a:pt x="10259" y="21390"/>
                  <a:pt x="10294" y="21377"/>
                  <a:pt x="10321" y="21377"/>
                </a:cubicBezTo>
                <a:cubicBezTo>
                  <a:pt x="10348" y="21377"/>
                  <a:pt x="10377" y="21370"/>
                  <a:pt x="10386" y="21360"/>
                </a:cubicBezTo>
                <a:cubicBezTo>
                  <a:pt x="10396" y="21350"/>
                  <a:pt x="10427" y="21341"/>
                  <a:pt x="10456" y="21341"/>
                </a:cubicBezTo>
                <a:cubicBezTo>
                  <a:pt x="10503" y="21341"/>
                  <a:pt x="10544" y="21329"/>
                  <a:pt x="10669" y="21282"/>
                </a:cubicBezTo>
                <a:cubicBezTo>
                  <a:pt x="10722" y="21263"/>
                  <a:pt x="10860" y="21218"/>
                  <a:pt x="10912" y="21203"/>
                </a:cubicBezTo>
                <a:cubicBezTo>
                  <a:pt x="10953" y="21192"/>
                  <a:pt x="11002" y="21173"/>
                  <a:pt x="11132" y="21114"/>
                </a:cubicBezTo>
                <a:cubicBezTo>
                  <a:pt x="11171" y="21096"/>
                  <a:pt x="11217" y="21081"/>
                  <a:pt x="11233" y="21081"/>
                </a:cubicBezTo>
                <a:cubicBezTo>
                  <a:pt x="11249" y="21081"/>
                  <a:pt x="11320" y="21052"/>
                  <a:pt x="11392" y="21016"/>
                </a:cubicBezTo>
                <a:cubicBezTo>
                  <a:pt x="11464" y="20980"/>
                  <a:pt x="11530" y="20951"/>
                  <a:pt x="11538" y="20951"/>
                </a:cubicBezTo>
                <a:cubicBezTo>
                  <a:pt x="11546" y="20951"/>
                  <a:pt x="11580" y="20935"/>
                  <a:pt x="11615" y="20915"/>
                </a:cubicBezTo>
                <a:cubicBezTo>
                  <a:pt x="11649" y="20895"/>
                  <a:pt x="11775" y="20822"/>
                  <a:pt x="11893" y="20754"/>
                </a:cubicBezTo>
                <a:cubicBezTo>
                  <a:pt x="12182" y="20588"/>
                  <a:pt x="12625" y="20274"/>
                  <a:pt x="12730" y="20161"/>
                </a:cubicBezTo>
                <a:cubicBezTo>
                  <a:pt x="12758" y="20131"/>
                  <a:pt x="12792" y="20099"/>
                  <a:pt x="12807" y="20088"/>
                </a:cubicBezTo>
                <a:cubicBezTo>
                  <a:pt x="12822" y="20077"/>
                  <a:pt x="12858" y="20045"/>
                  <a:pt x="12888" y="20018"/>
                </a:cubicBezTo>
                <a:lnTo>
                  <a:pt x="12941" y="19969"/>
                </a:lnTo>
                <a:lnTo>
                  <a:pt x="15474" y="19969"/>
                </a:lnTo>
                <a:lnTo>
                  <a:pt x="18004" y="19969"/>
                </a:lnTo>
                <a:lnTo>
                  <a:pt x="18016" y="20252"/>
                </a:lnTo>
                <a:cubicBezTo>
                  <a:pt x="18029" y="20641"/>
                  <a:pt x="18075" y="20688"/>
                  <a:pt x="18359" y="20598"/>
                </a:cubicBezTo>
                <a:cubicBezTo>
                  <a:pt x="18427" y="20576"/>
                  <a:pt x="18529" y="20543"/>
                  <a:pt x="18588" y="20525"/>
                </a:cubicBezTo>
                <a:cubicBezTo>
                  <a:pt x="18647" y="20507"/>
                  <a:pt x="18763" y="20470"/>
                  <a:pt x="18844" y="20443"/>
                </a:cubicBezTo>
                <a:cubicBezTo>
                  <a:pt x="18925" y="20416"/>
                  <a:pt x="19020" y="20395"/>
                  <a:pt x="19053" y="20395"/>
                </a:cubicBezTo>
                <a:cubicBezTo>
                  <a:pt x="19086" y="20395"/>
                  <a:pt x="19114" y="20386"/>
                  <a:pt x="19114" y="20376"/>
                </a:cubicBezTo>
                <a:cubicBezTo>
                  <a:pt x="19114" y="20366"/>
                  <a:pt x="19135" y="20358"/>
                  <a:pt x="19163" y="20358"/>
                </a:cubicBezTo>
                <a:cubicBezTo>
                  <a:pt x="19191" y="20358"/>
                  <a:pt x="19230" y="20345"/>
                  <a:pt x="19248" y="20330"/>
                </a:cubicBezTo>
                <a:cubicBezTo>
                  <a:pt x="19267" y="20314"/>
                  <a:pt x="19304" y="20302"/>
                  <a:pt x="19331" y="20302"/>
                </a:cubicBezTo>
                <a:cubicBezTo>
                  <a:pt x="19358" y="20302"/>
                  <a:pt x="19387" y="20293"/>
                  <a:pt x="19396" y="20283"/>
                </a:cubicBezTo>
                <a:cubicBezTo>
                  <a:pt x="19406" y="20273"/>
                  <a:pt x="19435" y="20265"/>
                  <a:pt x="19464" y="20265"/>
                </a:cubicBezTo>
                <a:cubicBezTo>
                  <a:pt x="19492" y="20265"/>
                  <a:pt x="19518" y="20256"/>
                  <a:pt x="19518" y="20246"/>
                </a:cubicBezTo>
                <a:cubicBezTo>
                  <a:pt x="19518" y="20236"/>
                  <a:pt x="19542" y="20227"/>
                  <a:pt x="19572" y="20227"/>
                </a:cubicBezTo>
                <a:cubicBezTo>
                  <a:pt x="19601" y="20227"/>
                  <a:pt x="19687" y="20206"/>
                  <a:pt x="19765" y="20179"/>
                </a:cubicBezTo>
                <a:cubicBezTo>
                  <a:pt x="19842" y="20153"/>
                  <a:pt x="19928" y="20123"/>
                  <a:pt x="19953" y="20114"/>
                </a:cubicBezTo>
                <a:cubicBezTo>
                  <a:pt x="19979" y="20106"/>
                  <a:pt x="20018" y="20099"/>
                  <a:pt x="20039" y="20099"/>
                </a:cubicBezTo>
                <a:cubicBezTo>
                  <a:pt x="20059" y="20099"/>
                  <a:pt x="20090" y="20086"/>
                  <a:pt x="20108" y="20071"/>
                </a:cubicBezTo>
                <a:cubicBezTo>
                  <a:pt x="20127" y="20056"/>
                  <a:pt x="20170" y="20043"/>
                  <a:pt x="20205" y="20043"/>
                </a:cubicBezTo>
                <a:cubicBezTo>
                  <a:pt x="20240" y="20043"/>
                  <a:pt x="20270" y="20037"/>
                  <a:pt x="20270" y="20029"/>
                </a:cubicBezTo>
                <a:cubicBezTo>
                  <a:pt x="20270" y="20013"/>
                  <a:pt x="20399" y="19969"/>
                  <a:pt x="20445" y="19969"/>
                </a:cubicBezTo>
                <a:cubicBezTo>
                  <a:pt x="20462" y="19969"/>
                  <a:pt x="20535" y="19948"/>
                  <a:pt x="20604" y="19922"/>
                </a:cubicBezTo>
                <a:cubicBezTo>
                  <a:pt x="20674" y="19897"/>
                  <a:pt x="20747" y="19876"/>
                  <a:pt x="20768" y="19876"/>
                </a:cubicBezTo>
                <a:cubicBezTo>
                  <a:pt x="20790" y="19876"/>
                  <a:pt x="20809" y="19869"/>
                  <a:pt x="20809" y="19860"/>
                </a:cubicBezTo>
                <a:cubicBezTo>
                  <a:pt x="20809" y="19852"/>
                  <a:pt x="20879" y="19829"/>
                  <a:pt x="20968" y="19809"/>
                </a:cubicBezTo>
                <a:cubicBezTo>
                  <a:pt x="21057" y="19790"/>
                  <a:pt x="21130" y="19767"/>
                  <a:pt x="21130" y="19760"/>
                </a:cubicBezTo>
                <a:cubicBezTo>
                  <a:pt x="21130" y="19752"/>
                  <a:pt x="21154" y="19746"/>
                  <a:pt x="21184" y="19746"/>
                </a:cubicBezTo>
                <a:cubicBezTo>
                  <a:pt x="21213" y="19746"/>
                  <a:pt x="21237" y="19739"/>
                  <a:pt x="21237" y="19730"/>
                </a:cubicBezTo>
                <a:cubicBezTo>
                  <a:pt x="21237" y="19721"/>
                  <a:pt x="21260" y="19709"/>
                  <a:pt x="21289" y="19704"/>
                </a:cubicBezTo>
                <a:cubicBezTo>
                  <a:pt x="21369" y="19689"/>
                  <a:pt x="21457" y="19580"/>
                  <a:pt x="21440" y="19516"/>
                </a:cubicBezTo>
                <a:cubicBezTo>
                  <a:pt x="21422" y="19452"/>
                  <a:pt x="21380" y="19413"/>
                  <a:pt x="21327" y="19413"/>
                </a:cubicBezTo>
                <a:cubicBezTo>
                  <a:pt x="21306" y="19413"/>
                  <a:pt x="21245" y="19392"/>
                  <a:pt x="21190" y="19366"/>
                </a:cubicBezTo>
                <a:cubicBezTo>
                  <a:pt x="21136" y="19341"/>
                  <a:pt x="21064" y="19320"/>
                  <a:pt x="21031" y="19320"/>
                </a:cubicBezTo>
                <a:cubicBezTo>
                  <a:pt x="20997" y="19320"/>
                  <a:pt x="20968" y="19311"/>
                  <a:pt x="20968" y="19301"/>
                </a:cubicBezTo>
                <a:cubicBezTo>
                  <a:pt x="20968" y="19291"/>
                  <a:pt x="20945" y="19282"/>
                  <a:pt x="20916" y="19282"/>
                </a:cubicBezTo>
                <a:cubicBezTo>
                  <a:pt x="20888" y="19282"/>
                  <a:pt x="20856" y="19274"/>
                  <a:pt x="20847" y="19264"/>
                </a:cubicBezTo>
                <a:cubicBezTo>
                  <a:pt x="20838" y="19254"/>
                  <a:pt x="20812" y="19245"/>
                  <a:pt x="20788" y="19245"/>
                </a:cubicBezTo>
                <a:cubicBezTo>
                  <a:pt x="20765" y="19245"/>
                  <a:pt x="20726" y="19234"/>
                  <a:pt x="20703" y="19221"/>
                </a:cubicBezTo>
                <a:cubicBezTo>
                  <a:pt x="20680" y="19207"/>
                  <a:pt x="20618" y="19185"/>
                  <a:pt x="20566" y="19172"/>
                </a:cubicBezTo>
                <a:cubicBezTo>
                  <a:pt x="20417" y="19135"/>
                  <a:pt x="20342" y="19114"/>
                  <a:pt x="20041" y="19022"/>
                </a:cubicBezTo>
                <a:cubicBezTo>
                  <a:pt x="19967" y="19000"/>
                  <a:pt x="19882" y="18976"/>
                  <a:pt x="19852" y="18968"/>
                </a:cubicBezTo>
                <a:cubicBezTo>
                  <a:pt x="19823" y="18960"/>
                  <a:pt x="19756" y="18939"/>
                  <a:pt x="19702" y="18923"/>
                </a:cubicBezTo>
                <a:cubicBezTo>
                  <a:pt x="19648" y="18907"/>
                  <a:pt x="19596" y="18894"/>
                  <a:pt x="19587" y="18894"/>
                </a:cubicBezTo>
                <a:cubicBezTo>
                  <a:pt x="19578" y="18894"/>
                  <a:pt x="19479" y="18864"/>
                  <a:pt x="19367" y="18829"/>
                </a:cubicBezTo>
                <a:cubicBezTo>
                  <a:pt x="19255" y="18793"/>
                  <a:pt x="19152" y="18764"/>
                  <a:pt x="19138" y="18764"/>
                </a:cubicBezTo>
                <a:cubicBezTo>
                  <a:pt x="19124" y="18764"/>
                  <a:pt x="19114" y="18755"/>
                  <a:pt x="19114" y="18745"/>
                </a:cubicBezTo>
                <a:cubicBezTo>
                  <a:pt x="19114" y="18735"/>
                  <a:pt x="19095" y="18726"/>
                  <a:pt x="19073" y="18726"/>
                </a:cubicBezTo>
                <a:cubicBezTo>
                  <a:pt x="19051" y="18726"/>
                  <a:pt x="19011" y="18718"/>
                  <a:pt x="18986" y="18709"/>
                </a:cubicBezTo>
                <a:cubicBezTo>
                  <a:pt x="18910" y="18683"/>
                  <a:pt x="18808" y="18655"/>
                  <a:pt x="18743" y="18643"/>
                </a:cubicBezTo>
                <a:cubicBezTo>
                  <a:pt x="18710" y="18636"/>
                  <a:pt x="18682" y="18623"/>
                  <a:pt x="18682" y="18613"/>
                </a:cubicBezTo>
                <a:cubicBezTo>
                  <a:pt x="18682" y="18604"/>
                  <a:pt x="18652" y="18596"/>
                  <a:pt x="18615" y="18596"/>
                </a:cubicBezTo>
                <a:cubicBezTo>
                  <a:pt x="18578" y="18596"/>
                  <a:pt x="18548" y="18588"/>
                  <a:pt x="18548" y="18578"/>
                </a:cubicBezTo>
                <a:cubicBezTo>
                  <a:pt x="18548" y="18567"/>
                  <a:pt x="18513" y="18559"/>
                  <a:pt x="18469" y="18559"/>
                </a:cubicBezTo>
                <a:cubicBezTo>
                  <a:pt x="18426" y="18559"/>
                  <a:pt x="18384" y="18551"/>
                  <a:pt x="18375" y="18540"/>
                </a:cubicBezTo>
                <a:cubicBezTo>
                  <a:pt x="18366" y="18530"/>
                  <a:pt x="18306" y="18522"/>
                  <a:pt x="18242" y="18522"/>
                </a:cubicBezTo>
                <a:cubicBezTo>
                  <a:pt x="18046" y="18522"/>
                  <a:pt x="18027" y="18552"/>
                  <a:pt x="18016" y="18877"/>
                </a:cubicBezTo>
                <a:lnTo>
                  <a:pt x="18004" y="19154"/>
                </a:lnTo>
                <a:lnTo>
                  <a:pt x="16320" y="19145"/>
                </a:lnTo>
                <a:cubicBezTo>
                  <a:pt x="15394" y="19140"/>
                  <a:pt x="14448" y="19129"/>
                  <a:pt x="14219" y="19121"/>
                </a:cubicBezTo>
                <a:lnTo>
                  <a:pt x="13801" y="19106"/>
                </a:lnTo>
                <a:lnTo>
                  <a:pt x="14529" y="19095"/>
                </a:lnTo>
                <a:cubicBezTo>
                  <a:pt x="14928" y="19088"/>
                  <a:pt x="15339" y="19073"/>
                  <a:pt x="15443" y="19061"/>
                </a:cubicBezTo>
                <a:cubicBezTo>
                  <a:pt x="15546" y="19049"/>
                  <a:pt x="15692" y="19036"/>
                  <a:pt x="15766" y="19030"/>
                </a:cubicBezTo>
                <a:cubicBezTo>
                  <a:pt x="15840" y="19024"/>
                  <a:pt x="15913" y="19012"/>
                  <a:pt x="15928" y="19004"/>
                </a:cubicBezTo>
                <a:cubicBezTo>
                  <a:pt x="15969" y="18980"/>
                  <a:pt x="16188" y="18931"/>
                  <a:pt x="16249" y="18931"/>
                </a:cubicBezTo>
                <a:cubicBezTo>
                  <a:pt x="16278" y="18931"/>
                  <a:pt x="16369" y="18908"/>
                  <a:pt x="16451" y="18881"/>
                </a:cubicBezTo>
                <a:cubicBezTo>
                  <a:pt x="16532" y="18854"/>
                  <a:pt x="16629" y="18824"/>
                  <a:pt x="16666" y="18815"/>
                </a:cubicBezTo>
                <a:cubicBezTo>
                  <a:pt x="16703" y="18805"/>
                  <a:pt x="16755" y="18788"/>
                  <a:pt x="16781" y="18779"/>
                </a:cubicBezTo>
                <a:cubicBezTo>
                  <a:pt x="16806" y="18770"/>
                  <a:pt x="16846" y="18764"/>
                  <a:pt x="16868" y="18764"/>
                </a:cubicBezTo>
                <a:cubicBezTo>
                  <a:pt x="16891" y="18764"/>
                  <a:pt x="16909" y="18756"/>
                  <a:pt x="16909" y="18746"/>
                </a:cubicBezTo>
                <a:cubicBezTo>
                  <a:pt x="16909" y="18737"/>
                  <a:pt x="16997" y="18700"/>
                  <a:pt x="17104" y="18664"/>
                </a:cubicBezTo>
                <a:cubicBezTo>
                  <a:pt x="17211" y="18629"/>
                  <a:pt x="17352" y="18572"/>
                  <a:pt x="17418" y="18539"/>
                </a:cubicBezTo>
                <a:cubicBezTo>
                  <a:pt x="17485" y="18506"/>
                  <a:pt x="17632" y="18435"/>
                  <a:pt x="17744" y="18382"/>
                </a:cubicBezTo>
                <a:cubicBezTo>
                  <a:pt x="17976" y="18273"/>
                  <a:pt x="18056" y="18231"/>
                  <a:pt x="18117" y="18181"/>
                </a:cubicBezTo>
                <a:cubicBezTo>
                  <a:pt x="18140" y="18162"/>
                  <a:pt x="18182" y="18132"/>
                  <a:pt x="18211" y="18116"/>
                </a:cubicBezTo>
                <a:cubicBezTo>
                  <a:pt x="18272" y="18082"/>
                  <a:pt x="18453" y="17953"/>
                  <a:pt x="18593" y="17845"/>
                </a:cubicBezTo>
                <a:cubicBezTo>
                  <a:pt x="18645" y="17804"/>
                  <a:pt x="18759" y="17701"/>
                  <a:pt x="18846" y="17614"/>
                </a:cubicBezTo>
                <a:cubicBezTo>
                  <a:pt x="18933" y="17527"/>
                  <a:pt x="19025" y="17439"/>
                  <a:pt x="19048" y="17419"/>
                </a:cubicBezTo>
                <a:cubicBezTo>
                  <a:pt x="19072" y="17398"/>
                  <a:pt x="19104" y="17363"/>
                  <a:pt x="19120" y="17340"/>
                </a:cubicBezTo>
                <a:cubicBezTo>
                  <a:pt x="19136" y="17317"/>
                  <a:pt x="19158" y="17298"/>
                  <a:pt x="19170" y="17298"/>
                </a:cubicBezTo>
                <a:cubicBezTo>
                  <a:pt x="19181" y="17298"/>
                  <a:pt x="19204" y="17268"/>
                  <a:pt x="19221" y="17230"/>
                </a:cubicBezTo>
                <a:cubicBezTo>
                  <a:pt x="19239" y="17192"/>
                  <a:pt x="19276" y="17143"/>
                  <a:pt x="19302" y="17123"/>
                </a:cubicBezTo>
                <a:cubicBezTo>
                  <a:pt x="19360" y="17078"/>
                  <a:pt x="19572" y="16773"/>
                  <a:pt x="19572" y="16734"/>
                </a:cubicBezTo>
                <a:cubicBezTo>
                  <a:pt x="19572" y="16719"/>
                  <a:pt x="19583" y="16705"/>
                  <a:pt x="19596" y="16705"/>
                </a:cubicBezTo>
                <a:cubicBezTo>
                  <a:pt x="19610" y="16705"/>
                  <a:pt x="19628" y="16679"/>
                  <a:pt x="19639" y="16646"/>
                </a:cubicBezTo>
                <a:cubicBezTo>
                  <a:pt x="19649" y="16613"/>
                  <a:pt x="19668" y="16573"/>
                  <a:pt x="19679" y="16558"/>
                </a:cubicBezTo>
                <a:cubicBezTo>
                  <a:pt x="19711" y="16514"/>
                  <a:pt x="19758" y="16380"/>
                  <a:pt x="19816" y="16176"/>
                </a:cubicBezTo>
                <a:cubicBezTo>
                  <a:pt x="19845" y="16074"/>
                  <a:pt x="19881" y="15959"/>
                  <a:pt x="19895" y="15918"/>
                </a:cubicBezTo>
                <a:cubicBezTo>
                  <a:pt x="19926" y="15822"/>
                  <a:pt x="19908" y="14839"/>
                  <a:pt x="19872" y="14694"/>
                </a:cubicBezTo>
                <a:cubicBezTo>
                  <a:pt x="19826" y="14506"/>
                  <a:pt x="19706" y="14181"/>
                  <a:pt x="19632" y="14045"/>
                </a:cubicBezTo>
                <a:cubicBezTo>
                  <a:pt x="19543" y="13881"/>
                  <a:pt x="19282" y="13507"/>
                  <a:pt x="19199" y="13427"/>
                </a:cubicBezTo>
                <a:cubicBezTo>
                  <a:pt x="19164" y="13393"/>
                  <a:pt x="19140" y="13364"/>
                  <a:pt x="19145" y="13362"/>
                </a:cubicBezTo>
                <a:cubicBezTo>
                  <a:pt x="19371" y="13251"/>
                  <a:pt x="19453" y="13209"/>
                  <a:pt x="19464" y="13201"/>
                </a:cubicBezTo>
                <a:cubicBezTo>
                  <a:pt x="19471" y="13195"/>
                  <a:pt x="19572" y="13134"/>
                  <a:pt x="19691" y="13064"/>
                </a:cubicBezTo>
                <a:cubicBezTo>
                  <a:pt x="19809" y="12994"/>
                  <a:pt x="19917" y="12921"/>
                  <a:pt x="19931" y="12902"/>
                </a:cubicBezTo>
                <a:cubicBezTo>
                  <a:pt x="19944" y="12883"/>
                  <a:pt x="19964" y="12867"/>
                  <a:pt x="19976" y="12867"/>
                </a:cubicBezTo>
                <a:cubicBezTo>
                  <a:pt x="19987" y="12867"/>
                  <a:pt x="20048" y="12827"/>
                  <a:pt x="20113" y="12779"/>
                </a:cubicBezTo>
                <a:cubicBezTo>
                  <a:pt x="20177" y="12731"/>
                  <a:pt x="20277" y="12659"/>
                  <a:pt x="20335" y="12618"/>
                </a:cubicBezTo>
                <a:cubicBezTo>
                  <a:pt x="20392" y="12577"/>
                  <a:pt x="20504" y="12477"/>
                  <a:pt x="20586" y="12395"/>
                </a:cubicBezTo>
                <a:cubicBezTo>
                  <a:pt x="20668" y="12313"/>
                  <a:pt x="20764" y="12221"/>
                  <a:pt x="20797" y="12190"/>
                </a:cubicBezTo>
                <a:cubicBezTo>
                  <a:pt x="20889" y="12107"/>
                  <a:pt x="21137" y="11765"/>
                  <a:pt x="21246" y="11574"/>
                </a:cubicBezTo>
                <a:cubicBezTo>
                  <a:pt x="21499" y="11134"/>
                  <a:pt x="21584" y="10792"/>
                  <a:pt x="21583" y="10215"/>
                </a:cubicBezTo>
                <a:cubicBezTo>
                  <a:pt x="21582" y="9651"/>
                  <a:pt x="21521" y="9375"/>
                  <a:pt x="21298" y="8919"/>
                </a:cubicBezTo>
                <a:cubicBezTo>
                  <a:pt x="21223" y="8765"/>
                  <a:pt x="21143" y="8627"/>
                  <a:pt x="21103" y="8584"/>
                </a:cubicBezTo>
                <a:cubicBezTo>
                  <a:pt x="21088" y="8569"/>
                  <a:pt x="21064" y="8535"/>
                  <a:pt x="21049" y="8510"/>
                </a:cubicBezTo>
                <a:cubicBezTo>
                  <a:pt x="20967" y="8374"/>
                  <a:pt x="20858" y="8251"/>
                  <a:pt x="20589" y="7991"/>
                </a:cubicBezTo>
                <a:cubicBezTo>
                  <a:pt x="20252" y="7666"/>
                  <a:pt x="20229" y="7648"/>
                  <a:pt x="19733" y="7323"/>
                </a:cubicBezTo>
                <a:cubicBezTo>
                  <a:pt x="19710" y="7308"/>
                  <a:pt x="19648" y="7275"/>
                  <a:pt x="19596" y="7250"/>
                </a:cubicBezTo>
                <a:cubicBezTo>
                  <a:pt x="19545" y="7225"/>
                  <a:pt x="19498" y="7200"/>
                  <a:pt x="19491" y="7193"/>
                </a:cubicBezTo>
                <a:cubicBezTo>
                  <a:pt x="19477" y="7181"/>
                  <a:pt x="19368" y="7130"/>
                  <a:pt x="19127" y="7023"/>
                </a:cubicBezTo>
                <a:cubicBezTo>
                  <a:pt x="18934" y="6936"/>
                  <a:pt x="18841" y="6900"/>
                  <a:pt x="18757" y="6877"/>
                </a:cubicBezTo>
                <a:cubicBezTo>
                  <a:pt x="18716" y="6866"/>
                  <a:pt x="18682" y="6849"/>
                  <a:pt x="18682" y="6840"/>
                </a:cubicBezTo>
                <a:cubicBezTo>
                  <a:pt x="18682" y="6831"/>
                  <a:pt x="18661" y="6823"/>
                  <a:pt x="18635" y="6823"/>
                </a:cubicBezTo>
                <a:cubicBezTo>
                  <a:pt x="18609" y="6822"/>
                  <a:pt x="18558" y="6805"/>
                  <a:pt x="18521" y="6786"/>
                </a:cubicBezTo>
                <a:cubicBezTo>
                  <a:pt x="18484" y="6766"/>
                  <a:pt x="18437" y="6749"/>
                  <a:pt x="18415" y="6748"/>
                </a:cubicBezTo>
                <a:cubicBezTo>
                  <a:pt x="18393" y="6748"/>
                  <a:pt x="18346" y="6731"/>
                  <a:pt x="18312" y="6711"/>
                </a:cubicBezTo>
                <a:lnTo>
                  <a:pt x="18249" y="6676"/>
                </a:lnTo>
                <a:lnTo>
                  <a:pt x="18303" y="6623"/>
                </a:lnTo>
                <a:cubicBezTo>
                  <a:pt x="18398" y="6531"/>
                  <a:pt x="18763" y="5954"/>
                  <a:pt x="18763" y="5896"/>
                </a:cubicBezTo>
                <a:cubicBezTo>
                  <a:pt x="18763" y="5881"/>
                  <a:pt x="18787" y="5823"/>
                  <a:pt x="18817" y="5769"/>
                </a:cubicBezTo>
                <a:cubicBezTo>
                  <a:pt x="18847" y="5715"/>
                  <a:pt x="18903" y="5570"/>
                  <a:pt x="18943" y="5446"/>
                </a:cubicBezTo>
                <a:cubicBezTo>
                  <a:pt x="19011" y="5231"/>
                  <a:pt x="19016" y="5192"/>
                  <a:pt x="19017" y="4700"/>
                </a:cubicBezTo>
                <a:cubicBezTo>
                  <a:pt x="19018" y="4156"/>
                  <a:pt x="19023" y="4188"/>
                  <a:pt x="18880" y="3782"/>
                </a:cubicBezTo>
                <a:cubicBezTo>
                  <a:pt x="18741" y="3386"/>
                  <a:pt x="18491" y="2995"/>
                  <a:pt x="18186" y="2697"/>
                </a:cubicBezTo>
                <a:cubicBezTo>
                  <a:pt x="18082" y="2595"/>
                  <a:pt x="17949" y="2464"/>
                  <a:pt x="17892" y="2406"/>
                </a:cubicBezTo>
                <a:cubicBezTo>
                  <a:pt x="17777" y="2289"/>
                  <a:pt x="17266" y="1923"/>
                  <a:pt x="17057" y="1808"/>
                </a:cubicBezTo>
                <a:cubicBezTo>
                  <a:pt x="16983" y="1767"/>
                  <a:pt x="16918" y="1727"/>
                  <a:pt x="16913" y="1720"/>
                </a:cubicBezTo>
                <a:cubicBezTo>
                  <a:pt x="16908" y="1712"/>
                  <a:pt x="16887" y="1706"/>
                  <a:pt x="16866" y="1706"/>
                </a:cubicBezTo>
                <a:cubicBezTo>
                  <a:pt x="16845" y="1706"/>
                  <a:pt x="16828" y="1698"/>
                  <a:pt x="16828" y="1687"/>
                </a:cubicBezTo>
                <a:cubicBezTo>
                  <a:pt x="16828" y="1677"/>
                  <a:pt x="16814" y="1669"/>
                  <a:pt x="16799" y="1669"/>
                </a:cubicBezTo>
                <a:cubicBezTo>
                  <a:pt x="16783" y="1669"/>
                  <a:pt x="16756" y="1661"/>
                  <a:pt x="16738" y="1650"/>
                </a:cubicBezTo>
                <a:cubicBezTo>
                  <a:pt x="16591" y="1565"/>
                  <a:pt x="16540" y="1539"/>
                  <a:pt x="16516" y="1539"/>
                </a:cubicBezTo>
                <a:cubicBezTo>
                  <a:pt x="16500" y="1539"/>
                  <a:pt x="16465" y="1524"/>
                  <a:pt x="16435" y="1505"/>
                </a:cubicBezTo>
                <a:cubicBezTo>
                  <a:pt x="16405" y="1485"/>
                  <a:pt x="16334" y="1455"/>
                  <a:pt x="16276" y="1436"/>
                </a:cubicBezTo>
                <a:cubicBezTo>
                  <a:pt x="16217" y="1418"/>
                  <a:pt x="16162" y="1396"/>
                  <a:pt x="16154" y="1390"/>
                </a:cubicBezTo>
                <a:cubicBezTo>
                  <a:pt x="16142" y="1379"/>
                  <a:pt x="16051" y="1348"/>
                  <a:pt x="15739" y="1250"/>
                </a:cubicBezTo>
                <a:cubicBezTo>
                  <a:pt x="15665" y="1227"/>
                  <a:pt x="15537" y="1193"/>
                  <a:pt x="15456" y="1175"/>
                </a:cubicBezTo>
                <a:cubicBezTo>
                  <a:pt x="15375" y="1156"/>
                  <a:pt x="15302" y="1136"/>
                  <a:pt x="15294" y="1131"/>
                </a:cubicBezTo>
                <a:cubicBezTo>
                  <a:pt x="15287" y="1126"/>
                  <a:pt x="15244" y="1119"/>
                  <a:pt x="15200" y="1116"/>
                </a:cubicBezTo>
                <a:cubicBezTo>
                  <a:pt x="15156" y="1112"/>
                  <a:pt x="15099" y="1102"/>
                  <a:pt x="15074" y="1092"/>
                </a:cubicBezTo>
                <a:cubicBezTo>
                  <a:pt x="15049" y="1083"/>
                  <a:pt x="14995" y="1076"/>
                  <a:pt x="14953" y="1075"/>
                </a:cubicBezTo>
                <a:cubicBezTo>
                  <a:pt x="14911" y="1075"/>
                  <a:pt x="14854" y="1062"/>
                  <a:pt x="14825" y="1048"/>
                </a:cubicBezTo>
                <a:cubicBezTo>
                  <a:pt x="14796" y="1032"/>
                  <a:pt x="14715" y="1020"/>
                  <a:pt x="14643" y="1020"/>
                </a:cubicBezTo>
                <a:cubicBezTo>
                  <a:pt x="14572" y="1020"/>
                  <a:pt x="14515" y="1011"/>
                  <a:pt x="14515" y="1001"/>
                </a:cubicBezTo>
                <a:cubicBezTo>
                  <a:pt x="14515" y="990"/>
                  <a:pt x="14425" y="982"/>
                  <a:pt x="14300" y="982"/>
                </a:cubicBezTo>
                <a:cubicBezTo>
                  <a:pt x="14174" y="982"/>
                  <a:pt x="14084" y="975"/>
                  <a:pt x="14084" y="964"/>
                </a:cubicBezTo>
                <a:cubicBezTo>
                  <a:pt x="14084" y="939"/>
                  <a:pt x="13179" y="939"/>
                  <a:pt x="13157" y="964"/>
                </a:cubicBezTo>
                <a:cubicBezTo>
                  <a:pt x="13148" y="974"/>
                  <a:pt x="13045" y="982"/>
                  <a:pt x="12928" y="982"/>
                </a:cubicBezTo>
                <a:cubicBezTo>
                  <a:pt x="12804" y="982"/>
                  <a:pt x="12712" y="990"/>
                  <a:pt x="12712" y="1001"/>
                </a:cubicBezTo>
                <a:cubicBezTo>
                  <a:pt x="12712" y="1011"/>
                  <a:pt x="12663" y="1020"/>
                  <a:pt x="12600" y="1020"/>
                </a:cubicBezTo>
                <a:cubicBezTo>
                  <a:pt x="12537" y="1020"/>
                  <a:pt x="12449" y="1032"/>
                  <a:pt x="12407" y="1048"/>
                </a:cubicBezTo>
                <a:cubicBezTo>
                  <a:pt x="12365" y="1063"/>
                  <a:pt x="12296" y="1075"/>
                  <a:pt x="12254" y="1075"/>
                </a:cubicBezTo>
                <a:cubicBezTo>
                  <a:pt x="12213" y="1075"/>
                  <a:pt x="12171" y="1084"/>
                  <a:pt x="12162" y="1094"/>
                </a:cubicBezTo>
                <a:cubicBezTo>
                  <a:pt x="12153" y="1104"/>
                  <a:pt x="12103" y="1113"/>
                  <a:pt x="12052" y="1113"/>
                </a:cubicBezTo>
                <a:cubicBezTo>
                  <a:pt x="12001" y="1113"/>
                  <a:pt x="11960" y="1121"/>
                  <a:pt x="11960" y="1131"/>
                </a:cubicBezTo>
                <a:cubicBezTo>
                  <a:pt x="11960" y="1141"/>
                  <a:pt x="11938" y="1150"/>
                  <a:pt x="11909" y="1150"/>
                </a:cubicBezTo>
                <a:cubicBezTo>
                  <a:pt x="11861" y="1150"/>
                  <a:pt x="11730" y="1182"/>
                  <a:pt x="11606" y="1226"/>
                </a:cubicBezTo>
                <a:cubicBezTo>
                  <a:pt x="11492" y="1265"/>
                  <a:pt x="11413" y="1245"/>
                  <a:pt x="11249" y="1130"/>
                </a:cubicBezTo>
                <a:cubicBezTo>
                  <a:pt x="11160" y="1068"/>
                  <a:pt x="11045" y="994"/>
                  <a:pt x="10995" y="967"/>
                </a:cubicBezTo>
                <a:cubicBezTo>
                  <a:pt x="10944" y="940"/>
                  <a:pt x="10854" y="886"/>
                  <a:pt x="10795" y="848"/>
                </a:cubicBezTo>
                <a:cubicBezTo>
                  <a:pt x="10736" y="809"/>
                  <a:pt x="10679" y="778"/>
                  <a:pt x="10669" y="778"/>
                </a:cubicBezTo>
                <a:cubicBezTo>
                  <a:pt x="10659" y="778"/>
                  <a:pt x="10622" y="761"/>
                  <a:pt x="10586" y="739"/>
                </a:cubicBezTo>
                <a:cubicBezTo>
                  <a:pt x="10485" y="678"/>
                  <a:pt x="10088" y="501"/>
                  <a:pt x="10054" y="501"/>
                </a:cubicBezTo>
                <a:cubicBezTo>
                  <a:pt x="10037" y="501"/>
                  <a:pt x="10025" y="492"/>
                  <a:pt x="10025" y="482"/>
                </a:cubicBezTo>
                <a:cubicBezTo>
                  <a:pt x="10025" y="472"/>
                  <a:pt x="10002" y="463"/>
                  <a:pt x="9973" y="463"/>
                </a:cubicBezTo>
                <a:cubicBezTo>
                  <a:pt x="9945" y="463"/>
                  <a:pt x="9918" y="458"/>
                  <a:pt x="9913" y="450"/>
                </a:cubicBezTo>
                <a:cubicBezTo>
                  <a:pt x="9908" y="442"/>
                  <a:pt x="9831" y="410"/>
                  <a:pt x="9742" y="381"/>
                </a:cubicBezTo>
                <a:cubicBezTo>
                  <a:pt x="9653" y="353"/>
                  <a:pt x="9559" y="322"/>
                  <a:pt x="9533" y="313"/>
                </a:cubicBezTo>
                <a:cubicBezTo>
                  <a:pt x="9508" y="304"/>
                  <a:pt x="9465" y="296"/>
                  <a:pt x="9437" y="296"/>
                </a:cubicBezTo>
                <a:cubicBezTo>
                  <a:pt x="9409" y="296"/>
                  <a:pt x="9370" y="284"/>
                  <a:pt x="9351" y="268"/>
                </a:cubicBezTo>
                <a:cubicBezTo>
                  <a:pt x="9333" y="253"/>
                  <a:pt x="9284" y="240"/>
                  <a:pt x="9241" y="240"/>
                </a:cubicBezTo>
                <a:cubicBezTo>
                  <a:pt x="9199" y="240"/>
                  <a:pt x="9163" y="234"/>
                  <a:pt x="9163" y="225"/>
                </a:cubicBezTo>
                <a:cubicBezTo>
                  <a:pt x="9163" y="216"/>
                  <a:pt x="9125" y="202"/>
                  <a:pt x="9077" y="195"/>
                </a:cubicBezTo>
                <a:cubicBezTo>
                  <a:pt x="9029" y="189"/>
                  <a:pt x="8953" y="178"/>
                  <a:pt x="8909" y="172"/>
                </a:cubicBezTo>
                <a:cubicBezTo>
                  <a:pt x="8865" y="166"/>
                  <a:pt x="8822" y="156"/>
                  <a:pt x="8815" y="149"/>
                </a:cubicBezTo>
                <a:cubicBezTo>
                  <a:pt x="8792" y="127"/>
                  <a:pt x="8567" y="88"/>
                  <a:pt x="8411" y="79"/>
                </a:cubicBezTo>
                <a:cubicBezTo>
                  <a:pt x="8329" y="75"/>
                  <a:pt x="8252" y="64"/>
                  <a:pt x="8238" y="55"/>
                </a:cubicBezTo>
                <a:cubicBezTo>
                  <a:pt x="8224" y="45"/>
                  <a:pt x="8076" y="37"/>
                  <a:pt x="7910" y="37"/>
                </a:cubicBezTo>
                <a:cubicBezTo>
                  <a:pt x="7737" y="37"/>
                  <a:pt x="7601" y="29"/>
                  <a:pt x="7591" y="19"/>
                </a:cubicBezTo>
                <a:cubicBezTo>
                  <a:pt x="7581" y="7"/>
                  <a:pt x="7481" y="1"/>
                  <a:pt x="7380" y="0"/>
                </a:cubicBezTo>
                <a:close/>
                <a:moveTo>
                  <a:pt x="13660" y="19081"/>
                </a:moveTo>
                <a:cubicBezTo>
                  <a:pt x="13681" y="19081"/>
                  <a:pt x="13713" y="19086"/>
                  <a:pt x="13750" y="19097"/>
                </a:cubicBezTo>
                <a:cubicBezTo>
                  <a:pt x="13795" y="19110"/>
                  <a:pt x="13789" y="19113"/>
                  <a:pt x="13716" y="19114"/>
                </a:cubicBezTo>
                <a:cubicBezTo>
                  <a:pt x="13668" y="19114"/>
                  <a:pt x="13628" y="19107"/>
                  <a:pt x="13628" y="19097"/>
                </a:cubicBezTo>
                <a:cubicBezTo>
                  <a:pt x="13628" y="19086"/>
                  <a:pt x="13639" y="19081"/>
                  <a:pt x="13660" y="19081"/>
                </a:cubicBezTo>
                <a:close/>
              </a:path>
            </a:pathLst>
          </a:custGeom>
          <a:ln w="3175">
            <a:miter lim="400000"/>
          </a:ln>
        </p:spPr>
      </p:pic>
      <p:pic>
        <p:nvPicPr>
          <p:cNvPr id="148" name="IMG_1450.jpeg" descr="IMG_1450.jpe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7888992" y="3445479"/>
            <a:ext cx="3181278" cy="4460301"/>
          </a:xfrm>
          <a:prstGeom prst="rect">
            <a:avLst/>
          </a:prstGeom>
          <a:ln w="3175">
            <a:miter lim="400000"/>
          </a:ln>
        </p:spPr>
      </p:pic>
      <p:grpSp>
        <p:nvGrpSpPr>
          <p:cNvPr id="153" name="مجموعة 9"/>
          <p:cNvGrpSpPr/>
          <p:nvPr/>
        </p:nvGrpSpPr>
        <p:grpSpPr>
          <a:xfrm>
            <a:off x="9781158" y="-78935"/>
            <a:ext cx="2672159" cy="3219469"/>
            <a:chOff x="0" y="0"/>
            <a:chExt cx="2672158" cy="3219468"/>
          </a:xfrm>
        </p:grpSpPr>
        <p:sp>
          <p:nvSpPr>
            <p:cNvPr id="149" name="Freeform 8"/>
            <p:cNvSpPr/>
            <p:nvPr/>
          </p:nvSpPr>
          <p:spPr>
            <a:xfrm>
              <a:off x="0" y="0"/>
              <a:ext cx="2672159" cy="3219469"/>
            </a:xfrm>
            <a:prstGeom prst="rect">
              <a:avLst/>
            </a:prstGeom>
            <a:blipFill rotWithShape="1">
              <a:blip r:embed="rId5"/>
              <a:srcRect l="0" t="0" r="0" b="0"/>
              <a:stretch>
                <a:fillRect/>
              </a:stretch>
            </a:blipFill>
            <a:ln w="3175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l" defTabSz="609629" rtl="0">
                <a:defRPr sz="12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grpSp>
          <p:nvGrpSpPr>
            <p:cNvPr id="152" name="خارجي"/>
            <p:cNvGrpSpPr/>
            <p:nvPr/>
          </p:nvGrpSpPr>
          <p:grpSpPr>
            <a:xfrm>
              <a:off x="356134" y="956293"/>
              <a:ext cx="1855538" cy="1747358"/>
              <a:chOff x="0" y="-80248"/>
              <a:chExt cx="1855537" cy="1747356"/>
            </a:xfrm>
          </p:grpSpPr>
          <p:sp>
            <p:nvSpPr>
              <p:cNvPr id="150" name="بيضاوي"/>
              <p:cNvSpPr/>
              <p:nvPr/>
            </p:nvSpPr>
            <p:spPr>
              <a:xfrm>
                <a:off x="0" y="269705"/>
                <a:ext cx="1855538" cy="1207947"/>
              </a:xfrm>
              <a:prstGeom prst="ellipse">
                <a:avLst/>
              </a:prstGeom>
              <a:solidFill>
                <a:srgbClr val="FFFFFF">
                  <a:alpha val="69804"/>
                </a:srgbClr>
              </a:solidFill>
              <a:ln w="3175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defTabSz="412734" rtl="0">
                  <a:defRPr sz="4000">
                    <a:solidFill>
                      <a:srgbClr val="000000"/>
                    </a:solidFill>
                    <a:latin typeface="Beirut Regular"/>
                    <a:ea typeface="Beirut Regular"/>
                    <a:cs typeface="Beirut Regular"/>
                    <a:sym typeface="Beirut Regular"/>
                  </a:defRPr>
                </a:pPr>
              </a:p>
            </p:txBody>
          </p:sp>
          <p:sp>
            <p:nvSpPr>
              <p:cNvPr id="151" name="خارجي"/>
              <p:cNvSpPr txBox="1"/>
              <p:nvPr/>
            </p:nvSpPr>
            <p:spPr>
              <a:xfrm>
                <a:off x="-1" y="-80249"/>
                <a:ext cx="1689232" cy="1747357"/>
              </a:xfrm>
              <a:prstGeom prst="rect">
                <a:avLst/>
              </a:prstGeom>
              <a:noFill/>
              <a:ln w="3175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19050" tIns="19050" rIns="19050" bIns="19050" numCol="1" anchor="ctr">
                <a:noAutofit/>
              </a:bodyPr>
              <a:lstStyle/>
              <a:p>
                <a:pPr defTabSz="412734" rtl="0">
                  <a:defRPr sz="4000">
                    <a:solidFill>
                      <a:srgbClr val="000000"/>
                    </a:solidFill>
                    <a:latin typeface="Segoe UI"/>
                    <a:ea typeface="Segoe UI"/>
                    <a:cs typeface="Segoe UI"/>
                    <a:sym typeface="Segoe UI"/>
                  </a:defRPr>
                </a:pPr>
                <a:r>
                  <a:rPr b="1"/>
                  <a:t>خارج</a:t>
                </a:r>
                <a:r>
                  <a:rPr b="1"/>
                  <a:t>ي</a:t>
                </a:r>
              </a:p>
            </p:txBody>
          </p:sp>
        </p:grpSp>
      </p:grpSp>
      <p:sp>
        <p:nvSpPr>
          <p:cNvPr id="154" name="٥٠"/>
          <p:cNvSpPr/>
          <p:nvPr/>
        </p:nvSpPr>
        <p:spPr>
          <a:xfrm>
            <a:off x="7372129" y="6454126"/>
            <a:ext cx="2940140" cy="1778635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/>
          <a:lstStyle>
            <a:lvl1pPr algn="r" defTabSz="457200">
              <a:defRPr b="1" sz="7700">
                <a:solidFill>
                  <a:srgbClr val="2355CE"/>
                </a:solidFill>
                <a:latin typeface="Segoe UI"/>
                <a:ea typeface="Segoe UI"/>
                <a:cs typeface="Segoe UI"/>
                <a:sym typeface="Segoe UI"/>
              </a:defRPr>
            </a:lvl1pPr>
          </a:lstStyle>
          <a:p>
            <a:pPr rtl="0">
              <a:defRPr/>
            </a:pPr>
            <a:r>
              <a:t>  ٥٠</a:t>
            </a:r>
          </a:p>
        </p:txBody>
      </p:sp>
      <p:sp>
        <p:nvSpPr>
          <p:cNvPr id="155" name="٥٠"/>
          <p:cNvSpPr/>
          <p:nvPr/>
        </p:nvSpPr>
        <p:spPr>
          <a:xfrm>
            <a:off x="4035847" y="2605805"/>
            <a:ext cx="2298149" cy="1778635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/>
          <a:lstStyle>
            <a:lvl1pPr algn="r" defTabSz="457200">
              <a:defRPr b="1" sz="7700">
                <a:solidFill>
                  <a:srgbClr val="2355CE"/>
                </a:solidFill>
                <a:latin typeface="Segoe UI"/>
                <a:ea typeface="Segoe UI"/>
                <a:cs typeface="Segoe UI"/>
                <a:sym typeface="Segoe UI"/>
              </a:defRPr>
            </a:lvl1pPr>
          </a:lstStyle>
          <a:p>
            <a:pPr rtl="0">
              <a:defRPr/>
            </a:pPr>
            <a:r>
              <a:t>  ٥٠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nodeType="clickEffect" presetSubtype="0" presetID="1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55" grpId="3"/>
      <p:bldP build="whole" bldLvl="1" animBg="1" rev="0" advAuto="0" spid="154" grpId="2"/>
      <p:bldP build="whole" bldLvl="1" animBg="1" rev="0" advAuto="0" spid="153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مستطيل مستدير الزوايا"/>
          <p:cNvSpPr/>
          <p:nvPr/>
        </p:nvSpPr>
        <p:spPr>
          <a:xfrm>
            <a:off x="682810" y="682248"/>
            <a:ext cx="11655230" cy="8389104"/>
          </a:xfrm>
          <a:prstGeom prst="roundRect">
            <a:avLst>
              <a:gd name="adj" fmla="val 9923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158" name="IMG_1430.jpeg" descr="IMG_1430.jpeg"/>
          <p:cNvPicPr>
            <a:picLocks noChangeAspect="1"/>
          </p:cNvPicPr>
          <p:nvPr/>
        </p:nvPicPr>
        <p:blipFill>
          <a:blip r:embed="rId2">
            <a:extLst/>
          </a:blip>
          <a:srcRect l="6801" t="1694" r="4333" b="1570"/>
          <a:stretch>
            <a:fillRect/>
          </a:stretch>
        </p:blipFill>
        <p:spPr>
          <a:xfrm>
            <a:off x="973601" y="3829836"/>
            <a:ext cx="2631506" cy="52415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5" h="21597" fill="norm" stroke="1" extrusionOk="0">
                <a:moveTo>
                  <a:pt x="8789" y="0"/>
                </a:moveTo>
                <a:cubicBezTo>
                  <a:pt x="8386" y="0"/>
                  <a:pt x="7982" y="8"/>
                  <a:pt x="7935" y="26"/>
                </a:cubicBezTo>
                <a:cubicBezTo>
                  <a:pt x="7900" y="39"/>
                  <a:pt x="7814" y="51"/>
                  <a:pt x="7746" y="51"/>
                </a:cubicBezTo>
                <a:cubicBezTo>
                  <a:pt x="7679" y="51"/>
                  <a:pt x="7616" y="57"/>
                  <a:pt x="7606" y="65"/>
                </a:cubicBezTo>
                <a:cubicBezTo>
                  <a:pt x="7596" y="73"/>
                  <a:pt x="7536" y="84"/>
                  <a:pt x="7473" y="90"/>
                </a:cubicBezTo>
                <a:cubicBezTo>
                  <a:pt x="7409" y="95"/>
                  <a:pt x="7304" y="106"/>
                  <a:pt x="7242" y="111"/>
                </a:cubicBezTo>
                <a:cubicBezTo>
                  <a:pt x="7179" y="117"/>
                  <a:pt x="7113" y="131"/>
                  <a:pt x="7092" y="144"/>
                </a:cubicBezTo>
                <a:cubicBezTo>
                  <a:pt x="7071" y="157"/>
                  <a:pt x="7011" y="167"/>
                  <a:pt x="6962" y="167"/>
                </a:cubicBezTo>
                <a:cubicBezTo>
                  <a:pt x="6912" y="167"/>
                  <a:pt x="6854" y="178"/>
                  <a:pt x="6831" y="191"/>
                </a:cubicBezTo>
                <a:cubicBezTo>
                  <a:pt x="6803" y="208"/>
                  <a:pt x="6730" y="216"/>
                  <a:pt x="6600" y="216"/>
                </a:cubicBezTo>
                <a:cubicBezTo>
                  <a:pt x="6495" y="216"/>
                  <a:pt x="6399" y="223"/>
                  <a:pt x="6388" y="232"/>
                </a:cubicBezTo>
                <a:cubicBezTo>
                  <a:pt x="6377" y="241"/>
                  <a:pt x="6323" y="249"/>
                  <a:pt x="6271" y="249"/>
                </a:cubicBezTo>
                <a:cubicBezTo>
                  <a:pt x="6219" y="249"/>
                  <a:pt x="6155" y="261"/>
                  <a:pt x="6128" y="275"/>
                </a:cubicBezTo>
                <a:cubicBezTo>
                  <a:pt x="6101" y="288"/>
                  <a:pt x="6056" y="299"/>
                  <a:pt x="6030" y="299"/>
                </a:cubicBezTo>
                <a:cubicBezTo>
                  <a:pt x="6004" y="299"/>
                  <a:pt x="5965" y="310"/>
                  <a:pt x="5942" y="324"/>
                </a:cubicBezTo>
                <a:cubicBezTo>
                  <a:pt x="5920" y="337"/>
                  <a:pt x="5874" y="348"/>
                  <a:pt x="5841" y="348"/>
                </a:cubicBezTo>
                <a:cubicBezTo>
                  <a:pt x="5808" y="348"/>
                  <a:pt x="5774" y="356"/>
                  <a:pt x="5763" y="365"/>
                </a:cubicBezTo>
                <a:cubicBezTo>
                  <a:pt x="5752" y="374"/>
                  <a:pt x="5717" y="381"/>
                  <a:pt x="5685" y="381"/>
                </a:cubicBezTo>
                <a:cubicBezTo>
                  <a:pt x="5653" y="381"/>
                  <a:pt x="5581" y="403"/>
                  <a:pt x="5528" y="430"/>
                </a:cubicBezTo>
                <a:cubicBezTo>
                  <a:pt x="5476" y="457"/>
                  <a:pt x="5420" y="480"/>
                  <a:pt x="5401" y="481"/>
                </a:cubicBezTo>
                <a:cubicBezTo>
                  <a:pt x="5383" y="481"/>
                  <a:pt x="5309" y="509"/>
                  <a:pt x="5235" y="543"/>
                </a:cubicBezTo>
                <a:cubicBezTo>
                  <a:pt x="5162" y="577"/>
                  <a:pt x="5063" y="614"/>
                  <a:pt x="5017" y="626"/>
                </a:cubicBezTo>
                <a:cubicBezTo>
                  <a:pt x="4935" y="648"/>
                  <a:pt x="4727" y="746"/>
                  <a:pt x="4590" y="827"/>
                </a:cubicBezTo>
                <a:cubicBezTo>
                  <a:pt x="4109" y="1115"/>
                  <a:pt x="3696" y="1423"/>
                  <a:pt x="3659" y="1522"/>
                </a:cubicBezTo>
                <a:cubicBezTo>
                  <a:pt x="3651" y="1544"/>
                  <a:pt x="3643" y="1564"/>
                  <a:pt x="3639" y="1567"/>
                </a:cubicBezTo>
                <a:cubicBezTo>
                  <a:pt x="3636" y="1569"/>
                  <a:pt x="3629" y="1576"/>
                  <a:pt x="3626" y="1583"/>
                </a:cubicBezTo>
                <a:cubicBezTo>
                  <a:pt x="3623" y="1590"/>
                  <a:pt x="3604" y="1611"/>
                  <a:pt x="3584" y="1629"/>
                </a:cubicBezTo>
                <a:cubicBezTo>
                  <a:pt x="3564" y="1647"/>
                  <a:pt x="3541" y="1683"/>
                  <a:pt x="3532" y="1710"/>
                </a:cubicBezTo>
                <a:cubicBezTo>
                  <a:pt x="3523" y="1738"/>
                  <a:pt x="3501" y="1779"/>
                  <a:pt x="3483" y="1802"/>
                </a:cubicBezTo>
                <a:cubicBezTo>
                  <a:pt x="3465" y="1825"/>
                  <a:pt x="3453" y="1847"/>
                  <a:pt x="3454" y="1851"/>
                </a:cubicBezTo>
                <a:cubicBezTo>
                  <a:pt x="3458" y="1888"/>
                  <a:pt x="3399" y="2028"/>
                  <a:pt x="3372" y="2044"/>
                </a:cubicBezTo>
                <a:cubicBezTo>
                  <a:pt x="3354" y="2055"/>
                  <a:pt x="3348" y="2077"/>
                  <a:pt x="3359" y="2091"/>
                </a:cubicBezTo>
                <a:cubicBezTo>
                  <a:pt x="3385" y="2125"/>
                  <a:pt x="3320" y="2332"/>
                  <a:pt x="3278" y="2353"/>
                </a:cubicBezTo>
                <a:cubicBezTo>
                  <a:pt x="3239" y="2373"/>
                  <a:pt x="3236" y="2561"/>
                  <a:pt x="3275" y="2561"/>
                </a:cubicBezTo>
                <a:cubicBezTo>
                  <a:pt x="3302" y="2561"/>
                  <a:pt x="3362" y="2686"/>
                  <a:pt x="3350" y="2716"/>
                </a:cubicBezTo>
                <a:cubicBezTo>
                  <a:pt x="3346" y="2724"/>
                  <a:pt x="3355" y="2738"/>
                  <a:pt x="3372" y="2749"/>
                </a:cubicBezTo>
                <a:cubicBezTo>
                  <a:pt x="3400" y="2766"/>
                  <a:pt x="3442" y="2891"/>
                  <a:pt x="3460" y="3007"/>
                </a:cubicBezTo>
                <a:cubicBezTo>
                  <a:pt x="3464" y="3030"/>
                  <a:pt x="3472" y="3051"/>
                  <a:pt x="3477" y="3053"/>
                </a:cubicBezTo>
                <a:cubicBezTo>
                  <a:pt x="3481" y="3055"/>
                  <a:pt x="3487" y="3063"/>
                  <a:pt x="3490" y="3071"/>
                </a:cubicBezTo>
                <a:cubicBezTo>
                  <a:pt x="3492" y="3079"/>
                  <a:pt x="3505" y="3092"/>
                  <a:pt x="3519" y="3099"/>
                </a:cubicBezTo>
                <a:cubicBezTo>
                  <a:pt x="3532" y="3106"/>
                  <a:pt x="3542" y="3125"/>
                  <a:pt x="3542" y="3143"/>
                </a:cubicBezTo>
                <a:cubicBezTo>
                  <a:pt x="3542" y="3160"/>
                  <a:pt x="3564" y="3196"/>
                  <a:pt x="3591" y="3220"/>
                </a:cubicBezTo>
                <a:cubicBezTo>
                  <a:pt x="3617" y="3244"/>
                  <a:pt x="3648" y="3298"/>
                  <a:pt x="3659" y="3341"/>
                </a:cubicBezTo>
                <a:cubicBezTo>
                  <a:pt x="3670" y="3384"/>
                  <a:pt x="3688" y="3419"/>
                  <a:pt x="3701" y="3419"/>
                </a:cubicBezTo>
                <a:cubicBezTo>
                  <a:pt x="3714" y="3419"/>
                  <a:pt x="3728" y="3434"/>
                  <a:pt x="3731" y="3452"/>
                </a:cubicBezTo>
                <a:cubicBezTo>
                  <a:pt x="3736" y="3490"/>
                  <a:pt x="3833" y="3568"/>
                  <a:pt x="3874" y="3568"/>
                </a:cubicBezTo>
                <a:cubicBezTo>
                  <a:pt x="3890" y="3568"/>
                  <a:pt x="3947" y="3618"/>
                  <a:pt x="4001" y="3678"/>
                </a:cubicBezTo>
                <a:cubicBezTo>
                  <a:pt x="4058" y="3741"/>
                  <a:pt x="4162" y="3816"/>
                  <a:pt x="4248" y="3859"/>
                </a:cubicBezTo>
                <a:cubicBezTo>
                  <a:pt x="4396" y="3932"/>
                  <a:pt x="4431" y="3964"/>
                  <a:pt x="4362" y="3964"/>
                </a:cubicBezTo>
                <a:cubicBezTo>
                  <a:pt x="4271" y="3964"/>
                  <a:pt x="3966" y="4151"/>
                  <a:pt x="3770" y="4329"/>
                </a:cubicBezTo>
                <a:cubicBezTo>
                  <a:pt x="3643" y="4443"/>
                  <a:pt x="3494" y="4552"/>
                  <a:pt x="3389" y="4606"/>
                </a:cubicBezTo>
                <a:cubicBezTo>
                  <a:pt x="3293" y="4656"/>
                  <a:pt x="3213" y="4707"/>
                  <a:pt x="3213" y="4719"/>
                </a:cubicBezTo>
                <a:cubicBezTo>
                  <a:pt x="3213" y="4732"/>
                  <a:pt x="3199" y="4741"/>
                  <a:pt x="3183" y="4741"/>
                </a:cubicBezTo>
                <a:cubicBezTo>
                  <a:pt x="3161" y="4741"/>
                  <a:pt x="3104" y="4865"/>
                  <a:pt x="3109" y="4906"/>
                </a:cubicBezTo>
                <a:cubicBezTo>
                  <a:pt x="3109" y="4910"/>
                  <a:pt x="3089" y="4920"/>
                  <a:pt x="3063" y="4927"/>
                </a:cubicBezTo>
                <a:cubicBezTo>
                  <a:pt x="3037" y="4934"/>
                  <a:pt x="3017" y="4951"/>
                  <a:pt x="3017" y="4963"/>
                </a:cubicBezTo>
                <a:cubicBezTo>
                  <a:pt x="3017" y="4975"/>
                  <a:pt x="2978" y="5019"/>
                  <a:pt x="2933" y="5059"/>
                </a:cubicBezTo>
                <a:cubicBezTo>
                  <a:pt x="2819" y="5162"/>
                  <a:pt x="2764" y="5270"/>
                  <a:pt x="2744" y="5426"/>
                </a:cubicBezTo>
                <a:cubicBezTo>
                  <a:pt x="2733" y="5510"/>
                  <a:pt x="2693" y="5598"/>
                  <a:pt x="2640" y="5669"/>
                </a:cubicBezTo>
                <a:cubicBezTo>
                  <a:pt x="2593" y="5731"/>
                  <a:pt x="2547" y="5823"/>
                  <a:pt x="2535" y="5875"/>
                </a:cubicBezTo>
                <a:cubicBezTo>
                  <a:pt x="2504" y="6017"/>
                  <a:pt x="2408" y="6130"/>
                  <a:pt x="2242" y="6220"/>
                </a:cubicBezTo>
                <a:cubicBezTo>
                  <a:pt x="2092" y="6302"/>
                  <a:pt x="1947" y="6434"/>
                  <a:pt x="1848" y="6577"/>
                </a:cubicBezTo>
                <a:cubicBezTo>
                  <a:pt x="1819" y="6620"/>
                  <a:pt x="1730" y="6693"/>
                  <a:pt x="1649" y="6737"/>
                </a:cubicBezTo>
                <a:cubicBezTo>
                  <a:pt x="1569" y="6782"/>
                  <a:pt x="1503" y="6827"/>
                  <a:pt x="1503" y="6839"/>
                </a:cubicBezTo>
                <a:cubicBezTo>
                  <a:pt x="1503" y="6850"/>
                  <a:pt x="1483" y="6872"/>
                  <a:pt x="1457" y="6886"/>
                </a:cubicBezTo>
                <a:cubicBezTo>
                  <a:pt x="1432" y="6900"/>
                  <a:pt x="1405" y="6923"/>
                  <a:pt x="1399" y="6937"/>
                </a:cubicBezTo>
                <a:cubicBezTo>
                  <a:pt x="1393" y="6950"/>
                  <a:pt x="1371" y="6968"/>
                  <a:pt x="1350" y="6978"/>
                </a:cubicBezTo>
                <a:cubicBezTo>
                  <a:pt x="1328" y="6987"/>
                  <a:pt x="1306" y="7004"/>
                  <a:pt x="1301" y="7017"/>
                </a:cubicBezTo>
                <a:cubicBezTo>
                  <a:pt x="1295" y="7029"/>
                  <a:pt x="1259" y="7057"/>
                  <a:pt x="1223" y="7077"/>
                </a:cubicBezTo>
                <a:cubicBezTo>
                  <a:pt x="1187" y="7098"/>
                  <a:pt x="1085" y="7157"/>
                  <a:pt x="995" y="7210"/>
                </a:cubicBezTo>
                <a:cubicBezTo>
                  <a:pt x="723" y="7368"/>
                  <a:pt x="511" y="7486"/>
                  <a:pt x="350" y="7565"/>
                </a:cubicBezTo>
                <a:cubicBezTo>
                  <a:pt x="266" y="7606"/>
                  <a:pt x="154" y="7684"/>
                  <a:pt x="102" y="7738"/>
                </a:cubicBezTo>
                <a:cubicBezTo>
                  <a:pt x="13" y="7832"/>
                  <a:pt x="10" y="7851"/>
                  <a:pt x="1" y="8094"/>
                </a:cubicBezTo>
                <a:cubicBezTo>
                  <a:pt x="-5" y="8281"/>
                  <a:pt x="5" y="8377"/>
                  <a:pt x="40" y="8446"/>
                </a:cubicBezTo>
                <a:cubicBezTo>
                  <a:pt x="68" y="8498"/>
                  <a:pt x="89" y="8566"/>
                  <a:pt x="89" y="8598"/>
                </a:cubicBezTo>
                <a:cubicBezTo>
                  <a:pt x="89" y="8660"/>
                  <a:pt x="185" y="8768"/>
                  <a:pt x="304" y="8840"/>
                </a:cubicBezTo>
                <a:cubicBezTo>
                  <a:pt x="345" y="8865"/>
                  <a:pt x="389" y="8916"/>
                  <a:pt x="402" y="8955"/>
                </a:cubicBezTo>
                <a:cubicBezTo>
                  <a:pt x="442" y="9077"/>
                  <a:pt x="556" y="9273"/>
                  <a:pt x="604" y="9300"/>
                </a:cubicBezTo>
                <a:cubicBezTo>
                  <a:pt x="629" y="9314"/>
                  <a:pt x="680" y="9374"/>
                  <a:pt x="718" y="9432"/>
                </a:cubicBezTo>
                <a:cubicBezTo>
                  <a:pt x="756" y="9490"/>
                  <a:pt x="806" y="9549"/>
                  <a:pt x="829" y="9563"/>
                </a:cubicBezTo>
                <a:cubicBezTo>
                  <a:pt x="851" y="9577"/>
                  <a:pt x="901" y="9622"/>
                  <a:pt x="943" y="9664"/>
                </a:cubicBezTo>
                <a:cubicBezTo>
                  <a:pt x="1026" y="9750"/>
                  <a:pt x="1255" y="9874"/>
                  <a:pt x="1395" y="9910"/>
                </a:cubicBezTo>
                <a:cubicBezTo>
                  <a:pt x="1558" y="9951"/>
                  <a:pt x="1799" y="10103"/>
                  <a:pt x="1799" y="10163"/>
                </a:cubicBezTo>
                <a:cubicBezTo>
                  <a:pt x="1799" y="10174"/>
                  <a:pt x="1865" y="10215"/>
                  <a:pt x="1946" y="10253"/>
                </a:cubicBezTo>
                <a:cubicBezTo>
                  <a:pt x="2117" y="10334"/>
                  <a:pt x="2229" y="10342"/>
                  <a:pt x="2294" y="10281"/>
                </a:cubicBezTo>
                <a:cubicBezTo>
                  <a:pt x="2321" y="10256"/>
                  <a:pt x="2365" y="10240"/>
                  <a:pt x="2408" y="10240"/>
                </a:cubicBezTo>
                <a:cubicBezTo>
                  <a:pt x="2492" y="10240"/>
                  <a:pt x="2721" y="10340"/>
                  <a:pt x="2721" y="10377"/>
                </a:cubicBezTo>
                <a:cubicBezTo>
                  <a:pt x="2721" y="10391"/>
                  <a:pt x="2739" y="10423"/>
                  <a:pt x="2760" y="10446"/>
                </a:cubicBezTo>
                <a:cubicBezTo>
                  <a:pt x="2794" y="10483"/>
                  <a:pt x="2788" y="10492"/>
                  <a:pt x="2727" y="10513"/>
                </a:cubicBezTo>
                <a:cubicBezTo>
                  <a:pt x="2689" y="10527"/>
                  <a:pt x="2637" y="10549"/>
                  <a:pt x="2610" y="10562"/>
                </a:cubicBezTo>
                <a:cubicBezTo>
                  <a:pt x="2583" y="10576"/>
                  <a:pt x="2515" y="10587"/>
                  <a:pt x="2460" y="10587"/>
                </a:cubicBezTo>
                <a:cubicBezTo>
                  <a:pt x="2219" y="10587"/>
                  <a:pt x="2143" y="10780"/>
                  <a:pt x="2343" y="10884"/>
                </a:cubicBezTo>
                <a:cubicBezTo>
                  <a:pt x="2418" y="10923"/>
                  <a:pt x="2463" y="10933"/>
                  <a:pt x="2578" y="10933"/>
                </a:cubicBezTo>
                <a:lnTo>
                  <a:pt x="2721" y="10933"/>
                </a:lnTo>
                <a:lnTo>
                  <a:pt x="2721" y="11009"/>
                </a:lnTo>
                <a:cubicBezTo>
                  <a:pt x="2721" y="11087"/>
                  <a:pt x="2794" y="11164"/>
                  <a:pt x="2871" y="11164"/>
                </a:cubicBezTo>
                <a:cubicBezTo>
                  <a:pt x="2896" y="11164"/>
                  <a:pt x="2916" y="11171"/>
                  <a:pt x="2916" y="11180"/>
                </a:cubicBezTo>
                <a:cubicBezTo>
                  <a:pt x="2916" y="11189"/>
                  <a:pt x="2938" y="11198"/>
                  <a:pt x="2965" y="11198"/>
                </a:cubicBezTo>
                <a:cubicBezTo>
                  <a:pt x="2992" y="11198"/>
                  <a:pt x="3017" y="11209"/>
                  <a:pt x="3017" y="11223"/>
                </a:cubicBezTo>
                <a:cubicBezTo>
                  <a:pt x="3017" y="11241"/>
                  <a:pt x="3057" y="11247"/>
                  <a:pt x="3180" y="11247"/>
                </a:cubicBezTo>
                <a:cubicBezTo>
                  <a:pt x="3334" y="11247"/>
                  <a:pt x="3382" y="11254"/>
                  <a:pt x="3630" y="11308"/>
                </a:cubicBezTo>
                <a:cubicBezTo>
                  <a:pt x="3687" y="11320"/>
                  <a:pt x="3757" y="11329"/>
                  <a:pt x="3786" y="11329"/>
                </a:cubicBezTo>
                <a:cubicBezTo>
                  <a:pt x="3815" y="11329"/>
                  <a:pt x="3838" y="11336"/>
                  <a:pt x="3838" y="11345"/>
                </a:cubicBezTo>
                <a:cubicBezTo>
                  <a:pt x="3838" y="11354"/>
                  <a:pt x="3867" y="11362"/>
                  <a:pt x="3903" y="11362"/>
                </a:cubicBezTo>
                <a:cubicBezTo>
                  <a:pt x="3984" y="11362"/>
                  <a:pt x="3972" y="11395"/>
                  <a:pt x="3832" y="11569"/>
                </a:cubicBezTo>
                <a:cubicBezTo>
                  <a:pt x="3780" y="11633"/>
                  <a:pt x="3738" y="11696"/>
                  <a:pt x="3737" y="11710"/>
                </a:cubicBezTo>
                <a:cubicBezTo>
                  <a:pt x="3736" y="11724"/>
                  <a:pt x="3715" y="11748"/>
                  <a:pt x="3688" y="11766"/>
                </a:cubicBezTo>
                <a:cubicBezTo>
                  <a:pt x="3662" y="11783"/>
                  <a:pt x="3640" y="11814"/>
                  <a:pt x="3639" y="11833"/>
                </a:cubicBezTo>
                <a:cubicBezTo>
                  <a:pt x="3639" y="11851"/>
                  <a:pt x="3617" y="11880"/>
                  <a:pt x="3591" y="11898"/>
                </a:cubicBezTo>
                <a:cubicBezTo>
                  <a:pt x="3564" y="11916"/>
                  <a:pt x="3542" y="11951"/>
                  <a:pt x="3542" y="11975"/>
                </a:cubicBezTo>
                <a:cubicBezTo>
                  <a:pt x="3542" y="11999"/>
                  <a:pt x="3520" y="12029"/>
                  <a:pt x="3493" y="12040"/>
                </a:cubicBezTo>
                <a:cubicBezTo>
                  <a:pt x="3466" y="12052"/>
                  <a:pt x="3444" y="12077"/>
                  <a:pt x="3444" y="12098"/>
                </a:cubicBezTo>
                <a:cubicBezTo>
                  <a:pt x="3444" y="12119"/>
                  <a:pt x="3423" y="12146"/>
                  <a:pt x="3398" y="12158"/>
                </a:cubicBezTo>
                <a:cubicBezTo>
                  <a:pt x="3374" y="12170"/>
                  <a:pt x="3343" y="12210"/>
                  <a:pt x="3330" y="12246"/>
                </a:cubicBezTo>
                <a:cubicBezTo>
                  <a:pt x="3317" y="12282"/>
                  <a:pt x="3293" y="12315"/>
                  <a:pt x="3278" y="12320"/>
                </a:cubicBezTo>
                <a:cubicBezTo>
                  <a:pt x="3263" y="12325"/>
                  <a:pt x="3245" y="12354"/>
                  <a:pt x="3236" y="12385"/>
                </a:cubicBezTo>
                <a:cubicBezTo>
                  <a:pt x="3226" y="12417"/>
                  <a:pt x="3202" y="12446"/>
                  <a:pt x="3183" y="12449"/>
                </a:cubicBezTo>
                <a:cubicBezTo>
                  <a:pt x="3164" y="12452"/>
                  <a:pt x="3148" y="12472"/>
                  <a:pt x="3148" y="12492"/>
                </a:cubicBezTo>
                <a:cubicBezTo>
                  <a:pt x="3148" y="12511"/>
                  <a:pt x="3125" y="12548"/>
                  <a:pt x="3099" y="12573"/>
                </a:cubicBezTo>
                <a:cubicBezTo>
                  <a:pt x="3072" y="12599"/>
                  <a:pt x="3042" y="12645"/>
                  <a:pt x="3030" y="12676"/>
                </a:cubicBezTo>
                <a:cubicBezTo>
                  <a:pt x="3019" y="12708"/>
                  <a:pt x="2994" y="12734"/>
                  <a:pt x="2978" y="12734"/>
                </a:cubicBezTo>
                <a:cubicBezTo>
                  <a:pt x="2962" y="12734"/>
                  <a:pt x="2952" y="12746"/>
                  <a:pt x="2952" y="12761"/>
                </a:cubicBezTo>
                <a:cubicBezTo>
                  <a:pt x="2953" y="12804"/>
                  <a:pt x="2757" y="13096"/>
                  <a:pt x="2679" y="13170"/>
                </a:cubicBezTo>
                <a:cubicBezTo>
                  <a:pt x="2659" y="13188"/>
                  <a:pt x="2634" y="13226"/>
                  <a:pt x="2620" y="13254"/>
                </a:cubicBezTo>
                <a:cubicBezTo>
                  <a:pt x="2606" y="13281"/>
                  <a:pt x="2474" y="13477"/>
                  <a:pt x="2327" y="13690"/>
                </a:cubicBezTo>
                <a:cubicBezTo>
                  <a:pt x="1981" y="14193"/>
                  <a:pt x="1806" y="14453"/>
                  <a:pt x="1793" y="14483"/>
                </a:cubicBezTo>
                <a:cubicBezTo>
                  <a:pt x="1787" y="14497"/>
                  <a:pt x="1773" y="14513"/>
                  <a:pt x="1760" y="14518"/>
                </a:cubicBezTo>
                <a:cubicBezTo>
                  <a:pt x="1748" y="14523"/>
                  <a:pt x="1729" y="14552"/>
                  <a:pt x="1718" y="14583"/>
                </a:cubicBezTo>
                <a:cubicBezTo>
                  <a:pt x="1707" y="14614"/>
                  <a:pt x="1687" y="14644"/>
                  <a:pt x="1672" y="14649"/>
                </a:cubicBezTo>
                <a:cubicBezTo>
                  <a:pt x="1658" y="14653"/>
                  <a:pt x="1633" y="14679"/>
                  <a:pt x="1620" y="14706"/>
                </a:cubicBezTo>
                <a:cubicBezTo>
                  <a:pt x="1607" y="14733"/>
                  <a:pt x="1579" y="14765"/>
                  <a:pt x="1558" y="14778"/>
                </a:cubicBezTo>
                <a:cubicBezTo>
                  <a:pt x="1538" y="14790"/>
                  <a:pt x="1516" y="14821"/>
                  <a:pt x="1509" y="14845"/>
                </a:cubicBezTo>
                <a:cubicBezTo>
                  <a:pt x="1503" y="14869"/>
                  <a:pt x="1484" y="14892"/>
                  <a:pt x="1467" y="14897"/>
                </a:cubicBezTo>
                <a:cubicBezTo>
                  <a:pt x="1450" y="14903"/>
                  <a:pt x="1429" y="14924"/>
                  <a:pt x="1421" y="14945"/>
                </a:cubicBezTo>
                <a:cubicBezTo>
                  <a:pt x="1413" y="14965"/>
                  <a:pt x="1391" y="14992"/>
                  <a:pt x="1373" y="15003"/>
                </a:cubicBezTo>
                <a:cubicBezTo>
                  <a:pt x="1354" y="15015"/>
                  <a:pt x="1351" y="15029"/>
                  <a:pt x="1363" y="15034"/>
                </a:cubicBezTo>
                <a:cubicBezTo>
                  <a:pt x="1375" y="15040"/>
                  <a:pt x="1364" y="15044"/>
                  <a:pt x="1343" y="15044"/>
                </a:cubicBezTo>
                <a:cubicBezTo>
                  <a:pt x="1322" y="15044"/>
                  <a:pt x="1307" y="15056"/>
                  <a:pt x="1307" y="15070"/>
                </a:cubicBezTo>
                <a:cubicBezTo>
                  <a:pt x="1307" y="15085"/>
                  <a:pt x="1287" y="15113"/>
                  <a:pt x="1265" y="15133"/>
                </a:cubicBezTo>
                <a:cubicBezTo>
                  <a:pt x="1243" y="15152"/>
                  <a:pt x="1224" y="15179"/>
                  <a:pt x="1219" y="15193"/>
                </a:cubicBezTo>
                <a:cubicBezTo>
                  <a:pt x="1211" y="15220"/>
                  <a:pt x="1146" y="15331"/>
                  <a:pt x="1024" y="15523"/>
                </a:cubicBezTo>
                <a:cubicBezTo>
                  <a:pt x="966" y="15615"/>
                  <a:pt x="947" y="15679"/>
                  <a:pt x="952" y="15767"/>
                </a:cubicBezTo>
                <a:cubicBezTo>
                  <a:pt x="960" y="15882"/>
                  <a:pt x="965" y="15888"/>
                  <a:pt x="1092" y="15950"/>
                </a:cubicBezTo>
                <a:cubicBezTo>
                  <a:pt x="1207" y="16007"/>
                  <a:pt x="1295" y="16033"/>
                  <a:pt x="1503" y="16075"/>
                </a:cubicBezTo>
                <a:cubicBezTo>
                  <a:pt x="1530" y="16080"/>
                  <a:pt x="1573" y="16091"/>
                  <a:pt x="1601" y="16099"/>
                </a:cubicBezTo>
                <a:cubicBezTo>
                  <a:pt x="1774" y="16149"/>
                  <a:pt x="1871" y="16168"/>
                  <a:pt x="1959" y="16168"/>
                </a:cubicBezTo>
                <a:cubicBezTo>
                  <a:pt x="2014" y="16168"/>
                  <a:pt x="2068" y="16175"/>
                  <a:pt x="2079" y="16184"/>
                </a:cubicBezTo>
                <a:cubicBezTo>
                  <a:pt x="2091" y="16193"/>
                  <a:pt x="2135" y="16200"/>
                  <a:pt x="2177" y="16200"/>
                </a:cubicBezTo>
                <a:cubicBezTo>
                  <a:pt x="2219" y="16200"/>
                  <a:pt x="2272" y="16211"/>
                  <a:pt x="2294" y="16225"/>
                </a:cubicBezTo>
                <a:cubicBezTo>
                  <a:pt x="2317" y="16239"/>
                  <a:pt x="2360" y="16251"/>
                  <a:pt x="2392" y="16251"/>
                </a:cubicBezTo>
                <a:cubicBezTo>
                  <a:pt x="2425" y="16251"/>
                  <a:pt x="2467" y="16271"/>
                  <a:pt x="2490" y="16299"/>
                </a:cubicBezTo>
                <a:cubicBezTo>
                  <a:pt x="2536" y="16355"/>
                  <a:pt x="2760" y="16465"/>
                  <a:pt x="2828" y="16465"/>
                </a:cubicBezTo>
                <a:cubicBezTo>
                  <a:pt x="2854" y="16465"/>
                  <a:pt x="2894" y="16476"/>
                  <a:pt x="2916" y="16490"/>
                </a:cubicBezTo>
                <a:cubicBezTo>
                  <a:pt x="2939" y="16503"/>
                  <a:pt x="3007" y="16514"/>
                  <a:pt x="3066" y="16514"/>
                </a:cubicBezTo>
                <a:cubicBezTo>
                  <a:pt x="3125" y="16514"/>
                  <a:pt x="3190" y="16525"/>
                  <a:pt x="3213" y="16539"/>
                </a:cubicBezTo>
                <a:cubicBezTo>
                  <a:pt x="3239" y="16555"/>
                  <a:pt x="3311" y="16563"/>
                  <a:pt x="3411" y="16563"/>
                </a:cubicBezTo>
                <a:cubicBezTo>
                  <a:pt x="3499" y="16563"/>
                  <a:pt x="3579" y="16572"/>
                  <a:pt x="3591" y="16581"/>
                </a:cubicBezTo>
                <a:cubicBezTo>
                  <a:pt x="3603" y="16592"/>
                  <a:pt x="3864" y="16598"/>
                  <a:pt x="4265" y="16598"/>
                </a:cubicBezTo>
                <a:cubicBezTo>
                  <a:pt x="5002" y="16598"/>
                  <a:pt x="5118" y="16610"/>
                  <a:pt x="5173" y="16704"/>
                </a:cubicBezTo>
                <a:cubicBezTo>
                  <a:pt x="5189" y="16731"/>
                  <a:pt x="5239" y="16762"/>
                  <a:pt x="5281" y="16773"/>
                </a:cubicBezTo>
                <a:cubicBezTo>
                  <a:pt x="5323" y="16783"/>
                  <a:pt x="5371" y="16800"/>
                  <a:pt x="5392" y="16810"/>
                </a:cubicBezTo>
                <a:cubicBezTo>
                  <a:pt x="5412" y="16821"/>
                  <a:pt x="5487" y="16828"/>
                  <a:pt x="5555" y="16828"/>
                </a:cubicBezTo>
                <a:cubicBezTo>
                  <a:pt x="5622" y="16828"/>
                  <a:pt x="5687" y="16836"/>
                  <a:pt x="5698" y="16845"/>
                </a:cubicBezTo>
                <a:cubicBezTo>
                  <a:pt x="5709" y="16854"/>
                  <a:pt x="5778" y="16861"/>
                  <a:pt x="5854" y="16861"/>
                </a:cubicBezTo>
                <a:cubicBezTo>
                  <a:pt x="5930" y="16861"/>
                  <a:pt x="6077" y="16874"/>
                  <a:pt x="6180" y="16890"/>
                </a:cubicBezTo>
                <a:cubicBezTo>
                  <a:pt x="6351" y="16917"/>
                  <a:pt x="6372" y="16925"/>
                  <a:pt x="6414" y="16985"/>
                </a:cubicBezTo>
                <a:cubicBezTo>
                  <a:pt x="6440" y="17022"/>
                  <a:pt x="6479" y="17100"/>
                  <a:pt x="6502" y="17159"/>
                </a:cubicBezTo>
                <a:cubicBezTo>
                  <a:pt x="6585" y="17372"/>
                  <a:pt x="6629" y="17483"/>
                  <a:pt x="6681" y="17613"/>
                </a:cubicBezTo>
                <a:cubicBezTo>
                  <a:pt x="6786" y="17872"/>
                  <a:pt x="6784" y="17868"/>
                  <a:pt x="6685" y="17868"/>
                </a:cubicBezTo>
                <a:cubicBezTo>
                  <a:pt x="6637" y="17868"/>
                  <a:pt x="6591" y="17879"/>
                  <a:pt x="6580" y="17893"/>
                </a:cubicBezTo>
                <a:cubicBezTo>
                  <a:pt x="6570" y="17907"/>
                  <a:pt x="6540" y="17917"/>
                  <a:pt x="6515" y="17917"/>
                </a:cubicBezTo>
                <a:cubicBezTo>
                  <a:pt x="6490" y="17917"/>
                  <a:pt x="6470" y="17926"/>
                  <a:pt x="6470" y="17935"/>
                </a:cubicBezTo>
                <a:cubicBezTo>
                  <a:pt x="6470" y="17945"/>
                  <a:pt x="6449" y="17952"/>
                  <a:pt x="6424" y="17952"/>
                </a:cubicBezTo>
                <a:cubicBezTo>
                  <a:pt x="6399" y="17952"/>
                  <a:pt x="6329" y="17991"/>
                  <a:pt x="6268" y="18038"/>
                </a:cubicBezTo>
                <a:cubicBezTo>
                  <a:pt x="6172" y="18113"/>
                  <a:pt x="6139" y="18126"/>
                  <a:pt x="6033" y="18133"/>
                </a:cubicBezTo>
                <a:cubicBezTo>
                  <a:pt x="5876" y="18144"/>
                  <a:pt x="5723" y="18216"/>
                  <a:pt x="5695" y="18292"/>
                </a:cubicBezTo>
                <a:cubicBezTo>
                  <a:pt x="5648" y="18416"/>
                  <a:pt x="5754" y="18549"/>
                  <a:pt x="5910" y="18560"/>
                </a:cubicBezTo>
                <a:cubicBezTo>
                  <a:pt x="6057" y="18571"/>
                  <a:pt x="6214" y="18678"/>
                  <a:pt x="6326" y="18845"/>
                </a:cubicBezTo>
                <a:lnTo>
                  <a:pt x="6434" y="19000"/>
                </a:lnTo>
                <a:lnTo>
                  <a:pt x="6352" y="19083"/>
                </a:lnTo>
                <a:cubicBezTo>
                  <a:pt x="6123" y="19324"/>
                  <a:pt x="6114" y="19442"/>
                  <a:pt x="6304" y="19737"/>
                </a:cubicBezTo>
                <a:cubicBezTo>
                  <a:pt x="6376" y="19850"/>
                  <a:pt x="6466" y="19958"/>
                  <a:pt x="6502" y="19978"/>
                </a:cubicBezTo>
                <a:cubicBezTo>
                  <a:pt x="6539" y="19998"/>
                  <a:pt x="6567" y="20021"/>
                  <a:pt x="6567" y="20030"/>
                </a:cubicBezTo>
                <a:cubicBezTo>
                  <a:pt x="6567" y="20039"/>
                  <a:pt x="6580" y="20048"/>
                  <a:pt x="6597" y="20051"/>
                </a:cubicBezTo>
                <a:cubicBezTo>
                  <a:pt x="6636" y="20058"/>
                  <a:pt x="6653" y="20378"/>
                  <a:pt x="6620" y="20480"/>
                </a:cubicBezTo>
                <a:cubicBezTo>
                  <a:pt x="6594" y="20555"/>
                  <a:pt x="6671" y="20826"/>
                  <a:pt x="6730" y="20866"/>
                </a:cubicBezTo>
                <a:cubicBezTo>
                  <a:pt x="6744" y="20875"/>
                  <a:pt x="6767" y="20904"/>
                  <a:pt x="6779" y="20930"/>
                </a:cubicBezTo>
                <a:cubicBezTo>
                  <a:pt x="6802" y="20977"/>
                  <a:pt x="7271" y="21221"/>
                  <a:pt x="7339" y="21221"/>
                </a:cubicBezTo>
                <a:cubicBezTo>
                  <a:pt x="7359" y="21221"/>
                  <a:pt x="7486" y="21272"/>
                  <a:pt x="7619" y="21335"/>
                </a:cubicBezTo>
                <a:cubicBezTo>
                  <a:pt x="7773" y="21407"/>
                  <a:pt x="7909" y="21456"/>
                  <a:pt x="7994" y="21469"/>
                </a:cubicBezTo>
                <a:cubicBezTo>
                  <a:pt x="8068" y="21481"/>
                  <a:pt x="8143" y="21498"/>
                  <a:pt x="8160" y="21505"/>
                </a:cubicBezTo>
                <a:cubicBezTo>
                  <a:pt x="8177" y="21513"/>
                  <a:pt x="8213" y="21518"/>
                  <a:pt x="8241" y="21518"/>
                </a:cubicBezTo>
                <a:cubicBezTo>
                  <a:pt x="8270" y="21518"/>
                  <a:pt x="8336" y="21529"/>
                  <a:pt x="8388" y="21543"/>
                </a:cubicBezTo>
                <a:cubicBezTo>
                  <a:pt x="8440" y="21556"/>
                  <a:pt x="8569" y="21567"/>
                  <a:pt x="8675" y="21567"/>
                </a:cubicBezTo>
                <a:cubicBezTo>
                  <a:pt x="8780" y="21567"/>
                  <a:pt x="8874" y="21575"/>
                  <a:pt x="8886" y="21585"/>
                </a:cubicBezTo>
                <a:cubicBezTo>
                  <a:pt x="8901" y="21597"/>
                  <a:pt x="8986" y="21600"/>
                  <a:pt x="9127" y="21593"/>
                </a:cubicBezTo>
                <a:cubicBezTo>
                  <a:pt x="9247" y="21588"/>
                  <a:pt x="9537" y="21577"/>
                  <a:pt x="9772" y="21571"/>
                </a:cubicBezTo>
                <a:cubicBezTo>
                  <a:pt x="10209" y="21558"/>
                  <a:pt x="10295" y="21547"/>
                  <a:pt x="10473" y="21471"/>
                </a:cubicBezTo>
                <a:cubicBezTo>
                  <a:pt x="10513" y="21453"/>
                  <a:pt x="10547" y="21431"/>
                  <a:pt x="10547" y="21422"/>
                </a:cubicBezTo>
                <a:cubicBezTo>
                  <a:pt x="10547" y="21413"/>
                  <a:pt x="10567" y="21402"/>
                  <a:pt x="10593" y="21397"/>
                </a:cubicBezTo>
                <a:cubicBezTo>
                  <a:pt x="10619" y="21392"/>
                  <a:pt x="10658" y="21361"/>
                  <a:pt x="10681" y="21329"/>
                </a:cubicBezTo>
                <a:cubicBezTo>
                  <a:pt x="10704" y="21296"/>
                  <a:pt x="10741" y="21270"/>
                  <a:pt x="10762" y="21270"/>
                </a:cubicBezTo>
                <a:cubicBezTo>
                  <a:pt x="10784" y="21270"/>
                  <a:pt x="10821" y="21259"/>
                  <a:pt x="10844" y="21245"/>
                </a:cubicBezTo>
                <a:cubicBezTo>
                  <a:pt x="10872" y="21228"/>
                  <a:pt x="10947" y="21221"/>
                  <a:pt x="11078" y="21221"/>
                </a:cubicBezTo>
                <a:cubicBezTo>
                  <a:pt x="11185" y="21221"/>
                  <a:pt x="11270" y="21213"/>
                  <a:pt x="11270" y="21204"/>
                </a:cubicBezTo>
                <a:cubicBezTo>
                  <a:pt x="11270" y="21195"/>
                  <a:pt x="11305" y="21188"/>
                  <a:pt x="11345" y="21188"/>
                </a:cubicBezTo>
                <a:cubicBezTo>
                  <a:pt x="11598" y="21186"/>
                  <a:pt x="11748" y="20962"/>
                  <a:pt x="11661" y="20724"/>
                </a:cubicBezTo>
                <a:cubicBezTo>
                  <a:pt x="11608" y="20577"/>
                  <a:pt x="11564" y="20490"/>
                  <a:pt x="11538" y="20472"/>
                </a:cubicBezTo>
                <a:cubicBezTo>
                  <a:pt x="11523" y="20462"/>
                  <a:pt x="11494" y="20422"/>
                  <a:pt x="11472" y="20383"/>
                </a:cubicBezTo>
                <a:cubicBezTo>
                  <a:pt x="11451" y="20345"/>
                  <a:pt x="11413" y="20305"/>
                  <a:pt x="11391" y="20293"/>
                </a:cubicBezTo>
                <a:cubicBezTo>
                  <a:pt x="11369" y="20282"/>
                  <a:pt x="11295" y="20235"/>
                  <a:pt x="11225" y="20190"/>
                </a:cubicBezTo>
                <a:cubicBezTo>
                  <a:pt x="11154" y="20146"/>
                  <a:pt x="11028" y="20076"/>
                  <a:pt x="10945" y="20033"/>
                </a:cubicBezTo>
                <a:cubicBezTo>
                  <a:pt x="10861" y="19991"/>
                  <a:pt x="10762" y="19935"/>
                  <a:pt x="10723" y="19908"/>
                </a:cubicBezTo>
                <a:cubicBezTo>
                  <a:pt x="10630" y="19841"/>
                  <a:pt x="10581" y="19668"/>
                  <a:pt x="10580" y="19409"/>
                </a:cubicBezTo>
                <a:cubicBezTo>
                  <a:pt x="10580" y="19286"/>
                  <a:pt x="10559" y="19150"/>
                  <a:pt x="10531" y="19083"/>
                </a:cubicBezTo>
                <a:cubicBezTo>
                  <a:pt x="10486" y="18976"/>
                  <a:pt x="10489" y="18909"/>
                  <a:pt x="10541" y="18910"/>
                </a:cubicBezTo>
                <a:cubicBezTo>
                  <a:pt x="10553" y="18910"/>
                  <a:pt x="10590" y="18921"/>
                  <a:pt x="10626" y="18935"/>
                </a:cubicBezTo>
                <a:cubicBezTo>
                  <a:pt x="10661" y="18948"/>
                  <a:pt x="10756" y="18959"/>
                  <a:pt x="10834" y="18959"/>
                </a:cubicBezTo>
                <a:cubicBezTo>
                  <a:pt x="10965" y="18959"/>
                  <a:pt x="10988" y="18952"/>
                  <a:pt x="11150" y="18864"/>
                </a:cubicBezTo>
                <a:cubicBezTo>
                  <a:pt x="11247" y="18812"/>
                  <a:pt x="11373" y="18741"/>
                  <a:pt x="11430" y="18707"/>
                </a:cubicBezTo>
                <a:cubicBezTo>
                  <a:pt x="11538" y="18644"/>
                  <a:pt x="11697" y="18471"/>
                  <a:pt x="11697" y="18415"/>
                </a:cubicBezTo>
                <a:cubicBezTo>
                  <a:pt x="11697" y="18397"/>
                  <a:pt x="11713" y="18380"/>
                  <a:pt x="11733" y="18377"/>
                </a:cubicBezTo>
                <a:cubicBezTo>
                  <a:pt x="11778" y="18369"/>
                  <a:pt x="11789" y="18201"/>
                  <a:pt x="11746" y="18186"/>
                </a:cubicBezTo>
                <a:cubicBezTo>
                  <a:pt x="11728" y="18179"/>
                  <a:pt x="11710" y="18160"/>
                  <a:pt x="11704" y="18141"/>
                </a:cubicBezTo>
                <a:cubicBezTo>
                  <a:pt x="11691" y="18105"/>
                  <a:pt x="11612" y="18063"/>
                  <a:pt x="11524" y="18047"/>
                </a:cubicBezTo>
                <a:cubicBezTo>
                  <a:pt x="11493" y="18041"/>
                  <a:pt x="11466" y="18027"/>
                  <a:pt x="11466" y="18017"/>
                </a:cubicBezTo>
                <a:cubicBezTo>
                  <a:pt x="11466" y="18008"/>
                  <a:pt x="11445" y="18001"/>
                  <a:pt x="11420" y="18001"/>
                </a:cubicBezTo>
                <a:cubicBezTo>
                  <a:pt x="11286" y="18001"/>
                  <a:pt x="11347" y="17907"/>
                  <a:pt x="11570" y="17765"/>
                </a:cubicBezTo>
                <a:cubicBezTo>
                  <a:pt x="11695" y="17686"/>
                  <a:pt x="11712" y="17668"/>
                  <a:pt x="11700" y="17625"/>
                </a:cubicBezTo>
                <a:cubicBezTo>
                  <a:pt x="11697" y="17613"/>
                  <a:pt x="11709" y="17606"/>
                  <a:pt x="11726" y="17608"/>
                </a:cubicBezTo>
                <a:cubicBezTo>
                  <a:pt x="11765" y="17614"/>
                  <a:pt x="11896" y="17541"/>
                  <a:pt x="11896" y="17514"/>
                </a:cubicBezTo>
                <a:cubicBezTo>
                  <a:pt x="11896" y="17502"/>
                  <a:pt x="11918" y="17484"/>
                  <a:pt x="11945" y="17473"/>
                </a:cubicBezTo>
                <a:cubicBezTo>
                  <a:pt x="11972" y="17461"/>
                  <a:pt x="11993" y="17439"/>
                  <a:pt x="11993" y="17422"/>
                </a:cubicBezTo>
                <a:cubicBezTo>
                  <a:pt x="11993" y="17405"/>
                  <a:pt x="12013" y="17385"/>
                  <a:pt x="12039" y="17378"/>
                </a:cubicBezTo>
                <a:cubicBezTo>
                  <a:pt x="12065" y="17371"/>
                  <a:pt x="12092" y="17354"/>
                  <a:pt x="12098" y="17340"/>
                </a:cubicBezTo>
                <a:cubicBezTo>
                  <a:pt x="12104" y="17327"/>
                  <a:pt x="12127" y="17307"/>
                  <a:pt x="12150" y="17294"/>
                </a:cubicBezTo>
                <a:cubicBezTo>
                  <a:pt x="12172" y="17282"/>
                  <a:pt x="12192" y="17257"/>
                  <a:pt x="12192" y="17239"/>
                </a:cubicBezTo>
                <a:cubicBezTo>
                  <a:pt x="12192" y="17221"/>
                  <a:pt x="12214" y="17203"/>
                  <a:pt x="12241" y="17198"/>
                </a:cubicBezTo>
                <a:cubicBezTo>
                  <a:pt x="12268" y="17193"/>
                  <a:pt x="12280" y="17182"/>
                  <a:pt x="12270" y="17173"/>
                </a:cubicBezTo>
                <a:cubicBezTo>
                  <a:pt x="12260" y="17165"/>
                  <a:pt x="12270" y="17159"/>
                  <a:pt x="12290" y="17159"/>
                </a:cubicBezTo>
                <a:cubicBezTo>
                  <a:pt x="12310" y="17159"/>
                  <a:pt x="12317" y="17151"/>
                  <a:pt x="12306" y="17142"/>
                </a:cubicBezTo>
                <a:cubicBezTo>
                  <a:pt x="12295" y="17133"/>
                  <a:pt x="12300" y="17126"/>
                  <a:pt x="12319" y="17126"/>
                </a:cubicBezTo>
                <a:cubicBezTo>
                  <a:pt x="12338" y="17126"/>
                  <a:pt x="12354" y="17120"/>
                  <a:pt x="12352" y="17113"/>
                </a:cubicBezTo>
                <a:cubicBezTo>
                  <a:pt x="12343" y="17090"/>
                  <a:pt x="12428" y="16994"/>
                  <a:pt x="12456" y="16994"/>
                </a:cubicBezTo>
                <a:cubicBezTo>
                  <a:pt x="12471" y="16994"/>
                  <a:pt x="12493" y="16977"/>
                  <a:pt x="12505" y="16958"/>
                </a:cubicBezTo>
                <a:cubicBezTo>
                  <a:pt x="12517" y="16938"/>
                  <a:pt x="12565" y="16891"/>
                  <a:pt x="12612" y="16851"/>
                </a:cubicBezTo>
                <a:cubicBezTo>
                  <a:pt x="12685" y="16791"/>
                  <a:pt x="12718" y="16779"/>
                  <a:pt x="12804" y="16779"/>
                </a:cubicBezTo>
                <a:cubicBezTo>
                  <a:pt x="12861" y="16779"/>
                  <a:pt x="12925" y="16790"/>
                  <a:pt x="12948" y="16804"/>
                </a:cubicBezTo>
                <a:cubicBezTo>
                  <a:pt x="12972" y="16819"/>
                  <a:pt x="13043" y="16828"/>
                  <a:pt x="13127" y="16828"/>
                </a:cubicBezTo>
                <a:cubicBezTo>
                  <a:pt x="13211" y="16828"/>
                  <a:pt x="13285" y="16819"/>
                  <a:pt x="13309" y="16804"/>
                </a:cubicBezTo>
                <a:cubicBezTo>
                  <a:pt x="13340" y="16785"/>
                  <a:pt x="13419" y="16779"/>
                  <a:pt x="13625" y="16779"/>
                </a:cubicBezTo>
                <a:cubicBezTo>
                  <a:pt x="13886" y="16779"/>
                  <a:pt x="14027" y="16757"/>
                  <a:pt x="14097" y="16709"/>
                </a:cubicBezTo>
                <a:cubicBezTo>
                  <a:pt x="14107" y="16702"/>
                  <a:pt x="14226" y="16695"/>
                  <a:pt x="14361" y="16693"/>
                </a:cubicBezTo>
                <a:cubicBezTo>
                  <a:pt x="14536" y="16689"/>
                  <a:pt x="14605" y="16683"/>
                  <a:pt x="14599" y="16668"/>
                </a:cubicBezTo>
                <a:cubicBezTo>
                  <a:pt x="14593" y="16653"/>
                  <a:pt x="14651" y="16647"/>
                  <a:pt x="14798" y="16647"/>
                </a:cubicBezTo>
                <a:cubicBezTo>
                  <a:pt x="14926" y="16647"/>
                  <a:pt x="15025" y="16636"/>
                  <a:pt x="15065" y="16621"/>
                </a:cubicBezTo>
                <a:cubicBezTo>
                  <a:pt x="15102" y="16607"/>
                  <a:pt x="15202" y="16598"/>
                  <a:pt x="15303" y="16598"/>
                </a:cubicBezTo>
                <a:cubicBezTo>
                  <a:pt x="15398" y="16598"/>
                  <a:pt x="15484" y="16591"/>
                  <a:pt x="15495" y="16581"/>
                </a:cubicBezTo>
                <a:cubicBezTo>
                  <a:pt x="15506" y="16572"/>
                  <a:pt x="15576" y="16563"/>
                  <a:pt x="15648" y="16563"/>
                </a:cubicBezTo>
                <a:cubicBezTo>
                  <a:pt x="15734" y="16563"/>
                  <a:pt x="15785" y="16555"/>
                  <a:pt x="15798" y="16539"/>
                </a:cubicBezTo>
                <a:cubicBezTo>
                  <a:pt x="15811" y="16522"/>
                  <a:pt x="15860" y="16514"/>
                  <a:pt x="15960" y="16514"/>
                </a:cubicBezTo>
                <a:cubicBezTo>
                  <a:pt x="16047" y="16514"/>
                  <a:pt x="16130" y="16504"/>
                  <a:pt x="16159" y="16490"/>
                </a:cubicBezTo>
                <a:cubicBezTo>
                  <a:pt x="16186" y="16476"/>
                  <a:pt x="16236" y="16465"/>
                  <a:pt x="16270" y="16465"/>
                </a:cubicBezTo>
                <a:cubicBezTo>
                  <a:pt x="16304" y="16465"/>
                  <a:pt x="16340" y="16458"/>
                  <a:pt x="16351" y="16449"/>
                </a:cubicBezTo>
                <a:cubicBezTo>
                  <a:pt x="16362" y="16440"/>
                  <a:pt x="16437" y="16433"/>
                  <a:pt x="16517" y="16433"/>
                </a:cubicBezTo>
                <a:cubicBezTo>
                  <a:pt x="16618" y="16433"/>
                  <a:pt x="16671" y="16423"/>
                  <a:pt x="16684" y="16406"/>
                </a:cubicBezTo>
                <a:cubicBezTo>
                  <a:pt x="16694" y="16393"/>
                  <a:pt x="16744" y="16382"/>
                  <a:pt x="16794" y="16382"/>
                </a:cubicBezTo>
                <a:cubicBezTo>
                  <a:pt x="16844" y="16382"/>
                  <a:pt x="16905" y="16371"/>
                  <a:pt x="16928" y="16357"/>
                </a:cubicBezTo>
                <a:cubicBezTo>
                  <a:pt x="16950" y="16344"/>
                  <a:pt x="17018" y="16333"/>
                  <a:pt x="17078" y="16333"/>
                </a:cubicBezTo>
                <a:cubicBezTo>
                  <a:pt x="17138" y="16333"/>
                  <a:pt x="17193" y="16326"/>
                  <a:pt x="17205" y="16317"/>
                </a:cubicBezTo>
                <a:cubicBezTo>
                  <a:pt x="17216" y="16307"/>
                  <a:pt x="17268" y="16300"/>
                  <a:pt x="17319" y="16300"/>
                </a:cubicBezTo>
                <a:cubicBezTo>
                  <a:pt x="17370" y="16300"/>
                  <a:pt x="17430" y="16289"/>
                  <a:pt x="17452" y="16276"/>
                </a:cubicBezTo>
                <a:cubicBezTo>
                  <a:pt x="17475" y="16262"/>
                  <a:pt x="17540" y="16251"/>
                  <a:pt x="17599" y="16251"/>
                </a:cubicBezTo>
                <a:cubicBezTo>
                  <a:pt x="17658" y="16251"/>
                  <a:pt x="17726" y="16239"/>
                  <a:pt x="17749" y="16225"/>
                </a:cubicBezTo>
                <a:cubicBezTo>
                  <a:pt x="17771" y="16211"/>
                  <a:pt x="17823" y="16200"/>
                  <a:pt x="17866" y="16200"/>
                </a:cubicBezTo>
                <a:cubicBezTo>
                  <a:pt x="17909" y="16200"/>
                  <a:pt x="17947" y="16193"/>
                  <a:pt x="17947" y="16184"/>
                </a:cubicBezTo>
                <a:cubicBezTo>
                  <a:pt x="17947" y="16175"/>
                  <a:pt x="17982" y="16168"/>
                  <a:pt x="18025" y="16168"/>
                </a:cubicBezTo>
                <a:cubicBezTo>
                  <a:pt x="18068" y="16168"/>
                  <a:pt x="18120" y="16157"/>
                  <a:pt x="18143" y="16143"/>
                </a:cubicBezTo>
                <a:cubicBezTo>
                  <a:pt x="18165" y="16130"/>
                  <a:pt x="18199" y="16119"/>
                  <a:pt x="18218" y="16119"/>
                </a:cubicBezTo>
                <a:cubicBezTo>
                  <a:pt x="18268" y="16119"/>
                  <a:pt x="18664" y="16019"/>
                  <a:pt x="18687" y="16001"/>
                </a:cubicBezTo>
                <a:cubicBezTo>
                  <a:pt x="18697" y="15993"/>
                  <a:pt x="18743" y="15986"/>
                  <a:pt x="18788" y="15986"/>
                </a:cubicBezTo>
                <a:cubicBezTo>
                  <a:pt x="18832" y="15986"/>
                  <a:pt x="18866" y="15980"/>
                  <a:pt x="18866" y="15973"/>
                </a:cubicBezTo>
                <a:cubicBezTo>
                  <a:pt x="18866" y="15957"/>
                  <a:pt x="19056" y="15903"/>
                  <a:pt x="19110" y="15903"/>
                </a:cubicBezTo>
                <a:cubicBezTo>
                  <a:pt x="19157" y="15903"/>
                  <a:pt x="19354" y="15805"/>
                  <a:pt x="19309" y="15805"/>
                </a:cubicBezTo>
                <a:cubicBezTo>
                  <a:pt x="19292" y="15804"/>
                  <a:pt x="19303" y="15796"/>
                  <a:pt x="19335" y="15787"/>
                </a:cubicBezTo>
                <a:cubicBezTo>
                  <a:pt x="19372" y="15776"/>
                  <a:pt x="19393" y="15749"/>
                  <a:pt x="19393" y="15711"/>
                </a:cubicBezTo>
                <a:cubicBezTo>
                  <a:pt x="19393" y="15677"/>
                  <a:pt x="19406" y="15658"/>
                  <a:pt x="19426" y="15664"/>
                </a:cubicBezTo>
                <a:cubicBezTo>
                  <a:pt x="19446" y="15670"/>
                  <a:pt x="19458" y="15640"/>
                  <a:pt x="19458" y="15582"/>
                </a:cubicBezTo>
                <a:cubicBezTo>
                  <a:pt x="19458" y="15525"/>
                  <a:pt x="19446" y="15493"/>
                  <a:pt x="19426" y="15499"/>
                </a:cubicBezTo>
                <a:cubicBezTo>
                  <a:pt x="19407" y="15505"/>
                  <a:pt x="19393" y="15490"/>
                  <a:pt x="19393" y="15463"/>
                </a:cubicBezTo>
                <a:cubicBezTo>
                  <a:pt x="19393" y="15437"/>
                  <a:pt x="19372" y="15398"/>
                  <a:pt x="19348" y="15375"/>
                </a:cubicBezTo>
                <a:cubicBezTo>
                  <a:pt x="19323" y="15351"/>
                  <a:pt x="19295" y="15311"/>
                  <a:pt x="19283" y="15286"/>
                </a:cubicBezTo>
                <a:cubicBezTo>
                  <a:pt x="19270" y="15262"/>
                  <a:pt x="19247" y="15245"/>
                  <a:pt x="19230" y="15250"/>
                </a:cubicBezTo>
                <a:cubicBezTo>
                  <a:pt x="19214" y="15255"/>
                  <a:pt x="19201" y="15247"/>
                  <a:pt x="19201" y="15231"/>
                </a:cubicBezTo>
                <a:cubicBezTo>
                  <a:pt x="19202" y="15185"/>
                  <a:pt x="19184" y="15160"/>
                  <a:pt x="19068" y="15020"/>
                </a:cubicBezTo>
                <a:cubicBezTo>
                  <a:pt x="18844" y="14751"/>
                  <a:pt x="18808" y="14705"/>
                  <a:pt x="18784" y="14665"/>
                </a:cubicBezTo>
                <a:cubicBezTo>
                  <a:pt x="18771" y="14642"/>
                  <a:pt x="18749" y="14617"/>
                  <a:pt x="18735" y="14608"/>
                </a:cubicBezTo>
                <a:cubicBezTo>
                  <a:pt x="18722" y="14599"/>
                  <a:pt x="18634" y="14475"/>
                  <a:pt x="18540" y="14335"/>
                </a:cubicBezTo>
                <a:cubicBezTo>
                  <a:pt x="18446" y="14194"/>
                  <a:pt x="18347" y="14056"/>
                  <a:pt x="18322" y="14027"/>
                </a:cubicBezTo>
                <a:cubicBezTo>
                  <a:pt x="18296" y="13999"/>
                  <a:pt x="18273" y="13967"/>
                  <a:pt x="18273" y="13957"/>
                </a:cubicBezTo>
                <a:cubicBezTo>
                  <a:pt x="18273" y="13940"/>
                  <a:pt x="18219" y="13870"/>
                  <a:pt x="18123" y="13766"/>
                </a:cubicBezTo>
                <a:cubicBezTo>
                  <a:pt x="18065" y="13702"/>
                  <a:pt x="17947" y="13512"/>
                  <a:pt x="17947" y="13483"/>
                </a:cubicBezTo>
                <a:cubicBezTo>
                  <a:pt x="17947" y="13470"/>
                  <a:pt x="17934" y="13460"/>
                  <a:pt x="17918" y="13460"/>
                </a:cubicBezTo>
                <a:cubicBezTo>
                  <a:pt x="17902" y="13460"/>
                  <a:pt x="17875" y="13432"/>
                  <a:pt x="17863" y="13398"/>
                </a:cubicBezTo>
                <a:cubicBezTo>
                  <a:pt x="17850" y="13364"/>
                  <a:pt x="17828" y="13331"/>
                  <a:pt x="17810" y="13326"/>
                </a:cubicBezTo>
                <a:cubicBezTo>
                  <a:pt x="17793" y="13320"/>
                  <a:pt x="17771" y="13292"/>
                  <a:pt x="17762" y="13264"/>
                </a:cubicBezTo>
                <a:cubicBezTo>
                  <a:pt x="17753" y="13235"/>
                  <a:pt x="17722" y="13192"/>
                  <a:pt x="17696" y="13167"/>
                </a:cubicBezTo>
                <a:cubicBezTo>
                  <a:pt x="17670" y="13142"/>
                  <a:pt x="17651" y="13108"/>
                  <a:pt x="17651" y="13092"/>
                </a:cubicBezTo>
                <a:cubicBezTo>
                  <a:pt x="17651" y="13076"/>
                  <a:pt x="17635" y="13064"/>
                  <a:pt x="17618" y="13064"/>
                </a:cubicBezTo>
                <a:cubicBezTo>
                  <a:pt x="17590" y="13064"/>
                  <a:pt x="17553" y="13022"/>
                  <a:pt x="17537" y="12974"/>
                </a:cubicBezTo>
                <a:cubicBezTo>
                  <a:pt x="17533" y="12964"/>
                  <a:pt x="17516" y="12941"/>
                  <a:pt x="17494" y="12922"/>
                </a:cubicBezTo>
                <a:cubicBezTo>
                  <a:pt x="17473" y="12903"/>
                  <a:pt x="17447" y="12861"/>
                  <a:pt x="17436" y="12830"/>
                </a:cubicBezTo>
                <a:cubicBezTo>
                  <a:pt x="17425" y="12800"/>
                  <a:pt x="17399" y="12770"/>
                  <a:pt x="17377" y="12763"/>
                </a:cubicBezTo>
                <a:cubicBezTo>
                  <a:pt x="17356" y="12756"/>
                  <a:pt x="17350" y="12750"/>
                  <a:pt x="17364" y="12750"/>
                </a:cubicBezTo>
                <a:cubicBezTo>
                  <a:pt x="17379" y="12750"/>
                  <a:pt x="17378" y="12740"/>
                  <a:pt x="17364" y="12729"/>
                </a:cubicBezTo>
                <a:cubicBezTo>
                  <a:pt x="17350" y="12717"/>
                  <a:pt x="17336" y="12697"/>
                  <a:pt x="17332" y="12683"/>
                </a:cubicBezTo>
                <a:cubicBezTo>
                  <a:pt x="17327" y="12669"/>
                  <a:pt x="17270" y="12591"/>
                  <a:pt x="17205" y="12510"/>
                </a:cubicBezTo>
                <a:cubicBezTo>
                  <a:pt x="17089" y="12367"/>
                  <a:pt x="16975" y="12216"/>
                  <a:pt x="16807" y="11990"/>
                </a:cubicBezTo>
                <a:cubicBezTo>
                  <a:pt x="16764" y="11931"/>
                  <a:pt x="16714" y="11876"/>
                  <a:pt x="16697" y="11867"/>
                </a:cubicBezTo>
                <a:cubicBezTo>
                  <a:pt x="16679" y="11858"/>
                  <a:pt x="16664" y="11839"/>
                  <a:pt x="16664" y="11823"/>
                </a:cubicBezTo>
                <a:cubicBezTo>
                  <a:pt x="16664" y="11807"/>
                  <a:pt x="16641" y="11769"/>
                  <a:pt x="16615" y="11739"/>
                </a:cubicBezTo>
                <a:cubicBezTo>
                  <a:pt x="16589" y="11710"/>
                  <a:pt x="16514" y="11610"/>
                  <a:pt x="16449" y="11519"/>
                </a:cubicBezTo>
                <a:cubicBezTo>
                  <a:pt x="16384" y="11428"/>
                  <a:pt x="16309" y="11328"/>
                  <a:pt x="16280" y="11296"/>
                </a:cubicBezTo>
                <a:cubicBezTo>
                  <a:pt x="16157" y="11164"/>
                  <a:pt x="16038" y="10993"/>
                  <a:pt x="16039" y="10946"/>
                </a:cubicBezTo>
                <a:cubicBezTo>
                  <a:pt x="16039" y="10931"/>
                  <a:pt x="16021" y="10917"/>
                  <a:pt x="16000" y="10914"/>
                </a:cubicBezTo>
                <a:cubicBezTo>
                  <a:pt x="15979" y="10910"/>
                  <a:pt x="15957" y="10891"/>
                  <a:pt x="15951" y="10871"/>
                </a:cubicBezTo>
                <a:cubicBezTo>
                  <a:pt x="15930" y="10804"/>
                  <a:pt x="15922" y="10793"/>
                  <a:pt x="15882" y="10776"/>
                </a:cubicBezTo>
                <a:cubicBezTo>
                  <a:pt x="15861" y="10767"/>
                  <a:pt x="15837" y="10742"/>
                  <a:pt x="15830" y="10719"/>
                </a:cubicBezTo>
                <a:cubicBezTo>
                  <a:pt x="15823" y="10696"/>
                  <a:pt x="15795" y="10650"/>
                  <a:pt x="15765" y="10616"/>
                </a:cubicBezTo>
                <a:cubicBezTo>
                  <a:pt x="15735" y="10582"/>
                  <a:pt x="15710" y="10548"/>
                  <a:pt x="15710" y="10539"/>
                </a:cubicBezTo>
                <a:cubicBezTo>
                  <a:pt x="15710" y="10531"/>
                  <a:pt x="15688" y="10503"/>
                  <a:pt x="15661" y="10477"/>
                </a:cubicBezTo>
                <a:cubicBezTo>
                  <a:pt x="15634" y="10451"/>
                  <a:pt x="15612" y="10413"/>
                  <a:pt x="15612" y="10392"/>
                </a:cubicBezTo>
                <a:cubicBezTo>
                  <a:pt x="15612" y="10367"/>
                  <a:pt x="15598" y="10358"/>
                  <a:pt x="15573" y="10366"/>
                </a:cubicBezTo>
                <a:cubicBezTo>
                  <a:pt x="15547" y="10374"/>
                  <a:pt x="15539" y="10368"/>
                  <a:pt x="15553" y="10349"/>
                </a:cubicBezTo>
                <a:cubicBezTo>
                  <a:pt x="15565" y="10334"/>
                  <a:pt x="15564" y="10322"/>
                  <a:pt x="15550" y="10322"/>
                </a:cubicBezTo>
                <a:cubicBezTo>
                  <a:pt x="15536" y="10322"/>
                  <a:pt x="15524" y="10305"/>
                  <a:pt x="15521" y="10286"/>
                </a:cubicBezTo>
                <a:cubicBezTo>
                  <a:pt x="15518" y="10266"/>
                  <a:pt x="15502" y="10247"/>
                  <a:pt x="15485" y="10242"/>
                </a:cubicBezTo>
                <a:cubicBezTo>
                  <a:pt x="15468" y="10236"/>
                  <a:pt x="15453" y="10224"/>
                  <a:pt x="15452" y="10215"/>
                </a:cubicBezTo>
                <a:cubicBezTo>
                  <a:pt x="15452" y="10206"/>
                  <a:pt x="15388" y="10115"/>
                  <a:pt x="15312" y="10013"/>
                </a:cubicBezTo>
                <a:cubicBezTo>
                  <a:pt x="15175" y="9826"/>
                  <a:pt x="15162" y="9763"/>
                  <a:pt x="15247" y="9695"/>
                </a:cubicBezTo>
                <a:cubicBezTo>
                  <a:pt x="15272" y="9676"/>
                  <a:pt x="15286" y="9674"/>
                  <a:pt x="15319" y="9690"/>
                </a:cubicBezTo>
                <a:cubicBezTo>
                  <a:pt x="15375" y="9719"/>
                  <a:pt x="15478" y="9717"/>
                  <a:pt x="15501" y="9687"/>
                </a:cubicBezTo>
                <a:cubicBezTo>
                  <a:pt x="15512" y="9674"/>
                  <a:pt x="15554" y="9661"/>
                  <a:pt x="15596" y="9661"/>
                </a:cubicBezTo>
                <a:cubicBezTo>
                  <a:pt x="15662" y="9661"/>
                  <a:pt x="15860" y="9620"/>
                  <a:pt x="15908" y="9596"/>
                </a:cubicBezTo>
                <a:cubicBezTo>
                  <a:pt x="15938" y="9581"/>
                  <a:pt x="16054" y="9547"/>
                  <a:pt x="16192" y="9514"/>
                </a:cubicBezTo>
                <a:cubicBezTo>
                  <a:pt x="16266" y="9496"/>
                  <a:pt x="16361" y="9465"/>
                  <a:pt x="16403" y="9447"/>
                </a:cubicBezTo>
                <a:cubicBezTo>
                  <a:pt x="16446" y="9429"/>
                  <a:pt x="16521" y="9398"/>
                  <a:pt x="16570" y="9380"/>
                </a:cubicBezTo>
                <a:cubicBezTo>
                  <a:pt x="16618" y="9361"/>
                  <a:pt x="16718" y="9292"/>
                  <a:pt x="16791" y="9226"/>
                </a:cubicBezTo>
                <a:cubicBezTo>
                  <a:pt x="16864" y="9160"/>
                  <a:pt x="16953" y="9092"/>
                  <a:pt x="16990" y="9076"/>
                </a:cubicBezTo>
                <a:cubicBezTo>
                  <a:pt x="17026" y="9059"/>
                  <a:pt x="17058" y="9038"/>
                  <a:pt x="17058" y="9030"/>
                </a:cubicBezTo>
                <a:cubicBezTo>
                  <a:pt x="17058" y="9021"/>
                  <a:pt x="17103" y="8987"/>
                  <a:pt x="17156" y="8953"/>
                </a:cubicBezTo>
                <a:cubicBezTo>
                  <a:pt x="17209" y="8919"/>
                  <a:pt x="17254" y="8881"/>
                  <a:pt x="17260" y="8868"/>
                </a:cubicBezTo>
                <a:cubicBezTo>
                  <a:pt x="17266" y="8855"/>
                  <a:pt x="17289" y="8834"/>
                  <a:pt x="17312" y="8822"/>
                </a:cubicBezTo>
                <a:cubicBezTo>
                  <a:pt x="17347" y="8803"/>
                  <a:pt x="17371" y="8714"/>
                  <a:pt x="17345" y="8700"/>
                </a:cubicBezTo>
                <a:cubicBezTo>
                  <a:pt x="17340" y="8697"/>
                  <a:pt x="17370" y="8677"/>
                  <a:pt x="17410" y="8655"/>
                </a:cubicBezTo>
                <a:cubicBezTo>
                  <a:pt x="17450" y="8634"/>
                  <a:pt x="17475" y="8611"/>
                  <a:pt x="17465" y="8603"/>
                </a:cubicBezTo>
                <a:cubicBezTo>
                  <a:pt x="17456" y="8595"/>
                  <a:pt x="17464" y="8588"/>
                  <a:pt x="17481" y="8588"/>
                </a:cubicBezTo>
                <a:cubicBezTo>
                  <a:pt x="17499" y="8588"/>
                  <a:pt x="17523" y="8602"/>
                  <a:pt x="17534" y="8619"/>
                </a:cubicBezTo>
                <a:cubicBezTo>
                  <a:pt x="17544" y="8636"/>
                  <a:pt x="17583" y="8664"/>
                  <a:pt x="17618" y="8680"/>
                </a:cubicBezTo>
                <a:cubicBezTo>
                  <a:pt x="17681" y="8708"/>
                  <a:pt x="17686" y="8708"/>
                  <a:pt x="17749" y="8680"/>
                </a:cubicBezTo>
                <a:cubicBezTo>
                  <a:pt x="17784" y="8664"/>
                  <a:pt x="17806" y="8644"/>
                  <a:pt x="17797" y="8637"/>
                </a:cubicBezTo>
                <a:cubicBezTo>
                  <a:pt x="17789" y="8630"/>
                  <a:pt x="17805" y="8620"/>
                  <a:pt x="17833" y="8614"/>
                </a:cubicBezTo>
                <a:cubicBezTo>
                  <a:pt x="17861" y="8609"/>
                  <a:pt x="17876" y="8598"/>
                  <a:pt x="17866" y="8590"/>
                </a:cubicBezTo>
                <a:cubicBezTo>
                  <a:pt x="17855" y="8582"/>
                  <a:pt x="17867" y="8565"/>
                  <a:pt x="17892" y="8552"/>
                </a:cubicBezTo>
                <a:cubicBezTo>
                  <a:pt x="18019" y="8488"/>
                  <a:pt x="18033" y="8125"/>
                  <a:pt x="17911" y="8047"/>
                </a:cubicBezTo>
                <a:cubicBezTo>
                  <a:pt x="17865" y="8017"/>
                  <a:pt x="17846" y="7979"/>
                  <a:pt x="17846" y="7910"/>
                </a:cubicBezTo>
                <a:cubicBezTo>
                  <a:pt x="17846" y="7852"/>
                  <a:pt x="17830" y="7812"/>
                  <a:pt x="17807" y="7808"/>
                </a:cubicBezTo>
                <a:cubicBezTo>
                  <a:pt x="17782" y="7804"/>
                  <a:pt x="17765" y="7727"/>
                  <a:pt x="17755" y="7579"/>
                </a:cubicBezTo>
                <a:cubicBezTo>
                  <a:pt x="17747" y="7457"/>
                  <a:pt x="17729" y="7355"/>
                  <a:pt x="17713" y="7352"/>
                </a:cubicBezTo>
                <a:cubicBezTo>
                  <a:pt x="17697" y="7349"/>
                  <a:pt x="17683" y="7330"/>
                  <a:pt x="17683" y="7310"/>
                </a:cubicBezTo>
                <a:cubicBezTo>
                  <a:pt x="17683" y="7264"/>
                  <a:pt x="17581" y="7202"/>
                  <a:pt x="17508" y="7202"/>
                </a:cubicBezTo>
                <a:cubicBezTo>
                  <a:pt x="17461" y="7202"/>
                  <a:pt x="17435" y="7173"/>
                  <a:pt x="17449" y="7131"/>
                </a:cubicBezTo>
                <a:cubicBezTo>
                  <a:pt x="17451" y="7124"/>
                  <a:pt x="17428" y="7095"/>
                  <a:pt x="17400" y="7068"/>
                </a:cubicBezTo>
                <a:cubicBezTo>
                  <a:pt x="17372" y="7040"/>
                  <a:pt x="17349" y="6986"/>
                  <a:pt x="17348" y="6948"/>
                </a:cubicBezTo>
                <a:cubicBezTo>
                  <a:pt x="17342" y="6793"/>
                  <a:pt x="17124" y="6547"/>
                  <a:pt x="16911" y="6458"/>
                </a:cubicBezTo>
                <a:cubicBezTo>
                  <a:pt x="16657" y="6350"/>
                  <a:pt x="16528" y="6253"/>
                  <a:pt x="16452" y="6106"/>
                </a:cubicBezTo>
                <a:cubicBezTo>
                  <a:pt x="16405" y="6015"/>
                  <a:pt x="16405" y="6005"/>
                  <a:pt x="16465" y="5946"/>
                </a:cubicBezTo>
                <a:cubicBezTo>
                  <a:pt x="16500" y="5911"/>
                  <a:pt x="16597" y="5855"/>
                  <a:pt x="16680" y="5820"/>
                </a:cubicBezTo>
                <a:cubicBezTo>
                  <a:pt x="16763" y="5785"/>
                  <a:pt x="16877" y="5735"/>
                  <a:pt x="16934" y="5710"/>
                </a:cubicBezTo>
                <a:cubicBezTo>
                  <a:pt x="16992" y="5685"/>
                  <a:pt x="17050" y="5666"/>
                  <a:pt x="17061" y="5666"/>
                </a:cubicBezTo>
                <a:cubicBezTo>
                  <a:pt x="17073" y="5666"/>
                  <a:pt x="17174" y="5610"/>
                  <a:pt x="17286" y="5542"/>
                </a:cubicBezTo>
                <a:cubicBezTo>
                  <a:pt x="17398" y="5474"/>
                  <a:pt x="17480" y="5418"/>
                  <a:pt x="17468" y="5418"/>
                </a:cubicBezTo>
                <a:cubicBezTo>
                  <a:pt x="17457" y="5418"/>
                  <a:pt x="17469" y="5406"/>
                  <a:pt x="17498" y="5391"/>
                </a:cubicBezTo>
                <a:cubicBezTo>
                  <a:pt x="17526" y="5377"/>
                  <a:pt x="17550" y="5355"/>
                  <a:pt x="17550" y="5342"/>
                </a:cubicBezTo>
                <a:cubicBezTo>
                  <a:pt x="17550" y="5330"/>
                  <a:pt x="17582" y="5305"/>
                  <a:pt x="17622" y="5287"/>
                </a:cubicBezTo>
                <a:cubicBezTo>
                  <a:pt x="17661" y="5268"/>
                  <a:pt x="17683" y="5252"/>
                  <a:pt x="17667" y="5252"/>
                </a:cubicBezTo>
                <a:cubicBezTo>
                  <a:pt x="17651" y="5252"/>
                  <a:pt x="17662" y="5244"/>
                  <a:pt x="17693" y="5233"/>
                </a:cubicBezTo>
                <a:cubicBezTo>
                  <a:pt x="17724" y="5221"/>
                  <a:pt x="17758" y="5190"/>
                  <a:pt x="17768" y="5162"/>
                </a:cubicBezTo>
                <a:cubicBezTo>
                  <a:pt x="17778" y="5135"/>
                  <a:pt x="17800" y="5110"/>
                  <a:pt x="17817" y="5107"/>
                </a:cubicBezTo>
                <a:cubicBezTo>
                  <a:pt x="17834" y="5104"/>
                  <a:pt x="17846" y="5093"/>
                  <a:pt x="17846" y="5084"/>
                </a:cubicBezTo>
                <a:cubicBezTo>
                  <a:pt x="17846" y="5054"/>
                  <a:pt x="18077" y="4936"/>
                  <a:pt x="18364" y="4816"/>
                </a:cubicBezTo>
                <a:cubicBezTo>
                  <a:pt x="18587" y="4723"/>
                  <a:pt x="18699" y="4620"/>
                  <a:pt x="18804" y="4415"/>
                </a:cubicBezTo>
                <a:cubicBezTo>
                  <a:pt x="18838" y="4349"/>
                  <a:pt x="18875" y="4286"/>
                  <a:pt x="18885" y="4278"/>
                </a:cubicBezTo>
                <a:cubicBezTo>
                  <a:pt x="18896" y="4269"/>
                  <a:pt x="18956" y="4261"/>
                  <a:pt x="19019" y="4261"/>
                </a:cubicBezTo>
                <a:cubicBezTo>
                  <a:pt x="19090" y="4261"/>
                  <a:pt x="19137" y="4252"/>
                  <a:pt x="19149" y="4237"/>
                </a:cubicBezTo>
                <a:cubicBezTo>
                  <a:pt x="19162" y="4220"/>
                  <a:pt x="19217" y="4212"/>
                  <a:pt x="19315" y="4212"/>
                </a:cubicBezTo>
                <a:cubicBezTo>
                  <a:pt x="19395" y="4212"/>
                  <a:pt x="19458" y="4206"/>
                  <a:pt x="19458" y="4199"/>
                </a:cubicBezTo>
                <a:cubicBezTo>
                  <a:pt x="19459" y="4183"/>
                  <a:pt x="19647" y="4129"/>
                  <a:pt x="19703" y="4129"/>
                </a:cubicBezTo>
                <a:cubicBezTo>
                  <a:pt x="19726" y="4129"/>
                  <a:pt x="19765" y="4118"/>
                  <a:pt x="19787" y="4104"/>
                </a:cubicBezTo>
                <a:cubicBezTo>
                  <a:pt x="19810" y="4091"/>
                  <a:pt x="19849" y="4080"/>
                  <a:pt x="19875" y="4080"/>
                </a:cubicBezTo>
                <a:cubicBezTo>
                  <a:pt x="19902" y="4080"/>
                  <a:pt x="19946" y="4069"/>
                  <a:pt x="19973" y="4055"/>
                </a:cubicBezTo>
                <a:cubicBezTo>
                  <a:pt x="20000" y="4042"/>
                  <a:pt x="20072" y="4031"/>
                  <a:pt x="20133" y="4031"/>
                </a:cubicBezTo>
                <a:cubicBezTo>
                  <a:pt x="20194" y="4031"/>
                  <a:pt x="20252" y="4024"/>
                  <a:pt x="20263" y="4015"/>
                </a:cubicBezTo>
                <a:cubicBezTo>
                  <a:pt x="20274" y="4005"/>
                  <a:pt x="20323" y="3998"/>
                  <a:pt x="20370" y="3998"/>
                </a:cubicBezTo>
                <a:cubicBezTo>
                  <a:pt x="20587" y="3998"/>
                  <a:pt x="20944" y="3849"/>
                  <a:pt x="20989" y="3740"/>
                </a:cubicBezTo>
                <a:cubicBezTo>
                  <a:pt x="21000" y="3714"/>
                  <a:pt x="21011" y="3684"/>
                  <a:pt x="21015" y="3673"/>
                </a:cubicBezTo>
                <a:cubicBezTo>
                  <a:pt x="21020" y="3662"/>
                  <a:pt x="21035" y="3646"/>
                  <a:pt x="21048" y="3640"/>
                </a:cubicBezTo>
                <a:cubicBezTo>
                  <a:pt x="21078" y="3625"/>
                  <a:pt x="21078" y="3478"/>
                  <a:pt x="21048" y="3463"/>
                </a:cubicBezTo>
                <a:cubicBezTo>
                  <a:pt x="21035" y="3457"/>
                  <a:pt x="21018" y="3436"/>
                  <a:pt x="21012" y="3416"/>
                </a:cubicBezTo>
                <a:cubicBezTo>
                  <a:pt x="21006" y="3397"/>
                  <a:pt x="20988" y="3371"/>
                  <a:pt x="20970" y="3360"/>
                </a:cubicBezTo>
                <a:cubicBezTo>
                  <a:pt x="20928" y="3335"/>
                  <a:pt x="20774" y="3115"/>
                  <a:pt x="20774" y="3081"/>
                </a:cubicBezTo>
                <a:cubicBezTo>
                  <a:pt x="20774" y="3067"/>
                  <a:pt x="20720" y="3005"/>
                  <a:pt x="20657" y="2943"/>
                </a:cubicBezTo>
                <a:cubicBezTo>
                  <a:pt x="20594" y="2882"/>
                  <a:pt x="20543" y="2824"/>
                  <a:pt x="20543" y="2814"/>
                </a:cubicBezTo>
                <a:cubicBezTo>
                  <a:pt x="20543" y="2805"/>
                  <a:pt x="20523" y="2787"/>
                  <a:pt x="20497" y="2777"/>
                </a:cubicBezTo>
                <a:cubicBezTo>
                  <a:pt x="20447" y="2756"/>
                  <a:pt x="20439" y="2693"/>
                  <a:pt x="20488" y="2693"/>
                </a:cubicBezTo>
                <a:cubicBezTo>
                  <a:pt x="20504" y="2693"/>
                  <a:pt x="20580" y="2662"/>
                  <a:pt x="20657" y="2623"/>
                </a:cubicBezTo>
                <a:cubicBezTo>
                  <a:pt x="20734" y="2584"/>
                  <a:pt x="20872" y="2518"/>
                  <a:pt x="20960" y="2476"/>
                </a:cubicBezTo>
                <a:cubicBezTo>
                  <a:pt x="21237" y="2344"/>
                  <a:pt x="21411" y="2246"/>
                  <a:pt x="21419" y="2217"/>
                </a:cubicBezTo>
                <a:cubicBezTo>
                  <a:pt x="21424" y="2202"/>
                  <a:pt x="21443" y="2188"/>
                  <a:pt x="21461" y="2185"/>
                </a:cubicBezTo>
                <a:cubicBezTo>
                  <a:pt x="21480" y="2182"/>
                  <a:pt x="21505" y="2154"/>
                  <a:pt x="21517" y="2123"/>
                </a:cubicBezTo>
                <a:cubicBezTo>
                  <a:pt x="21528" y="2091"/>
                  <a:pt x="21550" y="2065"/>
                  <a:pt x="21566" y="2065"/>
                </a:cubicBezTo>
                <a:cubicBezTo>
                  <a:pt x="21582" y="2065"/>
                  <a:pt x="21595" y="2029"/>
                  <a:pt x="21595" y="1984"/>
                </a:cubicBezTo>
                <a:cubicBezTo>
                  <a:pt x="21595" y="1938"/>
                  <a:pt x="21581" y="1900"/>
                  <a:pt x="21562" y="1900"/>
                </a:cubicBezTo>
                <a:cubicBezTo>
                  <a:pt x="21544" y="1900"/>
                  <a:pt x="21530" y="1886"/>
                  <a:pt x="21530" y="1869"/>
                </a:cubicBezTo>
                <a:cubicBezTo>
                  <a:pt x="21530" y="1852"/>
                  <a:pt x="21499" y="1819"/>
                  <a:pt x="21461" y="1796"/>
                </a:cubicBezTo>
                <a:cubicBezTo>
                  <a:pt x="21406" y="1760"/>
                  <a:pt x="21366" y="1751"/>
                  <a:pt x="21247" y="1751"/>
                </a:cubicBezTo>
                <a:cubicBezTo>
                  <a:pt x="21102" y="1751"/>
                  <a:pt x="21020" y="1770"/>
                  <a:pt x="20823" y="1846"/>
                </a:cubicBezTo>
                <a:cubicBezTo>
                  <a:pt x="20769" y="1867"/>
                  <a:pt x="20711" y="1890"/>
                  <a:pt x="20693" y="1897"/>
                </a:cubicBezTo>
                <a:cubicBezTo>
                  <a:pt x="20437" y="1991"/>
                  <a:pt x="20339" y="2029"/>
                  <a:pt x="20266" y="2062"/>
                </a:cubicBezTo>
                <a:cubicBezTo>
                  <a:pt x="20241" y="2073"/>
                  <a:pt x="20204" y="2082"/>
                  <a:pt x="20185" y="2082"/>
                </a:cubicBezTo>
                <a:cubicBezTo>
                  <a:pt x="20165" y="2082"/>
                  <a:pt x="20149" y="2088"/>
                  <a:pt x="20149" y="2096"/>
                </a:cubicBezTo>
                <a:cubicBezTo>
                  <a:pt x="20149" y="2104"/>
                  <a:pt x="20076" y="2136"/>
                  <a:pt x="19986" y="2167"/>
                </a:cubicBezTo>
                <a:cubicBezTo>
                  <a:pt x="19896" y="2197"/>
                  <a:pt x="19820" y="2229"/>
                  <a:pt x="19820" y="2237"/>
                </a:cubicBezTo>
                <a:cubicBezTo>
                  <a:pt x="19819" y="2254"/>
                  <a:pt x="19684" y="2311"/>
                  <a:pt x="19644" y="2312"/>
                </a:cubicBezTo>
                <a:cubicBezTo>
                  <a:pt x="19628" y="2313"/>
                  <a:pt x="19579" y="2332"/>
                  <a:pt x="19537" y="2355"/>
                </a:cubicBezTo>
                <a:cubicBezTo>
                  <a:pt x="19495" y="2377"/>
                  <a:pt x="19445" y="2396"/>
                  <a:pt x="19426" y="2396"/>
                </a:cubicBezTo>
                <a:cubicBezTo>
                  <a:pt x="19407" y="2396"/>
                  <a:pt x="19366" y="2409"/>
                  <a:pt x="19331" y="2425"/>
                </a:cubicBezTo>
                <a:cubicBezTo>
                  <a:pt x="19234" y="2470"/>
                  <a:pt x="19093" y="2528"/>
                  <a:pt x="19081" y="2528"/>
                </a:cubicBezTo>
                <a:cubicBezTo>
                  <a:pt x="19075" y="2528"/>
                  <a:pt x="19025" y="2549"/>
                  <a:pt x="18973" y="2574"/>
                </a:cubicBezTo>
                <a:cubicBezTo>
                  <a:pt x="18770" y="2672"/>
                  <a:pt x="18497" y="2781"/>
                  <a:pt x="18374" y="2814"/>
                </a:cubicBezTo>
                <a:cubicBezTo>
                  <a:pt x="18303" y="2834"/>
                  <a:pt x="18210" y="2867"/>
                  <a:pt x="18165" y="2886"/>
                </a:cubicBezTo>
                <a:cubicBezTo>
                  <a:pt x="18121" y="2906"/>
                  <a:pt x="18075" y="2918"/>
                  <a:pt x="18068" y="2914"/>
                </a:cubicBezTo>
                <a:cubicBezTo>
                  <a:pt x="18043" y="2901"/>
                  <a:pt x="17794" y="3061"/>
                  <a:pt x="17625" y="3199"/>
                </a:cubicBezTo>
                <a:cubicBezTo>
                  <a:pt x="17370" y="3405"/>
                  <a:pt x="17377" y="3403"/>
                  <a:pt x="16996" y="3403"/>
                </a:cubicBezTo>
                <a:cubicBezTo>
                  <a:pt x="16714" y="3403"/>
                  <a:pt x="16667" y="3407"/>
                  <a:pt x="16615" y="3436"/>
                </a:cubicBezTo>
                <a:cubicBezTo>
                  <a:pt x="16582" y="3454"/>
                  <a:pt x="16566" y="3470"/>
                  <a:pt x="16583" y="3470"/>
                </a:cubicBezTo>
                <a:cubicBezTo>
                  <a:pt x="16599" y="3470"/>
                  <a:pt x="16588" y="3477"/>
                  <a:pt x="16556" y="3486"/>
                </a:cubicBezTo>
                <a:cubicBezTo>
                  <a:pt x="16525" y="3496"/>
                  <a:pt x="16498" y="3514"/>
                  <a:pt x="16498" y="3527"/>
                </a:cubicBezTo>
                <a:cubicBezTo>
                  <a:pt x="16498" y="3540"/>
                  <a:pt x="16486" y="3552"/>
                  <a:pt x="16472" y="3552"/>
                </a:cubicBezTo>
                <a:cubicBezTo>
                  <a:pt x="16457" y="3552"/>
                  <a:pt x="16416" y="3565"/>
                  <a:pt x="16381" y="3581"/>
                </a:cubicBezTo>
                <a:cubicBezTo>
                  <a:pt x="16346" y="3597"/>
                  <a:pt x="16278" y="3620"/>
                  <a:pt x="16231" y="3632"/>
                </a:cubicBezTo>
                <a:cubicBezTo>
                  <a:pt x="16184" y="3644"/>
                  <a:pt x="16111" y="3671"/>
                  <a:pt x="16068" y="3691"/>
                </a:cubicBezTo>
                <a:cubicBezTo>
                  <a:pt x="16025" y="3711"/>
                  <a:pt x="15964" y="3735"/>
                  <a:pt x="15934" y="3743"/>
                </a:cubicBezTo>
                <a:cubicBezTo>
                  <a:pt x="15905" y="3752"/>
                  <a:pt x="15803" y="3793"/>
                  <a:pt x="15710" y="3836"/>
                </a:cubicBezTo>
                <a:cubicBezTo>
                  <a:pt x="15609" y="3883"/>
                  <a:pt x="15511" y="3915"/>
                  <a:pt x="15465" y="3915"/>
                </a:cubicBezTo>
                <a:cubicBezTo>
                  <a:pt x="15423" y="3915"/>
                  <a:pt x="15371" y="3926"/>
                  <a:pt x="15348" y="3939"/>
                </a:cubicBezTo>
                <a:cubicBezTo>
                  <a:pt x="15300" y="3968"/>
                  <a:pt x="14987" y="3976"/>
                  <a:pt x="14987" y="3947"/>
                </a:cubicBezTo>
                <a:cubicBezTo>
                  <a:pt x="14987" y="3938"/>
                  <a:pt x="14967" y="3920"/>
                  <a:pt x="14944" y="3908"/>
                </a:cubicBezTo>
                <a:cubicBezTo>
                  <a:pt x="14922" y="3896"/>
                  <a:pt x="14844" y="3844"/>
                  <a:pt x="14772" y="3792"/>
                </a:cubicBezTo>
                <a:cubicBezTo>
                  <a:pt x="14550" y="3633"/>
                  <a:pt x="14196" y="3436"/>
                  <a:pt x="14130" y="3436"/>
                </a:cubicBezTo>
                <a:cubicBezTo>
                  <a:pt x="14113" y="3436"/>
                  <a:pt x="14097" y="3425"/>
                  <a:pt x="14097" y="3411"/>
                </a:cubicBezTo>
                <a:cubicBezTo>
                  <a:pt x="14097" y="3398"/>
                  <a:pt x="14084" y="3387"/>
                  <a:pt x="14065" y="3387"/>
                </a:cubicBezTo>
                <a:cubicBezTo>
                  <a:pt x="14046" y="3387"/>
                  <a:pt x="14037" y="3379"/>
                  <a:pt x="14049" y="3370"/>
                </a:cubicBezTo>
                <a:cubicBezTo>
                  <a:pt x="14060" y="3361"/>
                  <a:pt x="14053" y="3354"/>
                  <a:pt x="14032" y="3354"/>
                </a:cubicBezTo>
                <a:cubicBezTo>
                  <a:pt x="14012" y="3354"/>
                  <a:pt x="14005" y="3347"/>
                  <a:pt x="14016" y="3338"/>
                </a:cubicBezTo>
                <a:cubicBezTo>
                  <a:pt x="14027" y="3328"/>
                  <a:pt x="14014" y="3317"/>
                  <a:pt x="13987" y="3311"/>
                </a:cubicBezTo>
                <a:cubicBezTo>
                  <a:pt x="13960" y="3306"/>
                  <a:pt x="13927" y="3279"/>
                  <a:pt x="13915" y="3253"/>
                </a:cubicBezTo>
                <a:cubicBezTo>
                  <a:pt x="13904" y="3226"/>
                  <a:pt x="13881" y="3205"/>
                  <a:pt x="13863" y="3205"/>
                </a:cubicBezTo>
                <a:cubicBezTo>
                  <a:pt x="13845" y="3205"/>
                  <a:pt x="13839" y="3198"/>
                  <a:pt x="13850" y="3189"/>
                </a:cubicBezTo>
                <a:cubicBezTo>
                  <a:pt x="13861" y="3180"/>
                  <a:pt x="13854" y="3172"/>
                  <a:pt x="13834" y="3172"/>
                </a:cubicBezTo>
                <a:cubicBezTo>
                  <a:pt x="13813" y="3172"/>
                  <a:pt x="13807" y="3166"/>
                  <a:pt x="13817" y="3158"/>
                </a:cubicBezTo>
                <a:cubicBezTo>
                  <a:pt x="13828" y="3149"/>
                  <a:pt x="13761" y="3101"/>
                  <a:pt x="13671" y="3053"/>
                </a:cubicBezTo>
                <a:lnTo>
                  <a:pt x="13508" y="2966"/>
                </a:lnTo>
                <a:lnTo>
                  <a:pt x="13508" y="2814"/>
                </a:lnTo>
                <a:cubicBezTo>
                  <a:pt x="13508" y="2677"/>
                  <a:pt x="13496" y="2655"/>
                  <a:pt x="13404" y="2567"/>
                </a:cubicBezTo>
                <a:lnTo>
                  <a:pt x="13303" y="2471"/>
                </a:lnTo>
                <a:lnTo>
                  <a:pt x="13290" y="2149"/>
                </a:lnTo>
                <a:cubicBezTo>
                  <a:pt x="13276" y="1827"/>
                  <a:pt x="13254" y="1759"/>
                  <a:pt x="13143" y="1694"/>
                </a:cubicBezTo>
                <a:cubicBezTo>
                  <a:pt x="13070" y="1651"/>
                  <a:pt x="13022" y="1570"/>
                  <a:pt x="12997" y="1442"/>
                </a:cubicBezTo>
                <a:cubicBezTo>
                  <a:pt x="12970" y="1310"/>
                  <a:pt x="12854" y="1139"/>
                  <a:pt x="12681" y="980"/>
                </a:cubicBezTo>
                <a:cubicBezTo>
                  <a:pt x="12574" y="881"/>
                  <a:pt x="12458" y="809"/>
                  <a:pt x="12166" y="666"/>
                </a:cubicBezTo>
                <a:cubicBezTo>
                  <a:pt x="11959" y="563"/>
                  <a:pt x="11763" y="481"/>
                  <a:pt x="11730" y="481"/>
                </a:cubicBezTo>
                <a:cubicBezTo>
                  <a:pt x="11697" y="481"/>
                  <a:pt x="11660" y="472"/>
                  <a:pt x="11648" y="463"/>
                </a:cubicBezTo>
                <a:cubicBezTo>
                  <a:pt x="11636" y="453"/>
                  <a:pt x="11593" y="439"/>
                  <a:pt x="11554" y="430"/>
                </a:cubicBezTo>
                <a:cubicBezTo>
                  <a:pt x="11515" y="421"/>
                  <a:pt x="11439" y="400"/>
                  <a:pt x="11384" y="383"/>
                </a:cubicBezTo>
                <a:cubicBezTo>
                  <a:pt x="11330" y="365"/>
                  <a:pt x="11254" y="351"/>
                  <a:pt x="11215" y="350"/>
                </a:cubicBezTo>
                <a:cubicBezTo>
                  <a:pt x="11176" y="349"/>
                  <a:pt x="11138" y="337"/>
                  <a:pt x="11127" y="324"/>
                </a:cubicBezTo>
                <a:cubicBezTo>
                  <a:pt x="11117" y="310"/>
                  <a:pt x="11086" y="299"/>
                  <a:pt x="11059" y="299"/>
                </a:cubicBezTo>
                <a:cubicBezTo>
                  <a:pt x="11031" y="299"/>
                  <a:pt x="11007" y="293"/>
                  <a:pt x="11007" y="286"/>
                </a:cubicBezTo>
                <a:cubicBezTo>
                  <a:pt x="11006" y="270"/>
                  <a:pt x="10818" y="216"/>
                  <a:pt x="10762" y="216"/>
                </a:cubicBezTo>
                <a:cubicBezTo>
                  <a:pt x="10739" y="216"/>
                  <a:pt x="10711" y="205"/>
                  <a:pt x="10700" y="191"/>
                </a:cubicBezTo>
                <a:cubicBezTo>
                  <a:pt x="10690" y="178"/>
                  <a:pt x="10644" y="167"/>
                  <a:pt x="10600" y="167"/>
                </a:cubicBezTo>
                <a:cubicBezTo>
                  <a:pt x="10555" y="167"/>
                  <a:pt x="10512" y="158"/>
                  <a:pt x="10505" y="147"/>
                </a:cubicBezTo>
                <a:cubicBezTo>
                  <a:pt x="10489" y="123"/>
                  <a:pt x="10238" y="85"/>
                  <a:pt x="10098" y="85"/>
                </a:cubicBezTo>
                <a:cubicBezTo>
                  <a:pt x="10040" y="85"/>
                  <a:pt x="9982" y="76"/>
                  <a:pt x="9971" y="67"/>
                </a:cubicBezTo>
                <a:cubicBezTo>
                  <a:pt x="9960" y="58"/>
                  <a:pt x="9895" y="51"/>
                  <a:pt x="9828" y="51"/>
                </a:cubicBezTo>
                <a:cubicBezTo>
                  <a:pt x="9760" y="51"/>
                  <a:pt x="9677" y="39"/>
                  <a:pt x="9642" y="26"/>
                </a:cubicBezTo>
                <a:cubicBezTo>
                  <a:pt x="9595" y="8"/>
                  <a:pt x="9192" y="0"/>
                  <a:pt x="8789" y="0"/>
                </a:cubicBezTo>
                <a:close/>
                <a:moveTo>
                  <a:pt x="1496" y="9218"/>
                </a:moveTo>
                <a:cubicBezTo>
                  <a:pt x="1500" y="9218"/>
                  <a:pt x="1498" y="9227"/>
                  <a:pt x="1500" y="9244"/>
                </a:cubicBezTo>
                <a:cubicBezTo>
                  <a:pt x="1501" y="9264"/>
                  <a:pt x="1511" y="9290"/>
                  <a:pt x="1522" y="9305"/>
                </a:cubicBezTo>
                <a:cubicBezTo>
                  <a:pt x="1533" y="9319"/>
                  <a:pt x="1527" y="9331"/>
                  <a:pt x="1509" y="9331"/>
                </a:cubicBezTo>
                <a:cubicBezTo>
                  <a:pt x="1463" y="9331"/>
                  <a:pt x="1443" y="9280"/>
                  <a:pt x="1474" y="9241"/>
                </a:cubicBezTo>
                <a:cubicBezTo>
                  <a:pt x="1486" y="9225"/>
                  <a:pt x="1493" y="9218"/>
                  <a:pt x="1496" y="9218"/>
                </a:cubicBezTo>
                <a:close/>
              </a:path>
            </a:pathLst>
          </a:custGeom>
          <a:ln w="3175">
            <a:miter lim="400000"/>
          </a:ln>
        </p:spPr>
      </p:pic>
      <p:grpSp>
        <p:nvGrpSpPr>
          <p:cNvPr id="163" name="مجموعة 9"/>
          <p:cNvGrpSpPr/>
          <p:nvPr/>
        </p:nvGrpSpPr>
        <p:grpSpPr>
          <a:xfrm>
            <a:off x="9781158" y="-78935"/>
            <a:ext cx="2672159" cy="3219469"/>
            <a:chOff x="0" y="0"/>
            <a:chExt cx="2672158" cy="3219468"/>
          </a:xfrm>
        </p:grpSpPr>
        <p:sp>
          <p:nvSpPr>
            <p:cNvPr id="159" name="Freeform 8"/>
            <p:cNvSpPr/>
            <p:nvPr/>
          </p:nvSpPr>
          <p:spPr>
            <a:xfrm>
              <a:off x="0" y="0"/>
              <a:ext cx="2672159" cy="3219469"/>
            </a:xfrm>
            <a:prstGeom prst="rect">
              <a:avLst/>
            </a:prstGeom>
            <a:blipFill rotWithShape="1">
              <a:blip r:embed="rId3"/>
              <a:srcRect l="0" t="0" r="0" b="0"/>
              <a:stretch>
                <a:fillRect/>
              </a:stretch>
            </a:blipFill>
            <a:ln w="3175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l" defTabSz="609629" rtl="0">
                <a:defRPr sz="12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</a:p>
          </p:txBody>
        </p:sp>
        <p:grpSp>
          <p:nvGrpSpPr>
            <p:cNvPr id="162" name="خارجي"/>
            <p:cNvGrpSpPr/>
            <p:nvPr/>
          </p:nvGrpSpPr>
          <p:grpSpPr>
            <a:xfrm>
              <a:off x="356134" y="956293"/>
              <a:ext cx="1855538" cy="1747358"/>
              <a:chOff x="0" y="-80248"/>
              <a:chExt cx="1855537" cy="1747356"/>
            </a:xfrm>
          </p:grpSpPr>
          <p:sp>
            <p:nvSpPr>
              <p:cNvPr id="160" name="بيضاوي"/>
              <p:cNvSpPr/>
              <p:nvPr/>
            </p:nvSpPr>
            <p:spPr>
              <a:xfrm>
                <a:off x="0" y="269705"/>
                <a:ext cx="1855538" cy="1207947"/>
              </a:xfrm>
              <a:prstGeom prst="ellipse">
                <a:avLst/>
              </a:prstGeom>
              <a:solidFill>
                <a:srgbClr val="FFFFFF">
                  <a:alpha val="69804"/>
                </a:srgbClr>
              </a:solidFill>
              <a:ln w="3175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defTabSz="412734" rtl="0">
                  <a:defRPr sz="4000">
                    <a:solidFill>
                      <a:srgbClr val="000000"/>
                    </a:solidFill>
                    <a:latin typeface="Beirut Regular"/>
                    <a:ea typeface="Beirut Regular"/>
                    <a:cs typeface="Beirut Regular"/>
                    <a:sym typeface="Beirut Regular"/>
                  </a:defRPr>
                </a:pPr>
              </a:p>
            </p:txBody>
          </p:sp>
          <p:sp>
            <p:nvSpPr>
              <p:cNvPr id="161" name="خارجي"/>
              <p:cNvSpPr txBox="1"/>
              <p:nvPr/>
            </p:nvSpPr>
            <p:spPr>
              <a:xfrm>
                <a:off x="-1" y="-80249"/>
                <a:ext cx="1689232" cy="1747357"/>
              </a:xfrm>
              <a:prstGeom prst="rect">
                <a:avLst/>
              </a:prstGeom>
              <a:noFill/>
              <a:ln w="3175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19050" tIns="19050" rIns="19050" bIns="19050" numCol="1" anchor="ctr">
                <a:noAutofit/>
              </a:bodyPr>
              <a:lstStyle/>
              <a:p>
                <a:pPr defTabSz="412734" rtl="0">
                  <a:defRPr sz="4000">
                    <a:solidFill>
                      <a:srgbClr val="000000"/>
                    </a:solidFill>
                    <a:latin typeface="Segoe UI"/>
                    <a:ea typeface="Segoe UI"/>
                    <a:cs typeface="Segoe UI"/>
                    <a:sym typeface="Segoe UI"/>
                  </a:defRPr>
                </a:pPr>
                <a:r>
                  <a:rPr b="1"/>
                  <a:t>خارج</a:t>
                </a:r>
                <a:r>
                  <a:rPr b="1"/>
                  <a:t>ي</a:t>
                </a:r>
              </a:p>
            </p:txBody>
          </p:sp>
        </p:grpSp>
      </p:grpSp>
      <p:pic>
        <p:nvPicPr>
          <p:cNvPr id="164" name="IMG_1452.jpeg" descr="IMG_1452.jpe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7483016" y="3140533"/>
            <a:ext cx="3415438" cy="4740270"/>
          </a:xfrm>
          <a:prstGeom prst="rect">
            <a:avLst/>
          </a:prstGeom>
          <a:ln w="3175">
            <a:miter lim="400000"/>
          </a:ln>
        </p:spPr>
      </p:pic>
      <p:pic>
        <p:nvPicPr>
          <p:cNvPr id="165" name="IMG_1453.jpeg" descr="IMG_1453.jpeg"/>
          <p:cNvPicPr>
            <a:picLocks noChangeAspect="1"/>
          </p:cNvPicPr>
          <p:nvPr/>
        </p:nvPicPr>
        <p:blipFill>
          <a:blip r:embed="rId5">
            <a:extLst/>
          </a:blip>
          <a:srcRect l="3789" t="689" r="2553" b="3056"/>
          <a:stretch>
            <a:fillRect/>
          </a:stretch>
        </p:blipFill>
        <p:spPr>
          <a:xfrm>
            <a:off x="3536332" y="886580"/>
            <a:ext cx="3835798" cy="55675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61" h="21572" fill="norm" stroke="1" extrusionOk="0">
                <a:moveTo>
                  <a:pt x="7185" y="2"/>
                </a:moveTo>
                <a:cubicBezTo>
                  <a:pt x="6718" y="11"/>
                  <a:pt x="6251" y="63"/>
                  <a:pt x="5798" y="162"/>
                </a:cubicBezTo>
                <a:cubicBezTo>
                  <a:pt x="4000" y="553"/>
                  <a:pt x="2681" y="1482"/>
                  <a:pt x="2186" y="2705"/>
                </a:cubicBezTo>
                <a:cubicBezTo>
                  <a:pt x="2049" y="3042"/>
                  <a:pt x="2039" y="3119"/>
                  <a:pt x="2043" y="3697"/>
                </a:cubicBezTo>
                <a:cubicBezTo>
                  <a:pt x="2047" y="4206"/>
                  <a:pt x="2067" y="4373"/>
                  <a:pt x="2155" y="4587"/>
                </a:cubicBezTo>
                <a:lnTo>
                  <a:pt x="2264" y="4850"/>
                </a:lnTo>
                <a:lnTo>
                  <a:pt x="1836" y="5119"/>
                </a:lnTo>
                <a:cubicBezTo>
                  <a:pt x="975" y="5663"/>
                  <a:pt x="384" y="6320"/>
                  <a:pt x="131" y="7015"/>
                </a:cubicBezTo>
                <a:cubicBezTo>
                  <a:pt x="43" y="7257"/>
                  <a:pt x="-1" y="7592"/>
                  <a:pt x="0" y="7922"/>
                </a:cubicBezTo>
                <a:cubicBezTo>
                  <a:pt x="0" y="8253"/>
                  <a:pt x="43" y="8578"/>
                  <a:pt x="131" y="8802"/>
                </a:cubicBezTo>
                <a:cubicBezTo>
                  <a:pt x="370" y="9409"/>
                  <a:pt x="867" y="10023"/>
                  <a:pt x="1485" y="10480"/>
                </a:cubicBezTo>
                <a:lnTo>
                  <a:pt x="1809" y="10718"/>
                </a:lnTo>
                <a:lnTo>
                  <a:pt x="1452" y="10984"/>
                </a:lnTo>
                <a:cubicBezTo>
                  <a:pt x="800" y="11470"/>
                  <a:pt x="387" y="11986"/>
                  <a:pt x="131" y="12629"/>
                </a:cubicBezTo>
                <a:cubicBezTo>
                  <a:pt x="-39" y="13058"/>
                  <a:pt x="-38" y="13970"/>
                  <a:pt x="133" y="14405"/>
                </a:cubicBezTo>
                <a:cubicBezTo>
                  <a:pt x="544" y="15446"/>
                  <a:pt x="1594" y="16360"/>
                  <a:pt x="2911" y="16821"/>
                </a:cubicBezTo>
                <a:cubicBezTo>
                  <a:pt x="3189" y="16919"/>
                  <a:pt x="3292" y="16973"/>
                  <a:pt x="3270" y="17012"/>
                </a:cubicBezTo>
                <a:cubicBezTo>
                  <a:pt x="3093" y="17330"/>
                  <a:pt x="3104" y="18330"/>
                  <a:pt x="3290" y="18811"/>
                </a:cubicBezTo>
                <a:cubicBezTo>
                  <a:pt x="3456" y="19238"/>
                  <a:pt x="3919" y="19864"/>
                  <a:pt x="4325" y="20212"/>
                </a:cubicBezTo>
                <a:cubicBezTo>
                  <a:pt x="5193" y="20953"/>
                  <a:pt x="6525" y="21450"/>
                  <a:pt x="7924" y="21554"/>
                </a:cubicBezTo>
                <a:cubicBezTo>
                  <a:pt x="8120" y="21569"/>
                  <a:pt x="8323" y="21574"/>
                  <a:pt x="8530" y="21571"/>
                </a:cubicBezTo>
                <a:cubicBezTo>
                  <a:pt x="9151" y="21562"/>
                  <a:pt x="9805" y="21476"/>
                  <a:pt x="10407" y="21320"/>
                </a:cubicBezTo>
                <a:cubicBezTo>
                  <a:pt x="11243" y="21104"/>
                  <a:pt x="11895" y="20776"/>
                  <a:pt x="12546" y="20246"/>
                </a:cubicBezTo>
                <a:lnTo>
                  <a:pt x="12930" y="19933"/>
                </a:lnTo>
                <a:lnTo>
                  <a:pt x="15571" y="19944"/>
                </a:lnTo>
                <a:lnTo>
                  <a:pt x="18212" y="19953"/>
                </a:lnTo>
                <a:lnTo>
                  <a:pt x="18201" y="20275"/>
                </a:lnTo>
                <a:cubicBezTo>
                  <a:pt x="18195" y="20452"/>
                  <a:pt x="18211" y="20598"/>
                  <a:pt x="18237" y="20598"/>
                </a:cubicBezTo>
                <a:cubicBezTo>
                  <a:pt x="18263" y="20598"/>
                  <a:pt x="18956" y="20397"/>
                  <a:pt x="19776" y="20152"/>
                </a:cubicBezTo>
                <a:cubicBezTo>
                  <a:pt x="20597" y="19906"/>
                  <a:pt x="21327" y="19690"/>
                  <a:pt x="21400" y="19670"/>
                </a:cubicBezTo>
                <a:cubicBezTo>
                  <a:pt x="21537" y="19634"/>
                  <a:pt x="21491" y="19619"/>
                  <a:pt x="18558" y="18756"/>
                </a:cubicBezTo>
                <a:lnTo>
                  <a:pt x="18199" y="18649"/>
                </a:lnTo>
                <a:lnTo>
                  <a:pt x="18186" y="18988"/>
                </a:lnTo>
                <a:lnTo>
                  <a:pt x="18170" y="19326"/>
                </a:lnTo>
                <a:lnTo>
                  <a:pt x="15832" y="19335"/>
                </a:lnTo>
                <a:cubicBezTo>
                  <a:pt x="13274" y="19346"/>
                  <a:pt x="13354" y="19354"/>
                  <a:pt x="13505" y="19135"/>
                </a:cubicBezTo>
                <a:lnTo>
                  <a:pt x="13577" y="19031"/>
                </a:lnTo>
                <a:lnTo>
                  <a:pt x="14275" y="19045"/>
                </a:lnTo>
                <a:cubicBezTo>
                  <a:pt x="14658" y="19052"/>
                  <a:pt x="15162" y="19037"/>
                  <a:pt x="15395" y="19012"/>
                </a:cubicBezTo>
                <a:cubicBezTo>
                  <a:pt x="17142" y="18830"/>
                  <a:pt x="18538" y="18121"/>
                  <a:pt x="19348" y="17004"/>
                </a:cubicBezTo>
                <a:cubicBezTo>
                  <a:pt x="19698" y="16521"/>
                  <a:pt x="19828" y="16185"/>
                  <a:pt x="19879" y="15640"/>
                </a:cubicBezTo>
                <a:cubicBezTo>
                  <a:pt x="19948" y="14903"/>
                  <a:pt x="19735" y="14204"/>
                  <a:pt x="19261" y="13606"/>
                </a:cubicBezTo>
                <a:cubicBezTo>
                  <a:pt x="19145" y="13460"/>
                  <a:pt x="19051" y="13332"/>
                  <a:pt x="19051" y="13321"/>
                </a:cubicBezTo>
                <a:cubicBezTo>
                  <a:pt x="19051" y="13311"/>
                  <a:pt x="19128" y="13275"/>
                  <a:pt x="19221" y="13241"/>
                </a:cubicBezTo>
                <a:cubicBezTo>
                  <a:pt x="19510" y="13138"/>
                  <a:pt x="20436" y="12487"/>
                  <a:pt x="20738" y="12174"/>
                </a:cubicBezTo>
                <a:cubicBezTo>
                  <a:pt x="21326" y="11565"/>
                  <a:pt x="21561" y="10995"/>
                  <a:pt x="21561" y="10184"/>
                </a:cubicBezTo>
                <a:cubicBezTo>
                  <a:pt x="21561" y="9255"/>
                  <a:pt x="21215" y="8543"/>
                  <a:pt x="20430" y="7856"/>
                </a:cubicBezTo>
                <a:cubicBezTo>
                  <a:pt x="19946" y="7433"/>
                  <a:pt x="19339" y="7107"/>
                  <a:pt x="18547" y="6844"/>
                </a:cubicBezTo>
                <a:lnTo>
                  <a:pt x="18101" y="6695"/>
                </a:lnTo>
                <a:lnTo>
                  <a:pt x="18333" y="6395"/>
                </a:lnTo>
                <a:cubicBezTo>
                  <a:pt x="19469" y="4919"/>
                  <a:pt x="19112" y="3209"/>
                  <a:pt x="17423" y="2034"/>
                </a:cubicBezTo>
                <a:cubicBezTo>
                  <a:pt x="16945" y="1702"/>
                  <a:pt x="16583" y="1531"/>
                  <a:pt x="15872" y="1298"/>
                </a:cubicBezTo>
                <a:cubicBezTo>
                  <a:pt x="15075" y="1037"/>
                  <a:pt x="14629" y="971"/>
                  <a:pt x="13630" y="970"/>
                </a:cubicBezTo>
                <a:cubicBezTo>
                  <a:pt x="12736" y="970"/>
                  <a:pt x="12285" y="1023"/>
                  <a:pt x="11678" y="1203"/>
                </a:cubicBezTo>
                <a:lnTo>
                  <a:pt x="11440" y="1273"/>
                </a:lnTo>
                <a:lnTo>
                  <a:pt x="11083" y="1041"/>
                </a:lnTo>
                <a:cubicBezTo>
                  <a:pt x="10000" y="339"/>
                  <a:pt x="8588" y="-26"/>
                  <a:pt x="7185" y="2"/>
                </a:cubicBezTo>
                <a:close/>
              </a:path>
            </a:pathLst>
          </a:custGeom>
          <a:ln w="3175">
            <a:miter lim="400000"/>
          </a:ln>
        </p:spPr>
      </p:pic>
      <p:sp>
        <p:nvSpPr>
          <p:cNvPr id="166" name="٢٠"/>
          <p:cNvSpPr/>
          <p:nvPr/>
        </p:nvSpPr>
        <p:spPr>
          <a:xfrm>
            <a:off x="7372129" y="6454126"/>
            <a:ext cx="2667294" cy="1778635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/>
          <a:lstStyle>
            <a:lvl1pPr algn="r" defTabSz="457200">
              <a:defRPr b="1" sz="7700">
                <a:solidFill>
                  <a:srgbClr val="2355CE"/>
                </a:solidFill>
                <a:latin typeface="Segoe UI"/>
                <a:ea typeface="Segoe UI"/>
                <a:cs typeface="Segoe UI"/>
                <a:sym typeface="Segoe UI"/>
              </a:defRPr>
            </a:lvl1pPr>
          </a:lstStyle>
          <a:p>
            <a:pPr rtl="0">
              <a:defRPr/>
            </a:pPr>
            <a:r>
              <a:t>  ٢٠</a:t>
            </a:r>
          </a:p>
        </p:txBody>
      </p:sp>
      <p:sp>
        <p:nvSpPr>
          <p:cNvPr id="167" name="٢٠"/>
          <p:cNvSpPr/>
          <p:nvPr/>
        </p:nvSpPr>
        <p:spPr>
          <a:xfrm>
            <a:off x="4035847" y="2605805"/>
            <a:ext cx="2298149" cy="1778635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/>
          <a:lstStyle>
            <a:lvl1pPr algn="r" defTabSz="457200">
              <a:defRPr b="1" sz="7700">
                <a:solidFill>
                  <a:srgbClr val="2355CE"/>
                </a:solidFill>
                <a:latin typeface="Segoe UI"/>
                <a:ea typeface="Segoe UI"/>
                <a:cs typeface="Segoe UI"/>
                <a:sym typeface="Segoe UI"/>
              </a:defRPr>
            </a:lvl1pPr>
          </a:lstStyle>
          <a:p>
            <a:pPr rtl="0">
              <a:defRPr/>
            </a:pPr>
            <a:r>
              <a:t>  ٢٠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nodeType="clickEffect" presetSubtype="0" presetID="1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63" grpId="1"/>
      <p:bldP build="whole" bldLvl="1" animBg="1" rev="0" advAuto="0" spid="166" grpId="2"/>
      <p:bldP build="whole" bldLvl="1" animBg="1" rev="0" advAuto="0" spid="167" grpId="3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دائرة"/>
          <p:cNvSpPr/>
          <p:nvPr/>
        </p:nvSpPr>
        <p:spPr>
          <a:xfrm>
            <a:off x="4593647" y="500473"/>
            <a:ext cx="7506892" cy="7506893"/>
          </a:xfrm>
          <a:prstGeom prst="ellipse">
            <a:avLst/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sp>
        <p:nvSpPr>
          <p:cNvPr id="170" name="تجميع"/>
          <p:cNvSpPr txBox="1"/>
          <p:nvPr/>
        </p:nvSpPr>
        <p:spPr>
          <a:xfrm>
            <a:off x="5125058" y="1628427"/>
            <a:ext cx="6023057" cy="504607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7093" tIns="27093" rIns="27093" bIns="27093" anchor="ctr"/>
          <a:lstStyle>
            <a:lvl1pPr>
              <a:defRPr sz="22200">
                <a:solidFill>
                  <a:srgbClr val="000000"/>
                </a:solidFill>
                <a:latin typeface="Tufuli Arabic DEMO Medium"/>
                <a:ea typeface="Tufuli Arabic DEMO Medium"/>
                <a:cs typeface="Tufuli Arabic DEMO Medium"/>
                <a:sym typeface="Tufuli Arabic DEMO Medium"/>
              </a:defRPr>
            </a:lvl1pPr>
          </a:lstStyle>
          <a:p>
            <a:pPr rtl="0">
              <a:defRPr/>
            </a:pPr>
            <a:r>
              <a:t>تدرب</a:t>
            </a:r>
          </a:p>
        </p:txBody>
      </p:sp>
      <p:pic>
        <p:nvPicPr>
          <p:cNvPr id="171" name="IMG_1364.jpeg" descr="IMG_1364.jpeg"/>
          <p:cNvPicPr>
            <a:picLocks noChangeAspect="1"/>
          </p:cNvPicPr>
          <p:nvPr/>
        </p:nvPicPr>
        <p:blipFill>
          <a:blip r:embed="rId2">
            <a:extLst/>
          </a:blip>
          <a:srcRect l="10164" t="1770" r="5392" b="0"/>
          <a:stretch>
            <a:fillRect/>
          </a:stretch>
        </p:blipFill>
        <p:spPr>
          <a:xfrm>
            <a:off x="408286" y="1628427"/>
            <a:ext cx="5169028" cy="75671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87" h="21600" fill="norm" stroke="1" extrusionOk="0">
                <a:moveTo>
                  <a:pt x="8925" y="0"/>
                </a:moveTo>
                <a:cubicBezTo>
                  <a:pt x="8502" y="0"/>
                  <a:pt x="8170" y="13"/>
                  <a:pt x="8104" y="34"/>
                </a:cubicBezTo>
                <a:cubicBezTo>
                  <a:pt x="7398" y="257"/>
                  <a:pt x="7264" y="316"/>
                  <a:pt x="7135" y="455"/>
                </a:cubicBezTo>
                <a:cubicBezTo>
                  <a:pt x="7071" y="524"/>
                  <a:pt x="7017" y="539"/>
                  <a:pt x="6788" y="553"/>
                </a:cubicBezTo>
                <a:cubicBezTo>
                  <a:pt x="6534" y="569"/>
                  <a:pt x="6059" y="686"/>
                  <a:pt x="6059" y="733"/>
                </a:cubicBezTo>
                <a:cubicBezTo>
                  <a:pt x="6059" y="745"/>
                  <a:pt x="5900" y="794"/>
                  <a:pt x="5706" y="842"/>
                </a:cubicBezTo>
                <a:cubicBezTo>
                  <a:pt x="5301" y="942"/>
                  <a:pt x="5061" y="1037"/>
                  <a:pt x="4934" y="1148"/>
                </a:cubicBezTo>
                <a:cubicBezTo>
                  <a:pt x="4718" y="1335"/>
                  <a:pt x="4470" y="2177"/>
                  <a:pt x="4450" y="2789"/>
                </a:cubicBezTo>
                <a:cubicBezTo>
                  <a:pt x="4443" y="2979"/>
                  <a:pt x="4459" y="3040"/>
                  <a:pt x="4533" y="3112"/>
                </a:cubicBezTo>
                <a:cubicBezTo>
                  <a:pt x="4732" y="3307"/>
                  <a:pt x="4785" y="3389"/>
                  <a:pt x="4874" y="3636"/>
                </a:cubicBezTo>
                <a:cubicBezTo>
                  <a:pt x="4925" y="3778"/>
                  <a:pt x="5027" y="4040"/>
                  <a:pt x="5101" y="4220"/>
                </a:cubicBezTo>
                <a:cubicBezTo>
                  <a:pt x="5175" y="4400"/>
                  <a:pt x="5248" y="4598"/>
                  <a:pt x="5262" y="4661"/>
                </a:cubicBezTo>
                <a:cubicBezTo>
                  <a:pt x="5276" y="4723"/>
                  <a:pt x="5338" y="4826"/>
                  <a:pt x="5400" y="4888"/>
                </a:cubicBezTo>
                <a:cubicBezTo>
                  <a:pt x="5497" y="4987"/>
                  <a:pt x="5512" y="5037"/>
                  <a:pt x="5512" y="5265"/>
                </a:cubicBezTo>
                <a:lnTo>
                  <a:pt x="5512" y="5528"/>
                </a:lnTo>
                <a:lnTo>
                  <a:pt x="4385" y="5531"/>
                </a:lnTo>
                <a:cubicBezTo>
                  <a:pt x="2960" y="5533"/>
                  <a:pt x="2576" y="5555"/>
                  <a:pt x="2484" y="5638"/>
                </a:cubicBezTo>
                <a:cubicBezTo>
                  <a:pt x="2427" y="5690"/>
                  <a:pt x="2416" y="5878"/>
                  <a:pt x="2414" y="6838"/>
                </a:cubicBezTo>
                <a:cubicBezTo>
                  <a:pt x="2413" y="7681"/>
                  <a:pt x="2399" y="7986"/>
                  <a:pt x="2358" y="8014"/>
                </a:cubicBezTo>
                <a:cubicBezTo>
                  <a:pt x="2328" y="8034"/>
                  <a:pt x="2229" y="8051"/>
                  <a:pt x="2138" y="8051"/>
                </a:cubicBezTo>
                <a:cubicBezTo>
                  <a:pt x="2033" y="8051"/>
                  <a:pt x="1944" y="8073"/>
                  <a:pt x="1896" y="8109"/>
                </a:cubicBezTo>
                <a:cubicBezTo>
                  <a:pt x="1813" y="8171"/>
                  <a:pt x="1638" y="8443"/>
                  <a:pt x="1253" y="9110"/>
                </a:cubicBezTo>
                <a:cubicBezTo>
                  <a:pt x="1119" y="9342"/>
                  <a:pt x="882" y="9748"/>
                  <a:pt x="726" y="10013"/>
                </a:cubicBezTo>
                <a:cubicBezTo>
                  <a:pt x="446" y="10487"/>
                  <a:pt x="2" y="11563"/>
                  <a:pt x="0" y="11774"/>
                </a:cubicBezTo>
                <a:cubicBezTo>
                  <a:pt x="-2" y="11904"/>
                  <a:pt x="104" y="11995"/>
                  <a:pt x="306" y="12038"/>
                </a:cubicBezTo>
                <a:cubicBezTo>
                  <a:pt x="400" y="12057"/>
                  <a:pt x="518" y="12085"/>
                  <a:pt x="568" y="12100"/>
                </a:cubicBezTo>
                <a:cubicBezTo>
                  <a:pt x="618" y="12115"/>
                  <a:pt x="843" y="12163"/>
                  <a:pt x="1069" y="12209"/>
                </a:cubicBezTo>
                <a:cubicBezTo>
                  <a:pt x="1294" y="12254"/>
                  <a:pt x="1510" y="12302"/>
                  <a:pt x="1548" y="12315"/>
                </a:cubicBezTo>
                <a:cubicBezTo>
                  <a:pt x="1585" y="12328"/>
                  <a:pt x="1730" y="12358"/>
                  <a:pt x="1868" y="12380"/>
                </a:cubicBezTo>
                <a:cubicBezTo>
                  <a:pt x="2005" y="12402"/>
                  <a:pt x="2137" y="12430"/>
                  <a:pt x="2163" y="12443"/>
                </a:cubicBezTo>
                <a:cubicBezTo>
                  <a:pt x="2188" y="12456"/>
                  <a:pt x="2270" y="12475"/>
                  <a:pt x="2345" y="12486"/>
                </a:cubicBezTo>
                <a:lnTo>
                  <a:pt x="2482" y="12507"/>
                </a:lnTo>
                <a:lnTo>
                  <a:pt x="2482" y="14491"/>
                </a:lnTo>
                <a:cubicBezTo>
                  <a:pt x="2483" y="16120"/>
                  <a:pt x="2495" y="16495"/>
                  <a:pt x="2547" y="16580"/>
                </a:cubicBezTo>
                <a:cubicBezTo>
                  <a:pt x="2642" y="16734"/>
                  <a:pt x="3123" y="16990"/>
                  <a:pt x="3319" y="16990"/>
                </a:cubicBezTo>
                <a:lnTo>
                  <a:pt x="3475" y="16990"/>
                </a:lnTo>
                <a:lnTo>
                  <a:pt x="3444" y="17684"/>
                </a:lnTo>
                <a:cubicBezTo>
                  <a:pt x="3390" y="18826"/>
                  <a:pt x="3327" y="19914"/>
                  <a:pt x="3296" y="20247"/>
                </a:cubicBezTo>
                <a:cubicBezTo>
                  <a:pt x="3256" y="20676"/>
                  <a:pt x="3229" y="20640"/>
                  <a:pt x="4117" y="21286"/>
                </a:cubicBezTo>
                <a:cubicBezTo>
                  <a:pt x="4245" y="21379"/>
                  <a:pt x="4419" y="21488"/>
                  <a:pt x="4504" y="21527"/>
                </a:cubicBezTo>
                <a:cubicBezTo>
                  <a:pt x="4657" y="21598"/>
                  <a:pt x="4679" y="21600"/>
                  <a:pt x="5907" y="21600"/>
                </a:cubicBezTo>
                <a:cubicBezTo>
                  <a:pt x="7189" y="21600"/>
                  <a:pt x="8735" y="21550"/>
                  <a:pt x="8816" y="21506"/>
                </a:cubicBezTo>
                <a:cubicBezTo>
                  <a:pt x="8841" y="21492"/>
                  <a:pt x="9030" y="21471"/>
                  <a:pt x="9235" y="21458"/>
                </a:cubicBezTo>
                <a:cubicBezTo>
                  <a:pt x="9679" y="21432"/>
                  <a:pt x="9794" y="21374"/>
                  <a:pt x="9830" y="21154"/>
                </a:cubicBezTo>
                <a:lnTo>
                  <a:pt x="9851" y="21015"/>
                </a:lnTo>
                <a:lnTo>
                  <a:pt x="10151" y="21168"/>
                </a:lnTo>
                <a:cubicBezTo>
                  <a:pt x="10316" y="21252"/>
                  <a:pt x="10499" y="21329"/>
                  <a:pt x="10559" y="21339"/>
                </a:cubicBezTo>
                <a:cubicBezTo>
                  <a:pt x="10660" y="21357"/>
                  <a:pt x="11340" y="21329"/>
                  <a:pt x="12462" y="21260"/>
                </a:cubicBezTo>
                <a:cubicBezTo>
                  <a:pt x="12713" y="21245"/>
                  <a:pt x="13143" y="21222"/>
                  <a:pt x="13418" y="21209"/>
                </a:cubicBezTo>
                <a:cubicBezTo>
                  <a:pt x="13694" y="21197"/>
                  <a:pt x="13940" y="21175"/>
                  <a:pt x="13965" y="21162"/>
                </a:cubicBezTo>
                <a:cubicBezTo>
                  <a:pt x="13991" y="21148"/>
                  <a:pt x="14264" y="21127"/>
                  <a:pt x="14573" y="21115"/>
                </a:cubicBezTo>
                <a:cubicBezTo>
                  <a:pt x="15386" y="21083"/>
                  <a:pt x="15379" y="21092"/>
                  <a:pt x="15346" y="20266"/>
                </a:cubicBezTo>
                <a:cubicBezTo>
                  <a:pt x="15320" y="19615"/>
                  <a:pt x="15287" y="19544"/>
                  <a:pt x="14958" y="19389"/>
                </a:cubicBezTo>
                <a:lnTo>
                  <a:pt x="14731" y="19281"/>
                </a:lnTo>
                <a:lnTo>
                  <a:pt x="14693" y="18891"/>
                </a:lnTo>
                <a:cubicBezTo>
                  <a:pt x="14672" y="18677"/>
                  <a:pt x="14653" y="18276"/>
                  <a:pt x="14651" y="18002"/>
                </a:cubicBezTo>
                <a:lnTo>
                  <a:pt x="14650" y="17504"/>
                </a:lnTo>
                <a:lnTo>
                  <a:pt x="14930" y="17483"/>
                </a:lnTo>
                <a:cubicBezTo>
                  <a:pt x="15219" y="17461"/>
                  <a:pt x="15470" y="17391"/>
                  <a:pt x="15575" y="17304"/>
                </a:cubicBezTo>
                <a:cubicBezTo>
                  <a:pt x="15607" y="17277"/>
                  <a:pt x="15677" y="17192"/>
                  <a:pt x="15730" y="17115"/>
                </a:cubicBezTo>
                <a:cubicBezTo>
                  <a:pt x="15824" y="16979"/>
                  <a:pt x="15830" y="16909"/>
                  <a:pt x="15884" y="14918"/>
                </a:cubicBezTo>
                <a:cubicBezTo>
                  <a:pt x="15916" y="13788"/>
                  <a:pt x="15943" y="12634"/>
                  <a:pt x="15944" y="12354"/>
                </a:cubicBezTo>
                <a:cubicBezTo>
                  <a:pt x="15948" y="11771"/>
                  <a:pt x="15942" y="11774"/>
                  <a:pt x="16286" y="12127"/>
                </a:cubicBezTo>
                <a:cubicBezTo>
                  <a:pt x="16627" y="12478"/>
                  <a:pt x="17011" y="12770"/>
                  <a:pt x="17215" y="12836"/>
                </a:cubicBezTo>
                <a:cubicBezTo>
                  <a:pt x="17223" y="12839"/>
                  <a:pt x="17165" y="12930"/>
                  <a:pt x="17084" y="13039"/>
                </a:cubicBezTo>
                <a:cubicBezTo>
                  <a:pt x="16824" y="13391"/>
                  <a:pt x="16862" y="13787"/>
                  <a:pt x="17174" y="13977"/>
                </a:cubicBezTo>
                <a:cubicBezTo>
                  <a:pt x="17406" y="14119"/>
                  <a:pt x="17578" y="14156"/>
                  <a:pt x="17994" y="14156"/>
                </a:cubicBezTo>
                <a:cubicBezTo>
                  <a:pt x="18444" y="14156"/>
                  <a:pt x="18563" y="14113"/>
                  <a:pt x="18740" y="13888"/>
                </a:cubicBezTo>
                <a:cubicBezTo>
                  <a:pt x="18796" y="13817"/>
                  <a:pt x="18898" y="13686"/>
                  <a:pt x="18967" y="13599"/>
                </a:cubicBezTo>
                <a:cubicBezTo>
                  <a:pt x="19037" y="13511"/>
                  <a:pt x="19111" y="13439"/>
                  <a:pt x="19131" y="13439"/>
                </a:cubicBezTo>
                <a:cubicBezTo>
                  <a:pt x="19152" y="13439"/>
                  <a:pt x="19370" y="13554"/>
                  <a:pt x="19615" y="13694"/>
                </a:cubicBezTo>
                <a:cubicBezTo>
                  <a:pt x="20028" y="13929"/>
                  <a:pt x="20078" y="13950"/>
                  <a:pt x="20298" y="13962"/>
                </a:cubicBezTo>
                <a:cubicBezTo>
                  <a:pt x="20429" y="13970"/>
                  <a:pt x="20578" y="13960"/>
                  <a:pt x="20628" y="13942"/>
                </a:cubicBezTo>
                <a:cubicBezTo>
                  <a:pt x="20714" y="13911"/>
                  <a:pt x="21104" y="13467"/>
                  <a:pt x="21450" y="13004"/>
                </a:cubicBezTo>
                <a:cubicBezTo>
                  <a:pt x="21571" y="12843"/>
                  <a:pt x="21598" y="12774"/>
                  <a:pt x="21583" y="12669"/>
                </a:cubicBezTo>
                <a:cubicBezTo>
                  <a:pt x="21555" y="12479"/>
                  <a:pt x="21299" y="12157"/>
                  <a:pt x="21006" y="11946"/>
                </a:cubicBezTo>
                <a:cubicBezTo>
                  <a:pt x="20665" y="11699"/>
                  <a:pt x="20063" y="11457"/>
                  <a:pt x="19730" y="11430"/>
                </a:cubicBezTo>
                <a:cubicBezTo>
                  <a:pt x="19592" y="11420"/>
                  <a:pt x="19438" y="11398"/>
                  <a:pt x="19388" y="11384"/>
                </a:cubicBezTo>
                <a:cubicBezTo>
                  <a:pt x="19338" y="11370"/>
                  <a:pt x="19264" y="11351"/>
                  <a:pt x="19223" y="11342"/>
                </a:cubicBezTo>
                <a:cubicBezTo>
                  <a:pt x="19181" y="11333"/>
                  <a:pt x="19069" y="11245"/>
                  <a:pt x="18976" y="11145"/>
                </a:cubicBezTo>
                <a:cubicBezTo>
                  <a:pt x="18882" y="11045"/>
                  <a:pt x="18769" y="10927"/>
                  <a:pt x="18724" y="10882"/>
                </a:cubicBezTo>
                <a:cubicBezTo>
                  <a:pt x="18679" y="10837"/>
                  <a:pt x="18414" y="10493"/>
                  <a:pt x="18134" y="10119"/>
                </a:cubicBezTo>
                <a:cubicBezTo>
                  <a:pt x="17327" y="9039"/>
                  <a:pt x="16996" y="8676"/>
                  <a:pt x="16301" y="8101"/>
                </a:cubicBezTo>
                <a:lnTo>
                  <a:pt x="16039" y="7883"/>
                </a:lnTo>
                <a:lnTo>
                  <a:pt x="16039" y="6848"/>
                </a:lnTo>
                <a:cubicBezTo>
                  <a:pt x="16039" y="5615"/>
                  <a:pt x="16083" y="5701"/>
                  <a:pt x="15454" y="5669"/>
                </a:cubicBezTo>
                <a:cubicBezTo>
                  <a:pt x="15237" y="5658"/>
                  <a:pt x="14956" y="5634"/>
                  <a:pt x="14830" y="5617"/>
                </a:cubicBezTo>
                <a:cubicBezTo>
                  <a:pt x="14705" y="5599"/>
                  <a:pt x="14334" y="5569"/>
                  <a:pt x="14003" y="5549"/>
                </a:cubicBezTo>
                <a:cubicBezTo>
                  <a:pt x="13673" y="5529"/>
                  <a:pt x="13387" y="5503"/>
                  <a:pt x="13369" y="5490"/>
                </a:cubicBezTo>
                <a:cubicBezTo>
                  <a:pt x="13350" y="5477"/>
                  <a:pt x="13256" y="5466"/>
                  <a:pt x="13160" y="5466"/>
                </a:cubicBezTo>
                <a:lnTo>
                  <a:pt x="12986" y="5466"/>
                </a:lnTo>
                <a:lnTo>
                  <a:pt x="12986" y="5162"/>
                </a:lnTo>
                <a:cubicBezTo>
                  <a:pt x="12986" y="4654"/>
                  <a:pt x="13115" y="4230"/>
                  <a:pt x="13272" y="4214"/>
                </a:cubicBezTo>
                <a:cubicBezTo>
                  <a:pt x="13410" y="4200"/>
                  <a:pt x="13523" y="4074"/>
                  <a:pt x="13629" y="3815"/>
                </a:cubicBezTo>
                <a:cubicBezTo>
                  <a:pt x="13681" y="3687"/>
                  <a:pt x="13767" y="3535"/>
                  <a:pt x="13818" y="3478"/>
                </a:cubicBezTo>
                <a:cubicBezTo>
                  <a:pt x="13927" y="3355"/>
                  <a:pt x="13973" y="3023"/>
                  <a:pt x="13907" y="2830"/>
                </a:cubicBezTo>
                <a:cubicBezTo>
                  <a:pt x="13864" y="2702"/>
                  <a:pt x="13883" y="2601"/>
                  <a:pt x="14038" y="2130"/>
                </a:cubicBezTo>
                <a:cubicBezTo>
                  <a:pt x="14089" y="1974"/>
                  <a:pt x="14086" y="1937"/>
                  <a:pt x="14012" y="1805"/>
                </a:cubicBezTo>
                <a:cubicBezTo>
                  <a:pt x="13966" y="1722"/>
                  <a:pt x="13839" y="1594"/>
                  <a:pt x="13730" y="1519"/>
                </a:cubicBezTo>
                <a:cubicBezTo>
                  <a:pt x="13620" y="1444"/>
                  <a:pt x="13491" y="1324"/>
                  <a:pt x="13441" y="1252"/>
                </a:cubicBezTo>
                <a:cubicBezTo>
                  <a:pt x="13380" y="1163"/>
                  <a:pt x="13276" y="1087"/>
                  <a:pt x="13122" y="1018"/>
                </a:cubicBezTo>
                <a:cubicBezTo>
                  <a:pt x="12996" y="962"/>
                  <a:pt x="12840" y="862"/>
                  <a:pt x="12777" y="796"/>
                </a:cubicBezTo>
                <a:cubicBezTo>
                  <a:pt x="12643" y="659"/>
                  <a:pt x="12247" y="512"/>
                  <a:pt x="11847" y="453"/>
                </a:cubicBezTo>
                <a:cubicBezTo>
                  <a:pt x="11709" y="433"/>
                  <a:pt x="11554" y="403"/>
                  <a:pt x="11504" y="387"/>
                </a:cubicBezTo>
                <a:cubicBezTo>
                  <a:pt x="11347" y="338"/>
                  <a:pt x="10970" y="261"/>
                  <a:pt x="10662" y="218"/>
                </a:cubicBezTo>
                <a:cubicBezTo>
                  <a:pt x="10011" y="125"/>
                  <a:pt x="9928" y="109"/>
                  <a:pt x="9785" y="56"/>
                </a:cubicBezTo>
                <a:cubicBezTo>
                  <a:pt x="9660" y="9"/>
                  <a:pt x="9521" y="0"/>
                  <a:pt x="8925" y="0"/>
                </a:cubicBezTo>
                <a:close/>
              </a:path>
            </a:pathLst>
          </a:cu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" name="IMG_1363.jpeg" descr="IMG_1363.jpeg"/>
          <p:cNvPicPr>
            <a:picLocks noChangeAspect="1"/>
          </p:cNvPicPr>
          <p:nvPr/>
        </p:nvPicPr>
        <p:blipFill>
          <a:blip r:embed="rId2">
            <a:extLst/>
          </a:blip>
          <a:srcRect l="17012" t="14970" r="19355" b="12018"/>
          <a:stretch>
            <a:fillRect/>
          </a:stretch>
        </p:blipFill>
        <p:spPr>
          <a:xfrm flipH="1">
            <a:off x="694498" y="900310"/>
            <a:ext cx="4901407" cy="795298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9" h="21600" fill="norm" stroke="1" extrusionOk="0">
                <a:moveTo>
                  <a:pt x="10790" y="0"/>
                </a:moveTo>
                <a:cubicBezTo>
                  <a:pt x="10496" y="0"/>
                  <a:pt x="10308" y="10"/>
                  <a:pt x="10308" y="25"/>
                </a:cubicBezTo>
                <a:cubicBezTo>
                  <a:pt x="10308" y="39"/>
                  <a:pt x="10195" y="50"/>
                  <a:pt x="10049" y="50"/>
                </a:cubicBezTo>
                <a:cubicBezTo>
                  <a:pt x="9887" y="50"/>
                  <a:pt x="9739" y="66"/>
                  <a:pt x="9655" y="92"/>
                </a:cubicBezTo>
                <a:cubicBezTo>
                  <a:pt x="9402" y="170"/>
                  <a:pt x="9379" y="174"/>
                  <a:pt x="9267" y="175"/>
                </a:cubicBezTo>
                <a:cubicBezTo>
                  <a:pt x="9108" y="175"/>
                  <a:pt x="8770" y="340"/>
                  <a:pt x="8707" y="448"/>
                </a:cubicBezTo>
                <a:cubicBezTo>
                  <a:pt x="8680" y="496"/>
                  <a:pt x="8657" y="633"/>
                  <a:pt x="8655" y="752"/>
                </a:cubicBezTo>
                <a:lnTo>
                  <a:pt x="8652" y="970"/>
                </a:lnTo>
                <a:lnTo>
                  <a:pt x="8442" y="1033"/>
                </a:lnTo>
                <a:cubicBezTo>
                  <a:pt x="8326" y="1067"/>
                  <a:pt x="8190" y="1095"/>
                  <a:pt x="8139" y="1095"/>
                </a:cubicBezTo>
                <a:cubicBezTo>
                  <a:pt x="8088" y="1095"/>
                  <a:pt x="8045" y="1105"/>
                  <a:pt x="8045" y="1117"/>
                </a:cubicBezTo>
                <a:cubicBezTo>
                  <a:pt x="8045" y="1129"/>
                  <a:pt x="7950" y="1169"/>
                  <a:pt x="7833" y="1205"/>
                </a:cubicBezTo>
                <a:cubicBezTo>
                  <a:pt x="7558" y="1291"/>
                  <a:pt x="7428" y="1351"/>
                  <a:pt x="7156" y="1520"/>
                </a:cubicBezTo>
                <a:cubicBezTo>
                  <a:pt x="6936" y="1657"/>
                  <a:pt x="6880" y="1708"/>
                  <a:pt x="6787" y="1854"/>
                </a:cubicBezTo>
                <a:cubicBezTo>
                  <a:pt x="6691" y="2005"/>
                  <a:pt x="6614" y="2334"/>
                  <a:pt x="6625" y="2550"/>
                </a:cubicBezTo>
                <a:cubicBezTo>
                  <a:pt x="6629" y="2632"/>
                  <a:pt x="6648" y="3226"/>
                  <a:pt x="6666" y="3870"/>
                </a:cubicBezTo>
                <a:cubicBezTo>
                  <a:pt x="6685" y="4513"/>
                  <a:pt x="6707" y="5061"/>
                  <a:pt x="6717" y="5089"/>
                </a:cubicBezTo>
                <a:cubicBezTo>
                  <a:pt x="6809" y="5349"/>
                  <a:pt x="7371" y="5698"/>
                  <a:pt x="7698" y="5698"/>
                </a:cubicBezTo>
                <a:cubicBezTo>
                  <a:pt x="7751" y="5698"/>
                  <a:pt x="7845" y="5715"/>
                  <a:pt x="7908" y="5735"/>
                </a:cubicBezTo>
                <a:cubicBezTo>
                  <a:pt x="7972" y="5756"/>
                  <a:pt x="8067" y="5772"/>
                  <a:pt x="8118" y="5772"/>
                </a:cubicBezTo>
                <a:cubicBezTo>
                  <a:pt x="8204" y="5772"/>
                  <a:pt x="8210" y="5782"/>
                  <a:pt x="8199" y="5891"/>
                </a:cubicBezTo>
                <a:lnTo>
                  <a:pt x="8186" y="6009"/>
                </a:lnTo>
                <a:lnTo>
                  <a:pt x="7399" y="6023"/>
                </a:lnTo>
                <a:cubicBezTo>
                  <a:pt x="6966" y="6031"/>
                  <a:pt x="6557" y="6048"/>
                  <a:pt x="6490" y="6059"/>
                </a:cubicBezTo>
                <a:cubicBezTo>
                  <a:pt x="6171" y="6112"/>
                  <a:pt x="5900" y="6282"/>
                  <a:pt x="5775" y="6507"/>
                </a:cubicBezTo>
                <a:lnTo>
                  <a:pt x="5678" y="6681"/>
                </a:lnTo>
                <a:lnTo>
                  <a:pt x="5444" y="6696"/>
                </a:lnTo>
                <a:cubicBezTo>
                  <a:pt x="5315" y="6704"/>
                  <a:pt x="5189" y="6725"/>
                  <a:pt x="5164" y="6740"/>
                </a:cubicBezTo>
                <a:cubicBezTo>
                  <a:pt x="5139" y="6755"/>
                  <a:pt x="5088" y="6768"/>
                  <a:pt x="5050" y="6768"/>
                </a:cubicBezTo>
                <a:cubicBezTo>
                  <a:pt x="4962" y="6768"/>
                  <a:pt x="4570" y="6893"/>
                  <a:pt x="4570" y="6921"/>
                </a:cubicBezTo>
                <a:cubicBezTo>
                  <a:pt x="4570" y="6933"/>
                  <a:pt x="4552" y="6942"/>
                  <a:pt x="4531" y="6942"/>
                </a:cubicBezTo>
                <a:cubicBezTo>
                  <a:pt x="4464" y="6942"/>
                  <a:pt x="4005" y="7247"/>
                  <a:pt x="4005" y="7291"/>
                </a:cubicBezTo>
                <a:cubicBezTo>
                  <a:pt x="4005" y="7305"/>
                  <a:pt x="3964" y="7365"/>
                  <a:pt x="3915" y="7422"/>
                </a:cubicBezTo>
                <a:cubicBezTo>
                  <a:pt x="3866" y="7480"/>
                  <a:pt x="3824" y="7532"/>
                  <a:pt x="3821" y="7539"/>
                </a:cubicBezTo>
                <a:cubicBezTo>
                  <a:pt x="3818" y="7546"/>
                  <a:pt x="3779" y="7602"/>
                  <a:pt x="3734" y="7664"/>
                </a:cubicBezTo>
                <a:cubicBezTo>
                  <a:pt x="3688" y="7725"/>
                  <a:pt x="3651" y="7781"/>
                  <a:pt x="3651" y="7788"/>
                </a:cubicBezTo>
                <a:cubicBezTo>
                  <a:pt x="3651" y="7795"/>
                  <a:pt x="3613" y="7845"/>
                  <a:pt x="3566" y="7900"/>
                </a:cubicBezTo>
                <a:cubicBezTo>
                  <a:pt x="3518" y="7954"/>
                  <a:pt x="3478" y="8008"/>
                  <a:pt x="3478" y="8019"/>
                </a:cubicBezTo>
                <a:cubicBezTo>
                  <a:pt x="3478" y="8031"/>
                  <a:pt x="3431" y="8103"/>
                  <a:pt x="3373" y="8181"/>
                </a:cubicBezTo>
                <a:cubicBezTo>
                  <a:pt x="3178" y="8443"/>
                  <a:pt x="2994" y="8704"/>
                  <a:pt x="2994" y="8720"/>
                </a:cubicBezTo>
                <a:cubicBezTo>
                  <a:pt x="2994" y="8735"/>
                  <a:pt x="2964" y="8778"/>
                  <a:pt x="2723" y="9104"/>
                </a:cubicBezTo>
                <a:cubicBezTo>
                  <a:pt x="2561" y="9321"/>
                  <a:pt x="2404" y="9618"/>
                  <a:pt x="2268" y="9965"/>
                </a:cubicBezTo>
                <a:cubicBezTo>
                  <a:pt x="2241" y="10033"/>
                  <a:pt x="2203" y="10100"/>
                  <a:pt x="2184" y="10115"/>
                </a:cubicBezTo>
                <a:cubicBezTo>
                  <a:pt x="2164" y="10129"/>
                  <a:pt x="2114" y="10236"/>
                  <a:pt x="2070" y="10352"/>
                </a:cubicBezTo>
                <a:cubicBezTo>
                  <a:pt x="1984" y="10582"/>
                  <a:pt x="1834" y="10906"/>
                  <a:pt x="1778" y="10985"/>
                </a:cubicBezTo>
                <a:cubicBezTo>
                  <a:pt x="1759" y="11012"/>
                  <a:pt x="1723" y="11090"/>
                  <a:pt x="1700" y="11158"/>
                </a:cubicBezTo>
                <a:cubicBezTo>
                  <a:pt x="1676" y="11226"/>
                  <a:pt x="1625" y="11321"/>
                  <a:pt x="1588" y="11370"/>
                </a:cubicBezTo>
                <a:cubicBezTo>
                  <a:pt x="1540" y="11430"/>
                  <a:pt x="1519" y="11522"/>
                  <a:pt x="1519" y="11662"/>
                </a:cubicBezTo>
                <a:cubicBezTo>
                  <a:pt x="1519" y="11857"/>
                  <a:pt x="1524" y="11867"/>
                  <a:pt x="1640" y="11929"/>
                </a:cubicBezTo>
                <a:cubicBezTo>
                  <a:pt x="1707" y="11964"/>
                  <a:pt x="1776" y="11993"/>
                  <a:pt x="1792" y="11993"/>
                </a:cubicBezTo>
                <a:cubicBezTo>
                  <a:pt x="1838" y="11993"/>
                  <a:pt x="1828" y="12112"/>
                  <a:pt x="1782" y="12129"/>
                </a:cubicBezTo>
                <a:cubicBezTo>
                  <a:pt x="1759" y="12138"/>
                  <a:pt x="1741" y="12170"/>
                  <a:pt x="1741" y="12202"/>
                </a:cubicBezTo>
                <a:cubicBezTo>
                  <a:pt x="1741" y="12233"/>
                  <a:pt x="1709" y="12281"/>
                  <a:pt x="1670" y="12307"/>
                </a:cubicBezTo>
                <a:cubicBezTo>
                  <a:pt x="1601" y="12354"/>
                  <a:pt x="1172" y="12491"/>
                  <a:pt x="1093" y="12491"/>
                </a:cubicBezTo>
                <a:cubicBezTo>
                  <a:pt x="1071" y="12491"/>
                  <a:pt x="1054" y="12502"/>
                  <a:pt x="1054" y="12515"/>
                </a:cubicBezTo>
                <a:cubicBezTo>
                  <a:pt x="1054" y="12529"/>
                  <a:pt x="1027" y="12540"/>
                  <a:pt x="993" y="12540"/>
                </a:cubicBezTo>
                <a:cubicBezTo>
                  <a:pt x="909" y="12540"/>
                  <a:pt x="541" y="12772"/>
                  <a:pt x="362" y="12939"/>
                </a:cubicBezTo>
                <a:cubicBezTo>
                  <a:pt x="98" y="13184"/>
                  <a:pt x="0" y="13442"/>
                  <a:pt x="0" y="13896"/>
                </a:cubicBezTo>
                <a:cubicBezTo>
                  <a:pt x="-1" y="14212"/>
                  <a:pt x="83" y="14470"/>
                  <a:pt x="232" y="14602"/>
                </a:cubicBezTo>
                <a:cubicBezTo>
                  <a:pt x="331" y="14690"/>
                  <a:pt x="367" y="14704"/>
                  <a:pt x="498" y="14705"/>
                </a:cubicBezTo>
                <a:cubicBezTo>
                  <a:pt x="581" y="14705"/>
                  <a:pt x="650" y="14696"/>
                  <a:pt x="650" y="14686"/>
                </a:cubicBezTo>
                <a:cubicBezTo>
                  <a:pt x="650" y="14676"/>
                  <a:pt x="703" y="14646"/>
                  <a:pt x="767" y="14619"/>
                </a:cubicBezTo>
                <a:cubicBezTo>
                  <a:pt x="928" y="14553"/>
                  <a:pt x="974" y="14439"/>
                  <a:pt x="974" y="14104"/>
                </a:cubicBezTo>
                <a:cubicBezTo>
                  <a:pt x="974" y="13800"/>
                  <a:pt x="1035" y="13603"/>
                  <a:pt x="1177" y="13448"/>
                </a:cubicBezTo>
                <a:cubicBezTo>
                  <a:pt x="1310" y="13301"/>
                  <a:pt x="1434" y="13251"/>
                  <a:pt x="1782" y="13205"/>
                </a:cubicBezTo>
                <a:cubicBezTo>
                  <a:pt x="2300" y="13137"/>
                  <a:pt x="2787" y="13219"/>
                  <a:pt x="3043" y="13418"/>
                </a:cubicBezTo>
                <a:cubicBezTo>
                  <a:pt x="3166" y="13514"/>
                  <a:pt x="3172" y="13529"/>
                  <a:pt x="3163" y="13704"/>
                </a:cubicBezTo>
                <a:cubicBezTo>
                  <a:pt x="3156" y="13861"/>
                  <a:pt x="3105" y="14030"/>
                  <a:pt x="3009" y="14208"/>
                </a:cubicBezTo>
                <a:cubicBezTo>
                  <a:pt x="2998" y="14228"/>
                  <a:pt x="2987" y="14250"/>
                  <a:pt x="2987" y="14257"/>
                </a:cubicBezTo>
                <a:cubicBezTo>
                  <a:pt x="2986" y="14264"/>
                  <a:pt x="2961" y="14297"/>
                  <a:pt x="2931" y="14332"/>
                </a:cubicBezTo>
                <a:cubicBezTo>
                  <a:pt x="2900" y="14366"/>
                  <a:pt x="2849" y="14464"/>
                  <a:pt x="2815" y="14548"/>
                </a:cubicBezTo>
                <a:cubicBezTo>
                  <a:pt x="2761" y="14687"/>
                  <a:pt x="2761" y="14714"/>
                  <a:pt x="2821" y="14822"/>
                </a:cubicBezTo>
                <a:cubicBezTo>
                  <a:pt x="2929" y="15020"/>
                  <a:pt x="2980" y="15054"/>
                  <a:pt x="3170" y="15054"/>
                </a:cubicBezTo>
                <a:cubicBezTo>
                  <a:pt x="3305" y="15054"/>
                  <a:pt x="3354" y="15040"/>
                  <a:pt x="3419" y="14987"/>
                </a:cubicBezTo>
                <a:cubicBezTo>
                  <a:pt x="3463" y="14950"/>
                  <a:pt x="3522" y="14906"/>
                  <a:pt x="3550" y="14889"/>
                </a:cubicBezTo>
                <a:cubicBezTo>
                  <a:pt x="3578" y="14872"/>
                  <a:pt x="3601" y="14848"/>
                  <a:pt x="3601" y="14837"/>
                </a:cubicBezTo>
                <a:cubicBezTo>
                  <a:pt x="3601" y="14826"/>
                  <a:pt x="3642" y="14788"/>
                  <a:pt x="3692" y="14753"/>
                </a:cubicBezTo>
                <a:cubicBezTo>
                  <a:pt x="3816" y="14666"/>
                  <a:pt x="3862" y="14619"/>
                  <a:pt x="4005" y="14432"/>
                </a:cubicBezTo>
                <a:cubicBezTo>
                  <a:pt x="4072" y="14343"/>
                  <a:pt x="4157" y="14239"/>
                  <a:pt x="4192" y="14200"/>
                </a:cubicBezTo>
                <a:cubicBezTo>
                  <a:pt x="4226" y="14162"/>
                  <a:pt x="4261" y="14105"/>
                  <a:pt x="4269" y="14075"/>
                </a:cubicBezTo>
                <a:cubicBezTo>
                  <a:pt x="4276" y="14045"/>
                  <a:pt x="4302" y="13953"/>
                  <a:pt x="4326" y="13871"/>
                </a:cubicBezTo>
                <a:cubicBezTo>
                  <a:pt x="4410" y="13584"/>
                  <a:pt x="4415" y="13499"/>
                  <a:pt x="4356" y="13361"/>
                </a:cubicBezTo>
                <a:cubicBezTo>
                  <a:pt x="4290" y="13207"/>
                  <a:pt x="4303" y="13166"/>
                  <a:pt x="4405" y="13222"/>
                </a:cubicBezTo>
                <a:cubicBezTo>
                  <a:pt x="4444" y="13244"/>
                  <a:pt x="4509" y="13262"/>
                  <a:pt x="4552" y="13262"/>
                </a:cubicBezTo>
                <a:cubicBezTo>
                  <a:pt x="4685" y="13263"/>
                  <a:pt x="4722" y="13295"/>
                  <a:pt x="4706" y="13399"/>
                </a:cubicBezTo>
                <a:cubicBezTo>
                  <a:pt x="4698" y="13454"/>
                  <a:pt x="4675" y="13723"/>
                  <a:pt x="4655" y="13996"/>
                </a:cubicBezTo>
                <a:cubicBezTo>
                  <a:pt x="4635" y="14270"/>
                  <a:pt x="4598" y="14531"/>
                  <a:pt x="4575" y="14577"/>
                </a:cubicBezTo>
                <a:cubicBezTo>
                  <a:pt x="4551" y="14623"/>
                  <a:pt x="4530" y="14744"/>
                  <a:pt x="4526" y="14846"/>
                </a:cubicBezTo>
                <a:cubicBezTo>
                  <a:pt x="4522" y="14947"/>
                  <a:pt x="4503" y="15036"/>
                  <a:pt x="4484" y="15043"/>
                </a:cubicBezTo>
                <a:cubicBezTo>
                  <a:pt x="4434" y="15062"/>
                  <a:pt x="4439" y="15949"/>
                  <a:pt x="4489" y="15949"/>
                </a:cubicBezTo>
                <a:cubicBezTo>
                  <a:pt x="4511" y="15949"/>
                  <a:pt x="4529" y="15980"/>
                  <a:pt x="4529" y="16017"/>
                </a:cubicBezTo>
                <a:cubicBezTo>
                  <a:pt x="4529" y="16055"/>
                  <a:pt x="4556" y="16164"/>
                  <a:pt x="4589" y="16260"/>
                </a:cubicBezTo>
                <a:cubicBezTo>
                  <a:pt x="4638" y="16402"/>
                  <a:pt x="4649" y="16698"/>
                  <a:pt x="4650" y="17875"/>
                </a:cubicBezTo>
                <a:lnTo>
                  <a:pt x="4650" y="19316"/>
                </a:lnTo>
                <a:lnTo>
                  <a:pt x="4557" y="19393"/>
                </a:lnTo>
                <a:cubicBezTo>
                  <a:pt x="4505" y="19436"/>
                  <a:pt x="4405" y="19540"/>
                  <a:pt x="4335" y="19625"/>
                </a:cubicBezTo>
                <a:lnTo>
                  <a:pt x="4209" y="19779"/>
                </a:lnTo>
                <a:lnTo>
                  <a:pt x="4209" y="20579"/>
                </a:lnTo>
                <a:cubicBezTo>
                  <a:pt x="4209" y="21366"/>
                  <a:pt x="4222" y="21454"/>
                  <a:pt x="4344" y="21504"/>
                </a:cubicBezTo>
                <a:cubicBezTo>
                  <a:pt x="4368" y="21514"/>
                  <a:pt x="5061" y="21522"/>
                  <a:pt x="5883" y="21523"/>
                </a:cubicBezTo>
                <a:cubicBezTo>
                  <a:pt x="7061" y="21524"/>
                  <a:pt x="7403" y="21532"/>
                  <a:pt x="7499" y="21559"/>
                </a:cubicBezTo>
                <a:cubicBezTo>
                  <a:pt x="7594" y="21586"/>
                  <a:pt x="9208" y="21600"/>
                  <a:pt x="10824" y="21600"/>
                </a:cubicBezTo>
                <a:cubicBezTo>
                  <a:pt x="12439" y="21600"/>
                  <a:pt x="14057" y="21587"/>
                  <a:pt x="14161" y="21560"/>
                </a:cubicBezTo>
                <a:cubicBezTo>
                  <a:pt x="14281" y="21529"/>
                  <a:pt x="14564" y="21522"/>
                  <a:pt x="15803" y="21522"/>
                </a:cubicBezTo>
                <a:cubicBezTo>
                  <a:pt x="17258" y="21522"/>
                  <a:pt x="17302" y="21521"/>
                  <a:pt x="17370" y="21472"/>
                </a:cubicBezTo>
                <a:cubicBezTo>
                  <a:pt x="17409" y="21444"/>
                  <a:pt x="17442" y="21413"/>
                  <a:pt x="17443" y="21404"/>
                </a:cubicBezTo>
                <a:cubicBezTo>
                  <a:pt x="17445" y="21394"/>
                  <a:pt x="17469" y="21336"/>
                  <a:pt x="17498" y="21275"/>
                </a:cubicBezTo>
                <a:cubicBezTo>
                  <a:pt x="17533" y="21200"/>
                  <a:pt x="17540" y="21082"/>
                  <a:pt x="17524" y="20902"/>
                </a:cubicBezTo>
                <a:cubicBezTo>
                  <a:pt x="17486" y="20490"/>
                  <a:pt x="17485" y="20278"/>
                  <a:pt x="17519" y="20117"/>
                </a:cubicBezTo>
                <a:cubicBezTo>
                  <a:pt x="17544" y="19994"/>
                  <a:pt x="17535" y="19945"/>
                  <a:pt x="17470" y="19843"/>
                </a:cubicBezTo>
                <a:cubicBezTo>
                  <a:pt x="17354" y="19665"/>
                  <a:pt x="17166" y="19422"/>
                  <a:pt x="17132" y="19407"/>
                </a:cubicBezTo>
                <a:cubicBezTo>
                  <a:pt x="17116" y="19400"/>
                  <a:pt x="17075" y="19350"/>
                  <a:pt x="17039" y="19295"/>
                </a:cubicBezTo>
                <a:cubicBezTo>
                  <a:pt x="16982" y="19207"/>
                  <a:pt x="16975" y="19038"/>
                  <a:pt x="16985" y="17840"/>
                </a:cubicBezTo>
                <a:cubicBezTo>
                  <a:pt x="16992" y="17095"/>
                  <a:pt x="17010" y="16456"/>
                  <a:pt x="17025" y="16422"/>
                </a:cubicBezTo>
                <a:cubicBezTo>
                  <a:pt x="17041" y="16387"/>
                  <a:pt x="17076" y="16286"/>
                  <a:pt x="17104" y="16197"/>
                </a:cubicBezTo>
                <a:cubicBezTo>
                  <a:pt x="17174" y="15979"/>
                  <a:pt x="17173" y="14852"/>
                  <a:pt x="17102" y="14630"/>
                </a:cubicBezTo>
                <a:cubicBezTo>
                  <a:pt x="17009" y="14336"/>
                  <a:pt x="17003" y="14299"/>
                  <a:pt x="16987" y="13754"/>
                </a:cubicBezTo>
                <a:cubicBezTo>
                  <a:pt x="16971" y="13218"/>
                  <a:pt x="16972" y="13212"/>
                  <a:pt x="17055" y="13212"/>
                </a:cubicBezTo>
                <a:cubicBezTo>
                  <a:pt x="17102" y="13212"/>
                  <a:pt x="17188" y="13192"/>
                  <a:pt x="17248" y="13169"/>
                </a:cubicBezTo>
                <a:cubicBezTo>
                  <a:pt x="17352" y="13126"/>
                  <a:pt x="17355" y="13127"/>
                  <a:pt x="17324" y="13175"/>
                </a:cubicBezTo>
                <a:cubicBezTo>
                  <a:pt x="17307" y="13202"/>
                  <a:pt x="17283" y="13256"/>
                  <a:pt x="17270" y="13294"/>
                </a:cubicBezTo>
                <a:cubicBezTo>
                  <a:pt x="17258" y="13332"/>
                  <a:pt x="17232" y="13368"/>
                  <a:pt x="17213" y="13376"/>
                </a:cubicBezTo>
                <a:cubicBezTo>
                  <a:pt x="17164" y="13394"/>
                  <a:pt x="17168" y="13778"/>
                  <a:pt x="17218" y="13835"/>
                </a:cubicBezTo>
                <a:cubicBezTo>
                  <a:pt x="17240" y="13860"/>
                  <a:pt x="17266" y="13913"/>
                  <a:pt x="17274" y="13951"/>
                </a:cubicBezTo>
                <a:cubicBezTo>
                  <a:pt x="17282" y="13990"/>
                  <a:pt x="17299" y="14037"/>
                  <a:pt x="17312" y="14058"/>
                </a:cubicBezTo>
                <a:cubicBezTo>
                  <a:pt x="17326" y="14078"/>
                  <a:pt x="17367" y="14151"/>
                  <a:pt x="17403" y="14219"/>
                </a:cubicBezTo>
                <a:cubicBezTo>
                  <a:pt x="17440" y="14288"/>
                  <a:pt x="17483" y="14350"/>
                  <a:pt x="17499" y="14356"/>
                </a:cubicBezTo>
                <a:cubicBezTo>
                  <a:pt x="17516" y="14363"/>
                  <a:pt x="17569" y="14420"/>
                  <a:pt x="17617" y="14481"/>
                </a:cubicBezTo>
                <a:cubicBezTo>
                  <a:pt x="17664" y="14543"/>
                  <a:pt x="17757" y="14638"/>
                  <a:pt x="17825" y="14693"/>
                </a:cubicBezTo>
                <a:cubicBezTo>
                  <a:pt x="17892" y="14747"/>
                  <a:pt x="17993" y="14831"/>
                  <a:pt x="18047" y="14879"/>
                </a:cubicBezTo>
                <a:cubicBezTo>
                  <a:pt x="18237" y="15048"/>
                  <a:pt x="18256" y="15057"/>
                  <a:pt x="18393" y="15048"/>
                </a:cubicBezTo>
                <a:cubicBezTo>
                  <a:pt x="18486" y="15043"/>
                  <a:pt x="18557" y="15015"/>
                  <a:pt x="18641" y="14950"/>
                </a:cubicBezTo>
                <a:cubicBezTo>
                  <a:pt x="18747" y="14870"/>
                  <a:pt x="18761" y="14841"/>
                  <a:pt x="18762" y="14686"/>
                </a:cubicBezTo>
                <a:cubicBezTo>
                  <a:pt x="18763" y="14566"/>
                  <a:pt x="18735" y="14467"/>
                  <a:pt x="18673" y="14366"/>
                </a:cubicBezTo>
                <a:cubicBezTo>
                  <a:pt x="18624" y="14286"/>
                  <a:pt x="18577" y="14203"/>
                  <a:pt x="18568" y="14183"/>
                </a:cubicBezTo>
                <a:cubicBezTo>
                  <a:pt x="18559" y="14162"/>
                  <a:pt x="18508" y="14041"/>
                  <a:pt x="18454" y="13914"/>
                </a:cubicBezTo>
                <a:cubicBezTo>
                  <a:pt x="18377" y="13734"/>
                  <a:pt x="18365" y="13666"/>
                  <a:pt x="18395" y="13599"/>
                </a:cubicBezTo>
                <a:cubicBezTo>
                  <a:pt x="18416" y="13551"/>
                  <a:pt x="18452" y="13506"/>
                  <a:pt x="18474" y="13497"/>
                </a:cubicBezTo>
                <a:cubicBezTo>
                  <a:pt x="18495" y="13489"/>
                  <a:pt x="18501" y="13471"/>
                  <a:pt x="18488" y="13457"/>
                </a:cubicBezTo>
                <a:cubicBezTo>
                  <a:pt x="18458" y="13428"/>
                  <a:pt x="18557" y="13366"/>
                  <a:pt x="18743" y="13299"/>
                </a:cubicBezTo>
                <a:cubicBezTo>
                  <a:pt x="18815" y="13273"/>
                  <a:pt x="18874" y="13243"/>
                  <a:pt x="18874" y="13232"/>
                </a:cubicBezTo>
                <a:cubicBezTo>
                  <a:pt x="18874" y="13221"/>
                  <a:pt x="18955" y="13212"/>
                  <a:pt x="19054" y="13212"/>
                </a:cubicBezTo>
                <a:cubicBezTo>
                  <a:pt x="19153" y="13212"/>
                  <a:pt x="19245" y="13201"/>
                  <a:pt x="19259" y="13187"/>
                </a:cubicBezTo>
                <a:cubicBezTo>
                  <a:pt x="19273" y="13173"/>
                  <a:pt x="19363" y="13162"/>
                  <a:pt x="19460" y="13162"/>
                </a:cubicBezTo>
                <a:cubicBezTo>
                  <a:pt x="19557" y="13162"/>
                  <a:pt x="19649" y="13173"/>
                  <a:pt x="19663" y="13187"/>
                </a:cubicBezTo>
                <a:cubicBezTo>
                  <a:pt x="19677" y="13201"/>
                  <a:pt x="19732" y="13212"/>
                  <a:pt x="19785" y="13212"/>
                </a:cubicBezTo>
                <a:cubicBezTo>
                  <a:pt x="19919" y="13212"/>
                  <a:pt x="20162" y="13285"/>
                  <a:pt x="20320" y="13372"/>
                </a:cubicBezTo>
                <a:cubicBezTo>
                  <a:pt x="20459" y="13449"/>
                  <a:pt x="20624" y="13713"/>
                  <a:pt x="20609" y="13835"/>
                </a:cubicBezTo>
                <a:cubicBezTo>
                  <a:pt x="20605" y="13869"/>
                  <a:pt x="20614" y="13916"/>
                  <a:pt x="20630" y="13939"/>
                </a:cubicBezTo>
                <a:cubicBezTo>
                  <a:pt x="20658" y="13980"/>
                  <a:pt x="20643" y="14189"/>
                  <a:pt x="20604" y="14294"/>
                </a:cubicBezTo>
                <a:cubicBezTo>
                  <a:pt x="20583" y="14348"/>
                  <a:pt x="20744" y="14592"/>
                  <a:pt x="20845" y="14661"/>
                </a:cubicBezTo>
                <a:cubicBezTo>
                  <a:pt x="20920" y="14713"/>
                  <a:pt x="21200" y="14721"/>
                  <a:pt x="21272" y="14674"/>
                </a:cubicBezTo>
                <a:cubicBezTo>
                  <a:pt x="21393" y="14595"/>
                  <a:pt x="21428" y="14549"/>
                  <a:pt x="21506" y="14366"/>
                </a:cubicBezTo>
                <a:cubicBezTo>
                  <a:pt x="21568" y="14221"/>
                  <a:pt x="21599" y="14034"/>
                  <a:pt x="21599" y="13850"/>
                </a:cubicBezTo>
                <a:cubicBezTo>
                  <a:pt x="21599" y="13665"/>
                  <a:pt x="21568" y="13483"/>
                  <a:pt x="21506" y="13349"/>
                </a:cubicBezTo>
                <a:cubicBezTo>
                  <a:pt x="21456" y="13239"/>
                  <a:pt x="21411" y="13139"/>
                  <a:pt x="21406" y="13125"/>
                </a:cubicBezTo>
                <a:cubicBezTo>
                  <a:pt x="21390" y="13078"/>
                  <a:pt x="21204" y="12888"/>
                  <a:pt x="21174" y="12888"/>
                </a:cubicBezTo>
                <a:cubicBezTo>
                  <a:pt x="21157" y="12888"/>
                  <a:pt x="21132" y="12869"/>
                  <a:pt x="21120" y="12845"/>
                </a:cubicBezTo>
                <a:cubicBezTo>
                  <a:pt x="21072" y="12754"/>
                  <a:pt x="20607" y="12490"/>
                  <a:pt x="20494" y="12491"/>
                </a:cubicBezTo>
                <a:cubicBezTo>
                  <a:pt x="20459" y="12491"/>
                  <a:pt x="20327" y="12460"/>
                  <a:pt x="20200" y="12423"/>
                </a:cubicBezTo>
                <a:cubicBezTo>
                  <a:pt x="19991" y="12361"/>
                  <a:pt x="19956" y="12338"/>
                  <a:pt x="19841" y="12195"/>
                </a:cubicBezTo>
                <a:lnTo>
                  <a:pt x="19714" y="12037"/>
                </a:lnTo>
                <a:lnTo>
                  <a:pt x="19843" y="11962"/>
                </a:lnTo>
                <a:cubicBezTo>
                  <a:pt x="20073" y="11830"/>
                  <a:pt x="20104" y="11683"/>
                  <a:pt x="19962" y="11403"/>
                </a:cubicBezTo>
                <a:cubicBezTo>
                  <a:pt x="19808" y="11099"/>
                  <a:pt x="19768" y="11011"/>
                  <a:pt x="19740" y="10910"/>
                </a:cubicBezTo>
                <a:cubicBezTo>
                  <a:pt x="19725" y="10856"/>
                  <a:pt x="19699" y="10800"/>
                  <a:pt x="19682" y="10786"/>
                </a:cubicBezTo>
                <a:cubicBezTo>
                  <a:pt x="19665" y="10773"/>
                  <a:pt x="19622" y="10678"/>
                  <a:pt x="19584" y="10575"/>
                </a:cubicBezTo>
                <a:cubicBezTo>
                  <a:pt x="19547" y="10473"/>
                  <a:pt x="19497" y="10368"/>
                  <a:pt x="19476" y="10343"/>
                </a:cubicBezTo>
                <a:cubicBezTo>
                  <a:pt x="19437" y="10300"/>
                  <a:pt x="19404" y="10227"/>
                  <a:pt x="19171" y="9679"/>
                </a:cubicBezTo>
                <a:cubicBezTo>
                  <a:pt x="19110" y="9536"/>
                  <a:pt x="19051" y="9412"/>
                  <a:pt x="19038" y="9406"/>
                </a:cubicBezTo>
                <a:cubicBezTo>
                  <a:pt x="19010" y="9390"/>
                  <a:pt x="18913" y="9236"/>
                  <a:pt x="18886" y="9163"/>
                </a:cubicBezTo>
                <a:cubicBezTo>
                  <a:pt x="18875" y="9132"/>
                  <a:pt x="18850" y="9107"/>
                  <a:pt x="18830" y="9107"/>
                </a:cubicBezTo>
                <a:cubicBezTo>
                  <a:pt x="18811" y="9107"/>
                  <a:pt x="18794" y="9090"/>
                  <a:pt x="18794" y="9069"/>
                </a:cubicBezTo>
                <a:cubicBezTo>
                  <a:pt x="18794" y="9049"/>
                  <a:pt x="18722" y="8939"/>
                  <a:pt x="18633" y="8824"/>
                </a:cubicBezTo>
                <a:cubicBezTo>
                  <a:pt x="18544" y="8708"/>
                  <a:pt x="18470" y="8607"/>
                  <a:pt x="18470" y="8598"/>
                </a:cubicBezTo>
                <a:cubicBezTo>
                  <a:pt x="18470" y="8590"/>
                  <a:pt x="18432" y="8534"/>
                  <a:pt x="18386" y="8473"/>
                </a:cubicBezTo>
                <a:cubicBezTo>
                  <a:pt x="18340" y="8413"/>
                  <a:pt x="18299" y="8346"/>
                  <a:pt x="18293" y="8325"/>
                </a:cubicBezTo>
                <a:cubicBezTo>
                  <a:pt x="18288" y="8303"/>
                  <a:pt x="18262" y="8272"/>
                  <a:pt x="18236" y="8256"/>
                </a:cubicBezTo>
                <a:cubicBezTo>
                  <a:pt x="18209" y="8239"/>
                  <a:pt x="18188" y="8208"/>
                  <a:pt x="18188" y="8187"/>
                </a:cubicBezTo>
                <a:cubicBezTo>
                  <a:pt x="18188" y="8165"/>
                  <a:pt x="18160" y="8122"/>
                  <a:pt x="18125" y="8092"/>
                </a:cubicBezTo>
                <a:cubicBezTo>
                  <a:pt x="18091" y="8061"/>
                  <a:pt x="18071" y="8037"/>
                  <a:pt x="18084" y="8037"/>
                </a:cubicBezTo>
                <a:cubicBezTo>
                  <a:pt x="18096" y="8037"/>
                  <a:pt x="18067" y="7989"/>
                  <a:pt x="18021" y="7931"/>
                </a:cubicBezTo>
                <a:cubicBezTo>
                  <a:pt x="17974" y="7873"/>
                  <a:pt x="17900" y="7775"/>
                  <a:pt x="17854" y="7713"/>
                </a:cubicBezTo>
                <a:cubicBezTo>
                  <a:pt x="17809" y="7652"/>
                  <a:pt x="17743" y="7563"/>
                  <a:pt x="17707" y="7516"/>
                </a:cubicBezTo>
                <a:cubicBezTo>
                  <a:pt x="17672" y="7469"/>
                  <a:pt x="17641" y="7425"/>
                  <a:pt x="17641" y="7417"/>
                </a:cubicBezTo>
                <a:cubicBezTo>
                  <a:pt x="17639" y="7385"/>
                  <a:pt x="17443" y="7191"/>
                  <a:pt x="17412" y="7191"/>
                </a:cubicBezTo>
                <a:cubicBezTo>
                  <a:pt x="17394" y="7191"/>
                  <a:pt x="17379" y="7174"/>
                  <a:pt x="17379" y="7154"/>
                </a:cubicBezTo>
                <a:cubicBezTo>
                  <a:pt x="17379" y="7133"/>
                  <a:pt x="17366" y="7116"/>
                  <a:pt x="17349" y="7116"/>
                </a:cubicBezTo>
                <a:cubicBezTo>
                  <a:pt x="17332" y="7116"/>
                  <a:pt x="17227" y="7065"/>
                  <a:pt x="17116" y="7002"/>
                </a:cubicBezTo>
                <a:cubicBezTo>
                  <a:pt x="16920" y="6890"/>
                  <a:pt x="16815" y="6849"/>
                  <a:pt x="16611" y="6799"/>
                </a:cubicBezTo>
                <a:cubicBezTo>
                  <a:pt x="16555" y="6786"/>
                  <a:pt x="16455" y="6759"/>
                  <a:pt x="16389" y="6741"/>
                </a:cubicBezTo>
                <a:cubicBezTo>
                  <a:pt x="16322" y="6723"/>
                  <a:pt x="16181" y="6703"/>
                  <a:pt x="16074" y="6695"/>
                </a:cubicBezTo>
                <a:lnTo>
                  <a:pt x="15880" y="6681"/>
                </a:lnTo>
                <a:lnTo>
                  <a:pt x="15791" y="6528"/>
                </a:lnTo>
                <a:cubicBezTo>
                  <a:pt x="15742" y="6443"/>
                  <a:pt x="15647" y="6336"/>
                  <a:pt x="15581" y="6291"/>
                </a:cubicBezTo>
                <a:cubicBezTo>
                  <a:pt x="15425" y="6183"/>
                  <a:pt x="15180" y="6071"/>
                  <a:pt x="15102" y="6071"/>
                </a:cubicBezTo>
                <a:cubicBezTo>
                  <a:pt x="15068" y="6071"/>
                  <a:pt x="15030" y="6060"/>
                  <a:pt x="15016" y="6046"/>
                </a:cubicBezTo>
                <a:cubicBezTo>
                  <a:pt x="15001" y="6031"/>
                  <a:pt x="14719" y="6021"/>
                  <a:pt x="14306" y="6021"/>
                </a:cubicBezTo>
                <a:lnTo>
                  <a:pt x="13622" y="6021"/>
                </a:lnTo>
                <a:lnTo>
                  <a:pt x="13622" y="5890"/>
                </a:lnTo>
                <a:cubicBezTo>
                  <a:pt x="13622" y="5817"/>
                  <a:pt x="13643" y="5744"/>
                  <a:pt x="13669" y="5728"/>
                </a:cubicBezTo>
                <a:cubicBezTo>
                  <a:pt x="13696" y="5711"/>
                  <a:pt x="13815" y="5698"/>
                  <a:pt x="13933" y="5698"/>
                </a:cubicBezTo>
                <a:cubicBezTo>
                  <a:pt x="14051" y="5698"/>
                  <a:pt x="14147" y="5687"/>
                  <a:pt x="14147" y="5673"/>
                </a:cubicBezTo>
                <a:cubicBezTo>
                  <a:pt x="14147" y="5659"/>
                  <a:pt x="14176" y="5648"/>
                  <a:pt x="14210" y="5648"/>
                </a:cubicBezTo>
                <a:cubicBezTo>
                  <a:pt x="14384" y="5648"/>
                  <a:pt x="14763" y="5420"/>
                  <a:pt x="14886" y="5242"/>
                </a:cubicBezTo>
                <a:cubicBezTo>
                  <a:pt x="14971" y="5120"/>
                  <a:pt x="14974" y="5073"/>
                  <a:pt x="14986" y="4267"/>
                </a:cubicBezTo>
                <a:cubicBezTo>
                  <a:pt x="15001" y="3230"/>
                  <a:pt x="14943" y="2064"/>
                  <a:pt x="14871" y="1941"/>
                </a:cubicBezTo>
                <a:cubicBezTo>
                  <a:pt x="14759" y="1753"/>
                  <a:pt x="14046" y="1269"/>
                  <a:pt x="13879" y="1269"/>
                </a:cubicBezTo>
                <a:cubicBezTo>
                  <a:pt x="13854" y="1269"/>
                  <a:pt x="13810" y="1251"/>
                  <a:pt x="13781" y="1230"/>
                </a:cubicBezTo>
                <a:cubicBezTo>
                  <a:pt x="13710" y="1177"/>
                  <a:pt x="13425" y="1095"/>
                  <a:pt x="13314" y="1095"/>
                </a:cubicBezTo>
                <a:cubicBezTo>
                  <a:pt x="13265" y="1095"/>
                  <a:pt x="13218" y="1086"/>
                  <a:pt x="13211" y="1076"/>
                </a:cubicBezTo>
                <a:cubicBezTo>
                  <a:pt x="13193" y="1051"/>
                  <a:pt x="12906" y="970"/>
                  <a:pt x="12837" y="970"/>
                </a:cubicBezTo>
                <a:cubicBezTo>
                  <a:pt x="12753" y="970"/>
                  <a:pt x="12732" y="912"/>
                  <a:pt x="12732" y="676"/>
                </a:cubicBezTo>
                <a:cubicBezTo>
                  <a:pt x="12732" y="500"/>
                  <a:pt x="12716" y="445"/>
                  <a:pt x="12646" y="374"/>
                </a:cubicBezTo>
                <a:cubicBezTo>
                  <a:pt x="12545" y="272"/>
                  <a:pt x="12457" y="225"/>
                  <a:pt x="12359" y="224"/>
                </a:cubicBezTo>
                <a:cubicBezTo>
                  <a:pt x="12320" y="224"/>
                  <a:pt x="12288" y="213"/>
                  <a:pt x="12288" y="199"/>
                </a:cubicBezTo>
                <a:cubicBezTo>
                  <a:pt x="12288" y="186"/>
                  <a:pt x="12257" y="175"/>
                  <a:pt x="12219" y="175"/>
                </a:cubicBezTo>
                <a:cubicBezTo>
                  <a:pt x="12141" y="175"/>
                  <a:pt x="11924" y="134"/>
                  <a:pt x="11731" y="84"/>
                </a:cubicBezTo>
                <a:cubicBezTo>
                  <a:pt x="11658" y="65"/>
                  <a:pt x="11536" y="50"/>
                  <a:pt x="11460" y="50"/>
                </a:cubicBezTo>
                <a:cubicBezTo>
                  <a:pt x="11385" y="50"/>
                  <a:pt x="11311" y="38"/>
                  <a:pt x="11298" y="25"/>
                </a:cubicBezTo>
                <a:cubicBezTo>
                  <a:pt x="11283" y="10"/>
                  <a:pt x="11069" y="0"/>
                  <a:pt x="10790" y="0"/>
                </a:cubicBezTo>
                <a:close/>
              </a:path>
            </a:pathLst>
          </a:custGeom>
          <a:ln w="3175">
            <a:miter lim="400000"/>
          </a:ln>
        </p:spPr>
      </p:pic>
      <p:pic>
        <p:nvPicPr>
          <p:cNvPr id="174" name="تجميع" descr="تجميع"/>
          <p:cNvPicPr>
            <a:picLocks noChangeAspect="1"/>
          </p:cNvPicPr>
          <p:nvPr/>
        </p:nvPicPr>
        <p:blipFill>
          <a:blip r:embed="rId3">
            <a:extLst/>
          </a:blip>
          <a:srcRect l="0" t="562" r="0" b="0"/>
          <a:stretch>
            <a:fillRect/>
          </a:stretch>
        </p:blipFill>
        <p:spPr>
          <a:xfrm>
            <a:off x="5942241" y="595365"/>
            <a:ext cx="5959561" cy="7597455"/>
          </a:xfrm>
          <a:prstGeom prst="rect">
            <a:avLst/>
          </a:prstGeom>
          <a:ln w="3175">
            <a:miter lim="400000"/>
          </a:ln>
        </p:spPr>
      </p:pic>
      <p:sp>
        <p:nvSpPr>
          <p:cNvPr id="175" name="مستطيل مستدير الزوايا"/>
          <p:cNvSpPr/>
          <p:nvPr/>
        </p:nvSpPr>
        <p:spPr>
          <a:xfrm>
            <a:off x="6136105" y="5367808"/>
            <a:ext cx="5599198" cy="2444234"/>
          </a:xfrm>
          <a:prstGeom prst="roundRect">
            <a:avLst>
              <a:gd name="adj" fmla="val 7912"/>
            </a:avLst>
          </a:prstGeom>
          <a:ln w="114300">
            <a:solidFill>
              <a:schemeClr val="accent1"/>
            </a:solidFill>
            <a:miter/>
          </a:ln>
        </p:spPr>
        <p:txBody>
          <a:bodyPr lIns="48766" tIns="48766" rIns="48766" bIns="48766" anchor="ctr"/>
          <a:lstStyle/>
          <a:p>
            <a:pPr algn="r" defTabSz="1300480" rtl="0">
              <a:def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ID="9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7" dur="20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75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مستطيل مستدير الزوايا"/>
          <p:cNvSpPr/>
          <p:nvPr/>
        </p:nvSpPr>
        <p:spPr>
          <a:xfrm>
            <a:off x="682810" y="682248"/>
            <a:ext cx="11655230" cy="8389104"/>
          </a:xfrm>
          <a:prstGeom prst="roundRect">
            <a:avLst>
              <a:gd name="adj" fmla="val 9923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178" name="IMG_1454.jpeg" descr="IMG_1454.jpeg"/>
          <p:cNvPicPr>
            <a:picLocks noChangeAspect="1"/>
          </p:cNvPicPr>
          <p:nvPr/>
        </p:nvPicPr>
        <p:blipFill>
          <a:blip r:embed="rId2">
            <a:extLst/>
          </a:blip>
          <a:srcRect l="0" t="2490" r="0" b="0"/>
          <a:stretch>
            <a:fillRect/>
          </a:stretch>
        </p:blipFill>
        <p:spPr>
          <a:xfrm>
            <a:off x="2359457" y="3067708"/>
            <a:ext cx="9085235" cy="3541005"/>
          </a:xfrm>
          <a:prstGeom prst="rect">
            <a:avLst/>
          </a:prstGeom>
          <a:ln w="3175">
            <a:miter lim="400000"/>
          </a:ln>
        </p:spPr>
      </p:pic>
      <p:pic>
        <p:nvPicPr>
          <p:cNvPr id="179" name="IMG_1363.jpeg" descr="IMG_1363.jpeg"/>
          <p:cNvPicPr>
            <a:picLocks noChangeAspect="1"/>
          </p:cNvPicPr>
          <p:nvPr/>
        </p:nvPicPr>
        <p:blipFill>
          <a:blip r:embed="rId3">
            <a:extLst/>
          </a:blip>
          <a:srcRect l="17012" t="14970" r="19357" b="12019"/>
          <a:stretch>
            <a:fillRect/>
          </a:stretch>
        </p:blipFill>
        <p:spPr>
          <a:xfrm flipH="1">
            <a:off x="694588" y="3752908"/>
            <a:ext cx="3143252" cy="51002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9" h="21600" fill="norm" stroke="1" extrusionOk="0">
                <a:moveTo>
                  <a:pt x="10791" y="0"/>
                </a:moveTo>
                <a:cubicBezTo>
                  <a:pt x="10496" y="0"/>
                  <a:pt x="10308" y="10"/>
                  <a:pt x="10308" y="25"/>
                </a:cubicBezTo>
                <a:cubicBezTo>
                  <a:pt x="10308" y="39"/>
                  <a:pt x="10195" y="50"/>
                  <a:pt x="10049" y="50"/>
                </a:cubicBezTo>
                <a:cubicBezTo>
                  <a:pt x="9888" y="50"/>
                  <a:pt x="9738" y="65"/>
                  <a:pt x="9654" y="91"/>
                </a:cubicBezTo>
                <a:cubicBezTo>
                  <a:pt x="9400" y="169"/>
                  <a:pt x="9381" y="175"/>
                  <a:pt x="9269" y="175"/>
                </a:cubicBezTo>
                <a:cubicBezTo>
                  <a:pt x="9110" y="175"/>
                  <a:pt x="8770" y="339"/>
                  <a:pt x="8707" y="447"/>
                </a:cubicBezTo>
                <a:cubicBezTo>
                  <a:pt x="8680" y="495"/>
                  <a:pt x="8657" y="633"/>
                  <a:pt x="8656" y="753"/>
                </a:cubicBezTo>
                <a:lnTo>
                  <a:pt x="8650" y="970"/>
                </a:lnTo>
                <a:lnTo>
                  <a:pt x="8443" y="1032"/>
                </a:lnTo>
                <a:cubicBezTo>
                  <a:pt x="8328" y="1066"/>
                  <a:pt x="8189" y="1094"/>
                  <a:pt x="8137" y="1094"/>
                </a:cubicBezTo>
                <a:cubicBezTo>
                  <a:pt x="8086" y="1094"/>
                  <a:pt x="8045" y="1104"/>
                  <a:pt x="8045" y="1116"/>
                </a:cubicBezTo>
                <a:cubicBezTo>
                  <a:pt x="8045" y="1128"/>
                  <a:pt x="7949" y="1169"/>
                  <a:pt x="7832" y="1205"/>
                </a:cubicBezTo>
                <a:cubicBezTo>
                  <a:pt x="7557" y="1291"/>
                  <a:pt x="7428" y="1350"/>
                  <a:pt x="7156" y="1519"/>
                </a:cubicBezTo>
                <a:cubicBezTo>
                  <a:pt x="6935" y="1656"/>
                  <a:pt x="6880" y="1708"/>
                  <a:pt x="6788" y="1854"/>
                </a:cubicBezTo>
                <a:cubicBezTo>
                  <a:pt x="6691" y="2005"/>
                  <a:pt x="6613" y="2334"/>
                  <a:pt x="6624" y="2550"/>
                </a:cubicBezTo>
                <a:cubicBezTo>
                  <a:pt x="6628" y="2632"/>
                  <a:pt x="6649" y="3226"/>
                  <a:pt x="6668" y="3869"/>
                </a:cubicBezTo>
                <a:cubicBezTo>
                  <a:pt x="6686" y="4512"/>
                  <a:pt x="6710" y="5062"/>
                  <a:pt x="6719" y="5089"/>
                </a:cubicBezTo>
                <a:cubicBezTo>
                  <a:pt x="6811" y="5349"/>
                  <a:pt x="7371" y="5698"/>
                  <a:pt x="7698" y="5698"/>
                </a:cubicBezTo>
                <a:cubicBezTo>
                  <a:pt x="7751" y="5698"/>
                  <a:pt x="7845" y="5714"/>
                  <a:pt x="7908" y="5735"/>
                </a:cubicBezTo>
                <a:cubicBezTo>
                  <a:pt x="7972" y="5755"/>
                  <a:pt x="8067" y="5772"/>
                  <a:pt x="8118" y="5772"/>
                </a:cubicBezTo>
                <a:cubicBezTo>
                  <a:pt x="8204" y="5772"/>
                  <a:pt x="8212" y="5782"/>
                  <a:pt x="8200" y="5891"/>
                </a:cubicBezTo>
                <a:lnTo>
                  <a:pt x="8187" y="6009"/>
                </a:lnTo>
                <a:lnTo>
                  <a:pt x="7398" y="6024"/>
                </a:lnTo>
                <a:cubicBezTo>
                  <a:pt x="6965" y="6032"/>
                  <a:pt x="6557" y="6048"/>
                  <a:pt x="6490" y="6059"/>
                </a:cubicBezTo>
                <a:cubicBezTo>
                  <a:pt x="6172" y="6112"/>
                  <a:pt x="5901" y="6282"/>
                  <a:pt x="5776" y="6508"/>
                </a:cubicBezTo>
                <a:lnTo>
                  <a:pt x="5678" y="6681"/>
                </a:lnTo>
                <a:lnTo>
                  <a:pt x="5443" y="6696"/>
                </a:lnTo>
                <a:cubicBezTo>
                  <a:pt x="5314" y="6705"/>
                  <a:pt x="5190" y="6725"/>
                  <a:pt x="5165" y="6740"/>
                </a:cubicBezTo>
                <a:cubicBezTo>
                  <a:pt x="5140" y="6755"/>
                  <a:pt x="5088" y="6769"/>
                  <a:pt x="5050" y="6769"/>
                </a:cubicBezTo>
                <a:cubicBezTo>
                  <a:pt x="4962" y="6769"/>
                  <a:pt x="4570" y="6893"/>
                  <a:pt x="4570" y="6921"/>
                </a:cubicBezTo>
                <a:cubicBezTo>
                  <a:pt x="4570" y="6933"/>
                  <a:pt x="4554" y="6942"/>
                  <a:pt x="4532" y="6942"/>
                </a:cubicBezTo>
                <a:cubicBezTo>
                  <a:pt x="4465" y="6942"/>
                  <a:pt x="4003" y="7247"/>
                  <a:pt x="4003" y="7291"/>
                </a:cubicBezTo>
                <a:cubicBezTo>
                  <a:pt x="4003" y="7305"/>
                  <a:pt x="3965" y="7365"/>
                  <a:pt x="3916" y="7422"/>
                </a:cubicBezTo>
                <a:cubicBezTo>
                  <a:pt x="3867" y="7480"/>
                  <a:pt x="3823" y="7533"/>
                  <a:pt x="3820" y="7540"/>
                </a:cubicBezTo>
                <a:cubicBezTo>
                  <a:pt x="3818" y="7547"/>
                  <a:pt x="3778" y="7603"/>
                  <a:pt x="3733" y="7664"/>
                </a:cubicBezTo>
                <a:cubicBezTo>
                  <a:pt x="3688" y="7726"/>
                  <a:pt x="3651" y="7782"/>
                  <a:pt x="3651" y="7789"/>
                </a:cubicBezTo>
                <a:cubicBezTo>
                  <a:pt x="3651" y="7796"/>
                  <a:pt x="3611" y="7845"/>
                  <a:pt x="3564" y="7900"/>
                </a:cubicBezTo>
                <a:cubicBezTo>
                  <a:pt x="3517" y="7954"/>
                  <a:pt x="3479" y="8008"/>
                  <a:pt x="3479" y="8019"/>
                </a:cubicBezTo>
                <a:cubicBezTo>
                  <a:pt x="3479" y="8030"/>
                  <a:pt x="3431" y="8104"/>
                  <a:pt x="3373" y="8182"/>
                </a:cubicBezTo>
                <a:cubicBezTo>
                  <a:pt x="3178" y="8444"/>
                  <a:pt x="2994" y="8704"/>
                  <a:pt x="2994" y="8720"/>
                </a:cubicBezTo>
                <a:cubicBezTo>
                  <a:pt x="2994" y="8735"/>
                  <a:pt x="2963" y="8779"/>
                  <a:pt x="2721" y="9105"/>
                </a:cubicBezTo>
                <a:cubicBezTo>
                  <a:pt x="2560" y="9322"/>
                  <a:pt x="2405" y="9618"/>
                  <a:pt x="2269" y="9965"/>
                </a:cubicBezTo>
                <a:cubicBezTo>
                  <a:pt x="2242" y="10034"/>
                  <a:pt x="2204" y="10101"/>
                  <a:pt x="2184" y="10115"/>
                </a:cubicBezTo>
                <a:cubicBezTo>
                  <a:pt x="2165" y="10129"/>
                  <a:pt x="2113" y="10236"/>
                  <a:pt x="2069" y="10352"/>
                </a:cubicBezTo>
                <a:cubicBezTo>
                  <a:pt x="1983" y="10582"/>
                  <a:pt x="1833" y="10907"/>
                  <a:pt x="1778" y="10986"/>
                </a:cubicBezTo>
                <a:cubicBezTo>
                  <a:pt x="1758" y="11013"/>
                  <a:pt x="1722" y="11091"/>
                  <a:pt x="1699" y="11159"/>
                </a:cubicBezTo>
                <a:cubicBezTo>
                  <a:pt x="1675" y="11227"/>
                  <a:pt x="1625" y="11322"/>
                  <a:pt x="1587" y="11371"/>
                </a:cubicBezTo>
                <a:cubicBezTo>
                  <a:pt x="1539" y="11431"/>
                  <a:pt x="1519" y="11521"/>
                  <a:pt x="1519" y="11661"/>
                </a:cubicBezTo>
                <a:cubicBezTo>
                  <a:pt x="1519" y="11856"/>
                  <a:pt x="1525" y="11867"/>
                  <a:pt x="1641" y="11929"/>
                </a:cubicBezTo>
                <a:cubicBezTo>
                  <a:pt x="1708" y="11964"/>
                  <a:pt x="1775" y="11992"/>
                  <a:pt x="1791" y="11992"/>
                </a:cubicBezTo>
                <a:cubicBezTo>
                  <a:pt x="1837" y="11992"/>
                  <a:pt x="1827" y="12112"/>
                  <a:pt x="1780" y="12130"/>
                </a:cubicBezTo>
                <a:cubicBezTo>
                  <a:pt x="1758" y="12139"/>
                  <a:pt x="1742" y="12171"/>
                  <a:pt x="1742" y="12203"/>
                </a:cubicBezTo>
                <a:cubicBezTo>
                  <a:pt x="1742" y="12234"/>
                  <a:pt x="1710" y="12282"/>
                  <a:pt x="1671" y="12308"/>
                </a:cubicBezTo>
                <a:cubicBezTo>
                  <a:pt x="1603" y="12355"/>
                  <a:pt x="1173" y="12492"/>
                  <a:pt x="1093" y="12492"/>
                </a:cubicBezTo>
                <a:cubicBezTo>
                  <a:pt x="1072" y="12492"/>
                  <a:pt x="1055" y="12501"/>
                  <a:pt x="1055" y="12515"/>
                </a:cubicBezTo>
                <a:cubicBezTo>
                  <a:pt x="1055" y="12529"/>
                  <a:pt x="1026" y="12540"/>
                  <a:pt x="992" y="12540"/>
                </a:cubicBezTo>
                <a:cubicBezTo>
                  <a:pt x="909" y="12540"/>
                  <a:pt x="542" y="12774"/>
                  <a:pt x="362" y="12940"/>
                </a:cubicBezTo>
                <a:cubicBezTo>
                  <a:pt x="98" y="13185"/>
                  <a:pt x="0" y="13443"/>
                  <a:pt x="0" y="13897"/>
                </a:cubicBezTo>
                <a:cubicBezTo>
                  <a:pt x="-1" y="14212"/>
                  <a:pt x="85" y="14470"/>
                  <a:pt x="234" y="14603"/>
                </a:cubicBezTo>
                <a:cubicBezTo>
                  <a:pt x="333" y="14690"/>
                  <a:pt x="368" y="14704"/>
                  <a:pt x="499" y="14705"/>
                </a:cubicBezTo>
                <a:cubicBezTo>
                  <a:pt x="582" y="14706"/>
                  <a:pt x="651" y="14697"/>
                  <a:pt x="651" y="14687"/>
                </a:cubicBezTo>
                <a:cubicBezTo>
                  <a:pt x="651" y="14676"/>
                  <a:pt x="704" y="14646"/>
                  <a:pt x="769" y="14619"/>
                </a:cubicBezTo>
                <a:cubicBezTo>
                  <a:pt x="929" y="14553"/>
                  <a:pt x="973" y="14439"/>
                  <a:pt x="973" y="14103"/>
                </a:cubicBezTo>
                <a:cubicBezTo>
                  <a:pt x="973" y="13800"/>
                  <a:pt x="1033" y="13603"/>
                  <a:pt x="1175" y="13448"/>
                </a:cubicBezTo>
                <a:cubicBezTo>
                  <a:pt x="1309" y="13301"/>
                  <a:pt x="1433" y="13252"/>
                  <a:pt x="1780" y="13206"/>
                </a:cubicBezTo>
                <a:cubicBezTo>
                  <a:pt x="2299" y="13137"/>
                  <a:pt x="2788" y="13219"/>
                  <a:pt x="3043" y="13418"/>
                </a:cubicBezTo>
                <a:cubicBezTo>
                  <a:pt x="3167" y="13514"/>
                  <a:pt x="3172" y="13529"/>
                  <a:pt x="3163" y="13705"/>
                </a:cubicBezTo>
                <a:cubicBezTo>
                  <a:pt x="3155" y="13862"/>
                  <a:pt x="3103" y="14030"/>
                  <a:pt x="3008" y="14208"/>
                </a:cubicBezTo>
                <a:cubicBezTo>
                  <a:pt x="2997" y="14228"/>
                  <a:pt x="2989" y="14251"/>
                  <a:pt x="2989" y="14258"/>
                </a:cubicBezTo>
                <a:cubicBezTo>
                  <a:pt x="2988" y="14265"/>
                  <a:pt x="2962" y="14298"/>
                  <a:pt x="2931" y="14332"/>
                </a:cubicBezTo>
                <a:cubicBezTo>
                  <a:pt x="2901" y="14366"/>
                  <a:pt x="2847" y="14464"/>
                  <a:pt x="2814" y="14549"/>
                </a:cubicBezTo>
                <a:cubicBezTo>
                  <a:pt x="2759" y="14688"/>
                  <a:pt x="2760" y="14713"/>
                  <a:pt x="2819" y="14821"/>
                </a:cubicBezTo>
                <a:cubicBezTo>
                  <a:pt x="2928" y="15019"/>
                  <a:pt x="2980" y="15053"/>
                  <a:pt x="3171" y="15053"/>
                </a:cubicBezTo>
                <a:cubicBezTo>
                  <a:pt x="3306" y="15053"/>
                  <a:pt x="3355" y="15041"/>
                  <a:pt x="3419" y="14988"/>
                </a:cubicBezTo>
                <a:cubicBezTo>
                  <a:pt x="3464" y="14951"/>
                  <a:pt x="3523" y="14907"/>
                  <a:pt x="3550" y="14890"/>
                </a:cubicBezTo>
                <a:cubicBezTo>
                  <a:pt x="3578" y="14873"/>
                  <a:pt x="3599" y="14849"/>
                  <a:pt x="3599" y="14838"/>
                </a:cubicBezTo>
                <a:cubicBezTo>
                  <a:pt x="3599" y="14827"/>
                  <a:pt x="3642" y="14789"/>
                  <a:pt x="3692" y="14754"/>
                </a:cubicBezTo>
                <a:cubicBezTo>
                  <a:pt x="3817" y="14667"/>
                  <a:pt x="3863" y="14619"/>
                  <a:pt x="4006" y="14431"/>
                </a:cubicBezTo>
                <a:cubicBezTo>
                  <a:pt x="4074" y="14342"/>
                  <a:pt x="4157" y="14238"/>
                  <a:pt x="4191" y="14199"/>
                </a:cubicBezTo>
                <a:cubicBezTo>
                  <a:pt x="4226" y="14161"/>
                  <a:pt x="4260" y="14105"/>
                  <a:pt x="4268" y="14075"/>
                </a:cubicBezTo>
                <a:cubicBezTo>
                  <a:pt x="4275" y="14045"/>
                  <a:pt x="4301" y="13954"/>
                  <a:pt x="4325" y="13872"/>
                </a:cubicBezTo>
                <a:cubicBezTo>
                  <a:pt x="4409" y="13584"/>
                  <a:pt x="4414" y="13500"/>
                  <a:pt x="4355" y="13362"/>
                </a:cubicBezTo>
                <a:cubicBezTo>
                  <a:pt x="4288" y="13207"/>
                  <a:pt x="4305" y="13166"/>
                  <a:pt x="4407" y="13223"/>
                </a:cubicBezTo>
                <a:cubicBezTo>
                  <a:pt x="4445" y="13244"/>
                  <a:pt x="4511" y="13263"/>
                  <a:pt x="4554" y="13263"/>
                </a:cubicBezTo>
                <a:cubicBezTo>
                  <a:pt x="4687" y="13264"/>
                  <a:pt x="4722" y="13295"/>
                  <a:pt x="4707" y="13399"/>
                </a:cubicBezTo>
                <a:cubicBezTo>
                  <a:pt x="4698" y="13454"/>
                  <a:pt x="4675" y="13722"/>
                  <a:pt x="4655" y="13996"/>
                </a:cubicBezTo>
                <a:cubicBezTo>
                  <a:pt x="4635" y="14270"/>
                  <a:pt x="4599" y="14531"/>
                  <a:pt x="4576" y="14577"/>
                </a:cubicBezTo>
                <a:cubicBezTo>
                  <a:pt x="4552" y="14624"/>
                  <a:pt x="4530" y="14745"/>
                  <a:pt x="4527" y="14846"/>
                </a:cubicBezTo>
                <a:cubicBezTo>
                  <a:pt x="4523" y="14948"/>
                  <a:pt x="4502" y="15036"/>
                  <a:pt x="4483" y="15043"/>
                </a:cubicBezTo>
                <a:cubicBezTo>
                  <a:pt x="4433" y="15062"/>
                  <a:pt x="4438" y="15949"/>
                  <a:pt x="4488" y="15949"/>
                </a:cubicBezTo>
                <a:cubicBezTo>
                  <a:pt x="4511" y="15949"/>
                  <a:pt x="4529" y="15980"/>
                  <a:pt x="4529" y="16018"/>
                </a:cubicBezTo>
                <a:cubicBezTo>
                  <a:pt x="4529" y="16056"/>
                  <a:pt x="4556" y="16164"/>
                  <a:pt x="4589" y="16260"/>
                </a:cubicBezTo>
                <a:cubicBezTo>
                  <a:pt x="4638" y="16402"/>
                  <a:pt x="4649" y="16698"/>
                  <a:pt x="4649" y="17875"/>
                </a:cubicBezTo>
                <a:lnTo>
                  <a:pt x="4649" y="19316"/>
                </a:lnTo>
                <a:lnTo>
                  <a:pt x="4557" y="19393"/>
                </a:lnTo>
                <a:cubicBezTo>
                  <a:pt x="4505" y="19435"/>
                  <a:pt x="4406" y="19540"/>
                  <a:pt x="4336" y="19625"/>
                </a:cubicBezTo>
                <a:lnTo>
                  <a:pt x="4208" y="19779"/>
                </a:lnTo>
                <a:lnTo>
                  <a:pt x="4208" y="20580"/>
                </a:lnTo>
                <a:cubicBezTo>
                  <a:pt x="4208" y="21367"/>
                  <a:pt x="4222" y="21454"/>
                  <a:pt x="4344" y="21504"/>
                </a:cubicBezTo>
                <a:cubicBezTo>
                  <a:pt x="4368" y="21514"/>
                  <a:pt x="5060" y="21523"/>
                  <a:pt x="5882" y="21524"/>
                </a:cubicBezTo>
                <a:cubicBezTo>
                  <a:pt x="7060" y="21525"/>
                  <a:pt x="7404" y="21533"/>
                  <a:pt x="7499" y="21559"/>
                </a:cubicBezTo>
                <a:cubicBezTo>
                  <a:pt x="7594" y="21586"/>
                  <a:pt x="9208" y="21600"/>
                  <a:pt x="10824" y="21600"/>
                </a:cubicBezTo>
                <a:cubicBezTo>
                  <a:pt x="12439" y="21600"/>
                  <a:pt x="14058" y="21588"/>
                  <a:pt x="14162" y="21561"/>
                </a:cubicBezTo>
                <a:cubicBezTo>
                  <a:pt x="14282" y="21530"/>
                  <a:pt x="14564" y="21522"/>
                  <a:pt x="15804" y="21522"/>
                </a:cubicBezTo>
                <a:cubicBezTo>
                  <a:pt x="17258" y="21522"/>
                  <a:pt x="17301" y="21521"/>
                  <a:pt x="17369" y="21472"/>
                </a:cubicBezTo>
                <a:cubicBezTo>
                  <a:pt x="17408" y="21444"/>
                  <a:pt x="17441" y="21415"/>
                  <a:pt x="17443" y="21405"/>
                </a:cubicBezTo>
                <a:cubicBezTo>
                  <a:pt x="17444" y="21395"/>
                  <a:pt x="17469" y="21336"/>
                  <a:pt x="17497" y="21275"/>
                </a:cubicBezTo>
                <a:cubicBezTo>
                  <a:pt x="17532" y="21200"/>
                  <a:pt x="17541" y="21082"/>
                  <a:pt x="17524" y="20902"/>
                </a:cubicBezTo>
                <a:cubicBezTo>
                  <a:pt x="17486" y="20489"/>
                  <a:pt x="17485" y="20279"/>
                  <a:pt x="17519" y="20117"/>
                </a:cubicBezTo>
                <a:cubicBezTo>
                  <a:pt x="17545" y="19995"/>
                  <a:pt x="17536" y="19945"/>
                  <a:pt x="17470" y="19843"/>
                </a:cubicBezTo>
                <a:cubicBezTo>
                  <a:pt x="17355" y="19665"/>
                  <a:pt x="17168" y="19423"/>
                  <a:pt x="17134" y="19408"/>
                </a:cubicBezTo>
                <a:cubicBezTo>
                  <a:pt x="17119" y="19401"/>
                  <a:pt x="17075" y="19350"/>
                  <a:pt x="17039" y="19295"/>
                </a:cubicBezTo>
                <a:cubicBezTo>
                  <a:pt x="16982" y="19207"/>
                  <a:pt x="16977" y="19038"/>
                  <a:pt x="16987" y="17840"/>
                </a:cubicBezTo>
                <a:cubicBezTo>
                  <a:pt x="16994" y="17094"/>
                  <a:pt x="17010" y="16457"/>
                  <a:pt x="17025" y="16423"/>
                </a:cubicBezTo>
                <a:cubicBezTo>
                  <a:pt x="17041" y="16389"/>
                  <a:pt x="17076" y="16287"/>
                  <a:pt x="17104" y="16198"/>
                </a:cubicBezTo>
                <a:cubicBezTo>
                  <a:pt x="17174" y="15980"/>
                  <a:pt x="17172" y="14853"/>
                  <a:pt x="17102" y="14631"/>
                </a:cubicBezTo>
                <a:cubicBezTo>
                  <a:pt x="17008" y="14337"/>
                  <a:pt x="17004" y="14299"/>
                  <a:pt x="16987" y="13754"/>
                </a:cubicBezTo>
                <a:cubicBezTo>
                  <a:pt x="16971" y="13218"/>
                  <a:pt x="16972" y="13213"/>
                  <a:pt x="17055" y="13213"/>
                </a:cubicBezTo>
                <a:cubicBezTo>
                  <a:pt x="17102" y="13213"/>
                  <a:pt x="17190" y="13193"/>
                  <a:pt x="17249" y="13169"/>
                </a:cubicBezTo>
                <a:cubicBezTo>
                  <a:pt x="17354" y="13127"/>
                  <a:pt x="17356" y="13127"/>
                  <a:pt x="17325" y="13176"/>
                </a:cubicBezTo>
                <a:cubicBezTo>
                  <a:pt x="17308" y="13203"/>
                  <a:pt x="17283" y="13255"/>
                  <a:pt x="17271" y="13293"/>
                </a:cubicBezTo>
                <a:cubicBezTo>
                  <a:pt x="17258" y="13331"/>
                  <a:pt x="17233" y="13368"/>
                  <a:pt x="17214" y="13376"/>
                </a:cubicBezTo>
                <a:cubicBezTo>
                  <a:pt x="17165" y="13394"/>
                  <a:pt x="17169" y="13777"/>
                  <a:pt x="17219" y="13835"/>
                </a:cubicBezTo>
                <a:cubicBezTo>
                  <a:pt x="17241" y="13860"/>
                  <a:pt x="17265" y="13912"/>
                  <a:pt x="17274" y="13951"/>
                </a:cubicBezTo>
                <a:cubicBezTo>
                  <a:pt x="17282" y="13989"/>
                  <a:pt x="17298" y="14038"/>
                  <a:pt x="17312" y="14058"/>
                </a:cubicBezTo>
                <a:cubicBezTo>
                  <a:pt x="17325" y="14079"/>
                  <a:pt x="17368" y="14151"/>
                  <a:pt x="17404" y="14219"/>
                </a:cubicBezTo>
                <a:cubicBezTo>
                  <a:pt x="17441" y="14288"/>
                  <a:pt x="17483" y="14350"/>
                  <a:pt x="17500" y="14357"/>
                </a:cubicBezTo>
                <a:cubicBezTo>
                  <a:pt x="17516" y="14364"/>
                  <a:pt x="17570" y="14420"/>
                  <a:pt x="17617" y="14482"/>
                </a:cubicBezTo>
                <a:cubicBezTo>
                  <a:pt x="17665" y="14543"/>
                  <a:pt x="17760" y="14639"/>
                  <a:pt x="17827" y="14693"/>
                </a:cubicBezTo>
                <a:cubicBezTo>
                  <a:pt x="17895" y="14748"/>
                  <a:pt x="17991" y="14832"/>
                  <a:pt x="18045" y="14880"/>
                </a:cubicBezTo>
                <a:cubicBezTo>
                  <a:pt x="18235" y="15049"/>
                  <a:pt x="18255" y="15058"/>
                  <a:pt x="18392" y="15050"/>
                </a:cubicBezTo>
                <a:cubicBezTo>
                  <a:pt x="18485" y="15044"/>
                  <a:pt x="18558" y="15015"/>
                  <a:pt x="18643" y="14951"/>
                </a:cubicBezTo>
                <a:cubicBezTo>
                  <a:pt x="18748" y="14870"/>
                  <a:pt x="18762" y="14841"/>
                  <a:pt x="18763" y="14687"/>
                </a:cubicBezTo>
                <a:cubicBezTo>
                  <a:pt x="18763" y="14567"/>
                  <a:pt x="18737" y="14467"/>
                  <a:pt x="18675" y="14366"/>
                </a:cubicBezTo>
                <a:cubicBezTo>
                  <a:pt x="18626" y="14285"/>
                  <a:pt x="18578" y="14203"/>
                  <a:pt x="18569" y="14182"/>
                </a:cubicBezTo>
                <a:cubicBezTo>
                  <a:pt x="18560" y="14162"/>
                  <a:pt x="18509" y="14042"/>
                  <a:pt x="18454" y="13915"/>
                </a:cubicBezTo>
                <a:cubicBezTo>
                  <a:pt x="18377" y="13734"/>
                  <a:pt x="18364" y="13667"/>
                  <a:pt x="18394" y="13599"/>
                </a:cubicBezTo>
                <a:cubicBezTo>
                  <a:pt x="18416" y="13552"/>
                  <a:pt x="18452" y="13507"/>
                  <a:pt x="18474" y="13498"/>
                </a:cubicBezTo>
                <a:cubicBezTo>
                  <a:pt x="18495" y="13490"/>
                  <a:pt x="18501" y="13472"/>
                  <a:pt x="18487" y="13458"/>
                </a:cubicBezTo>
                <a:cubicBezTo>
                  <a:pt x="18458" y="13429"/>
                  <a:pt x="18558" y="13366"/>
                  <a:pt x="18744" y="13298"/>
                </a:cubicBezTo>
                <a:cubicBezTo>
                  <a:pt x="18816" y="13272"/>
                  <a:pt x="18874" y="13242"/>
                  <a:pt x="18874" y="13231"/>
                </a:cubicBezTo>
                <a:cubicBezTo>
                  <a:pt x="18874" y="13220"/>
                  <a:pt x="18956" y="13213"/>
                  <a:pt x="19054" y="13213"/>
                </a:cubicBezTo>
                <a:cubicBezTo>
                  <a:pt x="19153" y="13213"/>
                  <a:pt x="19245" y="13201"/>
                  <a:pt x="19259" y="13187"/>
                </a:cubicBezTo>
                <a:cubicBezTo>
                  <a:pt x="19273" y="13174"/>
                  <a:pt x="19363" y="13162"/>
                  <a:pt x="19461" y="13162"/>
                </a:cubicBezTo>
                <a:cubicBezTo>
                  <a:pt x="19558" y="13162"/>
                  <a:pt x="19649" y="13174"/>
                  <a:pt x="19663" y="13187"/>
                </a:cubicBezTo>
                <a:cubicBezTo>
                  <a:pt x="19676" y="13201"/>
                  <a:pt x="19732" y="13213"/>
                  <a:pt x="19785" y="13213"/>
                </a:cubicBezTo>
                <a:cubicBezTo>
                  <a:pt x="19919" y="13213"/>
                  <a:pt x="20162" y="13285"/>
                  <a:pt x="20320" y="13372"/>
                </a:cubicBezTo>
                <a:cubicBezTo>
                  <a:pt x="20459" y="13449"/>
                  <a:pt x="20624" y="13713"/>
                  <a:pt x="20609" y="13835"/>
                </a:cubicBezTo>
                <a:cubicBezTo>
                  <a:pt x="20605" y="13869"/>
                  <a:pt x="20614" y="13915"/>
                  <a:pt x="20631" y="13939"/>
                </a:cubicBezTo>
                <a:cubicBezTo>
                  <a:pt x="20659" y="13980"/>
                  <a:pt x="20643" y="14191"/>
                  <a:pt x="20603" y="14295"/>
                </a:cubicBezTo>
                <a:cubicBezTo>
                  <a:pt x="20583" y="14349"/>
                  <a:pt x="20745" y="14592"/>
                  <a:pt x="20846" y="14661"/>
                </a:cubicBezTo>
                <a:cubicBezTo>
                  <a:pt x="20921" y="14713"/>
                  <a:pt x="21200" y="14722"/>
                  <a:pt x="21272" y="14675"/>
                </a:cubicBezTo>
                <a:cubicBezTo>
                  <a:pt x="21393" y="14596"/>
                  <a:pt x="21428" y="14549"/>
                  <a:pt x="21506" y="14366"/>
                </a:cubicBezTo>
                <a:cubicBezTo>
                  <a:pt x="21568" y="14221"/>
                  <a:pt x="21599" y="14034"/>
                  <a:pt x="21599" y="13850"/>
                </a:cubicBezTo>
                <a:cubicBezTo>
                  <a:pt x="21599" y="13665"/>
                  <a:pt x="21568" y="13483"/>
                  <a:pt x="21506" y="13349"/>
                </a:cubicBezTo>
                <a:cubicBezTo>
                  <a:pt x="21456" y="13239"/>
                  <a:pt x="21413" y="13139"/>
                  <a:pt x="21408" y="13125"/>
                </a:cubicBezTo>
                <a:cubicBezTo>
                  <a:pt x="21392" y="13078"/>
                  <a:pt x="21204" y="12888"/>
                  <a:pt x="21173" y="12888"/>
                </a:cubicBezTo>
                <a:cubicBezTo>
                  <a:pt x="21157" y="12888"/>
                  <a:pt x="21134" y="12870"/>
                  <a:pt x="21122" y="12846"/>
                </a:cubicBezTo>
                <a:cubicBezTo>
                  <a:pt x="21074" y="12755"/>
                  <a:pt x="20608" y="12492"/>
                  <a:pt x="20494" y="12492"/>
                </a:cubicBezTo>
                <a:cubicBezTo>
                  <a:pt x="20459" y="12492"/>
                  <a:pt x="20327" y="12460"/>
                  <a:pt x="20200" y="12423"/>
                </a:cubicBezTo>
                <a:cubicBezTo>
                  <a:pt x="19991" y="12361"/>
                  <a:pt x="19955" y="12339"/>
                  <a:pt x="19840" y="12196"/>
                </a:cubicBezTo>
                <a:lnTo>
                  <a:pt x="19714" y="12036"/>
                </a:lnTo>
                <a:lnTo>
                  <a:pt x="19843" y="11962"/>
                </a:lnTo>
                <a:cubicBezTo>
                  <a:pt x="20072" y="11830"/>
                  <a:pt x="20105" y="11683"/>
                  <a:pt x="19963" y="11402"/>
                </a:cubicBezTo>
                <a:cubicBezTo>
                  <a:pt x="19809" y="11099"/>
                  <a:pt x="19769" y="11013"/>
                  <a:pt x="19742" y="10912"/>
                </a:cubicBezTo>
                <a:cubicBezTo>
                  <a:pt x="19727" y="10857"/>
                  <a:pt x="19699" y="10799"/>
                  <a:pt x="19682" y="10786"/>
                </a:cubicBezTo>
                <a:cubicBezTo>
                  <a:pt x="19665" y="10772"/>
                  <a:pt x="19621" y="10678"/>
                  <a:pt x="19583" y="10576"/>
                </a:cubicBezTo>
                <a:cubicBezTo>
                  <a:pt x="19546" y="10473"/>
                  <a:pt x="19499" y="10368"/>
                  <a:pt x="19477" y="10344"/>
                </a:cubicBezTo>
                <a:cubicBezTo>
                  <a:pt x="19439" y="10300"/>
                  <a:pt x="19404" y="10227"/>
                  <a:pt x="19172" y="9680"/>
                </a:cubicBezTo>
                <a:cubicBezTo>
                  <a:pt x="19111" y="9536"/>
                  <a:pt x="19050" y="9413"/>
                  <a:pt x="19038" y="9406"/>
                </a:cubicBezTo>
                <a:cubicBezTo>
                  <a:pt x="19009" y="9390"/>
                  <a:pt x="18912" y="9236"/>
                  <a:pt x="18885" y="9164"/>
                </a:cubicBezTo>
                <a:cubicBezTo>
                  <a:pt x="18874" y="9133"/>
                  <a:pt x="18850" y="9106"/>
                  <a:pt x="18831" y="9106"/>
                </a:cubicBezTo>
                <a:cubicBezTo>
                  <a:pt x="18811" y="9106"/>
                  <a:pt x="18795" y="9090"/>
                  <a:pt x="18795" y="9070"/>
                </a:cubicBezTo>
                <a:cubicBezTo>
                  <a:pt x="18795" y="9049"/>
                  <a:pt x="18721" y="8939"/>
                  <a:pt x="18632" y="8824"/>
                </a:cubicBezTo>
                <a:cubicBezTo>
                  <a:pt x="18543" y="8709"/>
                  <a:pt x="18471" y="8607"/>
                  <a:pt x="18471" y="8599"/>
                </a:cubicBezTo>
                <a:cubicBezTo>
                  <a:pt x="18471" y="8591"/>
                  <a:pt x="18432" y="8535"/>
                  <a:pt x="18386" y="8475"/>
                </a:cubicBezTo>
                <a:cubicBezTo>
                  <a:pt x="18340" y="8414"/>
                  <a:pt x="18299" y="8347"/>
                  <a:pt x="18294" y="8325"/>
                </a:cubicBezTo>
                <a:cubicBezTo>
                  <a:pt x="18288" y="8303"/>
                  <a:pt x="18263" y="8272"/>
                  <a:pt x="18236" y="8256"/>
                </a:cubicBezTo>
                <a:cubicBezTo>
                  <a:pt x="18210" y="8240"/>
                  <a:pt x="18187" y="8209"/>
                  <a:pt x="18187" y="8187"/>
                </a:cubicBezTo>
                <a:cubicBezTo>
                  <a:pt x="18187" y="8166"/>
                  <a:pt x="18159" y="8123"/>
                  <a:pt x="18124" y="8093"/>
                </a:cubicBezTo>
                <a:cubicBezTo>
                  <a:pt x="18090" y="8063"/>
                  <a:pt x="18072" y="8038"/>
                  <a:pt x="18084" y="8038"/>
                </a:cubicBezTo>
                <a:cubicBezTo>
                  <a:pt x="18096" y="8038"/>
                  <a:pt x="18067" y="7990"/>
                  <a:pt x="18021" y="7932"/>
                </a:cubicBezTo>
                <a:cubicBezTo>
                  <a:pt x="17974" y="7873"/>
                  <a:pt x="17900" y="7775"/>
                  <a:pt x="17854" y="7713"/>
                </a:cubicBezTo>
                <a:cubicBezTo>
                  <a:pt x="17809" y="7652"/>
                  <a:pt x="17743" y="7563"/>
                  <a:pt x="17707" y="7516"/>
                </a:cubicBezTo>
                <a:cubicBezTo>
                  <a:pt x="17671" y="7470"/>
                  <a:pt x="17642" y="7425"/>
                  <a:pt x="17642" y="7417"/>
                </a:cubicBezTo>
                <a:cubicBezTo>
                  <a:pt x="17640" y="7385"/>
                  <a:pt x="17443" y="7190"/>
                  <a:pt x="17413" y="7190"/>
                </a:cubicBezTo>
                <a:cubicBezTo>
                  <a:pt x="17394" y="7190"/>
                  <a:pt x="17380" y="7174"/>
                  <a:pt x="17380" y="7153"/>
                </a:cubicBezTo>
                <a:cubicBezTo>
                  <a:pt x="17380" y="7133"/>
                  <a:pt x="17367" y="7116"/>
                  <a:pt x="17350" y="7116"/>
                </a:cubicBezTo>
                <a:cubicBezTo>
                  <a:pt x="17333" y="7116"/>
                  <a:pt x="17226" y="7065"/>
                  <a:pt x="17115" y="7002"/>
                </a:cubicBezTo>
                <a:cubicBezTo>
                  <a:pt x="16919" y="6891"/>
                  <a:pt x="16818" y="6849"/>
                  <a:pt x="16614" y="6799"/>
                </a:cubicBezTo>
                <a:cubicBezTo>
                  <a:pt x="16558" y="6785"/>
                  <a:pt x="16457" y="6759"/>
                  <a:pt x="16390" y="6742"/>
                </a:cubicBezTo>
                <a:cubicBezTo>
                  <a:pt x="16323" y="6724"/>
                  <a:pt x="16181" y="6702"/>
                  <a:pt x="16074" y="6695"/>
                </a:cubicBezTo>
                <a:lnTo>
                  <a:pt x="15880" y="6681"/>
                </a:lnTo>
                <a:lnTo>
                  <a:pt x="15793" y="6528"/>
                </a:lnTo>
                <a:cubicBezTo>
                  <a:pt x="15744" y="6444"/>
                  <a:pt x="15649" y="6337"/>
                  <a:pt x="15583" y="6291"/>
                </a:cubicBezTo>
                <a:cubicBezTo>
                  <a:pt x="15427" y="6184"/>
                  <a:pt x="15181" y="6071"/>
                  <a:pt x="15103" y="6071"/>
                </a:cubicBezTo>
                <a:cubicBezTo>
                  <a:pt x="15069" y="6071"/>
                  <a:pt x="15029" y="6059"/>
                  <a:pt x="15015" y="6046"/>
                </a:cubicBezTo>
                <a:cubicBezTo>
                  <a:pt x="15000" y="6031"/>
                  <a:pt x="14719" y="6022"/>
                  <a:pt x="14306" y="6022"/>
                </a:cubicBezTo>
                <a:lnTo>
                  <a:pt x="13622" y="6022"/>
                </a:lnTo>
                <a:lnTo>
                  <a:pt x="13622" y="5889"/>
                </a:lnTo>
                <a:cubicBezTo>
                  <a:pt x="13622" y="5817"/>
                  <a:pt x="13644" y="5745"/>
                  <a:pt x="13671" y="5728"/>
                </a:cubicBezTo>
                <a:cubicBezTo>
                  <a:pt x="13698" y="5712"/>
                  <a:pt x="13815" y="5698"/>
                  <a:pt x="13933" y="5698"/>
                </a:cubicBezTo>
                <a:cubicBezTo>
                  <a:pt x="14051" y="5698"/>
                  <a:pt x="14148" y="5686"/>
                  <a:pt x="14148" y="5673"/>
                </a:cubicBezTo>
                <a:cubicBezTo>
                  <a:pt x="14148" y="5659"/>
                  <a:pt x="14174" y="5647"/>
                  <a:pt x="14208" y="5647"/>
                </a:cubicBezTo>
                <a:cubicBezTo>
                  <a:pt x="14383" y="5647"/>
                  <a:pt x="14764" y="5421"/>
                  <a:pt x="14887" y="5242"/>
                </a:cubicBezTo>
                <a:cubicBezTo>
                  <a:pt x="14971" y="5120"/>
                  <a:pt x="14976" y="5073"/>
                  <a:pt x="14988" y="4268"/>
                </a:cubicBezTo>
                <a:cubicBezTo>
                  <a:pt x="15003" y="3230"/>
                  <a:pt x="14943" y="2064"/>
                  <a:pt x="14871" y="1941"/>
                </a:cubicBezTo>
                <a:cubicBezTo>
                  <a:pt x="14759" y="1753"/>
                  <a:pt x="14045" y="1269"/>
                  <a:pt x="13878" y="1269"/>
                </a:cubicBezTo>
                <a:cubicBezTo>
                  <a:pt x="13853" y="1269"/>
                  <a:pt x="13812" y="1252"/>
                  <a:pt x="13783" y="1230"/>
                </a:cubicBezTo>
                <a:cubicBezTo>
                  <a:pt x="13712" y="1178"/>
                  <a:pt x="13424" y="1094"/>
                  <a:pt x="13314" y="1094"/>
                </a:cubicBezTo>
                <a:cubicBezTo>
                  <a:pt x="13264" y="1094"/>
                  <a:pt x="13217" y="1086"/>
                  <a:pt x="13210" y="1076"/>
                </a:cubicBezTo>
                <a:cubicBezTo>
                  <a:pt x="13192" y="1051"/>
                  <a:pt x="12906" y="970"/>
                  <a:pt x="12836" y="970"/>
                </a:cubicBezTo>
                <a:cubicBezTo>
                  <a:pt x="12753" y="970"/>
                  <a:pt x="12733" y="912"/>
                  <a:pt x="12733" y="676"/>
                </a:cubicBezTo>
                <a:cubicBezTo>
                  <a:pt x="12733" y="500"/>
                  <a:pt x="12715" y="444"/>
                  <a:pt x="12646" y="373"/>
                </a:cubicBezTo>
                <a:cubicBezTo>
                  <a:pt x="12545" y="271"/>
                  <a:pt x="12457" y="226"/>
                  <a:pt x="12359" y="225"/>
                </a:cubicBezTo>
                <a:cubicBezTo>
                  <a:pt x="12320" y="225"/>
                  <a:pt x="12288" y="212"/>
                  <a:pt x="12288" y="198"/>
                </a:cubicBezTo>
                <a:cubicBezTo>
                  <a:pt x="12288" y="185"/>
                  <a:pt x="12257" y="175"/>
                  <a:pt x="12220" y="175"/>
                </a:cubicBezTo>
                <a:cubicBezTo>
                  <a:pt x="12142" y="175"/>
                  <a:pt x="11925" y="134"/>
                  <a:pt x="11732" y="84"/>
                </a:cubicBezTo>
                <a:cubicBezTo>
                  <a:pt x="11659" y="65"/>
                  <a:pt x="11538" y="50"/>
                  <a:pt x="11462" y="50"/>
                </a:cubicBezTo>
                <a:cubicBezTo>
                  <a:pt x="11386" y="50"/>
                  <a:pt x="11312" y="39"/>
                  <a:pt x="11298" y="25"/>
                </a:cubicBezTo>
                <a:cubicBezTo>
                  <a:pt x="11284" y="11"/>
                  <a:pt x="11069" y="0"/>
                  <a:pt x="10791" y="0"/>
                </a:cubicBezTo>
                <a:close/>
              </a:path>
            </a:pathLst>
          </a:custGeom>
          <a:ln w="3175">
            <a:miter lim="400000"/>
          </a:ln>
        </p:spPr>
      </p:pic>
      <p:sp>
        <p:nvSpPr>
          <p:cNvPr id="180" name="أوجد الناتج:"/>
          <p:cNvSpPr txBox="1"/>
          <p:nvPr/>
        </p:nvSpPr>
        <p:spPr>
          <a:xfrm>
            <a:off x="8521351" y="1233541"/>
            <a:ext cx="3393286" cy="88900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 defTabSz="825500">
              <a:defRPr sz="6000">
                <a:solidFill>
                  <a:srgbClr val="000000"/>
                </a:solidFill>
                <a:latin typeface="Beirut Regular"/>
                <a:ea typeface="Beirut Regular"/>
                <a:cs typeface="Beirut Regular"/>
                <a:sym typeface="Beirut Regular"/>
              </a:defRPr>
            </a:lvl1pPr>
          </a:lstStyle>
          <a:p>
            <a:pPr rtl="0">
              <a:defRPr/>
            </a:pPr>
            <a:r>
              <a:t>أوجد الناتج: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ID="10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7" dur="2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80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مستطيل مستدير الزوايا"/>
          <p:cNvSpPr/>
          <p:nvPr/>
        </p:nvSpPr>
        <p:spPr>
          <a:xfrm>
            <a:off x="682810" y="682248"/>
            <a:ext cx="11655230" cy="8389104"/>
          </a:xfrm>
          <a:prstGeom prst="roundRect">
            <a:avLst>
              <a:gd name="adj" fmla="val 9923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sp>
        <p:nvSpPr>
          <p:cNvPr id="183" name="أوجد الناتج:"/>
          <p:cNvSpPr txBox="1"/>
          <p:nvPr/>
        </p:nvSpPr>
        <p:spPr>
          <a:xfrm>
            <a:off x="8521351" y="1233541"/>
            <a:ext cx="3393286" cy="88900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 defTabSz="825500">
              <a:defRPr sz="6000">
                <a:solidFill>
                  <a:srgbClr val="000000"/>
                </a:solidFill>
                <a:latin typeface="Beirut Regular"/>
                <a:ea typeface="Beirut Regular"/>
                <a:cs typeface="Beirut Regular"/>
                <a:sym typeface="Beirut Regular"/>
              </a:defRPr>
            </a:lvl1pPr>
          </a:lstStyle>
          <a:p>
            <a:pPr rtl="0">
              <a:defRPr/>
            </a:pPr>
            <a:r>
              <a:t>أوجد الناتج:</a:t>
            </a:r>
          </a:p>
        </p:txBody>
      </p:sp>
      <p:pic>
        <p:nvPicPr>
          <p:cNvPr id="184" name="IMG_1455.jpeg" descr="IMG_1455.jpeg"/>
          <p:cNvPicPr>
            <a:picLocks noChangeAspect="1"/>
          </p:cNvPicPr>
          <p:nvPr/>
        </p:nvPicPr>
        <p:blipFill>
          <a:blip r:embed="rId2">
            <a:extLst/>
          </a:blip>
          <a:srcRect l="3604" t="0" r="6792" b="0"/>
          <a:stretch>
            <a:fillRect/>
          </a:stretch>
        </p:blipFill>
        <p:spPr>
          <a:xfrm>
            <a:off x="2860307" y="3152422"/>
            <a:ext cx="8681145" cy="4020406"/>
          </a:xfrm>
          <a:prstGeom prst="rect">
            <a:avLst/>
          </a:prstGeom>
          <a:ln w="3175">
            <a:miter lim="400000"/>
          </a:ln>
        </p:spPr>
      </p:pic>
      <p:pic>
        <p:nvPicPr>
          <p:cNvPr id="185" name="IMG_1363.jpeg" descr="IMG_1363.jpeg"/>
          <p:cNvPicPr>
            <a:picLocks noChangeAspect="1"/>
          </p:cNvPicPr>
          <p:nvPr/>
        </p:nvPicPr>
        <p:blipFill>
          <a:blip r:embed="rId3">
            <a:extLst/>
          </a:blip>
          <a:srcRect l="17012" t="14970" r="19357" b="12019"/>
          <a:stretch>
            <a:fillRect/>
          </a:stretch>
        </p:blipFill>
        <p:spPr>
          <a:xfrm flipH="1">
            <a:off x="694588" y="3752908"/>
            <a:ext cx="3143252" cy="51002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9" h="21600" fill="norm" stroke="1" extrusionOk="0">
                <a:moveTo>
                  <a:pt x="10791" y="0"/>
                </a:moveTo>
                <a:cubicBezTo>
                  <a:pt x="10496" y="0"/>
                  <a:pt x="10308" y="10"/>
                  <a:pt x="10308" y="25"/>
                </a:cubicBezTo>
                <a:cubicBezTo>
                  <a:pt x="10308" y="39"/>
                  <a:pt x="10195" y="50"/>
                  <a:pt x="10049" y="50"/>
                </a:cubicBezTo>
                <a:cubicBezTo>
                  <a:pt x="9888" y="50"/>
                  <a:pt x="9738" y="65"/>
                  <a:pt x="9654" y="91"/>
                </a:cubicBezTo>
                <a:cubicBezTo>
                  <a:pt x="9400" y="169"/>
                  <a:pt x="9381" y="175"/>
                  <a:pt x="9269" y="175"/>
                </a:cubicBezTo>
                <a:cubicBezTo>
                  <a:pt x="9110" y="175"/>
                  <a:pt x="8770" y="339"/>
                  <a:pt x="8707" y="447"/>
                </a:cubicBezTo>
                <a:cubicBezTo>
                  <a:pt x="8680" y="495"/>
                  <a:pt x="8657" y="633"/>
                  <a:pt x="8656" y="753"/>
                </a:cubicBezTo>
                <a:lnTo>
                  <a:pt x="8650" y="970"/>
                </a:lnTo>
                <a:lnTo>
                  <a:pt x="8443" y="1032"/>
                </a:lnTo>
                <a:cubicBezTo>
                  <a:pt x="8328" y="1066"/>
                  <a:pt x="8189" y="1094"/>
                  <a:pt x="8137" y="1094"/>
                </a:cubicBezTo>
                <a:cubicBezTo>
                  <a:pt x="8086" y="1094"/>
                  <a:pt x="8045" y="1104"/>
                  <a:pt x="8045" y="1116"/>
                </a:cubicBezTo>
                <a:cubicBezTo>
                  <a:pt x="8045" y="1128"/>
                  <a:pt x="7949" y="1169"/>
                  <a:pt x="7832" y="1205"/>
                </a:cubicBezTo>
                <a:cubicBezTo>
                  <a:pt x="7557" y="1291"/>
                  <a:pt x="7428" y="1350"/>
                  <a:pt x="7156" y="1519"/>
                </a:cubicBezTo>
                <a:cubicBezTo>
                  <a:pt x="6935" y="1656"/>
                  <a:pt x="6880" y="1708"/>
                  <a:pt x="6788" y="1854"/>
                </a:cubicBezTo>
                <a:cubicBezTo>
                  <a:pt x="6691" y="2005"/>
                  <a:pt x="6613" y="2334"/>
                  <a:pt x="6624" y="2550"/>
                </a:cubicBezTo>
                <a:cubicBezTo>
                  <a:pt x="6628" y="2632"/>
                  <a:pt x="6649" y="3226"/>
                  <a:pt x="6668" y="3869"/>
                </a:cubicBezTo>
                <a:cubicBezTo>
                  <a:pt x="6686" y="4512"/>
                  <a:pt x="6710" y="5062"/>
                  <a:pt x="6719" y="5089"/>
                </a:cubicBezTo>
                <a:cubicBezTo>
                  <a:pt x="6811" y="5349"/>
                  <a:pt x="7371" y="5698"/>
                  <a:pt x="7698" y="5698"/>
                </a:cubicBezTo>
                <a:cubicBezTo>
                  <a:pt x="7751" y="5698"/>
                  <a:pt x="7845" y="5714"/>
                  <a:pt x="7908" y="5735"/>
                </a:cubicBezTo>
                <a:cubicBezTo>
                  <a:pt x="7972" y="5755"/>
                  <a:pt x="8067" y="5772"/>
                  <a:pt x="8118" y="5772"/>
                </a:cubicBezTo>
                <a:cubicBezTo>
                  <a:pt x="8204" y="5772"/>
                  <a:pt x="8212" y="5782"/>
                  <a:pt x="8200" y="5891"/>
                </a:cubicBezTo>
                <a:lnTo>
                  <a:pt x="8187" y="6009"/>
                </a:lnTo>
                <a:lnTo>
                  <a:pt x="7398" y="6024"/>
                </a:lnTo>
                <a:cubicBezTo>
                  <a:pt x="6965" y="6032"/>
                  <a:pt x="6557" y="6048"/>
                  <a:pt x="6490" y="6059"/>
                </a:cubicBezTo>
                <a:cubicBezTo>
                  <a:pt x="6172" y="6112"/>
                  <a:pt x="5901" y="6282"/>
                  <a:pt x="5776" y="6508"/>
                </a:cubicBezTo>
                <a:lnTo>
                  <a:pt x="5678" y="6681"/>
                </a:lnTo>
                <a:lnTo>
                  <a:pt x="5443" y="6696"/>
                </a:lnTo>
                <a:cubicBezTo>
                  <a:pt x="5314" y="6705"/>
                  <a:pt x="5190" y="6725"/>
                  <a:pt x="5165" y="6740"/>
                </a:cubicBezTo>
                <a:cubicBezTo>
                  <a:pt x="5140" y="6755"/>
                  <a:pt x="5088" y="6769"/>
                  <a:pt x="5050" y="6769"/>
                </a:cubicBezTo>
                <a:cubicBezTo>
                  <a:pt x="4962" y="6769"/>
                  <a:pt x="4570" y="6893"/>
                  <a:pt x="4570" y="6921"/>
                </a:cubicBezTo>
                <a:cubicBezTo>
                  <a:pt x="4570" y="6933"/>
                  <a:pt x="4554" y="6942"/>
                  <a:pt x="4532" y="6942"/>
                </a:cubicBezTo>
                <a:cubicBezTo>
                  <a:pt x="4465" y="6942"/>
                  <a:pt x="4003" y="7247"/>
                  <a:pt x="4003" y="7291"/>
                </a:cubicBezTo>
                <a:cubicBezTo>
                  <a:pt x="4003" y="7305"/>
                  <a:pt x="3965" y="7365"/>
                  <a:pt x="3916" y="7422"/>
                </a:cubicBezTo>
                <a:cubicBezTo>
                  <a:pt x="3867" y="7480"/>
                  <a:pt x="3823" y="7533"/>
                  <a:pt x="3820" y="7540"/>
                </a:cubicBezTo>
                <a:cubicBezTo>
                  <a:pt x="3818" y="7547"/>
                  <a:pt x="3778" y="7603"/>
                  <a:pt x="3733" y="7664"/>
                </a:cubicBezTo>
                <a:cubicBezTo>
                  <a:pt x="3688" y="7726"/>
                  <a:pt x="3651" y="7782"/>
                  <a:pt x="3651" y="7789"/>
                </a:cubicBezTo>
                <a:cubicBezTo>
                  <a:pt x="3651" y="7796"/>
                  <a:pt x="3611" y="7845"/>
                  <a:pt x="3564" y="7900"/>
                </a:cubicBezTo>
                <a:cubicBezTo>
                  <a:pt x="3517" y="7954"/>
                  <a:pt x="3479" y="8008"/>
                  <a:pt x="3479" y="8019"/>
                </a:cubicBezTo>
                <a:cubicBezTo>
                  <a:pt x="3479" y="8030"/>
                  <a:pt x="3431" y="8104"/>
                  <a:pt x="3373" y="8182"/>
                </a:cubicBezTo>
                <a:cubicBezTo>
                  <a:pt x="3178" y="8444"/>
                  <a:pt x="2994" y="8704"/>
                  <a:pt x="2994" y="8720"/>
                </a:cubicBezTo>
                <a:cubicBezTo>
                  <a:pt x="2994" y="8735"/>
                  <a:pt x="2963" y="8779"/>
                  <a:pt x="2721" y="9105"/>
                </a:cubicBezTo>
                <a:cubicBezTo>
                  <a:pt x="2560" y="9322"/>
                  <a:pt x="2405" y="9618"/>
                  <a:pt x="2269" y="9965"/>
                </a:cubicBezTo>
                <a:cubicBezTo>
                  <a:pt x="2242" y="10034"/>
                  <a:pt x="2204" y="10101"/>
                  <a:pt x="2184" y="10115"/>
                </a:cubicBezTo>
                <a:cubicBezTo>
                  <a:pt x="2165" y="10129"/>
                  <a:pt x="2113" y="10236"/>
                  <a:pt x="2069" y="10352"/>
                </a:cubicBezTo>
                <a:cubicBezTo>
                  <a:pt x="1983" y="10582"/>
                  <a:pt x="1833" y="10907"/>
                  <a:pt x="1778" y="10986"/>
                </a:cubicBezTo>
                <a:cubicBezTo>
                  <a:pt x="1758" y="11013"/>
                  <a:pt x="1722" y="11091"/>
                  <a:pt x="1699" y="11159"/>
                </a:cubicBezTo>
                <a:cubicBezTo>
                  <a:pt x="1675" y="11227"/>
                  <a:pt x="1625" y="11322"/>
                  <a:pt x="1587" y="11371"/>
                </a:cubicBezTo>
                <a:cubicBezTo>
                  <a:pt x="1539" y="11431"/>
                  <a:pt x="1519" y="11521"/>
                  <a:pt x="1519" y="11661"/>
                </a:cubicBezTo>
                <a:cubicBezTo>
                  <a:pt x="1519" y="11856"/>
                  <a:pt x="1525" y="11867"/>
                  <a:pt x="1641" y="11929"/>
                </a:cubicBezTo>
                <a:cubicBezTo>
                  <a:pt x="1708" y="11964"/>
                  <a:pt x="1775" y="11992"/>
                  <a:pt x="1791" y="11992"/>
                </a:cubicBezTo>
                <a:cubicBezTo>
                  <a:pt x="1837" y="11992"/>
                  <a:pt x="1827" y="12112"/>
                  <a:pt x="1780" y="12130"/>
                </a:cubicBezTo>
                <a:cubicBezTo>
                  <a:pt x="1758" y="12139"/>
                  <a:pt x="1742" y="12171"/>
                  <a:pt x="1742" y="12203"/>
                </a:cubicBezTo>
                <a:cubicBezTo>
                  <a:pt x="1742" y="12234"/>
                  <a:pt x="1710" y="12282"/>
                  <a:pt x="1671" y="12308"/>
                </a:cubicBezTo>
                <a:cubicBezTo>
                  <a:pt x="1603" y="12355"/>
                  <a:pt x="1173" y="12492"/>
                  <a:pt x="1093" y="12492"/>
                </a:cubicBezTo>
                <a:cubicBezTo>
                  <a:pt x="1072" y="12492"/>
                  <a:pt x="1055" y="12501"/>
                  <a:pt x="1055" y="12515"/>
                </a:cubicBezTo>
                <a:cubicBezTo>
                  <a:pt x="1055" y="12529"/>
                  <a:pt x="1026" y="12540"/>
                  <a:pt x="992" y="12540"/>
                </a:cubicBezTo>
                <a:cubicBezTo>
                  <a:pt x="909" y="12540"/>
                  <a:pt x="542" y="12774"/>
                  <a:pt x="362" y="12940"/>
                </a:cubicBezTo>
                <a:cubicBezTo>
                  <a:pt x="98" y="13185"/>
                  <a:pt x="0" y="13443"/>
                  <a:pt x="0" y="13897"/>
                </a:cubicBezTo>
                <a:cubicBezTo>
                  <a:pt x="-1" y="14212"/>
                  <a:pt x="85" y="14470"/>
                  <a:pt x="234" y="14603"/>
                </a:cubicBezTo>
                <a:cubicBezTo>
                  <a:pt x="333" y="14690"/>
                  <a:pt x="368" y="14704"/>
                  <a:pt x="499" y="14705"/>
                </a:cubicBezTo>
                <a:cubicBezTo>
                  <a:pt x="582" y="14706"/>
                  <a:pt x="651" y="14697"/>
                  <a:pt x="651" y="14687"/>
                </a:cubicBezTo>
                <a:cubicBezTo>
                  <a:pt x="651" y="14676"/>
                  <a:pt x="704" y="14646"/>
                  <a:pt x="769" y="14619"/>
                </a:cubicBezTo>
                <a:cubicBezTo>
                  <a:pt x="929" y="14553"/>
                  <a:pt x="973" y="14439"/>
                  <a:pt x="973" y="14103"/>
                </a:cubicBezTo>
                <a:cubicBezTo>
                  <a:pt x="973" y="13800"/>
                  <a:pt x="1033" y="13603"/>
                  <a:pt x="1175" y="13448"/>
                </a:cubicBezTo>
                <a:cubicBezTo>
                  <a:pt x="1309" y="13301"/>
                  <a:pt x="1433" y="13252"/>
                  <a:pt x="1780" y="13206"/>
                </a:cubicBezTo>
                <a:cubicBezTo>
                  <a:pt x="2299" y="13137"/>
                  <a:pt x="2788" y="13219"/>
                  <a:pt x="3043" y="13418"/>
                </a:cubicBezTo>
                <a:cubicBezTo>
                  <a:pt x="3167" y="13514"/>
                  <a:pt x="3172" y="13529"/>
                  <a:pt x="3163" y="13705"/>
                </a:cubicBezTo>
                <a:cubicBezTo>
                  <a:pt x="3155" y="13862"/>
                  <a:pt x="3103" y="14030"/>
                  <a:pt x="3008" y="14208"/>
                </a:cubicBezTo>
                <a:cubicBezTo>
                  <a:pt x="2997" y="14228"/>
                  <a:pt x="2989" y="14251"/>
                  <a:pt x="2989" y="14258"/>
                </a:cubicBezTo>
                <a:cubicBezTo>
                  <a:pt x="2988" y="14265"/>
                  <a:pt x="2962" y="14298"/>
                  <a:pt x="2931" y="14332"/>
                </a:cubicBezTo>
                <a:cubicBezTo>
                  <a:pt x="2901" y="14366"/>
                  <a:pt x="2847" y="14464"/>
                  <a:pt x="2814" y="14549"/>
                </a:cubicBezTo>
                <a:cubicBezTo>
                  <a:pt x="2759" y="14688"/>
                  <a:pt x="2760" y="14713"/>
                  <a:pt x="2819" y="14821"/>
                </a:cubicBezTo>
                <a:cubicBezTo>
                  <a:pt x="2928" y="15019"/>
                  <a:pt x="2980" y="15053"/>
                  <a:pt x="3171" y="15053"/>
                </a:cubicBezTo>
                <a:cubicBezTo>
                  <a:pt x="3306" y="15053"/>
                  <a:pt x="3355" y="15041"/>
                  <a:pt x="3419" y="14988"/>
                </a:cubicBezTo>
                <a:cubicBezTo>
                  <a:pt x="3464" y="14951"/>
                  <a:pt x="3523" y="14907"/>
                  <a:pt x="3550" y="14890"/>
                </a:cubicBezTo>
                <a:cubicBezTo>
                  <a:pt x="3578" y="14873"/>
                  <a:pt x="3599" y="14849"/>
                  <a:pt x="3599" y="14838"/>
                </a:cubicBezTo>
                <a:cubicBezTo>
                  <a:pt x="3599" y="14827"/>
                  <a:pt x="3642" y="14789"/>
                  <a:pt x="3692" y="14754"/>
                </a:cubicBezTo>
                <a:cubicBezTo>
                  <a:pt x="3817" y="14667"/>
                  <a:pt x="3863" y="14619"/>
                  <a:pt x="4006" y="14431"/>
                </a:cubicBezTo>
                <a:cubicBezTo>
                  <a:pt x="4074" y="14342"/>
                  <a:pt x="4157" y="14238"/>
                  <a:pt x="4191" y="14199"/>
                </a:cubicBezTo>
                <a:cubicBezTo>
                  <a:pt x="4226" y="14161"/>
                  <a:pt x="4260" y="14105"/>
                  <a:pt x="4268" y="14075"/>
                </a:cubicBezTo>
                <a:cubicBezTo>
                  <a:pt x="4275" y="14045"/>
                  <a:pt x="4301" y="13954"/>
                  <a:pt x="4325" y="13872"/>
                </a:cubicBezTo>
                <a:cubicBezTo>
                  <a:pt x="4409" y="13584"/>
                  <a:pt x="4414" y="13500"/>
                  <a:pt x="4355" y="13362"/>
                </a:cubicBezTo>
                <a:cubicBezTo>
                  <a:pt x="4288" y="13207"/>
                  <a:pt x="4305" y="13166"/>
                  <a:pt x="4407" y="13223"/>
                </a:cubicBezTo>
                <a:cubicBezTo>
                  <a:pt x="4445" y="13244"/>
                  <a:pt x="4511" y="13263"/>
                  <a:pt x="4554" y="13263"/>
                </a:cubicBezTo>
                <a:cubicBezTo>
                  <a:pt x="4687" y="13264"/>
                  <a:pt x="4722" y="13295"/>
                  <a:pt x="4707" y="13399"/>
                </a:cubicBezTo>
                <a:cubicBezTo>
                  <a:pt x="4698" y="13454"/>
                  <a:pt x="4675" y="13722"/>
                  <a:pt x="4655" y="13996"/>
                </a:cubicBezTo>
                <a:cubicBezTo>
                  <a:pt x="4635" y="14270"/>
                  <a:pt x="4599" y="14531"/>
                  <a:pt x="4576" y="14577"/>
                </a:cubicBezTo>
                <a:cubicBezTo>
                  <a:pt x="4552" y="14624"/>
                  <a:pt x="4530" y="14745"/>
                  <a:pt x="4527" y="14846"/>
                </a:cubicBezTo>
                <a:cubicBezTo>
                  <a:pt x="4523" y="14948"/>
                  <a:pt x="4502" y="15036"/>
                  <a:pt x="4483" y="15043"/>
                </a:cubicBezTo>
                <a:cubicBezTo>
                  <a:pt x="4433" y="15062"/>
                  <a:pt x="4438" y="15949"/>
                  <a:pt x="4488" y="15949"/>
                </a:cubicBezTo>
                <a:cubicBezTo>
                  <a:pt x="4511" y="15949"/>
                  <a:pt x="4529" y="15980"/>
                  <a:pt x="4529" y="16018"/>
                </a:cubicBezTo>
                <a:cubicBezTo>
                  <a:pt x="4529" y="16056"/>
                  <a:pt x="4556" y="16164"/>
                  <a:pt x="4589" y="16260"/>
                </a:cubicBezTo>
                <a:cubicBezTo>
                  <a:pt x="4638" y="16402"/>
                  <a:pt x="4649" y="16698"/>
                  <a:pt x="4649" y="17875"/>
                </a:cubicBezTo>
                <a:lnTo>
                  <a:pt x="4649" y="19316"/>
                </a:lnTo>
                <a:lnTo>
                  <a:pt x="4557" y="19393"/>
                </a:lnTo>
                <a:cubicBezTo>
                  <a:pt x="4505" y="19435"/>
                  <a:pt x="4406" y="19540"/>
                  <a:pt x="4336" y="19625"/>
                </a:cubicBezTo>
                <a:lnTo>
                  <a:pt x="4208" y="19779"/>
                </a:lnTo>
                <a:lnTo>
                  <a:pt x="4208" y="20580"/>
                </a:lnTo>
                <a:cubicBezTo>
                  <a:pt x="4208" y="21367"/>
                  <a:pt x="4222" y="21454"/>
                  <a:pt x="4344" y="21504"/>
                </a:cubicBezTo>
                <a:cubicBezTo>
                  <a:pt x="4368" y="21514"/>
                  <a:pt x="5060" y="21523"/>
                  <a:pt x="5882" y="21524"/>
                </a:cubicBezTo>
                <a:cubicBezTo>
                  <a:pt x="7060" y="21525"/>
                  <a:pt x="7404" y="21533"/>
                  <a:pt x="7499" y="21559"/>
                </a:cubicBezTo>
                <a:cubicBezTo>
                  <a:pt x="7594" y="21586"/>
                  <a:pt x="9208" y="21600"/>
                  <a:pt x="10824" y="21600"/>
                </a:cubicBezTo>
                <a:cubicBezTo>
                  <a:pt x="12439" y="21600"/>
                  <a:pt x="14058" y="21588"/>
                  <a:pt x="14162" y="21561"/>
                </a:cubicBezTo>
                <a:cubicBezTo>
                  <a:pt x="14282" y="21530"/>
                  <a:pt x="14564" y="21522"/>
                  <a:pt x="15804" y="21522"/>
                </a:cubicBezTo>
                <a:cubicBezTo>
                  <a:pt x="17258" y="21522"/>
                  <a:pt x="17301" y="21521"/>
                  <a:pt x="17369" y="21472"/>
                </a:cubicBezTo>
                <a:cubicBezTo>
                  <a:pt x="17408" y="21444"/>
                  <a:pt x="17441" y="21415"/>
                  <a:pt x="17443" y="21405"/>
                </a:cubicBezTo>
                <a:cubicBezTo>
                  <a:pt x="17444" y="21395"/>
                  <a:pt x="17469" y="21336"/>
                  <a:pt x="17497" y="21275"/>
                </a:cubicBezTo>
                <a:cubicBezTo>
                  <a:pt x="17532" y="21200"/>
                  <a:pt x="17541" y="21082"/>
                  <a:pt x="17524" y="20902"/>
                </a:cubicBezTo>
                <a:cubicBezTo>
                  <a:pt x="17486" y="20489"/>
                  <a:pt x="17485" y="20279"/>
                  <a:pt x="17519" y="20117"/>
                </a:cubicBezTo>
                <a:cubicBezTo>
                  <a:pt x="17545" y="19995"/>
                  <a:pt x="17536" y="19945"/>
                  <a:pt x="17470" y="19843"/>
                </a:cubicBezTo>
                <a:cubicBezTo>
                  <a:pt x="17355" y="19665"/>
                  <a:pt x="17168" y="19423"/>
                  <a:pt x="17134" y="19408"/>
                </a:cubicBezTo>
                <a:cubicBezTo>
                  <a:pt x="17119" y="19401"/>
                  <a:pt x="17075" y="19350"/>
                  <a:pt x="17039" y="19295"/>
                </a:cubicBezTo>
                <a:cubicBezTo>
                  <a:pt x="16982" y="19207"/>
                  <a:pt x="16977" y="19038"/>
                  <a:pt x="16987" y="17840"/>
                </a:cubicBezTo>
                <a:cubicBezTo>
                  <a:pt x="16994" y="17094"/>
                  <a:pt x="17010" y="16457"/>
                  <a:pt x="17025" y="16423"/>
                </a:cubicBezTo>
                <a:cubicBezTo>
                  <a:pt x="17041" y="16389"/>
                  <a:pt x="17076" y="16287"/>
                  <a:pt x="17104" y="16198"/>
                </a:cubicBezTo>
                <a:cubicBezTo>
                  <a:pt x="17174" y="15980"/>
                  <a:pt x="17172" y="14853"/>
                  <a:pt x="17102" y="14631"/>
                </a:cubicBezTo>
                <a:cubicBezTo>
                  <a:pt x="17008" y="14337"/>
                  <a:pt x="17004" y="14299"/>
                  <a:pt x="16987" y="13754"/>
                </a:cubicBezTo>
                <a:cubicBezTo>
                  <a:pt x="16971" y="13218"/>
                  <a:pt x="16972" y="13213"/>
                  <a:pt x="17055" y="13213"/>
                </a:cubicBezTo>
                <a:cubicBezTo>
                  <a:pt x="17102" y="13213"/>
                  <a:pt x="17190" y="13193"/>
                  <a:pt x="17249" y="13169"/>
                </a:cubicBezTo>
                <a:cubicBezTo>
                  <a:pt x="17354" y="13127"/>
                  <a:pt x="17356" y="13127"/>
                  <a:pt x="17325" y="13176"/>
                </a:cubicBezTo>
                <a:cubicBezTo>
                  <a:pt x="17308" y="13203"/>
                  <a:pt x="17283" y="13255"/>
                  <a:pt x="17271" y="13293"/>
                </a:cubicBezTo>
                <a:cubicBezTo>
                  <a:pt x="17258" y="13331"/>
                  <a:pt x="17233" y="13368"/>
                  <a:pt x="17214" y="13376"/>
                </a:cubicBezTo>
                <a:cubicBezTo>
                  <a:pt x="17165" y="13394"/>
                  <a:pt x="17169" y="13777"/>
                  <a:pt x="17219" y="13835"/>
                </a:cubicBezTo>
                <a:cubicBezTo>
                  <a:pt x="17241" y="13860"/>
                  <a:pt x="17265" y="13912"/>
                  <a:pt x="17274" y="13951"/>
                </a:cubicBezTo>
                <a:cubicBezTo>
                  <a:pt x="17282" y="13989"/>
                  <a:pt x="17298" y="14038"/>
                  <a:pt x="17312" y="14058"/>
                </a:cubicBezTo>
                <a:cubicBezTo>
                  <a:pt x="17325" y="14079"/>
                  <a:pt x="17368" y="14151"/>
                  <a:pt x="17404" y="14219"/>
                </a:cubicBezTo>
                <a:cubicBezTo>
                  <a:pt x="17441" y="14288"/>
                  <a:pt x="17483" y="14350"/>
                  <a:pt x="17500" y="14357"/>
                </a:cubicBezTo>
                <a:cubicBezTo>
                  <a:pt x="17516" y="14364"/>
                  <a:pt x="17570" y="14420"/>
                  <a:pt x="17617" y="14482"/>
                </a:cubicBezTo>
                <a:cubicBezTo>
                  <a:pt x="17665" y="14543"/>
                  <a:pt x="17760" y="14639"/>
                  <a:pt x="17827" y="14693"/>
                </a:cubicBezTo>
                <a:cubicBezTo>
                  <a:pt x="17895" y="14748"/>
                  <a:pt x="17991" y="14832"/>
                  <a:pt x="18045" y="14880"/>
                </a:cubicBezTo>
                <a:cubicBezTo>
                  <a:pt x="18235" y="15049"/>
                  <a:pt x="18255" y="15058"/>
                  <a:pt x="18392" y="15050"/>
                </a:cubicBezTo>
                <a:cubicBezTo>
                  <a:pt x="18485" y="15044"/>
                  <a:pt x="18558" y="15015"/>
                  <a:pt x="18643" y="14951"/>
                </a:cubicBezTo>
                <a:cubicBezTo>
                  <a:pt x="18748" y="14870"/>
                  <a:pt x="18762" y="14841"/>
                  <a:pt x="18763" y="14687"/>
                </a:cubicBezTo>
                <a:cubicBezTo>
                  <a:pt x="18763" y="14567"/>
                  <a:pt x="18737" y="14467"/>
                  <a:pt x="18675" y="14366"/>
                </a:cubicBezTo>
                <a:cubicBezTo>
                  <a:pt x="18626" y="14285"/>
                  <a:pt x="18578" y="14203"/>
                  <a:pt x="18569" y="14182"/>
                </a:cubicBezTo>
                <a:cubicBezTo>
                  <a:pt x="18560" y="14162"/>
                  <a:pt x="18509" y="14042"/>
                  <a:pt x="18454" y="13915"/>
                </a:cubicBezTo>
                <a:cubicBezTo>
                  <a:pt x="18377" y="13734"/>
                  <a:pt x="18364" y="13667"/>
                  <a:pt x="18394" y="13599"/>
                </a:cubicBezTo>
                <a:cubicBezTo>
                  <a:pt x="18416" y="13552"/>
                  <a:pt x="18452" y="13507"/>
                  <a:pt x="18474" y="13498"/>
                </a:cubicBezTo>
                <a:cubicBezTo>
                  <a:pt x="18495" y="13490"/>
                  <a:pt x="18501" y="13472"/>
                  <a:pt x="18487" y="13458"/>
                </a:cubicBezTo>
                <a:cubicBezTo>
                  <a:pt x="18458" y="13429"/>
                  <a:pt x="18558" y="13366"/>
                  <a:pt x="18744" y="13298"/>
                </a:cubicBezTo>
                <a:cubicBezTo>
                  <a:pt x="18816" y="13272"/>
                  <a:pt x="18874" y="13242"/>
                  <a:pt x="18874" y="13231"/>
                </a:cubicBezTo>
                <a:cubicBezTo>
                  <a:pt x="18874" y="13220"/>
                  <a:pt x="18956" y="13213"/>
                  <a:pt x="19054" y="13213"/>
                </a:cubicBezTo>
                <a:cubicBezTo>
                  <a:pt x="19153" y="13213"/>
                  <a:pt x="19245" y="13201"/>
                  <a:pt x="19259" y="13187"/>
                </a:cubicBezTo>
                <a:cubicBezTo>
                  <a:pt x="19273" y="13174"/>
                  <a:pt x="19363" y="13162"/>
                  <a:pt x="19461" y="13162"/>
                </a:cubicBezTo>
                <a:cubicBezTo>
                  <a:pt x="19558" y="13162"/>
                  <a:pt x="19649" y="13174"/>
                  <a:pt x="19663" y="13187"/>
                </a:cubicBezTo>
                <a:cubicBezTo>
                  <a:pt x="19676" y="13201"/>
                  <a:pt x="19732" y="13213"/>
                  <a:pt x="19785" y="13213"/>
                </a:cubicBezTo>
                <a:cubicBezTo>
                  <a:pt x="19919" y="13213"/>
                  <a:pt x="20162" y="13285"/>
                  <a:pt x="20320" y="13372"/>
                </a:cubicBezTo>
                <a:cubicBezTo>
                  <a:pt x="20459" y="13449"/>
                  <a:pt x="20624" y="13713"/>
                  <a:pt x="20609" y="13835"/>
                </a:cubicBezTo>
                <a:cubicBezTo>
                  <a:pt x="20605" y="13869"/>
                  <a:pt x="20614" y="13915"/>
                  <a:pt x="20631" y="13939"/>
                </a:cubicBezTo>
                <a:cubicBezTo>
                  <a:pt x="20659" y="13980"/>
                  <a:pt x="20643" y="14191"/>
                  <a:pt x="20603" y="14295"/>
                </a:cubicBezTo>
                <a:cubicBezTo>
                  <a:pt x="20583" y="14349"/>
                  <a:pt x="20745" y="14592"/>
                  <a:pt x="20846" y="14661"/>
                </a:cubicBezTo>
                <a:cubicBezTo>
                  <a:pt x="20921" y="14713"/>
                  <a:pt x="21200" y="14722"/>
                  <a:pt x="21272" y="14675"/>
                </a:cubicBezTo>
                <a:cubicBezTo>
                  <a:pt x="21393" y="14596"/>
                  <a:pt x="21428" y="14549"/>
                  <a:pt x="21506" y="14366"/>
                </a:cubicBezTo>
                <a:cubicBezTo>
                  <a:pt x="21568" y="14221"/>
                  <a:pt x="21599" y="14034"/>
                  <a:pt x="21599" y="13850"/>
                </a:cubicBezTo>
                <a:cubicBezTo>
                  <a:pt x="21599" y="13665"/>
                  <a:pt x="21568" y="13483"/>
                  <a:pt x="21506" y="13349"/>
                </a:cubicBezTo>
                <a:cubicBezTo>
                  <a:pt x="21456" y="13239"/>
                  <a:pt x="21413" y="13139"/>
                  <a:pt x="21408" y="13125"/>
                </a:cubicBezTo>
                <a:cubicBezTo>
                  <a:pt x="21392" y="13078"/>
                  <a:pt x="21204" y="12888"/>
                  <a:pt x="21173" y="12888"/>
                </a:cubicBezTo>
                <a:cubicBezTo>
                  <a:pt x="21157" y="12888"/>
                  <a:pt x="21134" y="12870"/>
                  <a:pt x="21122" y="12846"/>
                </a:cubicBezTo>
                <a:cubicBezTo>
                  <a:pt x="21074" y="12755"/>
                  <a:pt x="20608" y="12492"/>
                  <a:pt x="20494" y="12492"/>
                </a:cubicBezTo>
                <a:cubicBezTo>
                  <a:pt x="20459" y="12492"/>
                  <a:pt x="20327" y="12460"/>
                  <a:pt x="20200" y="12423"/>
                </a:cubicBezTo>
                <a:cubicBezTo>
                  <a:pt x="19991" y="12361"/>
                  <a:pt x="19955" y="12339"/>
                  <a:pt x="19840" y="12196"/>
                </a:cubicBezTo>
                <a:lnTo>
                  <a:pt x="19714" y="12036"/>
                </a:lnTo>
                <a:lnTo>
                  <a:pt x="19843" y="11962"/>
                </a:lnTo>
                <a:cubicBezTo>
                  <a:pt x="20072" y="11830"/>
                  <a:pt x="20105" y="11683"/>
                  <a:pt x="19963" y="11402"/>
                </a:cubicBezTo>
                <a:cubicBezTo>
                  <a:pt x="19809" y="11099"/>
                  <a:pt x="19769" y="11013"/>
                  <a:pt x="19742" y="10912"/>
                </a:cubicBezTo>
                <a:cubicBezTo>
                  <a:pt x="19727" y="10857"/>
                  <a:pt x="19699" y="10799"/>
                  <a:pt x="19682" y="10786"/>
                </a:cubicBezTo>
                <a:cubicBezTo>
                  <a:pt x="19665" y="10772"/>
                  <a:pt x="19621" y="10678"/>
                  <a:pt x="19583" y="10576"/>
                </a:cubicBezTo>
                <a:cubicBezTo>
                  <a:pt x="19546" y="10473"/>
                  <a:pt x="19499" y="10368"/>
                  <a:pt x="19477" y="10344"/>
                </a:cubicBezTo>
                <a:cubicBezTo>
                  <a:pt x="19439" y="10300"/>
                  <a:pt x="19404" y="10227"/>
                  <a:pt x="19172" y="9680"/>
                </a:cubicBezTo>
                <a:cubicBezTo>
                  <a:pt x="19111" y="9536"/>
                  <a:pt x="19050" y="9413"/>
                  <a:pt x="19038" y="9406"/>
                </a:cubicBezTo>
                <a:cubicBezTo>
                  <a:pt x="19009" y="9390"/>
                  <a:pt x="18912" y="9236"/>
                  <a:pt x="18885" y="9164"/>
                </a:cubicBezTo>
                <a:cubicBezTo>
                  <a:pt x="18874" y="9133"/>
                  <a:pt x="18850" y="9106"/>
                  <a:pt x="18831" y="9106"/>
                </a:cubicBezTo>
                <a:cubicBezTo>
                  <a:pt x="18811" y="9106"/>
                  <a:pt x="18795" y="9090"/>
                  <a:pt x="18795" y="9070"/>
                </a:cubicBezTo>
                <a:cubicBezTo>
                  <a:pt x="18795" y="9049"/>
                  <a:pt x="18721" y="8939"/>
                  <a:pt x="18632" y="8824"/>
                </a:cubicBezTo>
                <a:cubicBezTo>
                  <a:pt x="18543" y="8709"/>
                  <a:pt x="18471" y="8607"/>
                  <a:pt x="18471" y="8599"/>
                </a:cubicBezTo>
                <a:cubicBezTo>
                  <a:pt x="18471" y="8591"/>
                  <a:pt x="18432" y="8535"/>
                  <a:pt x="18386" y="8475"/>
                </a:cubicBezTo>
                <a:cubicBezTo>
                  <a:pt x="18340" y="8414"/>
                  <a:pt x="18299" y="8347"/>
                  <a:pt x="18294" y="8325"/>
                </a:cubicBezTo>
                <a:cubicBezTo>
                  <a:pt x="18288" y="8303"/>
                  <a:pt x="18263" y="8272"/>
                  <a:pt x="18236" y="8256"/>
                </a:cubicBezTo>
                <a:cubicBezTo>
                  <a:pt x="18210" y="8240"/>
                  <a:pt x="18187" y="8209"/>
                  <a:pt x="18187" y="8187"/>
                </a:cubicBezTo>
                <a:cubicBezTo>
                  <a:pt x="18187" y="8166"/>
                  <a:pt x="18159" y="8123"/>
                  <a:pt x="18124" y="8093"/>
                </a:cubicBezTo>
                <a:cubicBezTo>
                  <a:pt x="18090" y="8063"/>
                  <a:pt x="18072" y="8038"/>
                  <a:pt x="18084" y="8038"/>
                </a:cubicBezTo>
                <a:cubicBezTo>
                  <a:pt x="18096" y="8038"/>
                  <a:pt x="18067" y="7990"/>
                  <a:pt x="18021" y="7932"/>
                </a:cubicBezTo>
                <a:cubicBezTo>
                  <a:pt x="17974" y="7873"/>
                  <a:pt x="17900" y="7775"/>
                  <a:pt x="17854" y="7713"/>
                </a:cubicBezTo>
                <a:cubicBezTo>
                  <a:pt x="17809" y="7652"/>
                  <a:pt x="17743" y="7563"/>
                  <a:pt x="17707" y="7516"/>
                </a:cubicBezTo>
                <a:cubicBezTo>
                  <a:pt x="17671" y="7470"/>
                  <a:pt x="17642" y="7425"/>
                  <a:pt x="17642" y="7417"/>
                </a:cubicBezTo>
                <a:cubicBezTo>
                  <a:pt x="17640" y="7385"/>
                  <a:pt x="17443" y="7190"/>
                  <a:pt x="17413" y="7190"/>
                </a:cubicBezTo>
                <a:cubicBezTo>
                  <a:pt x="17394" y="7190"/>
                  <a:pt x="17380" y="7174"/>
                  <a:pt x="17380" y="7153"/>
                </a:cubicBezTo>
                <a:cubicBezTo>
                  <a:pt x="17380" y="7133"/>
                  <a:pt x="17367" y="7116"/>
                  <a:pt x="17350" y="7116"/>
                </a:cubicBezTo>
                <a:cubicBezTo>
                  <a:pt x="17333" y="7116"/>
                  <a:pt x="17226" y="7065"/>
                  <a:pt x="17115" y="7002"/>
                </a:cubicBezTo>
                <a:cubicBezTo>
                  <a:pt x="16919" y="6891"/>
                  <a:pt x="16818" y="6849"/>
                  <a:pt x="16614" y="6799"/>
                </a:cubicBezTo>
                <a:cubicBezTo>
                  <a:pt x="16558" y="6785"/>
                  <a:pt x="16457" y="6759"/>
                  <a:pt x="16390" y="6742"/>
                </a:cubicBezTo>
                <a:cubicBezTo>
                  <a:pt x="16323" y="6724"/>
                  <a:pt x="16181" y="6702"/>
                  <a:pt x="16074" y="6695"/>
                </a:cubicBezTo>
                <a:lnTo>
                  <a:pt x="15880" y="6681"/>
                </a:lnTo>
                <a:lnTo>
                  <a:pt x="15793" y="6528"/>
                </a:lnTo>
                <a:cubicBezTo>
                  <a:pt x="15744" y="6444"/>
                  <a:pt x="15649" y="6337"/>
                  <a:pt x="15583" y="6291"/>
                </a:cubicBezTo>
                <a:cubicBezTo>
                  <a:pt x="15427" y="6184"/>
                  <a:pt x="15181" y="6071"/>
                  <a:pt x="15103" y="6071"/>
                </a:cubicBezTo>
                <a:cubicBezTo>
                  <a:pt x="15069" y="6071"/>
                  <a:pt x="15029" y="6059"/>
                  <a:pt x="15015" y="6046"/>
                </a:cubicBezTo>
                <a:cubicBezTo>
                  <a:pt x="15000" y="6031"/>
                  <a:pt x="14719" y="6022"/>
                  <a:pt x="14306" y="6022"/>
                </a:cubicBezTo>
                <a:lnTo>
                  <a:pt x="13622" y="6022"/>
                </a:lnTo>
                <a:lnTo>
                  <a:pt x="13622" y="5889"/>
                </a:lnTo>
                <a:cubicBezTo>
                  <a:pt x="13622" y="5817"/>
                  <a:pt x="13644" y="5745"/>
                  <a:pt x="13671" y="5728"/>
                </a:cubicBezTo>
                <a:cubicBezTo>
                  <a:pt x="13698" y="5712"/>
                  <a:pt x="13815" y="5698"/>
                  <a:pt x="13933" y="5698"/>
                </a:cubicBezTo>
                <a:cubicBezTo>
                  <a:pt x="14051" y="5698"/>
                  <a:pt x="14148" y="5686"/>
                  <a:pt x="14148" y="5673"/>
                </a:cubicBezTo>
                <a:cubicBezTo>
                  <a:pt x="14148" y="5659"/>
                  <a:pt x="14174" y="5647"/>
                  <a:pt x="14208" y="5647"/>
                </a:cubicBezTo>
                <a:cubicBezTo>
                  <a:pt x="14383" y="5647"/>
                  <a:pt x="14764" y="5421"/>
                  <a:pt x="14887" y="5242"/>
                </a:cubicBezTo>
                <a:cubicBezTo>
                  <a:pt x="14971" y="5120"/>
                  <a:pt x="14976" y="5073"/>
                  <a:pt x="14988" y="4268"/>
                </a:cubicBezTo>
                <a:cubicBezTo>
                  <a:pt x="15003" y="3230"/>
                  <a:pt x="14943" y="2064"/>
                  <a:pt x="14871" y="1941"/>
                </a:cubicBezTo>
                <a:cubicBezTo>
                  <a:pt x="14759" y="1753"/>
                  <a:pt x="14045" y="1269"/>
                  <a:pt x="13878" y="1269"/>
                </a:cubicBezTo>
                <a:cubicBezTo>
                  <a:pt x="13853" y="1269"/>
                  <a:pt x="13812" y="1252"/>
                  <a:pt x="13783" y="1230"/>
                </a:cubicBezTo>
                <a:cubicBezTo>
                  <a:pt x="13712" y="1178"/>
                  <a:pt x="13424" y="1094"/>
                  <a:pt x="13314" y="1094"/>
                </a:cubicBezTo>
                <a:cubicBezTo>
                  <a:pt x="13264" y="1094"/>
                  <a:pt x="13217" y="1086"/>
                  <a:pt x="13210" y="1076"/>
                </a:cubicBezTo>
                <a:cubicBezTo>
                  <a:pt x="13192" y="1051"/>
                  <a:pt x="12906" y="970"/>
                  <a:pt x="12836" y="970"/>
                </a:cubicBezTo>
                <a:cubicBezTo>
                  <a:pt x="12753" y="970"/>
                  <a:pt x="12733" y="912"/>
                  <a:pt x="12733" y="676"/>
                </a:cubicBezTo>
                <a:cubicBezTo>
                  <a:pt x="12733" y="500"/>
                  <a:pt x="12715" y="444"/>
                  <a:pt x="12646" y="373"/>
                </a:cubicBezTo>
                <a:cubicBezTo>
                  <a:pt x="12545" y="271"/>
                  <a:pt x="12457" y="226"/>
                  <a:pt x="12359" y="225"/>
                </a:cubicBezTo>
                <a:cubicBezTo>
                  <a:pt x="12320" y="225"/>
                  <a:pt x="12288" y="212"/>
                  <a:pt x="12288" y="198"/>
                </a:cubicBezTo>
                <a:cubicBezTo>
                  <a:pt x="12288" y="185"/>
                  <a:pt x="12257" y="175"/>
                  <a:pt x="12220" y="175"/>
                </a:cubicBezTo>
                <a:cubicBezTo>
                  <a:pt x="12142" y="175"/>
                  <a:pt x="11925" y="134"/>
                  <a:pt x="11732" y="84"/>
                </a:cubicBezTo>
                <a:cubicBezTo>
                  <a:pt x="11659" y="65"/>
                  <a:pt x="11538" y="50"/>
                  <a:pt x="11462" y="50"/>
                </a:cubicBezTo>
                <a:cubicBezTo>
                  <a:pt x="11386" y="50"/>
                  <a:pt x="11312" y="39"/>
                  <a:pt x="11298" y="25"/>
                </a:cubicBezTo>
                <a:cubicBezTo>
                  <a:pt x="11284" y="11"/>
                  <a:pt x="11069" y="0"/>
                  <a:pt x="10791" y="0"/>
                </a:cubicBezTo>
                <a:close/>
              </a:path>
            </a:pathLst>
          </a:cu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ID="10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7" dur="20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83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مستطيل مستدير الزوايا"/>
          <p:cNvSpPr/>
          <p:nvPr/>
        </p:nvSpPr>
        <p:spPr>
          <a:xfrm>
            <a:off x="682810" y="682248"/>
            <a:ext cx="11655230" cy="8389104"/>
          </a:xfrm>
          <a:prstGeom prst="roundRect">
            <a:avLst>
              <a:gd name="adj" fmla="val 9923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188" name="IMG_1363.jpeg" descr="IMG_1363.jpeg"/>
          <p:cNvPicPr>
            <a:picLocks noChangeAspect="1"/>
          </p:cNvPicPr>
          <p:nvPr/>
        </p:nvPicPr>
        <p:blipFill>
          <a:blip r:embed="rId2">
            <a:extLst/>
          </a:blip>
          <a:srcRect l="17012" t="14970" r="19357" b="12019"/>
          <a:stretch>
            <a:fillRect/>
          </a:stretch>
        </p:blipFill>
        <p:spPr>
          <a:xfrm flipH="1">
            <a:off x="694588" y="3752908"/>
            <a:ext cx="3143252" cy="51002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9" h="21600" fill="norm" stroke="1" extrusionOk="0">
                <a:moveTo>
                  <a:pt x="10791" y="0"/>
                </a:moveTo>
                <a:cubicBezTo>
                  <a:pt x="10496" y="0"/>
                  <a:pt x="10308" y="10"/>
                  <a:pt x="10308" y="25"/>
                </a:cubicBezTo>
                <a:cubicBezTo>
                  <a:pt x="10308" y="39"/>
                  <a:pt x="10195" y="50"/>
                  <a:pt x="10049" y="50"/>
                </a:cubicBezTo>
                <a:cubicBezTo>
                  <a:pt x="9888" y="50"/>
                  <a:pt x="9738" y="65"/>
                  <a:pt x="9654" y="91"/>
                </a:cubicBezTo>
                <a:cubicBezTo>
                  <a:pt x="9400" y="169"/>
                  <a:pt x="9381" y="175"/>
                  <a:pt x="9269" y="175"/>
                </a:cubicBezTo>
                <a:cubicBezTo>
                  <a:pt x="9110" y="175"/>
                  <a:pt x="8770" y="339"/>
                  <a:pt x="8707" y="447"/>
                </a:cubicBezTo>
                <a:cubicBezTo>
                  <a:pt x="8680" y="495"/>
                  <a:pt x="8657" y="633"/>
                  <a:pt x="8656" y="753"/>
                </a:cubicBezTo>
                <a:lnTo>
                  <a:pt x="8650" y="970"/>
                </a:lnTo>
                <a:lnTo>
                  <a:pt x="8443" y="1032"/>
                </a:lnTo>
                <a:cubicBezTo>
                  <a:pt x="8328" y="1066"/>
                  <a:pt x="8189" y="1094"/>
                  <a:pt x="8137" y="1094"/>
                </a:cubicBezTo>
                <a:cubicBezTo>
                  <a:pt x="8086" y="1094"/>
                  <a:pt x="8045" y="1104"/>
                  <a:pt x="8045" y="1116"/>
                </a:cubicBezTo>
                <a:cubicBezTo>
                  <a:pt x="8045" y="1128"/>
                  <a:pt x="7949" y="1169"/>
                  <a:pt x="7832" y="1205"/>
                </a:cubicBezTo>
                <a:cubicBezTo>
                  <a:pt x="7557" y="1291"/>
                  <a:pt x="7428" y="1350"/>
                  <a:pt x="7156" y="1519"/>
                </a:cubicBezTo>
                <a:cubicBezTo>
                  <a:pt x="6935" y="1656"/>
                  <a:pt x="6880" y="1708"/>
                  <a:pt x="6788" y="1854"/>
                </a:cubicBezTo>
                <a:cubicBezTo>
                  <a:pt x="6691" y="2005"/>
                  <a:pt x="6613" y="2334"/>
                  <a:pt x="6624" y="2550"/>
                </a:cubicBezTo>
                <a:cubicBezTo>
                  <a:pt x="6628" y="2632"/>
                  <a:pt x="6649" y="3226"/>
                  <a:pt x="6668" y="3869"/>
                </a:cubicBezTo>
                <a:cubicBezTo>
                  <a:pt x="6686" y="4512"/>
                  <a:pt x="6710" y="5062"/>
                  <a:pt x="6719" y="5089"/>
                </a:cubicBezTo>
                <a:cubicBezTo>
                  <a:pt x="6811" y="5349"/>
                  <a:pt x="7371" y="5698"/>
                  <a:pt x="7698" y="5698"/>
                </a:cubicBezTo>
                <a:cubicBezTo>
                  <a:pt x="7751" y="5698"/>
                  <a:pt x="7845" y="5714"/>
                  <a:pt x="7908" y="5735"/>
                </a:cubicBezTo>
                <a:cubicBezTo>
                  <a:pt x="7972" y="5755"/>
                  <a:pt x="8067" y="5772"/>
                  <a:pt x="8118" y="5772"/>
                </a:cubicBezTo>
                <a:cubicBezTo>
                  <a:pt x="8204" y="5772"/>
                  <a:pt x="8212" y="5782"/>
                  <a:pt x="8200" y="5891"/>
                </a:cubicBezTo>
                <a:lnTo>
                  <a:pt x="8187" y="6009"/>
                </a:lnTo>
                <a:lnTo>
                  <a:pt x="7398" y="6024"/>
                </a:lnTo>
                <a:cubicBezTo>
                  <a:pt x="6965" y="6032"/>
                  <a:pt x="6557" y="6048"/>
                  <a:pt x="6490" y="6059"/>
                </a:cubicBezTo>
                <a:cubicBezTo>
                  <a:pt x="6172" y="6112"/>
                  <a:pt x="5901" y="6282"/>
                  <a:pt x="5776" y="6508"/>
                </a:cubicBezTo>
                <a:lnTo>
                  <a:pt x="5678" y="6681"/>
                </a:lnTo>
                <a:lnTo>
                  <a:pt x="5443" y="6696"/>
                </a:lnTo>
                <a:cubicBezTo>
                  <a:pt x="5314" y="6705"/>
                  <a:pt x="5190" y="6725"/>
                  <a:pt x="5165" y="6740"/>
                </a:cubicBezTo>
                <a:cubicBezTo>
                  <a:pt x="5140" y="6755"/>
                  <a:pt x="5088" y="6769"/>
                  <a:pt x="5050" y="6769"/>
                </a:cubicBezTo>
                <a:cubicBezTo>
                  <a:pt x="4962" y="6769"/>
                  <a:pt x="4570" y="6893"/>
                  <a:pt x="4570" y="6921"/>
                </a:cubicBezTo>
                <a:cubicBezTo>
                  <a:pt x="4570" y="6933"/>
                  <a:pt x="4554" y="6942"/>
                  <a:pt x="4532" y="6942"/>
                </a:cubicBezTo>
                <a:cubicBezTo>
                  <a:pt x="4465" y="6942"/>
                  <a:pt x="4003" y="7247"/>
                  <a:pt x="4003" y="7291"/>
                </a:cubicBezTo>
                <a:cubicBezTo>
                  <a:pt x="4003" y="7305"/>
                  <a:pt x="3965" y="7365"/>
                  <a:pt x="3916" y="7422"/>
                </a:cubicBezTo>
                <a:cubicBezTo>
                  <a:pt x="3867" y="7480"/>
                  <a:pt x="3823" y="7533"/>
                  <a:pt x="3820" y="7540"/>
                </a:cubicBezTo>
                <a:cubicBezTo>
                  <a:pt x="3818" y="7547"/>
                  <a:pt x="3778" y="7603"/>
                  <a:pt x="3733" y="7664"/>
                </a:cubicBezTo>
                <a:cubicBezTo>
                  <a:pt x="3688" y="7726"/>
                  <a:pt x="3651" y="7782"/>
                  <a:pt x="3651" y="7789"/>
                </a:cubicBezTo>
                <a:cubicBezTo>
                  <a:pt x="3651" y="7796"/>
                  <a:pt x="3611" y="7845"/>
                  <a:pt x="3564" y="7900"/>
                </a:cubicBezTo>
                <a:cubicBezTo>
                  <a:pt x="3517" y="7954"/>
                  <a:pt x="3479" y="8008"/>
                  <a:pt x="3479" y="8019"/>
                </a:cubicBezTo>
                <a:cubicBezTo>
                  <a:pt x="3479" y="8030"/>
                  <a:pt x="3431" y="8104"/>
                  <a:pt x="3373" y="8182"/>
                </a:cubicBezTo>
                <a:cubicBezTo>
                  <a:pt x="3178" y="8444"/>
                  <a:pt x="2994" y="8704"/>
                  <a:pt x="2994" y="8720"/>
                </a:cubicBezTo>
                <a:cubicBezTo>
                  <a:pt x="2994" y="8735"/>
                  <a:pt x="2963" y="8779"/>
                  <a:pt x="2721" y="9105"/>
                </a:cubicBezTo>
                <a:cubicBezTo>
                  <a:pt x="2560" y="9322"/>
                  <a:pt x="2405" y="9618"/>
                  <a:pt x="2269" y="9965"/>
                </a:cubicBezTo>
                <a:cubicBezTo>
                  <a:pt x="2242" y="10034"/>
                  <a:pt x="2204" y="10101"/>
                  <a:pt x="2184" y="10115"/>
                </a:cubicBezTo>
                <a:cubicBezTo>
                  <a:pt x="2165" y="10129"/>
                  <a:pt x="2113" y="10236"/>
                  <a:pt x="2069" y="10352"/>
                </a:cubicBezTo>
                <a:cubicBezTo>
                  <a:pt x="1983" y="10582"/>
                  <a:pt x="1833" y="10907"/>
                  <a:pt x="1778" y="10986"/>
                </a:cubicBezTo>
                <a:cubicBezTo>
                  <a:pt x="1758" y="11013"/>
                  <a:pt x="1722" y="11091"/>
                  <a:pt x="1699" y="11159"/>
                </a:cubicBezTo>
                <a:cubicBezTo>
                  <a:pt x="1675" y="11227"/>
                  <a:pt x="1625" y="11322"/>
                  <a:pt x="1587" y="11371"/>
                </a:cubicBezTo>
                <a:cubicBezTo>
                  <a:pt x="1539" y="11431"/>
                  <a:pt x="1519" y="11521"/>
                  <a:pt x="1519" y="11661"/>
                </a:cubicBezTo>
                <a:cubicBezTo>
                  <a:pt x="1519" y="11856"/>
                  <a:pt x="1525" y="11867"/>
                  <a:pt x="1641" y="11929"/>
                </a:cubicBezTo>
                <a:cubicBezTo>
                  <a:pt x="1708" y="11964"/>
                  <a:pt x="1775" y="11992"/>
                  <a:pt x="1791" y="11992"/>
                </a:cubicBezTo>
                <a:cubicBezTo>
                  <a:pt x="1837" y="11992"/>
                  <a:pt x="1827" y="12112"/>
                  <a:pt x="1780" y="12130"/>
                </a:cubicBezTo>
                <a:cubicBezTo>
                  <a:pt x="1758" y="12139"/>
                  <a:pt x="1742" y="12171"/>
                  <a:pt x="1742" y="12203"/>
                </a:cubicBezTo>
                <a:cubicBezTo>
                  <a:pt x="1742" y="12234"/>
                  <a:pt x="1710" y="12282"/>
                  <a:pt x="1671" y="12308"/>
                </a:cubicBezTo>
                <a:cubicBezTo>
                  <a:pt x="1603" y="12355"/>
                  <a:pt x="1173" y="12492"/>
                  <a:pt x="1093" y="12492"/>
                </a:cubicBezTo>
                <a:cubicBezTo>
                  <a:pt x="1072" y="12492"/>
                  <a:pt x="1055" y="12501"/>
                  <a:pt x="1055" y="12515"/>
                </a:cubicBezTo>
                <a:cubicBezTo>
                  <a:pt x="1055" y="12529"/>
                  <a:pt x="1026" y="12540"/>
                  <a:pt x="992" y="12540"/>
                </a:cubicBezTo>
                <a:cubicBezTo>
                  <a:pt x="909" y="12540"/>
                  <a:pt x="542" y="12774"/>
                  <a:pt x="362" y="12940"/>
                </a:cubicBezTo>
                <a:cubicBezTo>
                  <a:pt x="98" y="13185"/>
                  <a:pt x="0" y="13443"/>
                  <a:pt x="0" y="13897"/>
                </a:cubicBezTo>
                <a:cubicBezTo>
                  <a:pt x="-1" y="14212"/>
                  <a:pt x="85" y="14470"/>
                  <a:pt x="234" y="14603"/>
                </a:cubicBezTo>
                <a:cubicBezTo>
                  <a:pt x="333" y="14690"/>
                  <a:pt x="368" y="14704"/>
                  <a:pt x="499" y="14705"/>
                </a:cubicBezTo>
                <a:cubicBezTo>
                  <a:pt x="582" y="14706"/>
                  <a:pt x="651" y="14697"/>
                  <a:pt x="651" y="14687"/>
                </a:cubicBezTo>
                <a:cubicBezTo>
                  <a:pt x="651" y="14676"/>
                  <a:pt x="704" y="14646"/>
                  <a:pt x="769" y="14619"/>
                </a:cubicBezTo>
                <a:cubicBezTo>
                  <a:pt x="929" y="14553"/>
                  <a:pt x="973" y="14439"/>
                  <a:pt x="973" y="14103"/>
                </a:cubicBezTo>
                <a:cubicBezTo>
                  <a:pt x="973" y="13800"/>
                  <a:pt x="1033" y="13603"/>
                  <a:pt x="1175" y="13448"/>
                </a:cubicBezTo>
                <a:cubicBezTo>
                  <a:pt x="1309" y="13301"/>
                  <a:pt x="1433" y="13252"/>
                  <a:pt x="1780" y="13206"/>
                </a:cubicBezTo>
                <a:cubicBezTo>
                  <a:pt x="2299" y="13137"/>
                  <a:pt x="2788" y="13219"/>
                  <a:pt x="3043" y="13418"/>
                </a:cubicBezTo>
                <a:cubicBezTo>
                  <a:pt x="3167" y="13514"/>
                  <a:pt x="3172" y="13529"/>
                  <a:pt x="3163" y="13705"/>
                </a:cubicBezTo>
                <a:cubicBezTo>
                  <a:pt x="3155" y="13862"/>
                  <a:pt x="3103" y="14030"/>
                  <a:pt x="3008" y="14208"/>
                </a:cubicBezTo>
                <a:cubicBezTo>
                  <a:pt x="2997" y="14228"/>
                  <a:pt x="2989" y="14251"/>
                  <a:pt x="2989" y="14258"/>
                </a:cubicBezTo>
                <a:cubicBezTo>
                  <a:pt x="2988" y="14265"/>
                  <a:pt x="2962" y="14298"/>
                  <a:pt x="2931" y="14332"/>
                </a:cubicBezTo>
                <a:cubicBezTo>
                  <a:pt x="2901" y="14366"/>
                  <a:pt x="2847" y="14464"/>
                  <a:pt x="2814" y="14549"/>
                </a:cubicBezTo>
                <a:cubicBezTo>
                  <a:pt x="2759" y="14688"/>
                  <a:pt x="2760" y="14713"/>
                  <a:pt x="2819" y="14821"/>
                </a:cubicBezTo>
                <a:cubicBezTo>
                  <a:pt x="2928" y="15019"/>
                  <a:pt x="2980" y="15053"/>
                  <a:pt x="3171" y="15053"/>
                </a:cubicBezTo>
                <a:cubicBezTo>
                  <a:pt x="3306" y="15053"/>
                  <a:pt x="3355" y="15041"/>
                  <a:pt x="3419" y="14988"/>
                </a:cubicBezTo>
                <a:cubicBezTo>
                  <a:pt x="3464" y="14951"/>
                  <a:pt x="3523" y="14907"/>
                  <a:pt x="3550" y="14890"/>
                </a:cubicBezTo>
                <a:cubicBezTo>
                  <a:pt x="3578" y="14873"/>
                  <a:pt x="3599" y="14849"/>
                  <a:pt x="3599" y="14838"/>
                </a:cubicBezTo>
                <a:cubicBezTo>
                  <a:pt x="3599" y="14827"/>
                  <a:pt x="3642" y="14789"/>
                  <a:pt x="3692" y="14754"/>
                </a:cubicBezTo>
                <a:cubicBezTo>
                  <a:pt x="3817" y="14667"/>
                  <a:pt x="3863" y="14619"/>
                  <a:pt x="4006" y="14431"/>
                </a:cubicBezTo>
                <a:cubicBezTo>
                  <a:pt x="4074" y="14342"/>
                  <a:pt x="4157" y="14238"/>
                  <a:pt x="4191" y="14199"/>
                </a:cubicBezTo>
                <a:cubicBezTo>
                  <a:pt x="4226" y="14161"/>
                  <a:pt x="4260" y="14105"/>
                  <a:pt x="4268" y="14075"/>
                </a:cubicBezTo>
                <a:cubicBezTo>
                  <a:pt x="4275" y="14045"/>
                  <a:pt x="4301" y="13954"/>
                  <a:pt x="4325" y="13872"/>
                </a:cubicBezTo>
                <a:cubicBezTo>
                  <a:pt x="4409" y="13584"/>
                  <a:pt x="4414" y="13500"/>
                  <a:pt x="4355" y="13362"/>
                </a:cubicBezTo>
                <a:cubicBezTo>
                  <a:pt x="4288" y="13207"/>
                  <a:pt x="4305" y="13166"/>
                  <a:pt x="4407" y="13223"/>
                </a:cubicBezTo>
                <a:cubicBezTo>
                  <a:pt x="4445" y="13244"/>
                  <a:pt x="4511" y="13263"/>
                  <a:pt x="4554" y="13263"/>
                </a:cubicBezTo>
                <a:cubicBezTo>
                  <a:pt x="4687" y="13264"/>
                  <a:pt x="4722" y="13295"/>
                  <a:pt x="4707" y="13399"/>
                </a:cubicBezTo>
                <a:cubicBezTo>
                  <a:pt x="4698" y="13454"/>
                  <a:pt x="4675" y="13722"/>
                  <a:pt x="4655" y="13996"/>
                </a:cubicBezTo>
                <a:cubicBezTo>
                  <a:pt x="4635" y="14270"/>
                  <a:pt x="4599" y="14531"/>
                  <a:pt x="4576" y="14577"/>
                </a:cubicBezTo>
                <a:cubicBezTo>
                  <a:pt x="4552" y="14624"/>
                  <a:pt x="4530" y="14745"/>
                  <a:pt x="4527" y="14846"/>
                </a:cubicBezTo>
                <a:cubicBezTo>
                  <a:pt x="4523" y="14948"/>
                  <a:pt x="4502" y="15036"/>
                  <a:pt x="4483" y="15043"/>
                </a:cubicBezTo>
                <a:cubicBezTo>
                  <a:pt x="4433" y="15062"/>
                  <a:pt x="4438" y="15949"/>
                  <a:pt x="4488" y="15949"/>
                </a:cubicBezTo>
                <a:cubicBezTo>
                  <a:pt x="4511" y="15949"/>
                  <a:pt x="4529" y="15980"/>
                  <a:pt x="4529" y="16018"/>
                </a:cubicBezTo>
                <a:cubicBezTo>
                  <a:pt x="4529" y="16056"/>
                  <a:pt x="4556" y="16164"/>
                  <a:pt x="4589" y="16260"/>
                </a:cubicBezTo>
                <a:cubicBezTo>
                  <a:pt x="4638" y="16402"/>
                  <a:pt x="4649" y="16698"/>
                  <a:pt x="4649" y="17875"/>
                </a:cubicBezTo>
                <a:lnTo>
                  <a:pt x="4649" y="19316"/>
                </a:lnTo>
                <a:lnTo>
                  <a:pt x="4557" y="19393"/>
                </a:lnTo>
                <a:cubicBezTo>
                  <a:pt x="4505" y="19435"/>
                  <a:pt x="4406" y="19540"/>
                  <a:pt x="4336" y="19625"/>
                </a:cubicBezTo>
                <a:lnTo>
                  <a:pt x="4208" y="19779"/>
                </a:lnTo>
                <a:lnTo>
                  <a:pt x="4208" y="20580"/>
                </a:lnTo>
                <a:cubicBezTo>
                  <a:pt x="4208" y="21367"/>
                  <a:pt x="4222" y="21454"/>
                  <a:pt x="4344" y="21504"/>
                </a:cubicBezTo>
                <a:cubicBezTo>
                  <a:pt x="4368" y="21514"/>
                  <a:pt x="5060" y="21523"/>
                  <a:pt x="5882" y="21524"/>
                </a:cubicBezTo>
                <a:cubicBezTo>
                  <a:pt x="7060" y="21525"/>
                  <a:pt x="7404" y="21533"/>
                  <a:pt x="7499" y="21559"/>
                </a:cubicBezTo>
                <a:cubicBezTo>
                  <a:pt x="7594" y="21586"/>
                  <a:pt x="9208" y="21600"/>
                  <a:pt x="10824" y="21600"/>
                </a:cubicBezTo>
                <a:cubicBezTo>
                  <a:pt x="12439" y="21600"/>
                  <a:pt x="14058" y="21588"/>
                  <a:pt x="14162" y="21561"/>
                </a:cubicBezTo>
                <a:cubicBezTo>
                  <a:pt x="14282" y="21530"/>
                  <a:pt x="14564" y="21522"/>
                  <a:pt x="15804" y="21522"/>
                </a:cubicBezTo>
                <a:cubicBezTo>
                  <a:pt x="17258" y="21522"/>
                  <a:pt x="17301" y="21521"/>
                  <a:pt x="17369" y="21472"/>
                </a:cubicBezTo>
                <a:cubicBezTo>
                  <a:pt x="17408" y="21444"/>
                  <a:pt x="17441" y="21415"/>
                  <a:pt x="17443" y="21405"/>
                </a:cubicBezTo>
                <a:cubicBezTo>
                  <a:pt x="17444" y="21395"/>
                  <a:pt x="17469" y="21336"/>
                  <a:pt x="17497" y="21275"/>
                </a:cubicBezTo>
                <a:cubicBezTo>
                  <a:pt x="17532" y="21200"/>
                  <a:pt x="17541" y="21082"/>
                  <a:pt x="17524" y="20902"/>
                </a:cubicBezTo>
                <a:cubicBezTo>
                  <a:pt x="17486" y="20489"/>
                  <a:pt x="17485" y="20279"/>
                  <a:pt x="17519" y="20117"/>
                </a:cubicBezTo>
                <a:cubicBezTo>
                  <a:pt x="17545" y="19995"/>
                  <a:pt x="17536" y="19945"/>
                  <a:pt x="17470" y="19843"/>
                </a:cubicBezTo>
                <a:cubicBezTo>
                  <a:pt x="17355" y="19665"/>
                  <a:pt x="17168" y="19423"/>
                  <a:pt x="17134" y="19408"/>
                </a:cubicBezTo>
                <a:cubicBezTo>
                  <a:pt x="17119" y="19401"/>
                  <a:pt x="17075" y="19350"/>
                  <a:pt x="17039" y="19295"/>
                </a:cubicBezTo>
                <a:cubicBezTo>
                  <a:pt x="16982" y="19207"/>
                  <a:pt x="16977" y="19038"/>
                  <a:pt x="16987" y="17840"/>
                </a:cubicBezTo>
                <a:cubicBezTo>
                  <a:pt x="16994" y="17094"/>
                  <a:pt x="17010" y="16457"/>
                  <a:pt x="17025" y="16423"/>
                </a:cubicBezTo>
                <a:cubicBezTo>
                  <a:pt x="17041" y="16389"/>
                  <a:pt x="17076" y="16287"/>
                  <a:pt x="17104" y="16198"/>
                </a:cubicBezTo>
                <a:cubicBezTo>
                  <a:pt x="17174" y="15980"/>
                  <a:pt x="17172" y="14853"/>
                  <a:pt x="17102" y="14631"/>
                </a:cubicBezTo>
                <a:cubicBezTo>
                  <a:pt x="17008" y="14337"/>
                  <a:pt x="17004" y="14299"/>
                  <a:pt x="16987" y="13754"/>
                </a:cubicBezTo>
                <a:cubicBezTo>
                  <a:pt x="16971" y="13218"/>
                  <a:pt x="16972" y="13213"/>
                  <a:pt x="17055" y="13213"/>
                </a:cubicBezTo>
                <a:cubicBezTo>
                  <a:pt x="17102" y="13213"/>
                  <a:pt x="17190" y="13193"/>
                  <a:pt x="17249" y="13169"/>
                </a:cubicBezTo>
                <a:cubicBezTo>
                  <a:pt x="17354" y="13127"/>
                  <a:pt x="17356" y="13127"/>
                  <a:pt x="17325" y="13176"/>
                </a:cubicBezTo>
                <a:cubicBezTo>
                  <a:pt x="17308" y="13203"/>
                  <a:pt x="17283" y="13255"/>
                  <a:pt x="17271" y="13293"/>
                </a:cubicBezTo>
                <a:cubicBezTo>
                  <a:pt x="17258" y="13331"/>
                  <a:pt x="17233" y="13368"/>
                  <a:pt x="17214" y="13376"/>
                </a:cubicBezTo>
                <a:cubicBezTo>
                  <a:pt x="17165" y="13394"/>
                  <a:pt x="17169" y="13777"/>
                  <a:pt x="17219" y="13835"/>
                </a:cubicBezTo>
                <a:cubicBezTo>
                  <a:pt x="17241" y="13860"/>
                  <a:pt x="17265" y="13912"/>
                  <a:pt x="17274" y="13951"/>
                </a:cubicBezTo>
                <a:cubicBezTo>
                  <a:pt x="17282" y="13989"/>
                  <a:pt x="17298" y="14038"/>
                  <a:pt x="17312" y="14058"/>
                </a:cubicBezTo>
                <a:cubicBezTo>
                  <a:pt x="17325" y="14079"/>
                  <a:pt x="17368" y="14151"/>
                  <a:pt x="17404" y="14219"/>
                </a:cubicBezTo>
                <a:cubicBezTo>
                  <a:pt x="17441" y="14288"/>
                  <a:pt x="17483" y="14350"/>
                  <a:pt x="17500" y="14357"/>
                </a:cubicBezTo>
                <a:cubicBezTo>
                  <a:pt x="17516" y="14364"/>
                  <a:pt x="17570" y="14420"/>
                  <a:pt x="17617" y="14482"/>
                </a:cubicBezTo>
                <a:cubicBezTo>
                  <a:pt x="17665" y="14543"/>
                  <a:pt x="17760" y="14639"/>
                  <a:pt x="17827" y="14693"/>
                </a:cubicBezTo>
                <a:cubicBezTo>
                  <a:pt x="17895" y="14748"/>
                  <a:pt x="17991" y="14832"/>
                  <a:pt x="18045" y="14880"/>
                </a:cubicBezTo>
                <a:cubicBezTo>
                  <a:pt x="18235" y="15049"/>
                  <a:pt x="18255" y="15058"/>
                  <a:pt x="18392" y="15050"/>
                </a:cubicBezTo>
                <a:cubicBezTo>
                  <a:pt x="18485" y="15044"/>
                  <a:pt x="18558" y="15015"/>
                  <a:pt x="18643" y="14951"/>
                </a:cubicBezTo>
                <a:cubicBezTo>
                  <a:pt x="18748" y="14870"/>
                  <a:pt x="18762" y="14841"/>
                  <a:pt x="18763" y="14687"/>
                </a:cubicBezTo>
                <a:cubicBezTo>
                  <a:pt x="18763" y="14567"/>
                  <a:pt x="18737" y="14467"/>
                  <a:pt x="18675" y="14366"/>
                </a:cubicBezTo>
                <a:cubicBezTo>
                  <a:pt x="18626" y="14285"/>
                  <a:pt x="18578" y="14203"/>
                  <a:pt x="18569" y="14182"/>
                </a:cubicBezTo>
                <a:cubicBezTo>
                  <a:pt x="18560" y="14162"/>
                  <a:pt x="18509" y="14042"/>
                  <a:pt x="18454" y="13915"/>
                </a:cubicBezTo>
                <a:cubicBezTo>
                  <a:pt x="18377" y="13734"/>
                  <a:pt x="18364" y="13667"/>
                  <a:pt x="18394" y="13599"/>
                </a:cubicBezTo>
                <a:cubicBezTo>
                  <a:pt x="18416" y="13552"/>
                  <a:pt x="18452" y="13507"/>
                  <a:pt x="18474" y="13498"/>
                </a:cubicBezTo>
                <a:cubicBezTo>
                  <a:pt x="18495" y="13490"/>
                  <a:pt x="18501" y="13472"/>
                  <a:pt x="18487" y="13458"/>
                </a:cubicBezTo>
                <a:cubicBezTo>
                  <a:pt x="18458" y="13429"/>
                  <a:pt x="18558" y="13366"/>
                  <a:pt x="18744" y="13298"/>
                </a:cubicBezTo>
                <a:cubicBezTo>
                  <a:pt x="18816" y="13272"/>
                  <a:pt x="18874" y="13242"/>
                  <a:pt x="18874" y="13231"/>
                </a:cubicBezTo>
                <a:cubicBezTo>
                  <a:pt x="18874" y="13220"/>
                  <a:pt x="18956" y="13213"/>
                  <a:pt x="19054" y="13213"/>
                </a:cubicBezTo>
                <a:cubicBezTo>
                  <a:pt x="19153" y="13213"/>
                  <a:pt x="19245" y="13201"/>
                  <a:pt x="19259" y="13187"/>
                </a:cubicBezTo>
                <a:cubicBezTo>
                  <a:pt x="19273" y="13174"/>
                  <a:pt x="19363" y="13162"/>
                  <a:pt x="19461" y="13162"/>
                </a:cubicBezTo>
                <a:cubicBezTo>
                  <a:pt x="19558" y="13162"/>
                  <a:pt x="19649" y="13174"/>
                  <a:pt x="19663" y="13187"/>
                </a:cubicBezTo>
                <a:cubicBezTo>
                  <a:pt x="19676" y="13201"/>
                  <a:pt x="19732" y="13213"/>
                  <a:pt x="19785" y="13213"/>
                </a:cubicBezTo>
                <a:cubicBezTo>
                  <a:pt x="19919" y="13213"/>
                  <a:pt x="20162" y="13285"/>
                  <a:pt x="20320" y="13372"/>
                </a:cubicBezTo>
                <a:cubicBezTo>
                  <a:pt x="20459" y="13449"/>
                  <a:pt x="20624" y="13713"/>
                  <a:pt x="20609" y="13835"/>
                </a:cubicBezTo>
                <a:cubicBezTo>
                  <a:pt x="20605" y="13869"/>
                  <a:pt x="20614" y="13915"/>
                  <a:pt x="20631" y="13939"/>
                </a:cubicBezTo>
                <a:cubicBezTo>
                  <a:pt x="20659" y="13980"/>
                  <a:pt x="20643" y="14191"/>
                  <a:pt x="20603" y="14295"/>
                </a:cubicBezTo>
                <a:cubicBezTo>
                  <a:pt x="20583" y="14349"/>
                  <a:pt x="20745" y="14592"/>
                  <a:pt x="20846" y="14661"/>
                </a:cubicBezTo>
                <a:cubicBezTo>
                  <a:pt x="20921" y="14713"/>
                  <a:pt x="21200" y="14722"/>
                  <a:pt x="21272" y="14675"/>
                </a:cubicBezTo>
                <a:cubicBezTo>
                  <a:pt x="21393" y="14596"/>
                  <a:pt x="21428" y="14549"/>
                  <a:pt x="21506" y="14366"/>
                </a:cubicBezTo>
                <a:cubicBezTo>
                  <a:pt x="21568" y="14221"/>
                  <a:pt x="21599" y="14034"/>
                  <a:pt x="21599" y="13850"/>
                </a:cubicBezTo>
                <a:cubicBezTo>
                  <a:pt x="21599" y="13665"/>
                  <a:pt x="21568" y="13483"/>
                  <a:pt x="21506" y="13349"/>
                </a:cubicBezTo>
                <a:cubicBezTo>
                  <a:pt x="21456" y="13239"/>
                  <a:pt x="21413" y="13139"/>
                  <a:pt x="21408" y="13125"/>
                </a:cubicBezTo>
                <a:cubicBezTo>
                  <a:pt x="21392" y="13078"/>
                  <a:pt x="21204" y="12888"/>
                  <a:pt x="21173" y="12888"/>
                </a:cubicBezTo>
                <a:cubicBezTo>
                  <a:pt x="21157" y="12888"/>
                  <a:pt x="21134" y="12870"/>
                  <a:pt x="21122" y="12846"/>
                </a:cubicBezTo>
                <a:cubicBezTo>
                  <a:pt x="21074" y="12755"/>
                  <a:pt x="20608" y="12492"/>
                  <a:pt x="20494" y="12492"/>
                </a:cubicBezTo>
                <a:cubicBezTo>
                  <a:pt x="20459" y="12492"/>
                  <a:pt x="20327" y="12460"/>
                  <a:pt x="20200" y="12423"/>
                </a:cubicBezTo>
                <a:cubicBezTo>
                  <a:pt x="19991" y="12361"/>
                  <a:pt x="19955" y="12339"/>
                  <a:pt x="19840" y="12196"/>
                </a:cubicBezTo>
                <a:lnTo>
                  <a:pt x="19714" y="12036"/>
                </a:lnTo>
                <a:lnTo>
                  <a:pt x="19843" y="11962"/>
                </a:lnTo>
                <a:cubicBezTo>
                  <a:pt x="20072" y="11830"/>
                  <a:pt x="20105" y="11683"/>
                  <a:pt x="19963" y="11402"/>
                </a:cubicBezTo>
                <a:cubicBezTo>
                  <a:pt x="19809" y="11099"/>
                  <a:pt x="19769" y="11013"/>
                  <a:pt x="19742" y="10912"/>
                </a:cubicBezTo>
                <a:cubicBezTo>
                  <a:pt x="19727" y="10857"/>
                  <a:pt x="19699" y="10799"/>
                  <a:pt x="19682" y="10786"/>
                </a:cubicBezTo>
                <a:cubicBezTo>
                  <a:pt x="19665" y="10772"/>
                  <a:pt x="19621" y="10678"/>
                  <a:pt x="19583" y="10576"/>
                </a:cubicBezTo>
                <a:cubicBezTo>
                  <a:pt x="19546" y="10473"/>
                  <a:pt x="19499" y="10368"/>
                  <a:pt x="19477" y="10344"/>
                </a:cubicBezTo>
                <a:cubicBezTo>
                  <a:pt x="19439" y="10300"/>
                  <a:pt x="19404" y="10227"/>
                  <a:pt x="19172" y="9680"/>
                </a:cubicBezTo>
                <a:cubicBezTo>
                  <a:pt x="19111" y="9536"/>
                  <a:pt x="19050" y="9413"/>
                  <a:pt x="19038" y="9406"/>
                </a:cubicBezTo>
                <a:cubicBezTo>
                  <a:pt x="19009" y="9390"/>
                  <a:pt x="18912" y="9236"/>
                  <a:pt x="18885" y="9164"/>
                </a:cubicBezTo>
                <a:cubicBezTo>
                  <a:pt x="18874" y="9133"/>
                  <a:pt x="18850" y="9106"/>
                  <a:pt x="18831" y="9106"/>
                </a:cubicBezTo>
                <a:cubicBezTo>
                  <a:pt x="18811" y="9106"/>
                  <a:pt x="18795" y="9090"/>
                  <a:pt x="18795" y="9070"/>
                </a:cubicBezTo>
                <a:cubicBezTo>
                  <a:pt x="18795" y="9049"/>
                  <a:pt x="18721" y="8939"/>
                  <a:pt x="18632" y="8824"/>
                </a:cubicBezTo>
                <a:cubicBezTo>
                  <a:pt x="18543" y="8709"/>
                  <a:pt x="18471" y="8607"/>
                  <a:pt x="18471" y="8599"/>
                </a:cubicBezTo>
                <a:cubicBezTo>
                  <a:pt x="18471" y="8591"/>
                  <a:pt x="18432" y="8535"/>
                  <a:pt x="18386" y="8475"/>
                </a:cubicBezTo>
                <a:cubicBezTo>
                  <a:pt x="18340" y="8414"/>
                  <a:pt x="18299" y="8347"/>
                  <a:pt x="18294" y="8325"/>
                </a:cubicBezTo>
                <a:cubicBezTo>
                  <a:pt x="18288" y="8303"/>
                  <a:pt x="18263" y="8272"/>
                  <a:pt x="18236" y="8256"/>
                </a:cubicBezTo>
                <a:cubicBezTo>
                  <a:pt x="18210" y="8240"/>
                  <a:pt x="18187" y="8209"/>
                  <a:pt x="18187" y="8187"/>
                </a:cubicBezTo>
                <a:cubicBezTo>
                  <a:pt x="18187" y="8166"/>
                  <a:pt x="18159" y="8123"/>
                  <a:pt x="18124" y="8093"/>
                </a:cubicBezTo>
                <a:cubicBezTo>
                  <a:pt x="18090" y="8063"/>
                  <a:pt x="18072" y="8038"/>
                  <a:pt x="18084" y="8038"/>
                </a:cubicBezTo>
                <a:cubicBezTo>
                  <a:pt x="18096" y="8038"/>
                  <a:pt x="18067" y="7990"/>
                  <a:pt x="18021" y="7932"/>
                </a:cubicBezTo>
                <a:cubicBezTo>
                  <a:pt x="17974" y="7873"/>
                  <a:pt x="17900" y="7775"/>
                  <a:pt x="17854" y="7713"/>
                </a:cubicBezTo>
                <a:cubicBezTo>
                  <a:pt x="17809" y="7652"/>
                  <a:pt x="17743" y="7563"/>
                  <a:pt x="17707" y="7516"/>
                </a:cubicBezTo>
                <a:cubicBezTo>
                  <a:pt x="17671" y="7470"/>
                  <a:pt x="17642" y="7425"/>
                  <a:pt x="17642" y="7417"/>
                </a:cubicBezTo>
                <a:cubicBezTo>
                  <a:pt x="17640" y="7385"/>
                  <a:pt x="17443" y="7190"/>
                  <a:pt x="17413" y="7190"/>
                </a:cubicBezTo>
                <a:cubicBezTo>
                  <a:pt x="17394" y="7190"/>
                  <a:pt x="17380" y="7174"/>
                  <a:pt x="17380" y="7153"/>
                </a:cubicBezTo>
                <a:cubicBezTo>
                  <a:pt x="17380" y="7133"/>
                  <a:pt x="17367" y="7116"/>
                  <a:pt x="17350" y="7116"/>
                </a:cubicBezTo>
                <a:cubicBezTo>
                  <a:pt x="17333" y="7116"/>
                  <a:pt x="17226" y="7065"/>
                  <a:pt x="17115" y="7002"/>
                </a:cubicBezTo>
                <a:cubicBezTo>
                  <a:pt x="16919" y="6891"/>
                  <a:pt x="16818" y="6849"/>
                  <a:pt x="16614" y="6799"/>
                </a:cubicBezTo>
                <a:cubicBezTo>
                  <a:pt x="16558" y="6785"/>
                  <a:pt x="16457" y="6759"/>
                  <a:pt x="16390" y="6742"/>
                </a:cubicBezTo>
                <a:cubicBezTo>
                  <a:pt x="16323" y="6724"/>
                  <a:pt x="16181" y="6702"/>
                  <a:pt x="16074" y="6695"/>
                </a:cubicBezTo>
                <a:lnTo>
                  <a:pt x="15880" y="6681"/>
                </a:lnTo>
                <a:lnTo>
                  <a:pt x="15793" y="6528"/>
                </a:lnTo>
                <a:cubicBezTo>
                  <a:pt x="15744" y="6444"/>
                  <a:pt x="15649" y="6337"/>
                  <a:pt x="15583" y="6291"/>
                </a:cubicBezTo>
                <a:cubicBezTo>
                  <a:pt x="15427" y="6184"/>
                  <a:pt x="15181" y="6071"/>
                  <a:pt x="15103" y="6071"/>
                </a:cubicBezTo>
                <a:cubicBezTo>
                  <a:pt x="15069" y="6071"/>
                  <a:pt x="15029" y="6059"/>
                  <a:pt x="15015" y="6046"/>
                </a:cubicBezTo>
                <a:cubicBezTo>
                  <a:pt x="15000" y="6031"/>
                  <a:pt x="14719" y="6022"/>
                  <a:pt x="14306" y="6022"/>
                </a:cubicBezTo>
                <a:lnTo>
                  <a:pt x="13622" y="6022"/>
                </a:lnTo>
                <a:lnTo>
                  <a:pt x="13622" y="5889"/>
                </a:lnTo>
                <a:cubicBezTo>
                  <a:pt x="13622" y="5817"/>
                  <a:pt x="13644" y="5745"/>
                  <a:pt x="13671" y="5728"/>
                </a:cubicBezTo>
                <a:cubicBezTo>
                  <a:pt x="13698" y="5712"/>
                  <a:pt x="13815" y="5698"/>
                  <a:pt x="13933" y="5698"/>
                </a:cubicBezTo>
                <a:cubicBezTo>
                  <a:pt x="14051" y="5698"/>
                  <a:pt x="14148" y="5686"/>
                  <a:pt x="14148" y="5673"/>
                </a:cubicBezTo>
                <a:cubicBezTo>
                  <a:pt x="14148" y="5659"/>
                  <a:pt x="14174" y="5647"/>
                  <a:pt x="14208" y="5647"/>
                </a:cubicBezTo>
                <a:cubicBezTo>
                  <a:pt x="14383" y="5647"/>
                  <a:pt x="14764" y="5421"/>
                  <a:pt x="14887" y="5242"/>
                </a:cubicBezTo>
                <a:cubicBezTo>
                  <a:pt x="14971" y="5120"/>
                  <a:pt x="14976" y="5073"/>
                  <a:pt x="14988" y="4268"/>
                </a:cubicBezTo>
                <a:cubicBezTo>
                  <a:pt x="15003" y="3230"/>
                  <a:pt x="14943" y="2064"/>
                  <a:pt x="14871" y="1941"/>
                </a:cubicBezTo>
                <a:cubicBezTo>
                  <a:pt x="14759" y="1753"/>
                  <a:pt x="14045" y="1269"/>
                  <a:pt x="13878" y="1269"/>
                </a:cubicBezTo>
                <a:cubicBezTo>
                  <a:pt x="13853" y="1269"/>
                  <a:pt x="13812" y="1252"/>
                  <a:pt x="13783" y="1230"/>
                </a:cubicBezTo>
                <a:cubicBezTo>
                  <a:pt x="13712" y="1178"/>
                  <a:pt x="13424" y="1094"/>
                  <a:pt x="13314" y="1094"/>
                </a:cubicBezTo>
                <a:cubicBezTo>
                  <a:pt x="13264" y="1094"/>
                  <a:pt x="13217" y="1086"/>
                  <a:pt x="13210" y="1076"/>
                </a:cubicBezTo>
                <a:cubicBezTo>
                  <a:pt x="13192" y="1051"/>
                  <a:pt x="12906" y="970"/>
                  <a:pt x="12836" y="970"/>
                </a:cubicBezTo>
                <a:cubicBezTo>
                  <a:pt x="12753" y="970"/>
                  <a:pt x="12733" y="912"/>
                  <a:pt x="12733" y="676"/>
                </a:cubicBezTo>
                <a:cubicBezTo>
                  <a:pt x="12733" y="500"/>
                  <a:pt x="12715" y="444"/>
                  <a:pt x="12646" y="373"/>
                </a:cubicBezTo>
                <a:cubicBezTo>
                  <a:pt x="12545" y="271"/>
                  <a:pt x="12457" y="226"/>
                  <a:pt x="12359" y="225"/>
                </a:cubicBezTo>
                <a:cubicBezTo>
                  <a:pt x="12320" y="225"/>
                  <a:pt x="12288" y="212"/>
                  <a:pt x="12288" y="198"/>
                </a:cubicBezTo>
                <a:cubicBezTo>
                  <a:pt x="12288" y="185"/>
                  <a:pt x="12257" y="175"/>
                  <a:pt x="12220" y="175"/>
                </a:cubicBezTo>
                <a:cubicBezTo>
                  <a:pt x="12142" y="175"/>
                  <a:pt x="11925" y="134"/>
                  <a:pt x="11732" y="84"/>
                </a:cubicBezTo>
                <a:cubicBezTo>
                  <a:pt x="11659" y="65"/>
                  <a:pt x="11538" y="50"/>
                  <a:pt x="11462" y="50"/>
                </a:cubicBezTo>
                <a:cubicBezTo>
                  <a:pt x="11386" y="50"/>
                  <a:pt x="11312" y="39"/>
                  <a:pt x="11298" y="25"/>
                </a:cubicBezTo>
                <a:cubicBezTo>
                  <a:pt x="11284" y="11"/>
                  <a:pt x="11069" y="0"/>
                  <a:pt x="10791" y="0"/>
                </a:cubicBezTo>
                <a:close/>
              </a:path>
            </a:pathLst>
          </a:custGeom>
          <a:ln w="3175">
            <a:miter lim="400000"/>
          </a:ln>
        </p:spPr>
      </p:pic>
      <p:sp>
        <p:nvSpPr>
          <p:cNvPr id="189" name="أوجد الناتج:"/>
          <p:cNvSpPr txBox="1"/>
          <p:nvPr/>
        </p:nvSpPr>
        <p:spPr>
          <a:xfrm>
            <a:off x="8521351" y="1233541"/>
            <a:ext cx="3393286" cy="88900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 defTabSz="825500">
              <a:defRPr sz="6000">
                <a:solidFill>
                  <a:srgbClr val="000000"/>
                </a:solidFill>
                <a:latin typeface="Beirut Regular"/>
                <a:ea typeface="Beirut Regular"/>
                <a:cs typeface="Beirut Regular"/>
                <a:sym typeface="Beirut Regular"/>
              </a:defRPr>
            </a:lvl1pPr>
          </a:lstStyle>
          <a:p>
            <a:pPr rtl="0">
              <a:defRPr/>
            </a:pPr>
            <a:r>
              <a:t>أوجد الناتج:</a:t>
            </a:r>
          </a:p>
        </p:txBody>
      </p:sp>
      <p:pic>
        <p:nvPicPr>
          <p:cNvPr id="190" name="IMG_1456.jpeg" descr="IMG_1456.jpe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455746" y="2822575"/>
            <a:ext cx="6019280" cy="4796508"/>
          </a:xfrm>
          <a:prstGeom prst="rect">
            <a:avLst/>
          </a:pr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ID="10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7" dur="2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89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مستطيل مستدير الزوايا"/>
          <p:cNvSpPr/>
          <p:nvPr/>
        </p:nvSpPr>
        <p:spPr>
          <a:xfrm>
            <a:off x="682810" y="682248"/>
            <a:ext cx="11655230" cy="8389104"/>
          </a:xfrm>
          <a:prstGeom prst="roundRect">
            <a:avLst>
              <a:gd name="adj" fmla="val 9923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193" name="IMG_1363.jpeg" descr="IMG_1363.jpeg"/>
          <p:cNvPicPr>
            <a:picLocks noChangeAspect="1"/>
          </p:cNvPicPr>
          <p:nvPr/>
        </p:nvPicPr>
        <p:blipFill>
          <a:blip r:embed="rId2">
            <a:extLst/>
          </a:blip>
          <a:srcRect l="17012" t="14970" r="19357" b="12019"/>
          <a:stretch>
            <a:fillRect/>
          </a:stretch>
        </p:blipFill>
        <p:spPr>
          <a:xfrm flipH="1">
            <a:off x="694588" y="3752908"/>
            <a:ext cx="3143252" cy="51002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9" h="21600" fill="norm" stroke="1" extrusionOk="0">
                <a:moveTo>
                  <a:pt x="10791" y="0"/>
                </a:moveTo>
                <a:cubicBezTo>
                  <a:pt x="10496" y="0"/>
                  <a:pt x="10308" y="10"/>
                  <a:pt x="10308" y="25"/>
                </a:cubicBezTo>
                <a:cubicBezTo>
                  <a:pt x="10308" y="39"/>
                  <a:pt x="10195" y="50"/>
                  <a:pt x="10049" y="50"/>
                </a:cubicBezTo>
                <a:cubicBezTo>
                  <a:pt x="9888" y="50"/>
                  <a:pt x="9738" y="65"/>
                  <a:pt x="9654" y="91"/>
                </a:cubicBezTo>
                <a:cubicBezTo>
                  <a:pt x="9400" y="169"/>
                  <a:pt x="9381" y="175"/>
                  <a:pt x="9269" y="175"/>
                </a:cubicBezTo>
                <a:cubicBezTo>
                  <a:pt x="9110" y="175"/>
                  <a:pt x="8770" y="339"/>
                  <a:pt x="8707" y="447"/>
                </a:cubicBezTo>
                <a:cubicBezTo>
                  <a:pt x="8680" y="495"/>
                  <a:pt x="8657" y="633"/>
                  <a:pt x="8656" y="753"/>
                </a:cubicBezTo>
                <a:lnTo>
                  <a:pt x="8650" y="970"/>
                </a:lnTo>
                <a:lnTo>
                  <a:pt x="8443" y="1032"/>
                </a:lnTo>
                <a:cubicBezTo>
                  <a:pt x="8328" y="1066"/>
                  <a:pt x="8189" y="1094"/>
                  <a:pt x="8137" y="1094"/>
                </a:cubicBezTo>
                <a:cubicBezTo>
                  <a:pt x="8086" y="1094"/>
                  <a:pt x="8045" y="1104"/>
                  <a:pt x="8045" y="1116"/>
                </a:cubicBezTo>
                <a:cubicBezTo>
                  <a:pt x="8045" y="1128"/>
                  <a:pt x="7949" y="1169"/>
                  <a:pt x="7832" y="1205"/>
                </a:cubicBezTo>
                <a:cubicBezTo>
                  <a:pt x="7557" y="1291"/>
                  <a:pt x="7428" y="1350"/>
                  <a:pt x="7156" y="1519"/>
                </a:cubicBezTo>
                <a:cubicBezTo>
                  <a:pt x="6935" y="1656"/>
                  <a:pt x="6880" y="1708"/>
                  <a:pt x="6788" y="1854"/>
                </a:cubicBezTo>
                <a:cubicBezTo>
                  <a:pt x="6691" y="2005"/>
                  <a:pt x="6613" y="2334"/>
                  <a:pt x="6624" y="2550"/>
                </a:cubicBezTo>
                <a:cubicBezTo>
                  <a:pt x="6628" y="2632"/>
                  <a:pt x="6649" y="3226"/>
                  <a:pt x="6668" y="3869"/>
                </a:cubicBezTo>
                <a:cubicBezTo>
                  <a:pt x="6686" y="4512"/>
                  <a:pt x="6710" y="5062"/>
                  <a:pt x="6719" y="5089"/>
                </a:cubicBezTo>
                <a:cubicBezTo>
                  <a:pt x="6811" y="5349"/>
                  <a:pt x="7371" y="5698"/>
                  <a:pt x="7698" y="5698"/>
                </a:cubicBezTo>
                <a:cubicBezTo>
                  <a:pt x="7751" y="5698"/>
                  <a:pt x="7845" y="5714"/>
                  <a:pt x="7908" y="5735"/>
                </a:cubicBezTo>
                <a:cubicBezTo>
                  <a:pt x="7972" y="5755"/>
                  <a:pt x="8067" y="5772"/>
                  <a:pt x="8118" y="5772"/>
                </a:cubicBezTo>
                <a:cubicBezTo>
                  <a:pt x="8204" y="5772"/>
                  <a:pt x="8212" y="5782"/>
                  <a:pt x="8200" y="5891"/>
                </a:cubicBezTo>
                <a:lnTo>
                  <a:pt x="8187" y="6009"/>
                </a:lnTo>
                <a:lnTo>
                  <a:pt x="7398" y="6024"/>
                </a:lnTo>
                <a:cubicBezTo>
                  <a:pt x="6965" y="6032"/>
                  <a:pt x="6557" y="6048"/>
                  <a:pt x="6490" y="6059"/>
                </a:cubicBezTo>
                <a:cubicBezTo>
                  <a:pt x="6172" y="6112"/>
                  <a:pt x="5901" y="6282"/>
                  <a:pt x="5776" y="6508"/>
                </a:cubicBezTo>
                <a:lnTo>
                  <a:pt x="5678" y="6681"/>
                </a:lnTo>
                <a:lnTo>
                  <a:pt x="5443" y="6696"/>
                </a:lnTo>
                <a:cubicBezTo>
                  <a:pt x="5314" y="6705"/>
                  <a:pt x="5190" y="6725"/>
                  <a:pt x="5165" y="6740"/>
                </a:cubicBezTo>
                <a:cubicBezTo>
                  <a:pt x="5140" y="6755"/>
                  <a:pt x="5088" y="6769"/>
                  <a:pt x="5050" y="6769"/>
                </a:cubicBezTo>
                <a:cubicBezTo>
                  <a:pt x="4962" y="6769"/>
                  <a:pt x="4570" y="6893"/>
                  <a:pt x="4570" y="6921"/>
                </a:cubicBezTo>
                <a:cubicBezTo>
                  <a:pt x="4570" y="6933"/>
                  <a:pt x="4554" y="6942"/>
                  <a:pt x="4532" y="6942"/>
                </a:cubicBezTo>
                <a:cubicBezTo>
                  <a:pt x="4465" y="6942"/>
                  <a:pt x="4003" y="7247"/>
                  <a:pt x="4003" y="7291"/>
                </a:cubicBezTo>
                <a:cubicBezTo>
                  <a:pt x="4003" y="7305"/>
                  <a:pt x="3965" y="7365"/>
                  <a:pt x="3916" y="7422"/>
                </a:cubicBezTo>
                <a:cubicBezTo>
                  <a:pt x="3867" y="7480"/>
                  <a:pt x="3823" y="7533"/>
                  <a:pt x="3820" y="7540"/>
                </a:cubicBezTo>
                <a:cubicBezTo>
                  <a:pt x="3818" y="7547"/>
                  <a:pt x="3778" y="7603"/>
                  <a:pt x="3733" y="7664"/>
                </a:cubicBezTo>
                <a:cubicBezTo>
                  <a:pt x="3688" y="7726"/>
                  <a:pt x="3651" y="7782"/>
                  <a:pt x="3651" y="7789"/>
                </a:cubicBezTo>
                <a:cubicBezTo>
                  <a:pt x="3651" y="7796"/>
                  <a:pt x="3611" y="7845"/>
                  <a:pt x="3564" y="7900"/>
                </a:cubicBezTo>
                <a:cubicBezTo>
                  <a:pt x="3517" y="7954"/>
                  <a:pt x="3479" y="8008"/>
                  <a:pt x="3479" y="8019"/>
                </a:cubicBezTo>
                <a:cubicBezTo>
                  <a:pt x="3479" y="8030"/>
                  <a:pt x="3431" y="8104"/>
                  <a:pt x="3373" y="8182"/>
                </a:cubicBezTo>
                <a:cubicBezTo>
                  <a:pt x="3178" y="8444"/>
                  <a:pt x="2994" y="8704"/>
                  <a:pt x="2994" y="8720"/>
                </a:cubicBezTo>
                <a:cubicBezTo>
                  <a:pt x="2994" y="8735"/>
                  <a:pt x="2963" y="8779"/>
                  <a:pt x="2721" y="9105"/>
                </a:cubicBezTo>
                <a:cubicBezTo>
                  <a:pt x="2560" y="9322"/>
                  <a:pt x="2405" y="9618"/>
                  <a:pt x="2269" y="9965"/>
                </a:cubicBezTo>
                <a:cubicBezTo>
                  <a:pt x="2242" y="10034"/>
                  <a:pt x="2204" y="10101"/>
                  <a:pt x="2184" y="10115"/>
                </a:cubicBezTo>
                <a:cubicBezTo>
                  <a:pt x="2165" y="10129"/>
                  <a:pt x="2113" y="10236"/>
                  <a:pt x="2069" y="10352"/>
                </a:cubicBezTo>
                <a:cubicBezTo>
                  <a:pt x="1983" y="10582"/>
                  <a:pt x="1833" y="10907"/>
                  <a:pt x="1778" y="10986"/>
                </a:cubicBezTo>
                <a:cubicBezTo>
                  <a:pt x="1758" y="11013"/>
                  <a:pt x="1722" y="11091"/>
                  <a:pt x="1699" y="11159"/>
                </a:cubicBezTo>
                <a:cubicBezTo>
                  <a:pt x="1675" y="11227"/>
                  <a:pt x="1625" y="11322"/>
                  <a:pt x="1587" y="11371"/>
                </a:cubicBezTo>
                <a:cubicBezTo>
                  <a:pt x="1539" y="11431"/>
                  <a:pt x="1519" y="11521"/>
                  <a:pt x="1519" y="11661"/>
                </a:cubicBezTo>
                <a:cubicBezTo>
                  <a:pt x="1519" y="11856"/>
                  <a:pt x="1525" y="11867"/>
                  <a:pt x="1641" y="11929"/>
                </a:cubicBezTo>
                <a:cubicBezTo>
                  <a:pt x="1708" y="11964"/>
                  <a:pt x="1775" y="11992"/>
                  <a:pt x="1791" y="11992"/>
                </a:cubicBezTo>
                <a:cubicBezTo>
                  <a:pt x="1837" y="11992"/>
                  <a:pt x="1827" y="12112"/>
                  <a:pt x="1780" y="12130"/>
                </a:cubicBezTo>
                <a:cubicBezTo>
                  <a:pt x="1758" y="12139"/>
                  <a:pt x="1742" y="12171"/>
                  <a:pt x="1742" y="12203"/>
                </a:cubicBezTo>
                <a:cubicBezTo>
                  <a:pt x="1742" y="12234"/>
                  <a:pt x="1710" y="12282"/>
                  <a:pt x="1671" y="12308"/>
                </a:cubicBezTo>
                <a:cubicBezTo>
                  <a:pt x="1603" y="12355"/>
                  <a:pt x="1173" y="12492"/>
                  <a:pt x="1093" y="12492"/>
                </a:cubicBezTo>
                <a:cubicBezTo>
                  <a:pt x="1072" y="12492"/>
                  <a:pt x="1055" y="12501"/>
                  <a:pt x="1055" y="12515"/>
                </a:cubicBezTo>
                <a:cubicBezTo>
                  <a:pt x="1055" y="12529"/>
                  <a:pt x="1026" y="12540"/>
                  <a:pt x="992" y="12540"/>
                </a:cubicBezTo>
                <a:cubicBezTo>
                  <a:pt x="909" y="12540"/>
                  <a:pt x="542" y="12774"/>
                  <a:pt x="362" y="12940"/>
                </a:cubicBezTo>
                <a:cubicBezTo>
                  <a:pt x="98" y="13185"/>
                  <a:pt x="0" y="13443"/>
                  <a:pt x="0" y="13897"/>
                </a:cubicBezTo>
                <a:cubicBezTo>
                  <a:pt x="-1" y="14212"/>
                  <a:pt x="85" y="14470"/>
                  <a:pt x="234" y="14603"/>
                </a:cubicBezTo>
                <a:cubicBezTo>
                  <a:pt x="333" y="14690"/>
                  <a:pt x="368" y="14704"/>
                  <a:pt x="499" y="14705"/>
                </a:cubicBezTo>
                <a:cubicBezTo>
                  <a:pt x="582" y="14706"/>
                  <a:pt x="651" y="14697"/>
                  <a:pt x="651" y="14687"/>
                </a:cubicBezTo>
                <a:cubicBezTo>
                  <a:pt x="651" y="14676"/>
                  <a:pt x="704" y="14646"/>
                  <a:pt x="769" y="14619"/>
                </a:cubicBezTo>
                <a:cubicBezTo>
                  <a:pt x="929" y="14553"/>
                  <a:pt x="973" y="14439"/>
                  <a:pt x="973" y="14103"/>
                </a:cubicBezTo>
                <a:cubicBezTo>
                  <a:pt x="973" y="13800"/>
                  <a:pt x="1033" y="13603"/>
                  <a:pt x="1175" y="13448"/>
                </a:cubicBezTo>
                <a:cubicBezTo>
                  <a:pt x="1309" y="13301"/>
                  <a:pt x="1433" y="13252"/>
                  <a:pt x="1780" y="13206"/>
                </a:cubicBezTo>
                <a:cubicBezTo>
                  <a:pt x="2299" y="13137"/>
                  <a:pt x="2788" y="13219"/>
                  <a:pt x="3043" y="13418"/>
                </a:cubicBezTo>
                <a:cubicBezTo>
                  <a:pt x="3167" y="13514"/>
                  <a:pt x="3172" y="13529"/>
                  <a:pt x="3163" y="13705"/>
                </a:cubicBezTo>
                <a:cubicBezTo>
                  <a:pt x="3155" y="13862"/>
                  <a:pt x="3103" y="14030"/>
                  <a:pt x="3008" y="14208"/>
                </a:cubicBezTo>
                <a:cubicBezTo>
                  <a:pt x="2997" y="14228"/>
                  <a:pt x="2989" y="14251"/>
                  <a:pt x="2989" y="14258"/>
                </a:cubicBezTo>
                <a:cubicBezTo>
                  <a:pt x="2988" y="14265"/>
                  <a:pt x="2962" y="14298"/>
                  <a:pt x="2931" y="14332"/>
                </a:cubicBezTo>
                <a:cubicBezTo>
                  <a:pt x="2901" y="14366"/>
                  <a:pt x="2847" y="14464"/>
                  <a:pt x="2814" y="14549"/>
                </a:cubicBezTo>
                <a:cubicBezTo>
                  <a:pt x="2759" y="14688"/>
                  <a:pt x="2760" y="14713"/>
                  <a:pt x="2819" y="14821"/>
                </a:cubicBezTo>
                <a:cubicBezTo>
                  <a:pt x="2928" y="15019"/>
                  <a:pt x="2980" y="15053"/>
                  <a:pt x="3171" y="15053"/>
                </a:cubicBezTo>
                <a:cubicBezTo>
                  <a:pt x="3306" y="15053"/>
                  <a:pt x="3355" y="15041"/>
                  <a:pt x="3419" y="14988"/>
                </a:cubicBezTo>
                <a:cubicBezTo>
                  <a:pt x="3464" y="14951"/>
                  <a:pt x="3523" y="14907"/>
                  <a:pt x="3550" y="14890"/>
                </a:cubicBezTo>
                <a:cubicBezTo>
                  <a:pt x="3578" y="14873"/>
                  <a:pt x="3599" y="14849"/>
                  <a:pt x="3599" y="14838"/>
                </a:cubicBezTo>
                <a:cubicBezTo>
                  <a:pt x="3599" y="14827"/>
                  <a:pt x="3642" y="14789"/>
                  <a:pt x="3692" y="14754"/>
                </a:cubicBezTo>
                <a:cubicBezTo>
                  <a:pt x="3817" y="14667"/>
                  <a:pt x="3863" y="14619"/>
                  <a:pt x="4006" y="14431"/>
                </a:cubicBezTo>
                <a:cubicBezTo>
                  <a:pt x="4074" y="14342"/>
                  <a:pt x="4157" y="14238"/>
                  <a:pt x="4191" y="14199"/>
                </a:cubicBezTo>
                <a:cubicBezTo>
                  <a:pt x="4226" y="14161"/>
                  <a:pt x="4260" y="14105"/>
                  <a:pt x="4268" y="14075"/>
                </a:cubicBezTo>
                <a:cubicBezTo>
                  <a:pt x="4275" y="14045"/>
                  <a:pt x="4301" y="13954"/>
                  <a:pt x="4325" y="13872"/>
                </a:cubicBezTo>
                <a:cubicBezTo>
                  <a:pt x="4409" y="13584"/>
                  <a:pt x="4414" y="13500"/>
                  <a:pt x="4355" y="13362"/>
                </a:cubicBezTo>
                <a:cubicBezTo>
                  <a:pt x="4288" y="13207"/>
                  <a:pt x="4305" y="13166"/>
                  <a:pt x="4407" y="13223"/>
                </a:cubicBezTo>
                <a:cubicBezTo>
                  <a:pt x="4445" y="13244"/>
                  <a:pt x="4511" y="13263"/>
                  <a:pt x="4554" y="13263"/>
                </a:cubicBezTo>
                <a:cubicBezTo>
                  <a:pt x="4687" y="13264"/>
                  <a:pt x="4722" y="13295"/>
                  <a:pt x="4707" y="13399"/>
                </a:cubicBezTo>
                <a:cubicBezTo>
                  <a:pt x="4698" y="13454"/>
                  <a:pt x="4675" y="13722"/>
                  <a:pt x="4655" y="13996"/>
                </a:cubicBezTo>
                <a:cubicBezTo>
                  <a:pt x="4635" y="14270"/>
                  <a:pt x="4599" y="14531"/>
                  <a:pt x="4576" y="14577"/>
                </a:cubicBezTo>
                <a:cubicBezTo>
                  <a:pt x="4552" y="14624"/>
                  <a:pt x="4530" y="14745"/>
                  <a:pt x="4527" y="14846"/>
                </a:cubicBezTo>
                <a:cubicBezTo>
                  <a:pt x="4523" y="14948"/>
                  <a:pt x="4502" y="15036"/>
                  <a:pt x="4483" y="15043"/>
                </a:cubicBezTo>
                <a:cubicBezTo>
                  <a:pt x="4433" y="15062"/>
                  <a:pt x="4438" y="15949"/>
                  <a:pt x="4488" y="15949"/>
                </a:cubicBezTo>
                <a:cubicBezTo>
                  <a:pt x="4511" y="15949"/>
                  <a:pt x="4529" y="15980"/>
                  <a:pt x="4529" y="16018"/>
                </a:cubicBezTo>
                <a:cubicBezTo>
                  <a:pt x="4529" y="16056"/>
                  <a:pt x="4556" y="16164"/>
                  <a:pt x="4589" y="16260"/>
                </a:cubicBezTo>
                <a:cubicBezTo>
                  <a:pt x="4638" y="16402"/>
                  <a:pt x="4649" y="16698"/>
                  <a:pt x="4649" y="17875"/>
                </a:cubicBezTo>
                <a:lnTo>
                  <a:pt x="4649" y="19316"/>
                </a:lnTo>
                <a:lnTo>
                  <a:pt x="4557" y="19393"/>
                </a:lnTo>
                <a:cubicBezTo>
                  <a:pt x="4505" y="19435"/>
                  <a:pt x="4406" y="19540"/>
                  <a:pt x="4336" y="19625"/>
                </a:cubicBezTo>
                <a:lnTo>
                  <a:pt x="4208" y="19779"/>
                </a:lnTo>
                <a:lnTo>
                  <a:pt x="4208" y="20580"/>
                </a:lnTo>
                <a:cubicBezTo>
                  <a:pt x="4208" y="21367"/>
                  <a:pt x="4222" y="21454"/>
                  <a:pt x="4344" y="21504"/>
                </a:cubicBezTo>
                <a:cubicBezTo>
                  <a:pt x="4368" y="21514"/>
                  <a:pt x="5060" y="21523"/>
                  <a:pt x="5882" y="21524"/>
                </a:cubicBezTo>
                <a:cubicBezTo>
                  <a:pt x="7060" y="21525"/>
                  <a:pt x="7404" y="21533"/>
                  <a:pt x="7499" y="21559"/>
                </a:cubicBezTo>
                <a:cubicBezTo>
                  <a:pt x="7594" y="21586"/>
                  <a:pt x="9208" y="21600"/>
                  <a:pt x="10824" y="21600"/>
                </a:cubicBezTo>
                <a:cubicBezTo>
                  <a:pt x="12439" y="21600"/>
                  <a:pt x="14058" y="21588"/>
                  <a:pt x="14162" y="21561"/>
                </a:cubicBezTo>
                <a:cubicBezTo>
                  <a:pt x="14282" y="21530"/>
                  <a:pt x="14564" y="21522"/>
                  <a:pt x="15804" y="21522"/>
                </a:cubicBezTo>
                <a:cubicBezTo>
                  <a:pt x="17258" y="21522"/>
                  <a:pt x="17301" y="21521"/>
                  <a:pt x="17369" y="21472"/>
                </a:cubicBezTo>
                <a:cubicBezTo>
                  <a:pt x="17408" y="21444"/>
                  <a:pt x="17441" y="21415"/>
                  <a:pt x="17443" y="21405"/>
                </a:cubicBezTo>
                <a:cubicBezTo>
                  <a:pt x="17444" y="21395"/>
                  <a:pt x="17469" y="21336"/>
                  <a:pt x="17497" y="21275"/>
                </a:cubicBezTo>
                <a:cubicBezTo>
                  <a:pt x="17532" y="21200"/>
                  <a:pt x="17541" y="21082"/>
                  <a:pt x="17524" y="20902"/>
                </a:cubicBezTo>
                <a:cubicBezTo>
                  <a:pt x="17486" y="20489"/>
                  <a:pt x="17485" y="20279"/>
                  <a:pt x="17519" y="20117"/>
                </a:cubicBezTo>
                <a:cubicBezTo>
                  <a:pt x="17545" y="19995"/>
                  <a:pt x="17536" y="19945"/>
                  <a:pt x="17470" y="19843"/>
                </a:cubicBezTo>
                <a:cubicBezTo>
                  <a:pt x="17355" y="19665"/>
                  <a:pt x="17168" y="19423"/>
                  <a:pt x="17134" y="19408"/>
                </a:cubicBezTo>
                <a:cubicBezTo>
                  <a:pt x="17119" y="19401"/>
                  <a:pt x="17075" y="19350"/>
                  <a:pt x="17039" y="19295"/>
                </a:cubicBezTo>
                <a:cubicBezTo>
                  <a:pt x="16982" y="19207"/>
                  <a:pt x="16977" y="19038"/>
                  <a:pt x="16987" y="17840"/>
                </a:cubicBezTo>
                <a:cubicBezTo>
                  <a:pt x="16994" y="17094"/>
                  <a:pt x="17010" y="16457"/>
                  <a:pt x="17025" y="16423"/>
                </a:cubicBezTo>
                <a:cubicBezTo>
                  <a:pt x="17041" y="16389"/>
                  <a:pt x="17076" y="16287"/>
                  <a:pt x="17104" y="16198"/>
                </a:cubicBezTo>
                <a:cubicBezTo>
                  <a:pt x="17174" y="15980"/>
                  <a:pt x="17172" y="14853"/>
                  <a:pt x="17102" y="14631"/>
                </a:cubicBezTo>
                <a:cubicBezTo>
                  <a:pt x="17008" y="14337"/>
                  <a:pt x="17004" y="14299"/>
                  <a:pt x="16987" y="13754"/>
                </a:cubicBezTo>
                <a:cubicBezTo>
                  <a:pt x="16971" y="13218"/>
                  <a:pt x="16972" y="13213"/>
                  <a:pt x="17055" y="13213"/>
                </a:cubicBezTo>
                <a:cubicBezTo>
                  <a:pt x="17102" y="13213"/>
                  <a:pt x="17190" y="13193"/>
                  <a:pt x="17249" y="13169"/>
                </a:cubicBezTo>
                <a:cubicBezTo>
                  <a:pt x="17354" y="13127"/>
                  <a:pt x="17356" y="13127"/>
                  <a:pt x="17325" y="13176"/>
                </a:cubicBezTo>
                <a:cubicBezTo>
                  <a:pt x="17308" y="13203"/>
                  <a:pt x="17283" y="13255"/>
                  <a:pt x="17271" y="13293"/>
                </a:cubicBezTo>
                <a:cubicBezTo>
                  <a:pt x="17258" y="13331"/>
                  <a:pt x="17233" y="13368"/>
                  <a:pt x="17214" y="13376"/>
                </a:cubicBezTo>
                <a:cubicBezTo>
                  <a:pt x="17165" y="13394"/>
                  <a:pt x="17169" y="13777"/>
                  <a:pt x="17219" y="13835"/>
                </a:cubicBezTo>
                <a:cubicBezTo>
                  <a:pt x="17241" y="13860"/>
                  <a:pt x="17265" y="13912"/>
                  <a:pt x="17274" y="13951"/>
                </a:cubicBezTo>
                <a:cubicBezTo>
                  <a:pt x="17282" y="13989"/>
                  <a:pt x="17298" y="14038"/>
                  <a:pt x="17312" y="14058"/>
                </a:cubicBezTo>
                <a:cubicBezTo>
                  <a:pt x="17325" y="14079"/>
                  <a:pt x="17368" y="14151"/>
                  <a:pt x="17404" y="14219"/>
                </a:cubicBezTo>
                <a:cubicBezTo>
                  <a:pt x="17441" y="14288"/>
                  <a:pt x="17483" y="14350"/>
                  <a:pt x="17500" y="14357"/>
                </a:cubicBezTo>
                <a:cubicBezTo>
                  <a:pt x="17516" y="14364"/>
                  <a:pt x="17570" y="14420"/>
                  <a:pt x="17617" y="14482"/>
                </a:cubicBezTo>
                <a:cubicBezTo>
                  <a:pt x="17665" y="14543"/>
                  <a:pt x="17760" y="14639"/>
                  <a:pt x="17827" y="14693"/>
                </a:cubicBezTo>
                <a:cubicBezTo>
                  <a:pt x="17895" y="14748"/>
                  <a:pt x="17991" y="14832"/>
                  <a:pt x="18045" y="14880"/>
                </a:cubicBezTo>
                <a:cubicBezTo>
                  <a:pt x="18235" y="15049"/>
                  <a:pt x="18255" y="15058"/>
                  <a:pt x="18392" y="15050"/>
                </a:cubicBezTo>
                <a:cubicBezTo>
                  <a:pt x="18485" y="15044"/>
                  <a:pt x="18558" y="15015"/>
                  <a:pt x="18643" y="14951"/>
                </a:cubicBezTo>
                <a:cubicBezTo>
                  <a:pt x="18748" y="14870"/>
                  <a:pt x="18762" y="14841"/>
                  <a:pt x="18763" y="14687"/>
                </a:cubicBezTo>
                <a:cubicBezTo>
                  <a:pt x="18763" y="14567"/>
                  <a:pt x="18737" y="14467"/>
                  <a:pt x="18675" y="14366"/>
                </a:cubicBezTo>
                <a:cubicBezTo>
                  <a:pt x="18626" y="14285"/>
                  <a:pt x="18578" y="14203"/>
                  <a:pt x="18569" y="14182"/>
                </a:cubicBezTo>
                <a:cubicBezTo>
                  <a:pt x="18560" y="14162"/>
                  <a:pt x="18509" y="14042"/>
                  <a:pt x="18454" y="13915"/>
                </a:cubicBezTo>
                <a:cubicBezTo>
                  <a:pt x="18377" y="13734"/>
                  <a:pt x="18364" y="13667"/>
                  <a:pt x="18394" y="13599"/>
                </a:cubicBezTo>
                <a:cubicBezTo>
                  <a:pt x="18416" y="13552"/>
                  <a:pt x="18452" y="13507"/>
                  <a:pt x="18474" y="13498"/>
                </a:cubicBezTo>
                <a:cubicBezTo>
                  <a:pt x="18495" y="13490"/>
                  <a:pt x="18501" y="13472"/>
                  <a:pt x="18487" y="13458"/>
                </a:cubicBezTo>
                <a:cubicBezTo>
                  <a:pt x="18458" y="13429"/>
                  <a:pt x="18558" y="13366"/>
                  <a:pt x="18744" y="13298"/>
                </a:cubicBezTo>
                <a:cubicBezTo>
                  <a:pt x="18816" y="13272"/>
                  <a:pt x="18874" y="13242"/>
                  <a:pt x="18874" y="13231"/>
                </a:cubicBezTo>
                <a:cubicBezTo>
                  <a:pt x="18874" y="13220"/>
                  <a:pt x="18956" y="13213"/>
                  <a:pt x="19054" y="13213"/>
                </a:cubicBezTo>
                <a:cubicBezTo>
                  <a:pt x="19153" y="13213"/>
                  <a:pt x="19245" y="13201"/>
                  <a:pt x="19259" y="13187"/>
                </a:cubicBezTo>
                <a:cubicBezTo>
                  <a:pt x="19273" y="13174"/>
                  <a:pt x="19363" y="13162"/>
                  <a:pt x="19461" y="13162"/>
                </a:cubicBezTo>
                <a:cubicBezTo>
                  <a:pt x="19558" y="13162"/>
                  <a:pt x="19649" y="13174"/>
                  <a:pt x="19663" y="13187"/>
                </a:cubicBezTo>
                <a:cubicBezTo>
                  <a:pt x="19676" y="13201"/>
                  <a:pt x="19732" y="13213"/>
                  <a:pt x="19785" y="13213"/>
                </a:cubicBezTo>
                <a:cubicBezTo>
                  <a:pt x="19919" y="13213"/>
                  <a:pt x="20162" y="13285"/>
                  <a:pt x="20320" y="13372"/>
                </a:cubicBezTo>
                <a:cubicBezTo>
                  <a:pt x="20459" y="13449"/>
                  <a:pt x="20624" y="13713"/>
                  <a:pt x="20609" y="13835"/>
                </a:cubicBezTo>
                <a:cubicBezTo>
                  <a:pt x="20605" y="13869"/>
                  <a:pt x="20614" y="13915"/>
                  <a:pt x="20631" y="13939"/>
                </a:cubicBezTo>
                <a:cubicBezTo>
                  <a:pt x="20659" y="13980"/>
                  <a:pt x="20643" y="14191"/>
                  <a:pt x="20603" y="14295"/>
                </a:cubicBezTo>
                <a:cubicBezTo>
                  <a:pt x="20583" y="14349"/>
                  <a:pt x="20745" y="14592"/>
                  <a:pt x="20846" y="14661"/>
                </a:cubicBezTo>
                <a:cubicBezTo>
                  <a:pt x="20921" y="14713"/>
                  <a:pt x="21200" y="14722"/>
                  <a:pt x="21272" y="14675"/>
                </a:cubicBezTo>
                <a:cubicBezTo>
                  <a:pt x="21393" y="14596"/>
                  <a:pt x="21428" y="14549"/>
                  <a:pt x="21506" y="14366"/>
                </a:cubicBezTo>
                <a:cubicBezTo>
                  <a:pt x="21568" y="14221"/>
                  <a:pt x="21599" y="14034"/>
                  <a:pt x="21599" y="13850"/>
                </a:cubicBezTo>
                <a:cubicBezTo>
                  <a:pt x="21599" y="13665"/>
                  <a:pt x="21568" y="13483"/>
                  <a:pt x="21506" y="13349"/>
                </a:cubicBezTo>
                <a:cubicBezTo>
                  <a:pt x="21456" y="13239"/>
                  <a:pt x="21413" y="13139"/>
                  <a:pt x="21408" y="13125"/>
                </a:cubicBezTo>
                <a:cubicBezTo>
                  <a:pt x="21392" y="13078"/>
                  <a:pt x="21204" y="12888"/>
                  <a:pt x="21173" y="12888"/>
                </a:cubicBezTo>
                <a:cubicBezTo>
                  <a:pt x="21157" y="12888"/>
                  <a:pt x="21134" y="12870"/>
                  <a:pt x="21122" y="12846"/>
                </a:cubicBezTo>
                <a:cubicBezTo>
                  <a:pt x="21074" y="12755"/>
                  <a:pt x="20608" y="12492"/>
                  <a:pt x="20494" y="12492"/>
                </a:cubicBezTo>
                <a:cubicBezTo>
                  <a:pt x="20459" y="12492"/>
                  <a:pt x="20327" y="12460"/>
                  <a:pt x="20200" y="12423"/>
                </a:cubicBezTo>
                <a:cubicBezTo>
                  <a:pt x="19991" y="12361"/>
                  <a:pt x="19955" y="12339"/>
                  <a:pt x="19840" y="12196"/>
                </a:cubicBezTo>
                <a:lnTo>
                  <a:pt x="19714" y="12036"/>
                </a:lnTo>
                <a:lnTo>
                  <a:pt x="19843" y="11962"/>
                </a:lnTo>
                <a:cubicBezTo>
                  <a:pt x="20072" y="11830"/>
                  <a:pt x="20105" y="11683"/>
                  <a:pt x="19963" y="11402"/>
                </a:cubicBezTo>
                <a:cubicBezTo>
                  <a:pt x="19809" y="11099"/>
                  <a:pt x="19769" y="11013"/>
                  <a:pt x="19742" y="10912"/>
                </a:cubicBezTo>
                <a:cubicBezTo>
                  <a:pt x="19727" y="10857"/>
                  <a:pt x="19699" y="10799"/>
                  <a:pt x="19682" y="10786"/>
                </a:cubicBezTo>
                <a:cubicBezTo>
                  <a:pt x="19665" y="10772"/>
                  <a:pt x="19621" y="10678"/>
                  <a:pt x="19583" y="10576"/>
                </a:cubicBezTo>
                <a:cubicBezTo>
                  <a:pt x="19546" y="10473"/>
                  <a:pt x="19499" y="10368"/>
                  <a:pt x="19477" y="10344"/>
                </a:cubicBezTo>
                <a:cubicBezTo>
                  <a:pt x="19439" y="10300"/>
                  <a:pt x="19404" y="10227"/>
                  <a:pt x="19172" y="9680"/>
                </a:cubicBezTo>
                <a:cubicBezTo>
                  <a:pt x="19111" y="9536"/>
                  <a:pt x="19050" y="9413"/>
                  <a:pt x="19038" y="9406"/>
                </a:cubicBezTo>
                <a:cubicBezTo>
                  <a:pt x="19009" y="9390"/>
                  <a:pt x="18912" y="9236"/>
                  <a:pt x="18885" y="9164"/>
                </a:cubicBezTo>
                <a:cubicBezTo>
                  <a:pt x="18874" y="9133"/>
                  <a:pt x="18850" y="9106"/>
                  <a:pt x="18831" y="9106"/>
                </a:cubicBezTo>
                <a:cubicBezTo>
                  <a:pt x="18811" y="9106"/>
                  <a:pt x="18795" y="9090"/>
                  <a:pt x="18795" y="9070"/>
                </a:cubicBezTo>
                <a:cubicBezTo>
                  <a:pt x="18795" y="9049"/>
                  <a:pt x="18721" y="8939"/>
                  <a:pt x="18632" y="8824"/>
                </a:cubicBezTo>
                <a:cubicBezTo>
                  <a:pt x="18543" y="8709"/>
                  <a:pt x="18471" y="8607"/>
                  <a:pt x="18471" y="8599"/>
                </a:cubicBezTo>
                <a:cubicBezTo>
                  <a:pt x="18471" y="8591"/>
                  <a:pt x="18432" y="8535"/>
                  <a:pt x="18386" y="8475"/>
                </a:cubicBezTo>
                <a:cubicBezTo>
                  <a:pt x="18340" y="8414"/>
                  <a:pt x="18299" y="8347"/>
                  <a:pt x="18294" y="8325"/>
                </a:cubicBezTo>
                <a:cubicBezTo>
                  <a:pt x="18288" y="8303"/>
                  <a:pt x="18263" y="8272"/>
                  <a:pt x="18236" y="8256"/>
                </a:cubicBezTo>
                <a:cubicBezTo>
                  <a:pt x="18210" y="8240"/>
                  <a:pt x="18187" y="8209"/>
                  <a:pt x="18187" y="8187"/>
                </a:cubicBezTo>
                <a:cubicBezTo>
                  <a:pt x="18187" y="8166"/>
                  <a:pt x="18159" y="8123"/>
                  <a:pt x="18124" y="8093"/>
                </a:cubicBezTo>
                <a:cubicBezTo>
                  <a:pt x="18090" y="8063"/>
                  <a:pt x="18072" y="8038"/>
                  <a:pt x="18084" y="8038"/>
                </a:cubicBezTo>
                <a:cubicBezTo>
                  <a:pt x="18096" y="8038"/>
                  <a:pt x="18067" y="7990"/>
                  <a:pt x="18021" y="7932"/>
                </a:cubicBezTo>
                <a:cubicBezTo>
                  <a:pt x="17974" y="7873"/>
                  <a:pt x="17900" y="7775"/>
                  <a:pt x="17854" y="7713"/>
                </a:cubicBezTo>
                <a:cubicBezTo>
                  <a:pt x="17809" y="7652"/>
                  <a:pt x="17743" y="7563"/>
                  <a:pt x="17707" y="7516"/>
                </a:cubicBezTo>
                <a:cubicBezTo>
                  <a:pt x="17671" y="7470"/>
                  <a:pt x="17642" y="7425"/>
                  <a:pt x="17642" y="7417"/>
                </a:cubicBezTo>
                <a:cubicBezTo>
                  <a:pt x="17640" y="7385"/>
                  <a:pt x="17443" y="7190"/>
                  <a:pt x="17413" y="7190"/>
                </a:cubicBezTo>
                <a:cubicBezTo>
                  <a:pt x="17394" y="7190"/>
                  <a:pt x="17380" y="7174"/>
                  <a:pt x="17380" y="7153"/>
                </a:cubicBezTo>
                <a:cubicBezTo>
                  <a:pt x="17380" y="7133"/>
                  <a:pt x="17367" y="7116"/>
                  <a:pt x="17350" y="7116"/>
                </a:cubicBezTo>
                <a:cubicBezTo>
                  <a:pt x="17333" y="7116"/>
                  <a:pt x="17226" y="7065"/>
                  <a:pt x="17115" y="7002"/>
                </a:cubicBezTo>
                <a:cubicBezTo>
                  <a:pt x="16919" y="6891"/>
                  <a:pt x="16818" y="6849"/>
                  <a:pt x="16614" y="6799"/>
                </a:cubicBezTo>
                <a:cubicBezTo>
                  <a:pt x="16558" y="6785"/>
                  <a:pt x="16457" y="6759"/>
                  <a:pt x="16390" y="6742"/>
                </a:cubicBezTo>
                <a:cubicBezTo>
                  <a:pt x="16323" y="6724"/>
                  <a:pt x="16181" y="6702"/>
                  <a:pt x="16074" y="6695"/>
                </a:cubicBezTo>
                <a:lnTo>
                  <a:pt x="15880" y="6681"/>
                </a:lnTo>
                <a:lnTo>
                  <a:pt x="15793" y="6528"/>
                </a:lnTo>
                <a:cubicBezTo>
                  <a:pt x="15744" y="6444"/>
                  <a:pt x="15649" y="6337"/>
                  <a:pt x="15583" y="6291"/>
                </a:cubicBezTo>
                <a:cubicBezTo>
                  <a:pt x="15427" y="6184"/>
                  <a:pt x="15181" y="6071"/>
                  <a:pt x="15103" y="6071"/>
                </a:cubicBezTo>
                <a:cubicBezTo>
                  <a:pt x="15069" y="6071"/>
                  <a:pt x="15029" y="6059"/>
                  <a:pt x="15015" y="6046"/>
                </a:cubicBezTo>
                <a:cubicBezTo>
                  <a:pt x="15000" y="6031"/>
                  <a:pt x="14719" y="6022"/>
                  <a:pt x="14306" y="6022"/>
                </a:cubicBezTo>
                <a:lnTo>
                  <a:pt x="13622" y="6022"/>
                </a:lnTo>
                <a:lnTo>
                  <a:pt x="13622" y="5889"/>
                </a:lnTo>
                <a:cubicBezTo>
                  <a:pt x="13622" y="5817"/>
                  <a:pt x="13644" y="5745"/>
                  <a:pt x="13671" y="5728"/>
                </a:cubicBezTo>
                <a:cubicBezTo>
                  <a:pt x="13698" y="5712"/>
                  <a:pt x="13815" y="5698"/>
                  <a:pt x="13933" y="5698"/>
                </a:cubicBezTo>
                <a:cubicBezTo>
                  <a:pt x="14051" y="5698"/>
                  <a:pt x="14148" y="5686"/>
                  <a:pt x="14148" y="5673"/>
                </a:cubicBezTo>
                <a:cubicBezTo>
                  <a:pt x="14148" y="5659"/>
                  <a:pt x="14174" y="5647"/>
                  <a:pt x="14208" y="5647"/>
                </a:cubicBezTo>
                <a:cubicBezTo>
                  <a:pt x="14383" y="5647"/>
                  <a:pt x="14764" y="5421"/>
                  <a:pt x="14887" y="5242"/>
                </a:cubicBezTo>
                <a:cubicBezTo>
                  <a:pt x="14971" y="5120"/>
                  <a:pt x="14976" y="5073"/>
                  <a:pt x="14988" y="4268"/>
                </a:cubicBezTo>
                <a:cubicBezTo>
                  <a:pt x="15003" y="3230"/>
                  <a:pt x="14943" y="2064"/>
                  <a:pt x="14871" y="1941"/>
                </a:cubicBezTo>
                <a:cubicBezTo>
                  <a:pt x="14759" y="1753"/>
                  <a:pt x="14045" y="1269"/>
                  <a:pt x="13878" y="1269"/>
                </a:cubicBezTo>
                <a:cubicBezTo>
                  <a:pt x="13853" y="1269"/>
                  <a:pt x="13812" y="1252"/>
                  <a:pt x="13783" y="1230"/>
                </a:cubicBezTo>
                <a:cubicBezTo>
                  <a:pt x="13712" y="1178"/>
                  <a:pt x="13424" y="1094"/>
                  <a:pt x="13314" y="1094"/>
                </a:cubicBezTo>
                <a:cubicBezTo>
                  <a:pt x="13264" y="1094"/>
                  <a:pt x="13217" y="1086"/>
                  <a:pt x="13210" y="1076"/>
                </a:cubicBezTo>
                <a:cubicBezTo>
                  <a:pt x="13192" y="1051"/>
                  <a:pt x="12906" y="970"/>
                  <a:pt x="12836" y="970"/>
                </a:cubicBezTo>
                <a:cubicBezTo>
                  <a:pt x="12753" y="970"/>
                  <a:pt x="12733" y="912"/>
                  <a:pt x="12733" y="676"/>
                </a:cubicBezTo>
                <a:cubicBezTo>
                  <a:pt x="12733" y="500"/>
                  <a:pt x="12715" y="444"/>
                  <a:pt x="12646" y="373"/>
                </a:cubicBezTo>
                <a:cubicBezTo>
                  <a:pt x="12545" y="271"/>
                  <a:pt x="12457" y="226"/>
                  <a:pt x="12359" y="225"/>
                </a:cubicBezTo>
                <a:cubicBezTo>
                  <a:pt x="12320" y="225"/>
                  <a:pt x="12288" y="212"/>
                  <a:pt x="12288" y="198"/>
                </a:cubicBezTo>
                <a:cubicBezTo>
                  <a:pt x="12288" y="185"/>
                  <a:pt x="12257" y="175"/>
                  <a:pt x="12220" y="175"/>
                </a:cubicBezTo>
                <a:cubicBezTo>
                  <a:pt x="12142" y="175"/>
                  <a:pt x="11925" y="134"/>
                  <a:pt x="11732" y="84"/>
                </a:cubicBezTo>
                <a:cubicBezTo>
                  <a:pt x="11659" y="65"/>
                  <a:pt x="11538" y="50"/>
                  <a:pt x="11462" y="50"/>
                </a:cubicBezTo>
                <a:cubicBezTo>
                  <a:pt x="11386" y="50"/>
                  <a:pt x="11312" y="39"/>
                  <a:pt x="11298" y="25"/>
                </a:cubicBezTo>
                <a:cubicBezTo>
                  <a:pt x="11284" y="11"/>
                  <a:pt x="11069" y="0"/>
                  <a:pt x="10791" y="0"/>
                </a:cubicBezTo>
                <a:close/>
              </a:path>
            </a:pathLst>
          </a:custGeom>
          <a:ln w="3175">
            <a:miter lim="400000"/>
          </a:ln>
        </p:spPr>
      </p:pic>
      <p:sp>
        <p:nvSpPr>
          <p:cNvPr id="194" name="أوجد الناتج:"/>
          <p:cNvSpPr txBox="1"/>
          <p:nvPr/>
        </p:nvSpPr>
        <p:spPr>
          <a:xfrm>
            <a:off x="8521351" y="1233541"/>
            <a:ext cx="3393286" cy="88900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 defTabSz="825500">
              <a:defRPr sz="6000">
                <a:solidFill>
                  <a:srgbClr val="000000"/>
                </a:solidFill>
                <a:latin typeface="Beirut Regular"/>
                <a:ea typeface="Beirut Regular"/>
                <a:cs typeface="Beirut Regular"/>
                <a:sym typeface="Beirut Regular"/>
              </a:defRPr>
            </a:lvl1pPr>
          </a:lstStyle>
          <a:p>
            <a:pPr rtl="0">
              <a:defRPr/>
            </a:pPr>
            <a:r>
              <a:t>أوجد الناتج:</a:t>
            </a:r>
          </a:p>
        </p:txBody>
      </p:sp>
      <p:pic>
        <p:nvPicPr>
          <p:cNvPr id="195" name="IMG_1457.jpeg" descr="IMG_1457.jpe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837839" y="2413496"/>
            <a:ext cx="7756529" cy="5530052"/>
          </a:xfrm>
          <a:prstGeom prst="rect">
            <a:avLst/>
          </a:pr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ID="10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7" dur="2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94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مستطيل مستدير الزوايا"/>
          <p:cNvSpPr/>
          <p:nvPr/>
        </p:nvSpPr>
        <p:spPr>
          <a:xfrm>
            <a:off x="682810" y="682248"/>
            <a:ext cx="11655230" cy="8389104"/>
          </a:xfrm>
          <a:prstGeom prst="roundRect">
            <a:avLst>
              <a:gd name="adj" fmla="val 9923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sp>
        <p:nvSpPr>
          <p:cNvPr id="198" name="أوجد الناتج:"/>
          <p:cNvSpPr txBox="1"/>
          <p:nvPr/>
        </p:nvSpPr>
        <p:spPr>
          <a:xfrm>
            <a:off x="8521351" y="1233541"/>
            <a:ext cx="3393286" cy="88900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 defTabSz="825500">
              <a:defRPr sz="6000">
                <a:solidFill>
                  <a:srgbClr val="000000"/>
                </a:solidFill>
                <a:latin typeface="Beirut Regular"/>
                <a:ea typeface="Beirut Regular"/>
                <a:cs typeface="Beirut Regular"/>
                <a:sym typeface="Beirut Regular"/>
              </a:defRPr>
            </a:lvl1pPr>
          </a:lstStyle>
          <a:p>
            <a:pPr rtl="0">
              <a:defRPr/>
            </a:pPr>
            <a:r>
              <a:t>أوجد الناتج:</a:t>
            </a:r>
          </a:p>
        </p:txBody>
      </p:sp>
      <p:pic>
        <p:nvPicPr>
          <p:cNvPr id="199" name="IMG_1458.jpeg" descr="IMG_1458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274151" y="2953399"/>
            <a:ext cx="8101599" cy="4360394"/>
          </a:xfrm>
          <a:prstGeom prst="rect">
            <a:avLst/>
          </a:prstGeom>
          <a:ln w="3175">
            <a:miter lim="400000"/>
          </a:ln>
        </p:spPr>
      </p:pic>
      <p:pic>
        <p:nvPicPr>
          <p:cNvPr id="200" name="IMG_1363.jpeg" descr="IMG_1363.jpeg"/>
          <p:cNvPicPr>
            <a:picLocks noChangeAspect="1"/>
          </p:cNvPicPr>
          <p:nvPr/>
        </p:nvPicPr>
        <p:blipFill>
          <a:blip r:embed="rId3">
            <a:extLst/>
          </a:blip>
          <a:srcRect l="17012" t="14970" r="19357" b="12019"/>
          <a:stretch>
            <a:fillRect/>
          </a:stretch>
        </p:blipFill>
        <p:spPr>
          <a:xfrm flipH="1">
            <a:off x="694588" y="3752908"/>
            <a:ext cx="3143252" cy="51002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9" h="21600" fill="norm" stroke="1" extrusionOk="0">
                <a:moveTo>
                  <a:pt x="10791" y="0"/>
                </a:moveTo>
                <a:cubicBezTo>
                  <a:pt x="10496" y="0"/>
                  <a:pt x="10308" y="10"/>
                  <a:pt x="10308" y="25"/>
                </a:cubicBezTo>
                <a:cubicBezTo>
                  <a:pt x="10308" y="39"/>
                  <a:pt x="10195" y="50"/>
                  <a:pt x="10049" y="50"/>
                </a:cubicBezTo>
                <a:cubicBezTo>
                  <a:pt x="9888" y="50"/>
                  <a:pt x="9738" y="65"/>
                  <a:pt x="9654" y="91"/>
                </a:cubicBezTo>
                <a:cubicBezTo>
                  <a:pt x="9400" y="169"/>
                  <a:pt x="9381" y="175"/>
                  <a:pt x="9269" y="175"/>
                </a:cubicBezTo>
                <a:cubicBezTo>
                  <a:pt x="9110" y="175"/>
                  <a:pt x="8770" y="339"/>
                  <a:pt x="8707" y="447"/>
                </a:cubicBezTo>
                <a:cubicBezTo>
                  <a:pt x="8680" y="495"/>
                  <a:pt x="8657" y="633"/>
                  <a:pt x="8656" y="753"/>
                </a:cubicBezTo>
                <a:lnTo>
                  <a:pt x="8650" y="970"/>
                </a:lnTo>
                <a:lnTo>
                  <a:pt x="8443" y="1032"/>
                </a:lnTo>
                <a:cubicBezTo>
                  <a:pt x="8328" y="1066"/>
                  <a:pt x="8189" y="1094"/>
                  <a:pt x="8137" y="1094"/>
                </a:cubicBezTo>
                <a:cubicBezTo>
                  <a:pt x="8086" y="1094"/>
                  <a:pt x="8045" y="1104"/>
                  <a:pt x="8045" y="1116"/>
                </a:cubicBezTo>
                <a:cubicBezTo>
                  <a:pt x="8045" y="1128"/>
                  <a:pt x="7949" y="1169"/>
                  <a:pt x="7832" y="1205"/>
                </a:cubicBezTo>
                <a:cubicBezTo>
                  <a:pt x="7557" y="1291"/>
                  <a:pt x="7428" y="1350"/>
                  <a:pt x="7156" y="1519"/>
                </a:cubicBezTo>
                <a:cubicBezTo>
                  <a:pt x="6935" y="1656"/>
                  <a:pt x="6880" y="1708"/>
                  <a:pt x="6788" y="1854"/>
                </a:cubicBezTo>
                <a:cubicBezTo>
                  <a:pt x="6691" y="2005"/>
                  <a:pt x="6613" y="2334"/>
                  <a:pt x="6624" y="2550"/>
                </a:cubicBezTo>
                <a:cubicBezTo>
                  <a:pt x="6628" y="2632"/>
                  <a:pt x="6649" y="3226"/>
                  <a:pt x="6668" y="3869"/>
                </a:cubicBezTo>
                <a:cubicBezTo>
                  <a:pt x="6686" y="4512"/>
                  <a:pt x="6710" y="5062"/>
                  <a:pt x="6719" y="5089"/>
                </a:cubicBezTo>
                <a:cubicBezTo>
                  <a:pt x="6811" y="5349"/>
                  <a:pt x="7371" y="5698"/>
                  <a:pt x="7698" y="5698"/>
                </a:cubicBezTo>
                <a:cubicBezTo>
                  <a:pt x="7751" y="5698"/>
                  <a:pt x="7845" y="5714"/>
                  <a:pt x="7908" y="5735"/>
                </a:cubicBezTo>
                <a:cubicBezTo>
                  <a:pt x="7972" y="5755"/>
                  <a:pt x="8067" y="5772"/>
                  <a:pt x="8118" y="5772"/>
                </a:cubicBezTo>
                <a:cubicBezTo>
                  <a:pt x="8204" y="5772"/>
                  <a:pt x="8212" y="5782"/>
                  <a:pt x="8200" y="5891"/>
                </a:cubicBezTo>
                <a:lnTo>
                  <a:pt x="8187" y="6009"/>
                </a:lnTo>
                <a:lnTo>
                  <a:pt x="7398" y="6024"/>
                </a:lnTo>
                <a:cubicBezTo>
                  <a:pt x="6965" y="6032"/>
                  <a:pt x="6557" y="6048"/>
                  <a:pt x="6490" y="6059"/>
                </a:cubicBezTo>
                <a:cubicBezTo>
                  <a:pt x="6172" y="6112"/>
                  <a:pt x="5901" y="6282"/>
                  <a:pt x="5776" y="6508"/>
                </a:cubicBezTo>
                <a:lnTo>
                  <a:pt x="5678" y="6681"/>
                </a:lnTo>
                <a:lnTo>
                  <a:pt x="5443" y="6696"/>
                </a:lnTo>
                <a:cubicBezTo>
                  <a:pt x="5314" y="6705"/>
                  <a:pt x="5190" y="6725"/>
                  <a:pt x="5165" y="6740"/>
                </a:cubicBezTo>
                <a:cubicBezTo>
                  <a:pt x="5140" y="6755"/>
                  <a:pt x="5088" y="6769"/>
                  <a:pt x="5050" y="6769"/>
                </a:cubicBezTo>
                <a:cubicBezTo>
                  <a:pt x="4962" y="6769"/>
                  <a:pt x="4570" y="6893"/>
                  <a:pt x="4570" y="6921"/>
                </a:cubicBezTo>
                <a:cubicBezTo>
                  <a:pt x="4570" y="6933"/>
                  <a:pt x="4554" y="6942"/>
                  <a:pt x="4532" y="6942"/>
                </a:cubicBezTo>
                <a:cubicBezTo>
                  <a:pt x="4465" y="6942"/>
                  <a:pt x="4003" y="7247"/>
                  <a:pt x="4003" y="7291"/>
                </a:cubicBezTo>
                <a:cubicBezTo>
                  <a:pt x="4003" y="7305"/>
                  <a:pt x="3965" y="7365"/>
                  <a:pt x="3916" y="7422"/>
                </a:cubicBezTo>
                <a:cubicBezTo>
                  <a:pt x="3867" y="7480"/>
                  <a:pt x="3823" y="7533"/>
                  <a:pt x="3820" y="7540"/>
                </a:cubicBezTo>
                <a:cubicBezTo>
                  <a:pt x="3818" y="7547"/>
                  <a:pt x="3778" y="7603"/>
                  <a:pt x="3733" y="7664"/>
                </a:cubicBezTo>
                <a:cubicBezTo>
                  <a:pt x="3688" y="7726"/>
                  <a:pt x="3651" y="7782"/>
                  <a:pt x="3651" y="7789"/>
                </a:cubicBezTo>
                <a:cubicBezTo>
                  <a:pt x="3651" y="7796"/>
                  <a:pt x="3611" y="7845"/>
                  <a:pt x="3564" y="7900"/>
                </a:cubicBezTo>
                <a:cubicBezTo>
                  <a:pt x="3517" y="7954"/>
                  <a:pt x="3479" y="8008"/>
                  <a:pt x="3479" y="8019"/>
                </a:cubicBezTo>
                <a:cubicBezTo>
                  <a:pt x="3479" y="8030"/>
                  <a:pt x="3431" y="8104"/>
                  <a:pt x="3373" y="8182"/>
                </a:cubicBezTo>
                <a:cubicBezTo>
                  <a:pt x="3178" y="8444"/>
                  <a:pt x="2994" y="8704"/>
                  <a:pt x="2994" y="8720"/>
                </a:cubicBezTo>
                <a:cubicBezTo>
                  <a:pt x="2994" y="8735"/>
                  <a:pt x="2963" y="8779"/>
                  <a:pt x="2721" y="9105"/>
                </a:cubicBezTo>
                <a:cubicBezTo>
                  <a:pt x="2560" y="9322"/>
                  <a:pt x="2405" y="9618"/>
                  <a:pt x="2269" y="9965"/>
                </a:cubicBezTo>
                <a:cubicBezTo>
                  <a:pt x="2242" y="10034"/>
                  <a:pt x="2204" y="10101"/>
                  <a:pt x="2184" y="10115"/>
                </a:cubicBezTo>
                <a:cubicBezTo>
                  <a:pt x="2165" y="10129"/>
                  <a:pt x="2113" y="10236"/>
                  <a:pt x="2069" y="10352"/>
                </a:cubicBezTo>
                <a:cubicBezTo>
                  <a:pt x="1983" y="10582"/>
                  <a:pt x="1833" y="10907"/>
                  <a:pt x="1778" y="10986"/>
                </a:cubicBezTo>
                <a:cubicBezTo>
                  <a:pt x="1758" y="11013"/>
                  <a:pt x="1722" y="11091"/>
                  <a:pt x="1699" y="11159"/>
                </a:cubicBezTo>
                <a:cubicBezTo>
                  <a:pt x="1675" y="11227"/>
                  <a:pt x="1625" y="11322"/>
                  <a:pt x="1587" y="11371"/>
                </a:cubicBezTo>
                <a:cubicBezTo>
                  <a:pt x="1539" y="11431"/>
                  <a:pt x="1519" y="11521"/>
                  <a:pt x="1519" y="11661"/>
                </a:cubicBezTo>
                <a:cubicBezTo>
                  <a:pt x="1519" y="11856"/>
                  <a:pt x="1525" y="11867"/>
                  <a:pt x="1641" y="11929"/>
                </a:cubicBezTo>
                <a:cubicBezTo>
                  <a:pt x="1708" y="11964"/>
                  <a:pt x="1775" y="11992"/>
                  <a:pt x="1791" y="11992"/>
                </a:cubicBezTo>
                <a:cubicBezTo>
                  <a:pt x="1837" y="11992"/>
                  <a:pt x="1827" y="12112"/>
                  <a:pt x="1780" y="12130"/>
                </a:cubicBezTo>
                <a:cubicBezTo>
                  <a:pt x="1758" y="12139"/>
                  <a:pt x="1742" y="12171"/>
                  <a:pt x="1742" y="12203"/>
                </a:cubicBezTo>
                <a:cubicBezTo>
                  <a:pt x="1742" y="12234"/>
                  <a:pt x="1710" y="12282"/>
                  <a:pt x="1671" y="12308"/>
                </a:cubicBezTo>
                <a:cubicBezTo>
                  <a:pt x="1603" y="12355"/>
                  <a:pt x="1173" y="12492"/>
                  <a:pt x="1093" y="12492"/>
                </a:cubicBezTo>
                <a:cubicBezTo>
                  <a:pt x="1072" y="12492"/>
                  <a:pt x="1055" y="12501"/>
                  <a:pt x="1055" y="12515"/>
                </a:cubicBezTo>
                <a:cubicBezTo>
                  <a:pt x="1055" y="12529"/>
                  <a:pt x="1026" y="12540"/>
                  <a:pt x="992" y="12540"/>
                </a:cubicBezTo>
                <a:cubicBezTo>
                  <a:pt x="909" y="12540"/>
                  <a:pt x="542" y="12774"/>
                  <a:pt x="362" y="12940"/>
                </a:cubicBezTo>
                <a:cubicBezTo>
                  <a:pt x="98" y="13185"/>
                  <a:pt x="0" y="13443"/>
                  <a:pt x="0" y="13897"/>
                </a:cubicBezTo>
                <a:cubicBezTo>
                  <a:pt x="-1" y="14212"/>
                  <a:pt x="85" y="14470"/>
                  <a:pt x="234" y="14603"/>
                </a:cubicBezTo>
                <a:cubicBezTo>
                  <a:pt x="333" y="14690"/>
                  <a:pt x="368" y="14704"/>
                  <a:pt x="499" y="14705"/>
                </a:cubicBezTo>
                <a:cubicBezTo>
                  <a:pt x="582" y="14706"/>
                  <a:pt x="651" y="14697"/>
                  <a:pt x="651" y="14687"/>
                </a:cubicBezTo>
                <a:cubicBezTo>
                  <a:pt x="651" y="14676"/>
                  <a:pt x="704" y="14646"/>
                  <a:pt x="769" y="14619"/>
                </a:cubicBezTo>
                <a:cubicBezTo>
                  <a:pt x="929" y="14553"/>
                  <a:pt x="973" y="14439"/>
                  <a:pt x="973" y="14103"/>
                </a:cubicBezTo>
                <a:cubicBezTo>
                  <a:pt x="973" y="13800"/>
                  <a:pt x="1033" y="13603"/>
                  <a:pt x="1175" y="13448"/>
                </a:cubicBezTo>
                <a:cubicBezTo>
                  <a:pt x="1309" y="13301"/>
                  <a:pt x="1433" y="13252"/>
                  <a:pt x="1780" y="13206"/>
                </a:cubicBezTo>
                <a:cubicBezTo>
                  <a:pt x="2299" y="13137"/>
                  <a:pt x="2788" y="13219"/>
                  <a:pt x="3043" y="13418"/>
                </a:cubicBezTo>
                <a:cubicBezTo>
                  <a:pt x="3167" y="13514"/>
                  <a:pt x="3172" y="13529"/>
                  <a:pt x="3163" y="13705"/>
                </a:cubicBezTo>
                <a:cubicBezTo>
                  <a:pt x="3155" y="13862"/>
                  <a:pt x="3103" y="14030"/>
                  <a:pt x="3008" y="14208"/>
                </a:cubicBezTo>
                <a:cubicBezTo>
                  <a:pt x="2997" y="14228"/>
                  <a:pt x="2989" y="14251"/>
                  <a:pt x="2989" y="14258"/>
                </a:cubicBezTo>
                <a:cubicBezTo>
                  <a:pt x="2988" y="14265"/>
                  <a:pt x="2962" y="14298"/>
                  <a:pt x="2931" y="14332"/>
                </a:cubicBezTo>
                <a:cubicBezTo>
                  <a:pt x="2901" y="14366"/>
                  <a:pt x="2847" y="14464"/>
                  <a:pt x="2814" y="14549"/>
                </a:cubicBezTo>
                <a:cubicBezTo>
                  <a:pt x="2759" y="14688"/>
                  <a:pt x="2760" y="14713"/>
                  <a:pt x="2819" y="14821"/>
                </a:cubicBezTo>
                <a:cubicBezTo>
                  <a:pt x="2928" y="15019"/>
                  <a:pt x="2980" y="15053"/>
                  <a:pt x="3171" y="15053"/>
                </a:cubicBezTo>
                <a:cubicBezTo>
                  <a:pt x="3306" y="15053"/>
                  <a:pt x="3355" y="15041"/>
                  <a:pt x="3419" y="14988"/>
                </a:cubicBezTo>
                <a:cubicBezTo>
                  <a:pt x="3464" y="14951"/>
                  <a:pt x="3523" y="14907"/>
                  <a:pt x="3550" y="14890"/>
                </a:cubicBezTo>
                <a:cubicBezTo>
                  <a:pt x="3578" y="14873"/>
                  <a:pt x="3599" y="14849"/>
                  <a:pt x="3599" y="14838"/>
                </a:cubicBezTo>
                <a:cubicBezTo>
                  <a:pt x="3599" y="14827"/>
                  <a:pt x="3642" y="14789"/>
                  <a:pt x="3692" y="14754"/>
                </a:cubicBezTo>
                <a:cubicBezTo>
                  <a:pt x="3817" y="14667"/>
                  <a:pt x="3863" y="14619"/>
                  <a:pt x="4006" y="14431"/>
                </a:cubicBezTo>
                <a:cubicBezTo>
                  <a:pt x="4074" y="14342"/>
                  <a:pt x="4157" y="14238"/>
                  <a:pt x="4191" y="14199"/>
                </a:cubicBezTo>
                <a:cubicBezTo>
                  <a:pt x="4226" y="14161"/>
                  <a:pt x="4260" y="14105"/>
                  <a:pt x="4268" y="14075"/>
                </a:cubicBezTo>
                <a:cubicBezTo>
                  <a:pt x="4275" y="14045"/>
                  <a:pt x="4301" y="13954"/>
                  <a:pt x="4325" y="13872"/>
                </a:cubicBezTo>
                <a:cubicBezTo>
                  <a:pt x="4409" y="13584"/>
                  <a:pt x="4414" y="13500"/>
                  <a:pt x="4355" y="13362"/>
                </a:cubicBezTo>
                <a:cubicBezTo>
                  <a:pt x="4288" y="13207"/>
                  <a:pt x="4305" y="13166"/>
                  <a:pt x="4407" y="13223"/>
                </a:cubicBezTo>
                <a:cubicBezTo>
                  <a:pt x="4445" y="13244"/>
                  <a:pt x="4511" y="13263"/>
                  <a:pt x="4554" y="13263"/>
                </a:cubicBezTo>
                <a:cubicBezTo>
                  <a:pt x="4687" y="13264"/>
                  <a:pt x="4722" y="13295"/>
                  <a:pt x="4707" y="13399"/>
                </a:cubicBezTo>
                <a:cubicBezTo>
                  <a:pt x="4698" y="13454"/>
                  <a:pt x="4675" y="13722"/>
                  <a:pt x="4655" y="13996"/>
                </a:cubicBezTo>
                <a:cubicBezTo>
                  <a:pt x="4635" y="14270"/>
                  <a:pt x="4599" y="14531"/>
                  <a:pt x="4576" y="14577"/>
                </a:cubicBezTo>
                <a:cubicBezTo>
                  <a:pt x="4552" y="14624"/>
                  <a:pt x="4530" y="14745"/>
                  <a:pt x="4527" y="14846"/>
                </a:cubicBezTo>
                <a:cubicBezTo>
                  <a:pt x="4523" y="14948"/>
                  <a:pt x="4502" y="15036"/>
                  <a:pt x="4483" y="15043"/>
                </a:cubicBezTo>
                <a:cubicBezTo>
                  <a:pt x="4433" y="15062"/>
                  <a:pt x="4438" y="15949"/>
                  <a:pt x="4488" y="15949"/>
                </a:cubicBezTo>
                <a:cubicBezTo>
                  <a:pt x="4511" y="15949"/>
                  <a:pt x="4529" y="15980"/>
                  <a:pt x="4529" y="16018"/>
                </a:cubicBezTo>
                <a:cubicBezTo>
                  <a:pt x="4529" y="16056"/>
                  <a:pt x="4556" y="16164"/>
                  <a:pt x="4589" y="16260"/>
                </a:cubicBezTo>
                <a:cubicBezTo>
                  <a:pt x="4638" y="16402"/>
                  <a:pt x="4649" y="16698"/>
                  <a:pt x="4649" y="17875"/>
                </a:cubicBezTo>
                <a:lnTo>
                  <a:pt x="4649" y="19316"/>
                </a:lnTo>
                <a:lnTo>
                  <a:pt x="4557" y="19393"/>
                </a:lnTo>
                <a:cubicBezTo>
                  <a:pt x="4505" y="19435"/>
                  <a:pt x="4406" y="19540"/>
                  <a:pt x="4336" y="19625"/>
                </a:cubicBezTo>
                <a:lnTo>
                  <a:pt x="4208" y="19779"/>
                </a:lnTo>
                <a:lnTo>
                  <a:pt x="4208" y="20580"/>
                </a:lnTo>
                <a:cubicBezTo>
                  <a:pt x="4208" y="21367"/>
                  <a:pt x="4222" y="21454"/>
                  <a:pt x="4344" y="21504"/>
                </a:cubicBezTo>
                <a:cubicBezTo>
                  <a:pt x="4368" y="21514"/>
                  <a:pt x="5060" y="21523"/>
                  <a:pt x="5882" y="21524"/>
                </a:cubicBezTo>
                <a:cubicBezTo>
                  <a:pt x="7060" y="21525"/>
                  <a:pt x="7404" y="21533"/>
                  <a:pt x="7499" y="21559"/>
                </a:cubicBezTo>
                <a:cubicBezTo>
                  <a:pt x="7594" y="21586"/>
                  <a:pt x="9208" y="21600"/>
                  <a:pt x="10824" y="21600"/>
                </a:cubicBezTo>
                <a:cubicBezTo>
                  <a:pt x="12439" y="21600"/>
                  <a:pt x="14058" y="21588"/>
                  <a:pt x="14162" y="21561"/>
                </a:cubicBezTo>
                <a:cubicBezTo>
                  <a:pt x="14282" y="21530"/>
                  <a:pt x="14564" y="21522"/>
                  <a:pt x="15804" y="21522"/>
                </a:cubicBezTo>
                <a:cubicBezTo>
                  <a:pt x="17258" y="21522"/>
                  <a:pt x="17301" y="21521"/>
                  <a:pt x="17369" y="21472"/>
                </a:cubicBezTo>
                <a:cubicBezTo>
                  <a:pt x="17408" y="21444"/>
                  <a:pt x="17441" y="21415"/>
                  <a:pt x="17443" y="21405"/>
                </a:cubicBezTo>
                <a:cubicBezTo>
                  <a:pt x="17444" y="21395"/>
                  <a:pt x="17469" y="21336"/>
                  <a:pt x="17497" y="21275"/>
                </a:cubicBezTo>
                <a:cubicBezTo>
                  <a:pt x="17532" y="21200"/>
                  <a:pt x="17541" y="21082"/>
                  <a:pt x="17524" y="20902"/>
                </a:cubicBezTo>
                <a:cubicBezTo>
                  <a:pt x="17486" y="20489"/>
                  <a:pt x="17485" y="20279"/>
                  <a:pt x="17519" y="20117"/>
                </a:cubicBezTo>
                <a:cubicBezTo>
                  <a:pt x="17545" y="19995"/>
                  <a:pt x="17536" y="19945"/>
                  <a:pt x="17470" y="19843"/>
                </a:cubicBezTo>
                <a:cubicBezTo>
                  <a:pt x="17355" y="19665"/>
                  <a:pt x="17168" y="19423"/>
                  <a:pt x="17134" y="19408"/>
                </a:cubicBezTo>
                <a:cubicBezTo>
                  <a:pt x="17119" y="19401"/>
                  <a:pt x="17075" y="19350"/>
                  <a:pt x="17039" y="19295"/>
                </a:cubicBezTo>
                <a:cubicBezTo>
                  <a:pt x="16982" y="19207"/>
                  <a:pt x="16977" y="19038"/>
                  <a:pt x="16987" y="17840"/>
                </a:cubicBezTo>
                <a:cubicBezTo>
                  <a:pt x="16994" y="17094"/>
                  <a:pt x="17010" y="16457"/>
                  <a:pt x="17025" y="16423"/>
                </a:cubicBezTo>
                <a:cubicBezTo>
                  <a:pt x="17041" y="16389"/>
                  <a:pt x="17076" y="16287"/>
                  <a:pt x="17104" y="16198"/>
                </a:cubicBezTo>
                <a:cubicBezTo>
                  <a:pt x="17174" y="15980"/>
                  <a:pt x="17172" y="14853"/>
                  <a:pt x="17102" y="14631"/>
                </a:cubicBezTo>
                <a:cubicBezTo>
                  <a:pt x="17008" y="14337"/>
                  <a:pt x="17004" y="14299"/>
                  <a:pt x="16987" y="13754"/>
                </a:cubicBezTo>
                <a:cubicBezTo>
                  <a:pt x="16971" y="13218"/>
                  <a:pt x="16972" y="13213"/>
                  <a:pt x="17055" y="13213"/>
                </a:cubicBezTo>
                <a:cubicBezTo>
                  <a:pt x="17102" y="13213"/>
                  <a:pt x="17190" y="13193"/>
                  <a:pt x="17249" y="13169"/>
                </a:cubicBezTo>
                <a:cubicBezTo>
                  <a:pt x="17354" y="13127"/>
                  <a:pt x="17356" y="13127"/>
                  <a:pt x="17325" y="13176"/>
                </a:cubicBezTo>
                <a:cubicBezTo>
                  <a:pt x="17308" y="13203"/>
                  <a:pt x="17283" y="13255"/>
                  <a:pt x="17271" y="13293"/>
                </a:cubicBezTo>
                <a:cubicBezTo>
                  <a:pt x="17258" y="13331"/>
                  <a:pt x="17233" y="13368"/>
                  <a:pt x="17214" y="13376"/>
                </a:cubicBezTo>
                <a:cubicBezTo>
                  <a:pt x="17165" y="13394"/>
                  <a:pt x="17169" y="13777"/>
                  <a:pt x="17219" y="13835"/>
                </a:cubicBezTo>
                <a:cubicBezTo>
                  <a:pt x="17241" y="13860"/>
                  <a:pt x="17265" y="13912"/>
                  <a:pt x="17274" y="13951"/>
                </a:cubicBezTo>
                <a:cubicBezTo>
                  <a:pt x="17282" y="13989"/>
                  <a:pt x="17298" y="14038"/>
                  <a:pt x="17312" y="14058"/>
                </a:cubicBezTo>
                <a:cubicBezTo>
                  <a:pt x="17325" y="14079"/>
                  <a:pt x="17368" y="14151"/>
                  <a:pt x="17404" y="14219"/>
                </a:cubicBezTo>
                <a:cubicBezTo>
                  <a:pt x="17441" y="14288"/>
                  <a:pt x="17483" y="14350"/>
                  <a:pt x="17500" y="14357"/>
                </a:cubicBezTo>
                <a:cubicBezTo>
                  <a:pt x="17516" y="14364"/>
                  <a:pt x="17570" y="14420"/>
                  <a:pt x="17617" y="14482"/>
                </a:cubicBezTo>
                <a:cubicBezTo>
                  <a:pt x="17665" y="14543"/>
                  <a:pt x="17760" y="14639"/>
                  <a:pt x="17827" y="14693"/>
                </a:cubicBezTo>
                <a:cubicBezTo>
                  <a:pt x="17895" y="14748"/>
                  <a:pt x="17991" y="14832"/>
                  <a:pt x="18045" y="14880"/>
                </a:cubicBezTo>
                <a:cubicBezTo>
                  <a:pt x="18235" y="15049"/>
                  <a:pt x="18255" y="15058"/>
                  <a:pt x="18392" y="15050"/>
                </a:cubicBezTo>
                <a:cubicBezTo>
                  <a:pt x="18485" y="15044"/>
                  <a:pt x="18558" y="15015"/>
                  <a:pt x="18643" y="14951"/>
                </a:cubicBezTo>
                <a:cubicBezTo>
                  <a:pt x="18748" y="14870"/>
                  <a:pt x="18762" y="14841"/>
                  <a:pt x="18763" y="14687"/>
                </a:cubicBezTo>
                <a:cubicBezTo>
                  <a:pt x="18763" y="14567"/>
                  <a:pt x="18737" y="14467"/>
                  <a:pt x="18675" y="14366"/>
                </a:cubicBezTo>
                <a:cubicBezTo>
                  <a:pt x="18626" y="14285"/>
                  <a:pt x="18578" y="14203"/>
                  <a:pt x="18569" y="14182"/>
                </a:cubicBezTo>
                <a:cubicBezTo>
                  <a:pt x="18560" y="14162"/>
                  <a:pt x="18509" y="14042"/>
                  <a:pt x="18454" y="13915"/>
                </a:cubicBezTo>
                <a:cubicBezTo>
                  <a:pt x="18377" y="13734"/>
                  <a:pt x="18364" y="13667"/>
                  <a:pt x="18394" y="13599"/>
                </a:cubicBezTo>
                <a:cubicBezTo>
                  <a:pt x="18416" y="13552"/>
                  <a:pt x="18452" y="13507"/>
                  <a:pt x="18474" y="13498"/>
                </a:cubicBezTo>
                <a:cubicBezTo>
                  <a:pt x="18495" y="13490"/>
                  <a:pt x="18501" y="13472"/>
                  <a:pt x="18487" y="13458"/>
                </a:cubicBezTo>
                <a:cubicBezTo>
                  <a:pt x="18458" y="13429"/>
                  <a:pt x="18558" y="13366"/>
                  <a:pt x="18744" y="13298"/>
                </a:cubicBezTo>
                <a:cubicBezTo>
                  <a:pt x="18816" y="13272"/>
                  <a:pt x="18874" y="13242"/>
                  <a:pt x="18874" y="13231"/>
                </a:cubicBezTo>
                <a:cubicBezTo>
                  <a:pt x="18874" y="13220"/>
                  <a:pt x="18956" y="13213"/>
                  <a:pt x="19054" y="13213"/>
                </a:cubicBezTo>
                <a:cubicBezTo>
                  <a:pt x="19153" y="13213"/>
                  <a:pt x="19245" y="13201"/>
                  <a:pt x="19259" y="13187"/>
                </a:cubicBezTo>
                <a:cubicBezTo>
                  <a:pt x="19273" y="13174"/>
                  <a:pt x="19363" y="13162"/>
                  <a:pt x="19461" y="13162"/>
                </a:cubicBezTo>
                <a:cubicBezTo>
                  <a:pt x="19558" y="13162"/>
                  <a:pt x="19649" y="13174"/>
                  <a:pt x="19663" y="13187"/>
                </a:cubicBezTo>
                <a:cubicBezTo>
                  <a:pt x="19676" y="13201"/>
                  <a:pt x="19732" y="13213"/>
                  <a:pt x="19785" y="13213"/>
                </a:cubicBezTo>
                <a:cubicBezTo>
                  <a:pt x="19919" y="13213"/>
                  <a:pt x="20162" y="13285"/>
                  <a:pt x="20320" y="13372"/>
                </a:cubicBezTo>
                <a:cubicBezTo>
                  <a:pt x="20459" y="13449"/>
                  <a:pt x="20624" y="13713"/>
                  <a:pt x="20609" y="13835"/>
                </a:cubicBezTo>
                <a:cubicBezTo>
                  <a:pt x="20605" y="13869"/>
                  <a:pt x="20614" y="13915"/>
                  <a:pt x="20631" y="13939"/>
                </a:cubicBezTo>
                <a:cubicBezTo>
                  <a:pt x="20659" y="13980"/>
                  <a:pt x="20643" y="14191"/>
                  <a:pt x="20603" y="14295"/>
                </a:cubicBezTo>
                <a:cubicBezTo>
                  <a:pt x="20583" y="14349"/>
                  <a:pt x="20745" y="14592"/>
                  <a:pt x="20846" y="14661"/>
                </a:cubicBezTo>
                <a:cubicBezTo>
                  <a:pt x="20921" y="14713"/>
                  <a:pt x="21200" y="14722"/>
                  <a:pt x="21272" y="14675"/>
                </a:cubicBezTo>
                <a:cubicBezTo>
                  <a:pt x="21393" y="14596"/>
                  <a:pt x="21428" y="14549"/>
                  <a:pt x="21506" y="14366"/>
                </a:cubicBezTo>
                <a:cubicBezTo>
                  <a:pt x="21568" y="14221"/>
                  <a:pt x="21599" y="14034"/>
                  <a:pt x="21599" y="13850"/>
                </a:cubicBezTo>
                <a:cubicBezTo>
                  <a:pt x="21599" y="13665"/>
                  <a:pt x="21568" y="13483"/>
                  <a:pt x="21506" y="13349"/>
                </a:cubicBezTo>
                <a:cubicBezTo>
                  <a:pt x="21456" y="13239"/>
                  <a:pt x="21413" y="13139"/>
                  <a:pt x="21408" y="13125"/>
                </a:cubicBezTo>
                <a:cubicBezTo>
                  <a:pt x="21392" y="13078"/>
                  <a:pt x="21204" y="12888"/>
                  <a:pt x="21173" y="12888"/>
                </a:cubicBezTo>
                <a:cubicBezTo>
                  <a:pt x="21157" y="12888"/>
                  <a:pt x="21134" y="12870"/>
                  <a:pt x="21122" y="12846"/>
                </a:cubicBezTo>
                <a:cubicBezTo>
                  <a:pt x="21074" y="12755"/>
                  <a:pt x="20608" y="12492"/>
                  <a:pt x="20494" y="12492"/>
                </a:cubicBezTo>
                <a:cubicBezTo>
                  <a:pt x="20459" y="12492"/>
                  <a:pt x="20327" y="12460"/>
                  <a:pt x="20200" y="12423"/>
                </a:cubicBezTo>
                <a:cubicBezTo>
                  <a:pt x="19991" y="12361"/>
                  <a:pt x="19955" y="12339"/>
                  <a:pt x="19840" y="12196"/>
                </a:cubicBezTo>
                <a:lnTo>
                  <a:pt x="19714" y="12036"/>
                </a:lnTo>
                <a:lnTo>
                  <a:pt x="19843" y="11962"/>
                </a:lnTo>
                <a:cubicBezTo>
                  <a:pt x="20072" y="11830"/>
                  <a:pt x="20105" y="11683"/>
                  <a:pt x="19963" y="11402"/>
                </a:cubicBezTo>
                <a:cubicBezTo>
                  <a:pt x="19809" y="11099"/>
                  <a:pt x="19769" y="11013"/>
                  <a:pt x="19742" y="10912"/>
                </a:cubicBezTo>
                <a:cubicBezTo>
                  <a:pt x="19727" y="10857"/>
                  <a:pt x="19699" y="10799"/>
                  <a:pt x="19682" y="10786"/>
                </a:cubicBezTo>
                <a:cubicBezTo>
                  <a:pt x="19665" y="10772"/>
                  <a:pt x="19621" y="10678"/>
                  <a:pt x="19583" y="10576"/>
                </a:cubicBezTo>
                <a:cubicBezTo>
                  <a:pt x="19546" y="10473"/>
                  <a:pt x="19499" y="10368"/>
                  <a:pt x="19477" y="10344"/>
                </a:cubicBezTo>
                <a:cubicBezTo>
                  <a:pt x="19439" y="10300"/>
                  <a:pt x="19404" y="10227"/>
                  <a:pt x="19172" y="9680"/>
                </a:cubicBezTo>
                <a:cubicBezTo>
                  <a:pt x="19111" y="9536"/>
                  <a:pt x="19050" y="9413"/>
                  <a:pt x="19038" y="9406"/>
                </a:cubicBezTo>
                <a:cubicBezTo>
                  <a:pt x="19009" y="9390"/>
                  <a:pt x="18912" y="9236"/>
                  <a:pt x="18885" y="9164"/>
                </a:cubicBezTo>
                <a:cubicBezTo>
                  <a:pt x="18874" y="9133"/>
                  <a:pt x="18850" y="9106"/>
                  <a:pt x="18831" y="9106"/>
                </a:cubicBezTo>
                <a:cubicBezTo>
                  <a:pt x="18811" y="9106"/>
                  <a:pt x="18795" y="9090"/>
                  <a:pt x="18795" y="9070"/>
                </a:cubicBezTo>
                <a:cubicBezTo>
                  <a:pt x="18795" y="9049"/>
                  <a:pt x="18721" y="8939"/>
                  <a:pt x="18632" y="8824"/>
                </a:cubicBezTo>
                <a:cubicBezTo>
                  <a:pt x="18543" y="8709"/>
                  <a:pt x="18471" y="8607"/>
                  <a:pt x="18471" y="8599"/>
                </a:cubicBezTo>
                <a:cubicBezTo>
                  <a:pt x="18471" y="8591"/>
                  <a:pt x="18432" y="8535"/>
                  <a:pt x="18386" y="8475"/>
                </a:cubicBezTo>
                <a:cubicBezTo>
                  <a:pt x="18340" y="8414"/>
                  <a:pt x="18299" y="8347"/>
                  <a:pt x="18294" y="8325"/>
                </a:cubicBezTo>
                <a:cubicBezTo>
                  <a:pt x="18288" y="8303"/>
                  <a:pt x="18263" y="8272"/>
                  <a:pt x="18236" y="8256"/>
                </a:cubicBezTo>
                <a:cubicBezTo>
                  <a:pt x="18210" y="8240"/>
                  <a:pt x="18187" y="8209"/>
                  <a:pt x="18187" y="8187"/>
                </a:cubicBezTo>
                <a:cubicBezTo>
                  <a:pt x="18187" y="8166"/>
                  <a:pt x="18159" y="8123"/>
                  <a:pt x="18124" y="8093"/>
                </a:cubicBezTo>
                <a:cubicBezTo>
                  <a:pt x="18090" y="8063"/>
                  <a:pt x="18072" y="8038"/>
                  <a:pt x="18084" y="8038"/>
                </a:cubicBezTo>
                <a:cubicBezTo>
                  <a:pt x="18096" y="8038"/>
                  <a:pt x="18067" y="7990"/>
                  <a:pt x="18021" y="7932"/>
                </a:cubicBezTo>
                <a:cubicBezTo>
                  <a:pt x="17974" y="7873"/>
                  <a:pt x="17900" y="7775"/>
                  <a:pt x="17854" y="7713"/>
                </a:cubicBezTo>
                <a:cubicBezTo>
                  <a:pt x="17809" y="7652"/>
                  <a:pt x="17743" y="7563"/>
                  <a:pt x="17707" y="7516"/>
                </a:cubicBezTo>
                <a:cubicBezTo>
                  <a:pt x="17671" y="7470"/>
                  <a:pt x="17642" y="7425"/>
                  <a:pt x="17642" y="7417"/>
                </a:cubicBezTo>
                <a:cubicBezTo>
                  <a:pt x="17640" y="7385"/>
                  <a:pt x="17443" y="7190"/>
                  <a:pt x="17413" y="7190"/>
                </a:cubicBezTo>
                <a:cubicBezTo>
                  <a:pt x="17394" y="7190"/>
                  <a:pt x="17380" y="7174"/>
                  <a:pt x="17380" y="7153"/>
                </a:cubicBezTo>
                <a:cubicBezTo>
                  <a:pt x="17380" y="7133"/>
                  <a:pt x="17367" y="7116"/>
                  <a:pt x="17350" y="7116"/>
                </a:cubicBezTo>
                <a:cubicBezTo>
                  <a:pt x="17333" y="7116"/>
                  <a:pt x="17226" y="7065"/>
                  <a:pt x="17115" y="7002"/>
                </a:cubicBezTo>
                <a:cubicBezTo>
                  <a:pt x="16919" y="6891"/>
                  <a:pt x="16818" y="6849"/>
                  <a:pt x="16614" y="6799"/>
                </a:cubicBezTo>
                <a:cubicBezTo>
                  <a:pt x="16558" y="6785"/>
                  <a:pt x="16457" y="6759"/>
                  <a:pt x="16390" y="6742"/>
                </a:cubicBezTo>
                <a:cubicBezTo>
                  <a:pt x="16323" y="6724"/>
                  <a:pt x="16181" y="6702"/>
                  <a:pt x="16074" y="6695"/>
                </a:cubicBezTo>
                <a:lnTo>
                  <a:pt x="15880" y="6681"/>
                </a:lnTo>
                <a:lnTo>
                  <a:pt x="15793" y="6528"/>
                </a:lnTo>
                <a:cubicBezTo>
                  <a:pt x="15744" y="6444"/>
                  <a:pt x="15649" y="6337"/>
                  <a:pt x="15583" y="6291"/>
                </a:cubicBezTo>
                <a:cubicBezTo>
                  <a:pt x="15427" y="6184"/>
                  <a:pt x="15181" y="6071"/>
                  <a:pt x="15103" y="6071"/>
                </a:cubicBezTo>
                <a:cubicBezTo>
                  <a:pt x="15069" y="6071"/>
                  <a:pt x="15029" y="6059"/>
                  <a:pt x="15015" y="6046"/>
                </a:cubicBezTo>
                <a:cubicBezTo>
                  <a:pt x="15000" y="6031"/>
                  <a:pt x="14719" y="6022"/>
                  <a:pt x="14306" y="6022"/>
                </a:cubicBezTo>
                <a:lnTo>
                  <a:pt x="13622" y="6022"/>
                </a:lnTo>
                <a:lnTo>
                  <a:pt x="13622" y="5889"/>
                </a:lnTo>
                <a:cubicBezTo>
                  <a:pt x="13622" y="5817"/>
                  <a:pt x="13644" y="5745"/>
                  <a:pt x="13671" y="5728"/>
                </a:cubicBezTo>
                <a:cubicBezTo>
                  <a:pt x="13698" y="5712"/>
                  <a:pt x="13815" y="5698"/>
                  <a:pt x="13933" y="5698"/>
                </a:cubicBezTo>
                <a:cubicBezTo>
                  <a:pt x="14051" y="5698"/>
                  <a:pt x="14148" y="5686"/>
                  <a:pt x="14148" y="5673"/>
                </a:cubicBezTo>
                <a:cubicBezTo>
                  <a:pt x="14148" y="5659"/>
                  <a:pt x="14174" y="5647"/>
                  <a:pt x="14208" y="5647"/>
                </a:cubicBezTo>
                <a:cubicBezTo>
                  <a:pt x="14383" y="5647"/>
                  <a:pt x="14764" y="5421"/>
                  <a:pt x="14887" y="5242"/>
                </a:cubicBezTo>
                <a:cubicBezTo>
                  <a:pt x="14971" y="5120"/>
                  <a:pt x="14976" y="5073"/>
                  <a:pt x="14988" y="4268"/>
                </a:cubicBezTo>
                <a:cubicBezTo>
                  <a:pt x="15003" y="3230"/>
                  <a:pt x="14943" y="2064"/>
                  <a:pt x="14871" y="1941"/>
                </a:cubicBezTo>
                <a:cubicBezTo>
                  <a:pt x="14759" y="1753"/>
                  <a:pt x="14045" y="1269"/>
                  <a:pt x="13878" y="1269"/>
                </a:cubicBezTo>
                <a:cubicBezTo>
                  <a:pt x="13853" y="1269"/>
                  <a:pt x="13812" y="1252"/>
                  <a:pt x="13783" y="1230"/>
                </a:cubicBezTo>
                <a:cubicBezTo>
                  <a:pt x="13712" y="1178"/>
                  <a:pt x="13424" y="1094"/>
                  <a:pt x="13314" y="1094"/>
                </a:cubicBezTo>
                <a:cubicBezTo>
                  <a:pt x="13264" y="1094"/>
                  <a:pt x="13217" y="1086"/>
                  <a:pt x="13210" y="1076"/>
                </a:cubicBezTo>
                <a:cubicBezTo>
                  <a:pt x="13192" y="1051"/>
                  <a:pt x="12906" y="970"/>
                  <a:pt x="12836" y="970"/>
                </a:cubicBezTo>
                <a:cubicBezTo>
                  <a:pt x="12753" y="970"/>
                  <a:pt x="12733" y="912"/>
                  <a:pt x="12733" y="676"/>
                </a:cubicBezTo>
                <a:cubicBezTo>
                  <a:pt x="12733" y="500"/>
                  <a:pt x="12715" y="444"/>
                  <a:pt x="12646" y="373"/>
                </a:cubicBezTo>
                <a:cubicBezTo>
                  <a:pt x="12545" y="271"/>
                  <a:pt x="12457" y="226"/>
                  <a:pt x="12359" y="225"/>
                </a:cubicBezTo>
                <a:cubicBezTo>
                  <a:pt x="12320" y="225"/>
                  <a:pt x="12288" y="212"/>
                  <a:pt x="12288" y="198"/>
                </a:cubicBezTo>
                <a:cubicBezTo>
                  <a:pt x="12288" y="185"/>
                  <a:pt x="12257" y="175"/>
                  <a:pt x="12220" y="175"/>
                </a:cubicBezTo>
                <a:cubicBezTo>
                  <a:pt x="12142" y="175"/>
                  <a:pt x="11925" y="134"/>
                  <a:pt x="11732" y="84"/>
                </a:cubicBezTo>
                <a:cubicBezTo>
                  <a:pt x="11659" y="65"/>
                  <a:pt x="11538" y="50"/>
                  <a:pt x="11462" y="50"/>
                </a:cubicBezTo>
                <a:cubicBezTo>
                  <a:pt x="11386" y="50"/>
                  <a:pt x="11312" y="39"/>
                  <a:pt x="11298" y="25"/>
                </a:cubicBezTo>
                <a:cubicBezTo>
                  <a:pt x="11284" y="11"/>
                  <a:pt x="11069" y="0"/>
                  <a:pt x="10791" y="0"/>
                </a:cubicBezTo>
                <a:close/>
              </a:path>
            </a:pathLst>
          </a:cu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ID="10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7" dur="2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98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دائرة"/>
          <p:cNvSpPr/>
          <p:nvPr/>
        </p:nvSpPr>
        <p:spPr>
          <a:xfrm>
            <a:off x="5616819" y="452324"/>
            <a:ext cx="6868915" cy="6868914"/>
          </a:xfrm>
          <a:prstGeom prst="ellipse">
            <a:avLst/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203" name="IMG_1367.jpeg" descr="IMG_1367.jpeg"/>
          <p:cNvPicPr>
            <a:picLocks noChangeAspect="0"/>
          </p:cNvPicPr>
          <p:nvPr/>
        </p:nvPicPr>
        <p:blipFill>
          <a:blip r:embed="rId2">
            <a:extLst/>
          </a:blip>
          <a:srcRect l="19829" t="11487" r="20421" b="11240"/>
          <a:stretch>
            <a:fillRect/>
          </a:stretch>
        </p:blipFill>
        <p:spPr>
          <a:xfrm flipH="1">
            <a:off x="288897" y="1793941"/>
            <a:ext cx="5732884" cy="736251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85" h="21598" fill="norm" stroke="1" extrusionOk="0">
                <a:moveTo>
                  <a:pt x="15194" y="0"/>
                </a:moveTo>
                <a:cubicBezTo>
                  <a:pt x="14528" y="0"/>
                  <a:pt x="14161" y="20"/>
                  <a:pt x="13984" y="66"/>
                </a:cubicBezTo>
                <a:cubicBezTo>
                  <a:pt x="13362" y="227"/>
                  <a:pt x="12831" y="456"/>
                  <a:pt x="12401" y="747"/>
                </a:cubicBezTo>
                <a:cubicBezTo>
                  <a:pt x="11706" y="1218"/>
                  <a:pt x="11342" y="1719"/>
                  <a:pt x="11073" y="2581"/>
                </a:cubicBezTo>
                <a:cubicBezTo>
                  <a:pt x="11015" y="2767"/>
                  <a:pt x="10957" y="2845"/>
                  <a:pt x="10852" y="2879"/>
                </a:cubicBezTo>
                <a:cubicBezTo>
                  <a:pt x="10733" y="2917"/>
                  <a:pt x="10708" y="2961"/>
                  <a:pt x="10708" y="3140"/>
                </a:cubicBezTo>
                <a:cubicBezTo>
                  <a:pt x="10708" y="3350"/>
                  <a:pt x="10714" y="3355"/>
                  <a:pt x="10947" y="3395"/>
                </a:cubicBezTo>
                <a:cubicBezTo>
                  <a:pt x="11150" y="3429"/>
                  <a:pt x="11188" y="3456"/>
                  <a:pt x="11204" y="3572"/>
                </a:cubicBezTo>
                <a:cubicBezTo>
                  <a:pt x="11246" y="3878"/>
                  <a:pt x="11489" y="4373"/>
                  <a:pt x="11632" y="4440"/>
                </a:cubicBezTo>
                <a:cubicBezTo>
                  <a:pt x="11766" y="4504"/>
                  <a:pt x="11777" y="4542"/>
                  <a:pt x="11786" y="5073"/>
                </a:cubicBezTo>
                <a:cubicBezTo>
                  <a:pt x="11791" y="5384"/>
                  <a:pt x="11821" y="5712"/>
                  <a:pt x="11854" y="5801"/>
                </a:cubicBezTo>
                <a:cubicBezTo>
                  <a:pt x="11933" y="6013"/>
                  <a:pt x="12251" y="6230"/>
                  <a:pt x="12648" y="6342"/>
                </a:cubicBezTo>
                <a:lnTo>
                  <a:pt x="12966" y="6432"/>
                </a:lnTo>
                <a:lnTo>
                  <a:pt x="12966" y="6679"/>
                </a:lnTo>
                <a:cubicBezTo>
                  <a:pt x="12966" y="6915"/>
                  <a:pt x="12958" y="6925"/>
                  <a:pt x="12775" y="6954"/>
                </a:cubicBezTo>
                <a:cubicBezTo>
                  <a:pt x="12670" y="6970"/>
                  <a:pt x="12312" y="6986"/>
                  <a:pt x="11980" y="6990"/>
                </a:cubicBezTo>
                <a:cubicBezTo>
                  <a:pt x="10889" y="7000"/>
                  <a:pt x="10831" y="7020"/>
                  <a:pt x="10743" y="7416"/>
                </a:cubicBezTo>
                <a:cubicBezTo>
                  <a:pt x="10711" y="7555"/>
                  <a:pt x="10654" y="7606"/>
                  <a:pt x="10420" y="7705"/>
                </a:cubicBezTo>
                <a:cubicBezTo>
                  <a:pt x="10264" y="7771"/>
                  <a:pt x="9930" y="7967"/>
                  <a:pt x="9676" y="8140"/>
                </a:cubicBezTo>
                <a:cubicBezTo>
                  <a:pt x="8447" y="8977"/>
                  <a:pt x="8253" y="9073"/>
                  <a:pt x="7700" y="9133"/>
                </a:cubicBezTo>
                <a:cubicBezTo>
                  <a:pt x="7404" y="9165"/>
                  <a:pt x="7394" y="9162"/>
                  <a:pt x="7324" y="9027"/>
                </a:cubicBezTo>
                <a:cubicBezTo>
                  <a:pt x="7258" y="8901"/>
                  <a:pt x="7219" y="8887"/>
                  <a:pt x="6887" y="8859"/>
                </a:cubicBezTo>
                <a:cubicBezTo>
                  <a:pt x="6490" y="8827"/>
                  <a:pt x="6417" y="8788"/>
                  <a:pt x="6364" y="8580"/>
                </a:cubicBezTo>
                <a:cubicBezTo>
                  <a:pt x="6244" y="8104"/>
                  <a:pt x="5938" y="6801"/>
                  <a:pt x="5846" y="6374"/>
                </a:cubicBezTo>
                <a:cubicBezTo>
                  <a:pt x="5786" y="6096"/>
                  <a:pt x="5711" y="5790"/>
                  <a:pt x="5677" y="5695"/>
                </a:cubicBezTo>
                <a:lnTo>
                  <a:pt x="5616" y="5524"/>
                </a:lnTo>
                <a:lnTo>
                  <a:pt x="5061" y="5524"/>
                </a:lnTo>
                <a:cubicBezTo>
                  <a:pt x="4757" y="5524"/>
                  <a:pt x="4393" y="5547"/>
                  <a:pt x="4253" y="5575"/>
                </a:cubicBezTo>
                <a:cubicBezTo>
                  <a:pt x="4113" y="5603"/>
                  <a:pt x="3728" y="5664"/>
                  <a:pt x="3395" y="5710"/>
                </a:cubicBezTo>
                <a:cubicBezTo>
                  <a:pt x="2186" y="5878"/>
                  <a:pt x="496" y="6126"/>
                  <a:pt x="269" y="6169"/>
                </a:cubicBezTo>
                <a:cubicBezTo>
                  <a:pt x="142" y="6193"/>
                  <a:pt x="22" y="6242"/>
                  <a:pt x="3" y="6276"/>
                </a:cubicBezTo>
                <a:cubicBezTo>
                  <a:pt x="-15" y="6311"/>
                  <a:pt x="51" y="6637"/>
                  <a:pt x="150" y="7000"/>
                </a:cubicBezTo>
                <a:cubicBezTo>
                  <a:pt x="249" y="7364"/>
                  <a:pt x="392" y="7899"/>
                  <a:pt x="467" y="8190"/>
                </a:cubicBezTo>
                <a:cubicBezTo>
                  <a:pt x="720" y="9173"/>
                  <a:pt x="795" y="9453"/>
                  <a:pt x="855" y="9637"/>
                </a:cubicBezTo>
                <a:cubicBezTo>
                  <a:pt x="888" y="9738"/>
                  <a:pt x="975" y="10071"/>
                  <a:pt x="1048" y="10374"/>
                </a:cubicBezTo>
                <a:cubicBezTo>
                  <a:pt x="1121" y="10678"/>
                  <a:pt x="1203" y="11008"/>
                  <a:pt x="1232" y="11109"/>
                </a:cubicBezTo>
                <a:cubicBezTo>
                  <a:pt x="1336" y="11480"/>
                  <a:pt x="1497" y="12087"/>
                  <a:pt x="1616" y="12557"/>
                </a:cubicBezTo>
                <a:cubicBezTo>
                  <a:pt x="1683" y="12822"/>
                  <a:pt x="1783" y="13215"/>
                  <a:pt x="1838" y="13430"/>
                </a:cubicBezTo>
                <a:cubicBezTo>
                  <a:pt x="1894" y="13645"/>
                  <a:pt x="1955" y="13890"/>
                  <a:pt x="1976" y="13973"/>
                </a:cubicBezTo>
                <a:cubicBezTo>
                  <a:pt x="1996" y="14056"/>
                  <a:pt x="2058" y="14140"/>
                  <a:pt x="2115" y="14160"/>
                </a:cubicBezTo>
                <a:cubicBezTo>
                  <a:pt x="2334" y="14239"/>
                  <a:pt x="2950" y="14315"/>
                  <a:pt x="3138" y="14288"/>
                </a:cubicBezTo>
                <a:cubicBezTo>
                  <a:pt x="3248" y="14272"/>
                  <a:pt x="3886" y="14116"/>
                  <a:pt x="4558" y="13941"/>
                </a:cubicBezTo>
                <a:cubicBezTo>
                  <a:pt x="5230" y="13767"/>
                  <a:pt x="6154" y="13527"/>
                  <a:pt x="6612" y="13409"/>
                </a:cubicBezTo>
                <a:lnTo>
                  <a:pt x="7446" y="13195"/>
                </a:lnTo>
                <a:lnTo>
                  <a:pt x="7366" y="12841"/>
                </a:lnTo>
                <a:cubicBezTo>
                  <a:pt x="7321" y="12647"/>
                  <a:pt x="7220" y="12223"/>
                  <a:pt x="7144" y="11900"/>
                </a:cubicBezTo>
                <a:cubicBezTo>
                  <a:pt x="7068" y="11578"/>
                  <a:pt x="7023" y="11284"/>
                  <a:pt x="7043" y="11246"/>
                </a:cubicBezTo>
                <a:cubicBezTo>
                  <a:pt x="7066" y="11202"/>
                  <a:pt x="7167" y="11177"/>
                  <a:pt x="7333" y="11177"/>
                </a:cubicBezTo>
                <a:cubicBezTo>
                  <a:pt x="7497" y="11177"/>
                  <a:pt x="7626" y="11148"/>
                  <a:pt x="7700" y="11092"/>
                </a:cubicBezTo>
                <a:cubicBezTo>
                  <a:pt x="7791" y="11024"/>
                  <a:pt x="8018" y="10991"/>
                  <a:pt x="8822" y="10927"/>
                </a:cubicBezTo>
                <a:cubicBezTo>
                  <a:pt x="9510" y="10873"/>
                  <a:pt x="9852" y="10862"/>
                  <a:pt x="9897" y="10895"/>
                </a:cubicBezTo>
                <a:cubicBezTo>
                  <a:pt x="9941" y="10927"/>
                  <a:pt x="9916" y="11157"/>
                  <a:pt x="9819" y="11622"/>
                </a:cubicBezTo>
                <a:cubicBezTo>
                  <a:pt x="9596" y="12691"/>
                  <a:pt x="9589" y="12810"/>
                  <a:pt x="9744" y="12906"/>
                </a:cubicBezTo>
                <a:cubicBezTo>
                  <a:pt x="9817" y="12951"/>
                  <a:pt x="9858" y="13006"/>
                  <a:pt x="9837" y="13031"/>
                </a:cubicBezTo>
                <a:cubicBezTo>
                  <a:pt x="9787" y="13089"/>
                  <a:pt x="9798" y="13875"/>
                  <a:pt x="9849" y="13935"/>
                </a:cubicBezTo>
                <a:cubicBezTo>
                  <a:pt x="9871" y="13961"/>
                  <a:pt x="9957" y="13982"/>
                  <a:pt x="10040" y="13982"/>
                </a:cubicBezTo>
                <a:cubicBezTo>
                  <a:pt x="10251" y="13982"/>
                  <a:pt x="10269" y="14025"/>
                  <a:pt x="10137" y="14221"/>
                </a:cubicBezTo>
                <a:cubicBezTo>
                  <a:pt x="9755" y="14789"/>
                  <a:pt x="9771" y="15734"/>
                  <a:pt x="10172" y="16193"/>
                </a:cubicBezTo>
                <a:cubicBezTo>
                  <a:pt x="10325" y="16369"/>
                  <a:pt x="10327" y="16381"/>
                  <a:pt x="10327" y="17541"/>
                </a:cubicBezTo>
                <a:lnTo>
                  <a:pt x="10327" y="18710"/>
                </a:lnTo>
                <a:lnTo>
                  <a:pt x="10172" y="18800"/>
                </a:lnTo>
                <a:cubicBezTo>
                  <a:pt x="10086" y="18848"/>
                  <a:pt x="9892" y="18913"/>
                  <a:pt x="9741" y="18944"/>
                </a:cubicBezTo>
                <a:lnTo>
                  <a:pt x="9468" y="18999"/>
                </a:lnTo>
                <a:lnTo>
                  <a:pt x="9468" y="19696"/>
                </a:lnTo>
                <a:lnTo>
                  <a:pt x="9468" y="20393"/>
                </a:lnTo>
                <a:lnTo>
                  <a:pt x="9851" y="20446"/>
                </a:lnTo>
                <a:cubicBezTo>
                  <a:pt x="10060" y="20475"/>
                  <a:pt x="10913" y="20597"/>
                  <a:pt x="11745" y="20718"/>
                </a:cubicBezTo>
                <a:lnTo>
                  <a:pt x="13259" y="20938"/>
                </a:lnTo>
                <a:lnTo>
                  <a:pt x="13513" y="20835"/>
                </a:lnTo>
                <a:cubicBezTo>
                  <a:pt x="13816" y="20711"/>
                  <a:pt x="13952" y="20736"/>
                  <a:pt x="13952" y="20914"/>
                </a:cubicBezTo>
                <a:lnTo>
                  <a:pt x="13952" y="21044"/>
                </a:lnTo>
                <a:lnTo>
                  <a:pt x="15654" y="21285"/>
                </a:lnTo>
                <a:cubicBezTo>
                  <a:pt x="16590" y="21417"/>
                  <a:pt x="17441" y="21544"/>
                  <a:pt x="17546" y="21567"/>
                </a:cubicBezTo>
                <a:cubicBezTo>
                  <a:pt x="17641" y="21588"/>
                  <a:pt x="17727" y="21599"/>
                  <a:pt x="17819" y="21597"/>
                </a:cubicBezTo>
                <a:cubicBezTo>
                  <a:pt x="18098" y="21591"/>
                  <a:pt x="18439" y="21463"/>
                  <a:pt x="19294" y="21088"/>
                </a:cubicBezTo>
                <a:lnTo>
                  <a:pt x="20408" y="20601"/>
                </a:lnTo>
                <a:lnTo>
                  <a:pt x="20408" y="17855"/>
                </a:lnTo>
                <a:lnTo>
                  <a:pt x="20408" y="15110"/>
                </a:lnTo>
                <a:lnTo>
                  <a:pt x="20700" y="15010"/>
                </a:lnTo>
                <a:cubicBezTo>
                  <a:pt x="20895" y="14943"/>
                  <a:pt x="21015" y="14865"/>
                  <a:pt x="21061" y="14778"/>
                </a:cubicBezTo>
                <a:cubicBezTo>
                  <a:pt x="21298" y="14325"/>
                  <a:pt x="21180" y="14023"/>
                  <a:pt x="20523" y="13400"/>
                </a:cubicBezTo>
                <a:lnTo>
                  <a:pt x="20364" y="13249"/>
                </a:lnTo>
                <a:lnTo>
                  <a:pt x="20594" y="13171"/>
                </a:lnTo>
                <a:cubicBezTo>
                  <a:pt x="20802" y="13099"/>
                  <a:pt x="20839" y="13054"/>
                  <a:pt x="20986" y="12720"/>
                </a:cubicBezTo>
                <a:cubicBezTo>
                  <a:pt x="21306" y="11993"/>
                  <a:pt x="21585" y="11127"/>
                  <a:pt x="21585" y="10860"/>
                </a:cubicBezTo>
                <a:cubicBezTo>
                  <a:pt x="21585" y="10712"/>
                  <a:pt x="21531" y="10470"/>
                  <a:pt x="21465" y="10322"/>
                </a:cubicBezTo>
                <a:cubicBezTo>
                  <a:pt x="21282" y="9907"/>
                  <a:pt x="20722" y="8915"/>
                  <a:pt x="20436" y="8496"/>
                </a:cubicBezTo>
                <a:cubicBezTo>
                  <a:pt x="20157" y="8089"/>
                  <a:pt x="20019" y="7957"/>
                  <a:pt x="19666" y="7766"/>
                </a:cubicBezTo>
                <a:cubicBezTo>
                  <a:pt x="19466" y="7657"/>
                  <a:pt x="19432" y="7609"/>
                  <a:pt x="19393" y="7384"/>
                </a:cubicBezTo>
                <a:cubicBezTo>
                  <a:pt x="19336" y="7053"/>
                  <a:pt x="19281" y="7037"/>
                  <a:pt x="18088" y="7000"/>
                </a:cubicBezTo>
                <a:lnTo>
                  <a:pt x="17166" y="6972"/>
                </a:lnTo>
                <a:lnTo>
                  <a:pt x="17166" y="6721"/>
                </a:lnTo>
                <a:lnTo>
                  <a:pt x="17166" y="6710"/>
                </a:lnTo>
                <a:cubicBezTo>
                  <a:pt x="17149" y="6686"/>
                  <a:pt x="17147" y="6666"/>
                  <a:pt x="17165" y="6649"/>
                </a:cubicBezTo>
                <a:lnTo>
                  <a:pt x="17163" y="6472"/>
                </a:lnTo>
                <a:lnTo>
                  <a:pt x="17540" y="6366"/>
                </a:lnTo>
                <a:cubicBezTo>
                  <a:pt x="18201" y="6180"/>
                  <a:pt x="18358" y="6010"/>
                  <a:pt x="18429" y="5392"/>
                </a:cubicBezTo>
                <a:cubicBezTo>
                  <a:pt x="18473" y="5014"/>
                  <a:pt x="18511" y="4937"/>
                  <a:pt x="18963" y="4348"/>
                </a:cubicBezTo>
                <a:cubicBezTo>
                  <a:pt x="19007" y="4290"/>
                  <a:pt x="19101" y="4080"/>
                  <a:pt x="19170" y="3882"/>
                </a:cubicBezTo>
                <a:cubicBezTo>
                  <a:pt x="19296" y="3524"/>
                  <a:pt x="19407" y="3409"/>
                  <a:pt x="19625" y="3409"/>
                </a:cubicBezTo>
                <a:cubicBezTo>
                  <a:pt x="19718" y="3409"/>
                  <a:pt x="19740" y="3371"/>
                  <a:pt x="19740" y="3207"/>
                </a:cubicBezTo>
                <a:cubicBezTo>
                  <a:pt x="19740" y="3045"/>
                  <a:pt x="19710" y="2992"/>
                  <a:pt x="19587" y="2934"/>
                </a:cubicBezTo>
                <a:cubicBezTo>
                  <a:pt x="19471" y="2879"/>
                  <a:pt x="19425" y="2802"/>
                  <a:pt x="19391" y="2617"/>
                </a:cubicBezTo>
                <a:cubicBezTo>
                  <a:pt x="19281" y="2008"/>
                  <a:pt x="18795" y="1272"/>
                  <a:pt x="18235" y="861"/>
                </a:cubicBezTo>
                <a:cubicBezTo>
                  <a:pt x="17812" y="551"/>
                  <a:pt x="17092" y="219"/>
                  <a:pt x="16578" y="99"/>
                </a:cubicBezTo>
                <a:cubicBezTo>
                  <a:pt x="16214" y="14"/>
                  <a:pt x="16004" y="-1"/>
                  <a:pt x="15194" y="0"/>
                </a:cubicBezTo>
                <a:close/>
              </a:path>
            </a:pathLst>
          </a:custGeom>
          <a:ln w="3175">
            <a:miter lim="400000"/>
          </a:ln>
        </p:spPr>
      </p:pic>
      <p:sp>
        <p:nvSpPr>
          <p:cNvPr id="204" name="تجميع"/>
          <p:cNvSpPr txBox="1"/>
          <p:nvPr/>
        </p:nvSpPr>
        <p:spPr>
          <a:xfrm>
            <a:off x="5451541" y="2212684"/>
            <a:ext cx="7034193" cy="354541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7093" tIns="27093" rIns="27093" bIns="27093" anchor="ctr"/>
          <a:lstStyle>
            <a:lvl1pPr>
              <a:defRPr sz="13100">
                <a:solidFill>
                  <a:srgbClr val="000000"/>
                </a:solidFill>
                <a:latin typeface="Tufuli Arabic DEMO Medium"/>
                <a:ea typeface="Tufuli Arabic DEMO Medium"/>
                <a:cs typeface="Tufuli Arabic DEMO Medium"/>
                <a:sym typeface="Tufuli Arabic DEMO Medium"/>
              </a:defRPr>
            </a:lvl1pPr>
          </a:lstStyle>
          <a:p>
            <a:pPr rtl="0">
              <a:defRPr/>
            </a:pPr>
            <a:r>
              <a:t>لنتعلم معاً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مستطيل مستدير الزوايا"/>
          <p:cNvSpPr/>
          <p:nvPr/>
        </p:nvSpPr>
        <p:spPr>
          <a:xfrm>
            <a:off x="622623" y="521750"/>
            <a:ext cx="11937287" cy="8683705"/>
          </a:xfrm>
          <a:prstGeom prst="roundRect">
            <a:avLst>
              <a:gd name="adj" fmla="val 9587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sp>
        <p:nvSpPr>
          <p:cNvPr id="207" name="مستطيل"/>
          <p:cNvSpPr/>
          <p:nvPr/>
        </p:nvSpPr>
        <p:spPr>
          <a:xfrm>
            <a:off x="9907409" y="1043234"/>
            <a:ext cx="1905001" cy="572871"/>
          </a:xfrm>
          <a:prstGeom prst="rect">
            <a:avLst/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sp>
        <p:nvSpPr>
          <p:cNvPr id="208" name="مستطيل"/>
          <p:cNvSpPr/>
          <p:nvPr/>
        </p:nvSpPr>
        <p:spPr>
          <a:xfrm>
            <a:off x="1110743" y="1043234"/>
            <a:ext cx="1905001" cy="572871"/>
          </a:xfrm>
          <a:prstGeom prst="rect">
            <a:avLst/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209" name="IMG_2869.jpeg" descr="IMG_2869.jpeg"/>
          <p:cNvPicPr>
            <a:picLocks noChangeAspect="0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92525" y="2115494"/>
            <a:ext cx="5775488" cy="5540238"/>
          </a:xfrm>
          <a:prstGeom prst="rect">
            <a:avLst/>
          </a:prstGeom>
          <a:ln w="3175">
            <a:miter lim="400000"/>
          </a:ln>
        </p:spPr>
      </p:pic>
      <p:pic>
        <p:nvPicPr>
          <p:cNvPr id="210" name="صورة 73" descr="صورة 73"/>
          <p:cNvPicPr>
            <a:picLocks noChangeAspect="0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437541" y="4671216"/>
            <a:ext cx="698246" cy="698246"/>
          </a:xfrm>
          <a:prstGeom prst="rect">
            <a:avLst/>
          </a:prstGeom>
          <a:ln w="3175">
            <a:miter lim="400000"/>
          </a:ln>
        </p:spPr>
      </p:pic>
      <p:sp>
        <p:nvSpPr>
          <p:cNvPr id="211" name="سهم إلى أعلى اليسار"/>
          <p:cNvSpPr/>
          <p:nvPr/>
        </p:nvSpPr>
        <p:spPr>
          <a:xfrm rot="2700000">
            <a:off x="4219600" y="4562128"/>
            <a:ext cx="460253" cy="3174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0" h="21564" fill="norm" stroke="1" extrusionOk="0">
                <a:moveTo>
                  <a:pt x="2412" y="3"/>
                </a:moveTo>
                <a:cubicBezTo>
                  <a:pt x="2357" y="9"/>
                  <a:pt x="2303" y="21"/>
                  <a:pt x="2248" y="40"/>
                </a:cubicBezTo>
                <a:cubicBezTo>
                  <a:pt x="1812" y="187"/>
                  <a:pt x="1490" y="722"/>
                  <a:pt x="1448" y="1371"/>
                </a:cubicBezTo>
                <a:cubicBezTo>
                  <a:pt x="1218" y="4869"/>
                  <a:pt x="664" y="7979"/>
                  <a:pt x="129" y="10988"/>
                </a:cubicBezTo>
                <a:cubicBezTo>
                  <a:pt x="94" y="11185"/>
                  <a:pt x="59" y="11382"/>
                  <a:pt x="24" y="11578"/>
                </a:cubicBezTo>
                <a:cubicBezTo>
                  <a:pt x="-80" y="12166"/>
                  <a:pt x="163" y="12766"/>
                  <a:pt x="568" y="12918"/>
                </a:cubicBezTo>
                <a:cubicBezTo>
                  <a:pt x="631" y="12941"/>
                  <a:pt x="695" y="12953"/>
                  <a:pt x="757" y="12953"/>
                </a:cubicBezTo>
                <a:cubicBezTo>
                  <a:pt x="1094" y="12953"/>
                  <a:pt x="1402" y="12623"/>
                  <a:pt x="1490" y="12127"/>
                </a:cubicBezTo>
                <a:cubicBezTo>
                  <a:pt x="1524" y="11932"/>
                  <a:pt x="1559" y="11735"/>
                  <a:pt x="1594" y="11538"/>
                </a:cubicBezTo>
                <a:cubicBezTo>
                  <a:pt x="1930" y="9647"/>
                  <a:pt x="2273" y="7717"/>
                  <a:pt x="2544" y="5664"/>
                </a:cubicBezTo>
                <a:cubicBezTo>
                  <a:pt x="3171" y="7974"/>
                  <a:pt x="4039" y="10088"/>
                  <a:pt x="5136" y="11968"/>
                </a:cubicBezTo>
                <a:cubicBezTo>
                  <a:pt x="6416" y="14162"/>
                  <a:pt x="8006" y="16038"/>
                  <a:pt x="9862" y="17545"/>
                </a:cubicBezTo>
                <a:cubicBezTo>
                  <a:pt x="11522" y="18894"/>
                  <a:pt x="13365" y="19928"/>
                  <a:pt x="15341" y="20617"/>
                </a:cubicBezTo>
                <a:cubicBezTo>
                  <a:pt x="17115" y="21237"/>
                  <a:pt x="18991" y="21564"/>
                  <a:pt x="20764" y="21564"/>
                </a:cubicBezTo>
                <a:cubicBezTo>
                  <a:pt x="21182" y="21564"/>
                  <a:pt x="21520" y="21072"/>
                  <a:pt x="21520" y="20465"/>
                </a:cubicBezTo>
                <a:cubicBezTo>
                  <a:pt x="21520" y="19858"/>
                  <a:pt x="21182" y="19366"/>
                  <a:pt x="20764" y="19366"/>
                </a:cubicBezTo>
                <a:lnTo>
                  <a:pt x="20764" y="19367"/>
                </a:lnTo>
                <a:cubicBezTo>
                  <a:pt x="19108" y="19367"/>
                  <a:pt x="17354" y="19060"/>
                  <a:pt x="15695" y="18480"/>
                </a:cubicBezTo>
                <a:cubicBezTo>
                  <a:pt x="13853" y="17837"/>
                  <a:pt x="12139" y="16877"/>
                  <a:pt x="10600" y="15627"/>
                </a:cubicBezTo>
                <a:cubicBezTo>
                  <a:pt x="8903" y="14248"/>
                  <a:pt x="7453" y="12540"/>
                  <a:pt x="6290" y="10547"/>
                </a:cubicBezTo>
                <a:cubicBezTo>
                  <a:pt x="5284" y="8824"/>
                  <a:pt x="4492" y="6881"/>
                  <a:pt x="3924" y="4754"/>
                </a:cubicBezTo>
                <a:cubicBezTo>
                  <a:pt x="4020" y="4864"/>
                  <a:pt x="4118" y="4971"/>
                  <a:pt x="4217" y="5076"/>
                </a:cubicBezTo>
                <a:cubicBezTo>
                  <a:pt x="4958" y="5857"/>
                  <a:pt x="6118" y="6832"/>
                  <a:pt x="7439" y="7039"/>
                </a:cubicBezTo>
                <a:cubicBezTo>
                  <a:pt x="7854" y="7104"/>
                  <a:pt x="8227" y="6668"/>
                  <a:pt x="8272" y="6064"/>
                </a:cubicBezTo>
                <a:cubicBezTo>
                  <a:pt x="8317" y="5461"/>
                  <a:pt x="8017" y="4919"/>
                  <a:pt x="7601" y="4854"/>
                </a:cubicBezTo>
                <a:cubicBezTo>
                  <a:pt x="7055" y="4768"/>
                  <a:pt x="6178" y="4428"/>
                  <a:pt x="5105" y="3297"/>
                </a:cubicBezTo>
                <a:cubicBezTo>
                  <a:pt x="4385" y="2537"/>
                  <a:pt x="3739" y="1575"/>
                  <a:pt x="3377" y="723"/>
                </a:cubicBezTo>
                <a:cubicBezTo>
                  <a:pt x="3169" y="235"/>
                  <a:pt x="2796" y="-36"/>
                  <a:pt x="2412" y="3"/>
                </a:cubicBezTo>
                <a:close/>
              </a:path>
            </a:pathLst>
          </a:custGeom>
          <a:solidFill>
            <a:srgbClr val="ED220D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sp>
        <p:nvSpPr>
          <p:cNvPr id="212" name="سهم إلى أعلى اليسار"/>
          <p:cNvSpPr/>
          <p:nvPr/>
        </p:nvSpPr>
        <p:spPr>
          <a:xfrm rot="2700000">
            <a:off x="4219600" y="4090689"/>
            <a:ext cx="460253" cy="3174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0" h="21564" fill="norm" stroke="1" extrusionOk="0">
                <a:moveTo>
                  <a:pt x="2412" y="3"/>
                </a:moveTo>
                <a:cubicBezTo>
                  <a:pt x="2357" y="9"/>
                  <a:pt x="2303" y="21"/>
                  <a:pt x="2248" y="40"/>
                </a:cubicBezTo>
                <a:cubicBezTo>
                  <a:pt x="1812" y="187"/>
                  <a:pt x="1490" y="722"/>
                  <a:pt x="1448" y="1371"/>
                </a:cubicBezTo>
                <a:cubicBezTo>
                  <a:pt x="1218" y="4869"/>
                  <a:pt x="664" y="7979"/>
                  <a:pt x="129" y="10988"/>
                </a:cubicBezTo>
                <a:cubicBezTo>
                  <a:pt x="94" y="11185"/>
                  <a:pt x="59" y="11382"/>
                  <a:pt x="24" y="11578"/>
                </a:cubicBezTo>
                <a:cubicBezTo>
                  <a:pt x="-80" y="12166"/>
                  <a:pt x="163" y="12766"/>
                  <a:pt x="568" y="12918"/>
                </a:cubicBezTo>
                <a:cubicBezTo>
                  <a:pt x="631" y="12941"/>
                  <a:pt x="695" y="12953"/>
                  <a:pt x="757" y="12953"/>
                </a:cubicBezTo>
                <a:cubicBezTo>
                  <a:pt x="1094" y="12953"/>
                  <a:pt x="1402" y="12623"/>
                  <a:pt x="1490" y="12127"/>
                </a:cubicBezTo>
                <a:cubicBezTo>
                  <a:pt x="1524" y="11932"/>
                  <a:pt x="1559" y="11735"/>
                  <a:pt x="1594" y="11538"/>
                </a:cubicBezTo>
                <a:cubicBezTo>
                  <a:pt x="1930" y="9647"/>
                  <a:pt x="2273" y="7717"/>
                  <a:pt x="2544" y="5664"/>
                </a:cubicBezTo>
                <a:cubicBezTo>
                  <a:pt x="3171" y="7974"/>
                  <a:pt x="4039" y="10088"/>
                  <a:pt x="5136" y="11968"/>
                </a:cubicBezTo>
                <a:cubicBezTo>
                  <a:pt x="6416" y="14162"/>
                  <a:pt x="8006" y="16038"/>
                  <a:pt x="9862" y="17545"/>
                </a:cubicBezTo>
                <a:cubicBezTo>
                  <a:pt x="11522" y="18894"/>
                  <a:pt x="13365" y="19928"/>
                  <a:pt x="15341" y="20617"/>
                </a:cubicBezTo>
                <a:cubicBezTo>
                  <a:pt x="17115" y="21237"/>
                  <a:pt x="18991" y="21564"/>
                  <a:pt x="20764" y="21564"/>
                </a:cubicBezTo>
                <a:cubicBezTo>
                  <a:pt x="21182" y="21564"/>
                  <a:pt x="21520" y="21072"/>
                  <a:pt x="21520" y="20465"/>
                </a:cubicBezTo>
                <a:cubicBezTo>
                  <a:pt x="21520" y="19858"/>
                  <a:pt x="21182" y="19366"/>
                  <a:pt x="20764" y="19366"/>
                </a:cubicBezTo>
                <a:lnTo>
                  <a:pt x="20764" y="19367"/>
                </a:lnTo>
                <a:cubicBezTo>
                  <a:pt x="19108" y="19367"/>
                  <a:pt x="17354" y="19060"/>
                  <a:pt x="15695" y="18480"/>
                </a:cubicBezTo>
                <a:cubicBezTo>
                  <a:pt x="13853" y="17837"/>
                  <a:pt x="12139" y="16877"/>
                  <a:pt x="10600" y="15627"/>
                </a:cubicBezTo>
                <a:cubicBezTo>
                  <a:pt x="8903" y="14248"/>
                  <a:pt x="7453" y="12540"/>
                  <a:pt x="6290" y="10547"/>
                </a:cubicBezTo>
                <a:cubicBezTo>
                  <a:pt x="5284" y="8824"/>
                  <a:pt x="4492" y="6881"/>
                  <a:pt x="3924" y="4754"/>
                </a:cubicBezTo>
                <a:cubicBezTo>
                  <a:pt x="4020" y="4864"/>
                  <a:pt x="4118" y="4971"/>
                  <a:pt x="4217" y="5076"/>
                </a:cubicBezTo>
                <a:cubicBezTo>
                  <a:pt x="4958" y="5857"/>
                  <a:pt x="6118" y="6832"/>
                  <a:pt x="7439" y="7039"/>
                </a:cubicBezTo>
                <a:cubicBezTo>
                  <a:pt x="7854" y="7104"/>
                  <a:pt x="8227" y="6668"/>
                  <a:pt x="8272" y="6064"/>
                </a:cubicBezTo>
                <a:cubicBezTo>
                  <a:pt x="8317" y="5461"/>
                  <a:pt x="8017" y="4919"/>
                  <a:pt x="7601" y="4854"/>
                </a:cubicBezTo>
                <a:cubicBezTo>
                  <a:pt x="7055" y="4768"/>
                  <a:pt x="6178" y="4428"/>
                  <a:pt x="5105" y="3297"/>
                </a:cubicBezTo>
                <a:cubicBezTo>
                  <a:pt x="4385" y="2537"/>
                  <a:pt x="3739" y="1575"/>
                  <a:pt x="3377" y="723"/>
                </a:cubicBezTo>
                <a:cubicBezTo>
                  <a:pt x="3169" y="235"/>
                  <a:pt x="2796" y="-36"/>
                  <a:pt x="2412" y="3"/>
                </a:cubicBezTo>
                <a:close/>
              </a:path>
            </a:pathLst>
          </a:custGeom>
          <a:solidFill>
            <a:srgbClr val="ED220D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sp>
        <p:nvSpPr>
          <p:cNvPr id="213" name="سهم إلى أعلى اليسار"/>
          <p:cNvSpPr/>
          <p:nvPr/>
        </p:nvSpPr>
        <p:spPr>
          <a:xfrm rot="2700000">
            <a:off x="4219600" y="3596820"/>
            <a:ext cx="460253" cy="3174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0" h="21564" fill="norm" stroke="1" extrusionOk="0">
                <a:moveTo>
                  <a:pt x="2412" y="3"/>
                </a:moveTo>
                <a:cubicBezTo>
                  <a:pt x="2357" y="9"/>
                  <a:pt x="2303" y="21"/>
                  <a:pt x="2248" y="40"/>
                </a:cubicBezTo>
                <a:cubicBezTo>
                  <a:pt x="1812" y="187"/>
                  <a:pt x="1490" y="722"/>
                  <a:pt x="1448" y="1371"/>
                </a:cubicBezTo>
                <a:cubicBezTo>
                  <a:pt x="1218" y="4869"/>
                  <a:pt x="664" y="7979"/>
                  <a:pt x="129" y="10988"/>
                </a:cubicBezTo>
                <a:cubicBezTo>
                  <a:pt x="94" y="11185"/>
                  <a:pt x="59" y="11382"/>
                  <a:pt x="24" y="11578"/>
                </a:cubicBezTo>
                <a:cubicBezTo>
                  <a:pt x="-80" y="12166"/>
                  <a:pt x="163" y="12766"/>
                  <a:pt x="568" y="12918"/>
                </a:cubicBezTo>
                <a:cubicBezTo>
                  <a:pt x="631" y="12941"/>
                  <a:pt x="695" y="12953"/>
                  <a:pt x="757" y="12953"/>
                </a:cubicBezTo>
                <a:cubicBezTo>
                  <a:pt x="1094" y="12953"/>
                  <a:pt x="1402" y="12623"/>
                  <a:pt x="1490" y="12127"/>
                </a:cubicBezTo>
                <a:cubicBezTo>
                  <a:pt x="1524" y="11932"/>
                  <a:pt x="1559" y="11735"/>
                  <a:pt x="1594" y="11538"/>
                </a:cubicBezTo>
                <a:cubicBezTo>
                  <a:pt x="1930" y="9647"/>
                  <a:pt x="2273" y="7717"/>
                  <a:pt x="2544" y="5664"/>
                </a:cubicBezTo>
                <a:cubicBezTo>
                  <a:pt x="3171" y="7974"/>
                  <a:pt x="4039" y="10088"/>
                  <a:pt x="5136" y="11968"/>
                </a:cubicBezTo>
                <a:cubicBezTo>
                  <a:pt x="6416" y="14162"/>
                  <a:pt x="8006" y="16038"/>
                  <a:pt x="9862" y="17545"/>
                </a:cubicBezTo>
                <a:cubicBezTo>
                  <a:pt x="11522" y="18894"/>
                  <a:pt x="13365" y="19928"/>
                  <a:pt x="15341" y="20617"/>
                </a:cubicBezTo>
                <a:cubicBezTo>
                  <a:pt x="17115" y="21237"/>
                  <a:pt x="18991" y="21564"/>
                  <a:pt x="20764" y="21564"/>
                </a:cubicBezTo>
                <a:cubicBezTo>
                  <a:pt x="21182" y="21564"/>
                  <a:pt x="21520" y="21072"/>
                  <a:pt x="21520" y="20465"/>
                </a:cubicBezTo>
                <a:cubicBezTo>
                  <a:pt x="21520" y="19858"/>
                  <a:pt x="21182" y="19366"/>
                  <a:pt x="20764" y="19366"/>
                </a:cubicBezTo>
                <a:lnTo>
                  <a:pt x="20764" y="19367"/>
                </a:lnTo>
                <a:cubicBezTo>
                  <a:pt x="19108" y="19367"/>
                  <a:pt x="17354" y="19060"/>
                  <a:pt x="15695" y="18480"/>
                </a:cubicBezTo>
                <a:cubicBezTo>
                  <a:pt x="13853" y="17837"/>
                  <a:pt x="12139" y="16877"/>
                  <a:pt x="10600" y="15627"/>
                </a:cubicBezTo>
                <a:cubicBezTo>
                  <a:pt x="8903" y="14248"/>
                  <a:pt x="7453" y="12540"/>
                  <a:pt x="6290" y="10547"/>
                </a:cubicBezTo>
                <a:cubicBezTo>
                  <a:pt x="5284" y="8824"/>
                  <a:pt x="4492" y="6881"/>
                  <a:pt x="3924" y="4754"/>
                </a:cubicBezTo>
                <a:cubicBezTo>
                  <a:pt x="4020" y="4864"/>
                  <a:pt x="4118" y="4971"/>
                  <a:pt x="4217" y="5076"/>
                </a:cubicBezTo>
                <a:cubicBezTo>
                  <a:pt x="4958" y="5857"/>
                  <a:pt x="6118" y="6832"/>
                  <a:pt x="7439" y="7039"/>
                </a:cubicBezTo>
                <a:cubicBezTo>
                  <a:pt x="7854" y="7104"/>
                  <a:pt x="8227" y="6668"/>
                  <a:pt x="8272" y="6064"/>
                </a:cubicBezTo>
                <a:cubicBezTo>
                  <a:pt x="8317" y="5461"/>
                  <a:pt x="8017" y="4919"/>
                  <a:pt x="7601" y="4854"/>
                </a:cubicBezTo>
                <a:cubicBezTo>
                  <a:pt x="7055" y="4768"/>
                  <a:pt x="6178" y="4428"/>
                  <a:pt x="5105" y="3297"/>
                </a:cubicBezTo>
                <a:cubicBezTo>
                  <a:pt x="4385" y="2537"/>
                  <a:pt x="3739" y="1575"/>
                  <a:pt x="3377" y="723"/>
                </a:cubicBezTo>
                <a:cubicBezTo>
                  <a:pt x="3169" y="235"/>
                  <a:pt x="2796" y="-36"/>
                  <a:pt x="2412" y="3"/>
                </a:cubicBezTo>
                <a:close/>
              </a:path>
            </a:pathLst>
          </a:custGeom>
          <a:solidFill>
            <a:srgbClr val="ED220D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214" name="صورة 73" descr="صورة 73"/>
          <p:cNvPicPr>
            <a:picLocks noChangeAspect="0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437541" y="3153691"/>
            <a:ext cx="698246" cy="698246"/>
          </a:xfrm>
          <a:prstGeom prst="rect">
            <a:avLst/>
          </a:prstGeom>
          <a:ln w="3175">
            <a:miter lim="400000"/>
          </a:ln>
        </p:spPr>
      </p:pic>
      <p:pic>
        <p:nvPicPr>
          <p:cNvPr id="215" name="IMG_2868.jpeg" descr="IMG_2868.jpeg"/>
          <p:cNvPicPr>
            <a:picLocks noChangeAspect="1"/>
          </p:cNvPicPr>
          <p:nvPr/>
        </p:nvPicPr>
        <p:blipFill>
          <a:blip r:embed="rId4">
            <a:extLst/>
          </a:blip>
          <a:srcRect l="14554" t="44378" r="38236" b="51922"/>
          <a:stretch>
            <a:fillRect/>
          </a:stretch>
        </p:blipFill>
        <p:spPr>
          <a:xfrm>
            <a:off x="1252509" y="8064866"/>
            <a:ext cx="6899582" cy="700511"/>
          </a:xfrm>
          <a:prstGeom prst="rect">
            <a:avLst/>
          </a:prstGeom>
          <a:ln w="3175">
            <a:miter lim="400000"/>
          </a:ln>
        </p:spPr>
      </p:pic>
      <p:pic>
        <p:nvPicPr>
          <p:cNvPr id="216" name="IMG_1459.jpeg" descr="IMG_1459.jpe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2872034" y="857222"/>
            <a:ext cx="4259427" cy="1192177"/>
          </a:xfrm>
          <a:prstGeom prst="rect">
            <a:avLst/>
          </a:prstGeom>
          <a:ln w="3175">
            <a:miter lim="400000"/>
          </a:ln>
        </p:spPr>
      </p:pic>
      <p:sp>
        <p:nvSpPr>
          <p:cNvPr id="217" name="أوجد الناتج:"/>
          <p:cNvSpPr txBox="1"/>
          <p:nvPr/>
        </p:nvSpPr>
        <p:spPr>
          <a:xfrm>
            <a:off x="8762097" y="727104"/>
            <a:ext cx="3393286" cy="889001"/>
          </a:xfrm>
          <a:prstGeom prst="rect">
            <a:avLst/>
          </a:prstGeom>
          <a:solidFill>
            <a:srgbClr val="D2EFFD"/>
          </a:solidFill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 defTabSz="825500">
              <a:defRPr sz="6000">
                <a:solidFill>
                  <a:srgbClr val="000000"/>
                </a:solidFill>
                <a:latin typeface="Beirut Regular"/>
                <a:ea typeface="Beirut Regular"/>
                <a:cs typeface="Beirut Regular"/>
                <a:sym typeface="Beirut Regular"/>
              </a:defRPr>
            </a:lvl1pPr>
          </a:lstStyle>
          <a:p>
            <a:pPr rtl="0">
              <a:defRPr/>
            </a:pPr>
            <a:r>
              <a:t>أوجد الناتج:</a:t>
            </a:r>
          </a:p>
        </p:txBody>
      </p:sp>
      <p:pic>
        <p:nvPicPr>
          <p:cNvPr id="218" name="IMG_1460.jpeg" descr="IMG_1460.jpeg"/>
          <p:cNvPicPr>
            <a:picLocks noChangeAspect="1"/>
          </p:cNvPicPr>
          <p:nvPr/>
        </p:nvPicPr>
        <p:blipFill>
          <a:blip r:embed="rId6">
            <a:extLst/>
          </a:blip>
          <a:srcRect l="2142" t="2525" r="1432" b="239"/>
          <a:stretch>
            <a:fillRect/>
          </a:stretch>
        </p:blipFill>
        <p:spPr>
          <a:xfrm>
            <a:off x="7443379" y="2269230"/>
            <a:ext cx="4673618" cy="26713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584" y="0"/>
                </a:moveTo>
                <a:lnTo>
                  <a:pt x="439" y="125"/>
                </a:lnTo>
                <a:cubicBezTo>
                  <a:pt x="417" y="143"/>
                  <a:pt x="396" y="162"/>
                  <a:pt x="376" y="183"/>
                </a:cubicBezTo>
                <a:cubicBezTo>
                  <a:pt x="298" y="270"/>
                  <a:pt x="236" y="373"/>
                  <a:pt x="180" y="504"/>
                </a:cubicBezTo>
                <a:cubicBezTo>
                  <a:pt x="178" y="509"/>
                  <a:pt x="176" y="512"/>
                  <a:pt x="175" y="517"/>
                </a:cubicBezTo>
                <a:cubicBezTo>
                  <a:pt x="169" y="531"/>
                  <a:pt x="164" y="546"/>
                  <a:pt x="158" y="562"/>
                </a:cubicBezTo>
                <a:cubicBezTo>
                  <a:pt x="140" y="612"/>
                  <a:pt x="122" y="667"/>
                  <a:pt x="103" y="732"/>
                </a:cubicBezTo>
                <a:lnTo>
                  <a:pt x="35" y="963"/>
                </a:lnTo>
                <a:cubicBezTo>
                  <a:pt x="34" y="971"/>
                  <a:pt x="31" y="980"/>
                  <a:pt x="30" y="988"/>
                </a:cubicBezTo>
                <a:cubicBezTo>
                  <a:pt x="20" y="1050"/>
                  <a:pt x="15" y="1391"/>
                  <a:pt x="9" y="1890"/>
                </a:cubicBezTo>
                <a:lnTo>
                  <a:pt x="0" y="8533"/>
                </a:lnTo>
                <a:cubicBezTo>
                  <a:pt x="0" y="8763"/>
                  <a:pt x="1" y="8842"/>
                  <a:pt x="0" y="9059"/>
                </a:cubicBezTo>
                <a:lnTo>
                  <a:pt x="8" y="15195"/>
                </a:lnTo>
                <a:cubicBezTo>
                  <a:pt x="20" y="16025"/>
                  <a:pt x="45" y="16386"/>
                  <a:pt x="90" y="16562"/>
                </a:cubicBezTo>
                <a:cubicBezTo>
                  <a:pt x="108" y="16618"/>
                  <a:pt x="128" y="16672"/>
                  <a:pt x="149" y="16722"/>
                </a:cubicBezTo>
                <a:cubicBezTo>
                  <a:pt x="164" y="16753"/>
                  <a:pt x="177" y="16780"/>
                  <a:pt x="195" y="16819"/>
                </a:cubicBezTo>
                <a:cubicBezTo>
                  <a:pt x="250" y="16936"/>
                  <a:pt x="362" y="17091"/>
                  <a:pt x="442" y="17159"/>
                </a:cubicBezTo>
                <a:lnTo>
                  <a:pt x="466" y="17178"/>
                </a:lnTo>
                <a:cubicBezTo>
                  <a:pt x="479" y="17187"/>
                  <a:pt x="492" y="17196"/>
                  <a:pt x="518" y="17204"/>
                </a:cubicBezTo>
                <a:cubicBezTo>
                  <a:pt x="519" y="17204"/>
                  <a:pt x="518" y="17203"/>
                  <a:pt x="519" y="17204"/>
                </a:cubicBezTo>
                <a:cubicBezTo>
                  <a:pt x="520" y="17204"/>
                  <a:pt x="520" y="17203"/>
                  <a:pt x="521" y="17204"/>
                </a:cubicBezTo>
                <a:cubicBezTo>
                  <a:pt x="537" y="17208"/>
                  <a:pt x="575" y="17213"/>
                  <a:pt x="600" y="17216"/>
                </a:cubicBezTo>
                <a:cubicBezTo>
                  <a:pt x="628" y="17221"/>
                  <a:pt x="647" y="17226"/>
                  <a:pt x="686" y="17229"/>
                </a:cubicBezTo>
                <a:cubicBezTo>
                  <a:pt x="700" y="17231"/>
                  <a:pt x="711" y="17231"/>
                  <a:pt x="727" y="17233"/>
                </a:cubicBezTo>
                <a:cubicBezTo>
                  <a:pt x="770" y="17236"/>
                  <a:pt x="846" y="17239"/>
                  <a:pt x="906" y="17242"/>
                </a:cubicBezTo>
                <a:cubicBezTo>
                  <a:pt x="1116" y="17252"/>
                  <a:pt x="1435" y="17259"/>
                  <a:pt x="1915" y="17265"/>
                </a:cubicBezTo>
                <a:cubicBezTo>
                  <a:pt x="3088" y="17278"/>
                  <a:pt x="5218" y="17280"/>
                  <a:pt x="9311" y="17281"/>
                </a:cubicBezTo>
                <a:cubicBezTo>
                  <a:pt x="11835" y="17281"/>
                  <a:pt x="13946" y="17288"/>
                  <a:pt x="15481" y="17297"/>
                </a:cubicBezTo>
                <a:cubicBezTo>
                  <a:pt x="15486" y="17297"/>
                  <a:pt x="15498" y="17297"/>
                  <a:pt x="15503" y="17297"/>
                </a:cubicBezTo>
                <a:cubicBezTo>
                  <a:pt x="15912" y="17299"/>
                  <a:pt x="16206" y="17300"/>
                  <a:pt x="16517" y="17303"/>
                </a:cubicBezTo>
                <a:cubicBezTo>
                  <a:pt x="16528" y="17303"/>
                  <a:pt x="16538" y="17303"/>
                  <a:pt x="16549" y="17303"/>
                </a:cubicBezTo>
                <a:cubicBezTo>
                  <a:pt x="16700" y="17304"/>
                  <a:pt x="16896" y="17308"/>
                  <a:pt x="17024" y="17310"/>
                </a:cubicBezTo>
                <a:cubicBezTo>
                  <a:pt x="17115" y="17311"/>
                  <a:pt x="17280" y="17312"/>
                  <a:pt x="17359" y="17313"/>
                </a:cubicBezTo>
                <a:cubicBezTo>
                  <a:pt x="17363" y="17313"/>
                  <a:pt x="17371" y="17313"/>
                  <a:pt x="17374" y="17313"/>
                </a:cubicBezTo>
                <a:cubicBezTo>
                  <a:pt x="17386" y="17313"/>
                  <a:pt x="17385" y="17313"/>
                  <a:pt x="17394" y="17313"/>
                </a:cubicBezTo>
                <a:cubicBezTo>
                  <a:pt x="17398" y="17313"/>
                  <a:pt x="17405" y="17313"/>
                  <a:pt x="17409" y="17313"/>
                </a:cubicBezTo>
                <a:cubicBezTo>
                  <a:pt x="17414" y="17313"/>
                  <a:pt x="17418" y="17313"/>
                  <a:pt x="17423" y="17313"/>
                </a:cubicBezTo>
                <a:cubicBezTo>
                  <a:pt x="17688" y="17317"/>
                  <a:pt x="17850" y="17323"/>
                  <a:pt x="17946" y="17329"/>
                </a:cubicBezTo>
                <a:cubicBezTo>
                  <a:pt x="17967" y="17330"/>
                  <a:pt x="18054" y="17331"/>
                  <a:pt x="18054" y="17332"/>
                </a:cubicBezTo>
                <a:cubicBezTo>
                  <a:pt x="18055" y="17332"/>
                  <a:pt x="18054" y="17335"/>
                  <a:pt x="18054" y="17335"/>
                </a:cubicBezTo>
                <a:cubicBezTo>
                  <a:pt x="18054" y="17335"/>
                  <a:pt x="18056" y="17338"/>
                  <a:pt x="18056" y="17338"/>
                </a:cubicBezTo>
                <a:cubicBezTo>
                  <a:pt x="18057" y="17339"/>
                  <a:pt x="18051" y="17355"/>
                  <a:pt x="18051" y="17358"/>
                </a:cubicBezTo>
                <a:cubicBezTo>
                  <a:pt x="18046" y="17423"/>
                  <a:pt x="17985" y="17647"/>
                  <a:pt x="17900" y="17906"/>
                </a:cubicBezTo>
                <a:cubicBezTo>
                  <a:pt x="17809" y="18185"/>
                  <a:pt x="17725" y="18440"/>
                  <a:pt x="17640" y="18699"/>
                </a:cubicBezTo>
                <a:cubicBezTo>
                  <a:pt x="17355" y="19591"/>
                  <a:pt x="17011" y="20639"/>
                  <a:pt x="16833" y="21148"/>
                </a:cubicBezTo>
                <a:cubicBezTo>
                  <a:pt x="16828" y="21161"/>
                  <a:pt x="16821" y="21186"/>
                  <a:pt x="16816" y="21199"/>
                </a:cubicBezTo>
                <a:cubicBezTo>
                  <a:pt x="16816" y="21201"/>
                  <a:pt x="16815" y="21204"/>
                  <a:pt x="16815" y="21205"/>
                </a:cubicBezTo>
                <a:cubicBezTo>
                  <a:pt x="16814" y="21208"/>
                  <a:pt x="16813" y="21210"/>
                  <a:pt x="16813" y="21212"/>
                </a:cubicBezTo>
                <a:cubicBezTo>
                  <a:pt x="16770" y="21334"/>
                  <a:pt x="16737" y="21422"/>
                  <a:pt x="16725" y="21449"/>
                </a:cubicBezTo>
                <a:cubicBezTo>
                  <a:pt x="16722" y="21455"/>
                  <a:pt x="16718" y="21457"/>
                  <a:pt x="16715" y="21462"/>
                </a:cubicBezTo>
                <a:lnTo>
                  <a:pt x="16684" y="21542"/>
                </a:lnTo>
                <a:lnTo>
                  <a:pt x="16587" y="21382"/>
                </a:lnTo>
                <a:cubicBezTo>
                  <a:pt x="16586" y="21380"/>
                  <a:pt x="16584" y="21377"/>
                  <a:pt x="16583" y="21375"/>
                </a:cubicBezTo>
                <a:cubicBezTo>
                  <a:pt x="16536" y="21307"/>
                  <a:pt x="16473" y="21209"/>
                  <a:pt x="16369" y="21035"/>
                </a:cubicBezTo>
                <a:cubicBezTo>
                  <a:pt x="16273" y="20876"/>
                  <a:pt x="16187" y="20739"/>
                  <a:pt x="16125" y="20647"/>
                </a:cubicBezTo>
                <a:cubicBezTo>
                  <a:pt x="16117" y="20636"/>
                  <a:pt x="16105" y="20618"/>
                  <a:pt x="16097" y="20608"/>
                </a:cubicBezTo>
                <a:cubicBezTo>
                  <a:pt x="16061" y="20561"/>
                  <a:pt x="16034" y="20531"/>
                  <a:pt x="16026" y="20531"/>
                </a:cubicBezTo>
                <a:cubicBezTo>
                  <a:pt x="16017" y="20531"/>
                  <a:pt x="16001" y="20515"/>
                  <a:pt x="15984" y="20493"/>
                </a:cubicBezTo>
                <a:cubicBezTo>
                  <a:pt x="15980" y="20489"/>
                  <a:pt x="15978" y="20482"/>
                  <a:pt x="15974" y="20477"/>
                </a:cubicBezTo>
                <a:cubicBezTo>
                  <a:pt x="15952" y="20453"/>
                  <a:pt x="15928" y="20426"/>
                  <a:pt x="15903" y="20393"/>
                </a:cubicBezTo>
                <a:cubicBezTo>
                  <a:pt x="15846" y="20319"/>
                  <a:pt x="15706" y="20185"/>
                  <a:pt x="15595" y="20095"/>
                </a:cubicBezTo>
                <a:cubicBezTo>
                  <a:pt x="15515" y="20031"/>
                  <a:pt x="15458" y="19979"/>
                  <a:pt x="15402" y="19931"/>
                </a:cubicBezTo>
                <a:cubicBezTo>
                  <a:pt x="15401" y="19931"/>
                  <a:pt x="15399" y="19931"/>
                  <a:pt x="15399" y="19931"/>
                </a:cubicBezTo>
                <a:cubicBezTo>
                  <a:pt x="15387" y="19936"/>
                  <a:pt x="15351" y="19902"/>
                  <a:pt x="15314" y="19857"/>
                </a:cubicBezTo>
                <a:cubicBezTo>
                  <a:pt x="15248" y="19794"/>
                  <a:pt x="15189" y="19745"/>
                  <a:pt x="15129" y="19700"/>
                </a:cubicBezTo>
                <a:cubicBezTo>
                  <a:pt x="15126" y="19699"/>
                  <a:pt x="15123" y="19698"/>
                  <a:pt x="15120" y="19697"/>
                </a:cubicBezTo>
                <a:cubicBezTo>
                  <a:pt x="15109" y="19694"/>
                  <a:pt x="15100" y="19694"/>
                  <a:pt x="15090" y="19687"/>
                </a:cubicBezTo>
                <a:cubicBezTo>
                  <a:pt x="15089" y="19687"/>
                  <a:pt x="15088" y="19685"/>
                  <a:pt x="15087" y="19684"/>
                </a:cubicBezTo>
                <a:cubicBezTo>
                  <a:pt x="15086" y="19684"/>
                  <a:pt x="15085" y="19684"/>
                  <a:pt x="15085" y="19684"/>
                </a:cubicBezTo>
                <a:cubicBezTo>
                  <a:pt x="15072" y="19676"/>
                  <a:pt x="15061" y="19667"/>
                  <a:pt x="15054" y="19655"/>
                </a:cubicBezTo>
                <a:cubicBezTo>
                  <a:pt x="15050" y="19649"/>
                  <a:pt x="15027" y="19634"/>
                  <a:pt x="15013" y="19623"/>
                </a:cubicBezTo>
                <a:cubicBezTo>
                  <a:pt x="14989" y="19608"/>
                  <a:pt x="14965" y="19593"/>
                  <a:pt x="14938" y="19578"/>
                </a:cubicBezTo>
                <a:cubicBezTo>
                  <a:pt x="14926" y="19576"/>
                  <a:pt x="14915" y="19574"/>
                  <a:pt x="14901" y="19569"/>
                </a:cubicBezTo>
                <a:cubicBezTo>
                  <a:pt x="14880" y="19560"/>
                  <a:pt x="14860" y="19547"/>
                  <a:pt x="14845" y="19533"/>
                </a:cubicBezTo>
                <a:cubicBezTo>
                  <a:pt x="14837" y="19527"/>
                  <a:pt x="14823" y="19521"/>
                  <a:pt x="14813" y="19514"/>
                </a:cubicBezTo>
                <a:cubicBezTo>
                  <a:pt x="14803" y="19509"/>
                  <a:pt x="14797" y="19503"/>
                  <a:pt x="14786" y="19498"/>
                </a:cubicBezTo>
                <a:cubicBezTo>
                  <a:pt x="14678" y="19446"/>
                  <a:pt x="14567" y="19382"/>
                  <a:pt x="14531" y="19350"/>
                </a:cubicBezTo>
                <a:cubicBezTo>
                  <a:pt x="14523" y="19347"/>
                  <a:pt x="14513" y="19341"/>
                  <a:pt x="14505" y="19338"/>
                </a:cubicBezTo>
                <a:cubicBezTo>
                  <a:pt x="14497" y="19334"/>
                  <a:pt x="14489" y="19328"/>
                  <a:pt x="14481" y="19325"/>
                </a:cubicBezTo>
                <a:cubicBezTo>
                  <a:pt x="14432" y="19304"/>
                  <a:pt x="14390" y="19289"/>
                  <a:pt x="14370" y="19289"/>
                </a:cubicBezTo>
                <a:cubicBezTo>
                  <a:pt x="14339" y="19289"/>
                  <a:pt x="14313" y="19272"/>
                  <a:pt x="14296" y="19251"/>
                </a:cubicBezTo>
                <a:cubicBezTo>
                  <a:pt x="14214" y="19214"/>
                  <a:pt x="14116" y="19160"/>
                  <a:pt x="14058" y="19110"/>
                </a:cubicBezTo>
                <a:cubicBezTo>
                  <a:pt x="14008" y="19091"/>
                  <a:pt x="13962" y="19072"/>
                  <a:pt x="13909" y="19052"/>
                </a:cubicBezTo>
                <a:cubicBezTo>
                  <a:pt x="13904" y="19050"/>
                  <a:pt x="13894" y="19048"/>
                  <a:pt x="13887" y="19046"/>
                </a:cubicBezTo>
                <a:cubicBezTo>
                  <a:pt x="13875" y="19043"/>
                  <a:pt x="13864" y="19043"/>
                  <a:pt x="13849" y="19039"/>
                </a:cubicBezTo>
                <a:cubicBezTo>
                  <a:pt x="13910" y="19063"/>
                  <a:pt x="13969" y="19092"/>
                  <a:pt x="14027" y="19126"/>
                </a:cubicBezTo>
                <a:cubicBezTo>
                  <a:pt x="14110" y="19175"/>
                  <a:pt x="14238" y="19242"/>
                  <a:pt x="14313" y="19277"/>
                </a:cubicBezTo>
                <a:cubicBezTo>
                  <a:pt x="14759" y="19488"/>
                  <a:pt x="14987" y="19630"/>
                  <a:pt x="15254" y="19861"/>
                </a:cubicBezTo>
                <a:cubicBezTo>
                  <a:pt x="15371" y="19962"/>
                  <a:pt x="15463" y="20053"/>
                  <a:pt x="15553" y="20146"/>
                </a:cubicBezTo>
                <a:cubicBezTo>
                  <a:pt x="15607" y="20127"/>
                  <a:pt x="15753" y="20287"/>
                  <a:pt x="15745" y="20365"/>
                </a:cubicBezTo>
                <a:cubicBezTo>
                  <a:pt x="15880" y="20531"/>
                  <a:pt x="16032" y="20741"/>
                  <a:pt x="16262" y="21077"/>
                </a:cubicBezTo>
                <a:lnTo>
                  <a:pt x="16622" y="21600"/>
                </a:lnTo>
                <a:cubicBezTo>
                  <a:pt x="16628" y="21599"/>
                  <a:pt x="16639" y="21598"/>
                  <a:pt x="16644" y="21597"/>
                </a:cubicBezTo>
                <a:cubicBezTo>
                  <a:pt x="16659" y="21593"/>
                  <a:pt x="16670" y="21589"/>
                  <a:pt x="16681" y="21584"/>
                </a:cubicBezTo>
                <a:cubicBezTo>
                  <a:pt x="16689" y="21580"/>
                  <a:pt x="16702" y="21576"/>
                  <a:pt x="16704" y="21571"/>
                </a:cubicBezTo>
                <a:cubicBezTo>
                  <a:pt x="16725" y="21526"/>
                  <a:pt x="17530" y="20543"/>
                  <a:pt x="18491" y="19386"/>
                </a:cubicBezTo>
                <a:lnTo>
                  <a:pt x="20237" y="17281"/>
                </a:lnTo>
                <a:lnTo>
                  <a:pt x="20245" y="17281"/>
                </a:lnTo>
                <a:lnTo>
                  <a:pt x="20602" y="17281"/>
                </a:lnTo>
                <a:cubicBezTo>
                  <a:pt x="20631" y="17281"/>
                  <a:pt x="20656" y="17278"/>
                  <a:pt x="20683" y="17277"/>
                </a:cubicBezTo>
                <a:cubicBezTo>
                  <a:pt x="20729" y="17276"/>
                  <a:pt x="20770" y="17272"/>
                  <a:pt x="20809" y="17268"/>
                </a:cubicBezTo>
                <a:cubicBezTo>
                  <a:pt x="21078" y="17237"/>
                  <a:pt x="21243" y="17138"/>
                  <a:pt x="21367" y="16912"/>
                </a:cubicBezTo>
                <a:cubicBezTo>
                  <a:pt x="21370" y="16907"/>
                  <a:pt x="21372" y="16901"/>
                  <a:pt x="21374" y="16896"/>
                </a:cubicBezTo>
                <a:cubicBezTo>
                  <a:pt x="21423" y="16802"/>
                  <a:pt x="21467" y="16693"/>
                  <a:pt x="21508" y="16555"/>
                </a:cubicBezTo>
                <a:lnTo>
                  <a:pt x="21545" y="16433"/>
                </a:lnTo>
                <a:cubicBezTo>
                  <a:pt x="21548" y="16413"/>
                  <a:pt x="21551" y="16396"/>
                  <a:pt x="21554" y="16372"/>
                </a:cubicBezTo>
                <a:cubicBezTo>
                  <a:pt x="21559" y="16330"/>
                  <a:pt x="21563" y="16279"/>
                  <a:pt x="21567" y="16225"/>
                </a:cubicBezTo>
                <a:cubicBezTo>
                  <a:pt x="21568" y="16218"/>
                  <a:pt x="21568" y="16216"/>
                  <a:pt x="21569" y="16209"/>
                </a:cubicBezTo>
                <a:cubicBezTo>
                  <a:pt x="21570" y="16198"/>
                  <a:pt x="21572" y="16191"/>
                  <a:pt x="21572" y="16180"/>
                </a:cubicBezTo>
                <a:cubicBezTo>
                  <a:pt x="21573" y="16178"/>
                  <a:pt x="21572" y="16175"/>
                  <a:pt x="21572" y="16174"/>
                </a:cubicBezTo>
                <a:cubicBezTo>
                  <a:pt x="21575" y="16138"/>
                  <a:pt x="21576" y="16071"/>
                  <a:pt x="21578" y="16029"/>
                </a:cubicBezTo>
                <a:cubicBezTo>
                  <a:pt x="21585" y="15905"/>
                  <a:pt x="21592" y="15781"/>
                  <a:pt x="21596" y="15596"/>
                </a:cubicBezTo>
                <a:cubicBezTo>
                  <a:pt x="21599" y="15500"/>
                  <a:pt x="21598" y="15348"/>
                  <a:pt x="21600" y="15233"/>
                </a:cubicBezTo>
                <a:lnTo>
                  <a:pt x="21600" y="8655"/>
                </a:lnTo>
                <a:lnTo>
                  <a:pt x="21600" y="2156"/>
                </a:lnTo>
                <a:cubicBezTo>
                  <a:pt x="21593" y="1424"/>
                  <a:pt x="21584" y="1032"/>
                  <a:pt x="21569" y="956"/>
                </a:cubicBezTo>
                <a:cubicBezTo>
                  <a:pt x="21555" y="890"/>
                  <a:pt x="21537" y="827"/>
                  <a:pt x="21519" y="764"/>
                </a:cubicBezTo>
                <a:cubicBezTo>
                  <a:pt x="21506" y="716"/>
                  <a:pt x="21490" y="671"/>
                  <a:pt x="21473" y="626"/>
                </a:cubicBezTo>
                <a:cubicBezTo>
                  <a:pt x="21465" y="602"/>
                  <a:pt x="21457" y="578"/>
                  <a:pt x="21448" y="555"/>
                </a:cubicBezTo>
                <a:cubicBezTo>
                  <a:pt x="21428" y="506"/>
                  <a:pt x="21406" y="459"/>
                  <a:pt x="21384" y="414"/>
                </a:cubicBezTo>
                <a:cubicBezTo>
                  <a:pt x="21375" y="399"/>
                  <a:pt x="21368" y="384"/>
                  <a:pt x="21360" y="369"/>
                </a:cubicBezTo>
                <a:cubicBezTo>
                  <a:pt x="21342" y="336"/>
                  <a:pt x="21322" y="306"/>
                  <a:pt x="21303" y="276"/>
                </a:cubicBezTo>
                <a:cubicBezTo>
                  <a:pt x="21279" y="242"/>
                  <a:pt x="21255" y="206"/>
                  <a:pt x="21228" y="176"/>
                </a:cubicBezTo>
                <a:lnTo>
                  <a:pt x="21149" y="90"/>
                </a:lnTo>
                <a:cubicBezTo>
                  <a:pt x="21007" y="7"/>
                  <a:pt x="19985" y="0"/>
                  <a:pt x="10802" y="0"/>
                </a:cubicBezTo>
                <a:lnTo>
                  <a:pt x="584" y="0"/>
                </a:lnTo>
                <a:close/>
                <a:moveTo>
                  <a:pt x="11449" y="19068"/>
                </a:moveTo>
                <a:cubicBezTo>
                  <a:pt x="11444" y="19071"/>
                  <a:pt x="11435" y="19076"/>
                  <a:pt x="11424" y="19087"/>
                </a:cubicBezTo>
                <a:cubicBezTo>
                  <a:pt x="11396" y="19114"/>
                  <a:pt x="11336" y="19222"/>
                  <a:pt x="11283" y="19334"/>
                </a:cubicBezTo>
                <a:cubicBezTo>
                  <a:pt x="11289" y="19394"/>
                  <a:pt x="11271" y="19468"/>
                  <a:pt x="11231" y="19546"/>
                </a:cubicBezTo>
                <a:cubicBezTo>
                  <a:pt x="11292" y="19497"/>
                  <a:pt x="11352" y="19447"/>
                  <a:pt x="11413" y="19402"/>
                </a:cubicBezTo>
                <a:cubicBezTo>
                  <a:pt x="11406" y="19394"/>
                  <a:pt x="11399" y="19386"/>
                  <a:pt x="11393" y="19373"/>
                </a:cubicBezTo>
                <a:cubicBezTo>
                  <a:pt x="11360" y="19303"/>
                  <a:pt x="11365" y="19263"/>
                  <a:pt x="11416" y="19161"/>
                </a:cubicBezTo>
                <a:cubicBezTo>
                  <a:pt x="11455" y="19084"/>
                  <a:pt x="11466" y="19058"/>
                  <a:pt x="11449" y="19068"/>
                </a:cubicBezTo>
                <a:close/>
                <a:moveTo>
                  <a:pt x="10499" y="19739"/>
                </a:moveTo>
                <a:cubicBezTo>
                  <a:pt x="10494" y="19742"/>
                  <a:pt x="10487" y="19746"/>
                  <a:pt x="10481" y="19748"/>
                </a:cubicBezTo>
                <a:cubicBezTo>
                  <a:pt x="10487" y="19745"/>
                  <a:pt x="10493" y="19741"/>
                  <a:pt x="10499" y="19739"/>
                </a:cubicBezTo>
                <a:close/>
                <a:moveTo>
                  <a:pt x="9584" y="20397"/>
                </a:moveTo>
                <a:cubicBezTo>
                  <a:pt x="9537" y="20449"/>
                  <a:pt x="9490" y="20502"/>
                  <a:pt x="9445" y="20560"/>
                </a:cubicBezTo>
                <a:cubicBezTo>
                  <a:pt x="9463" y="20542"/>
                  <a:pt x="9478" y="20531"/>
                  <a:pt x="9487" y="20531"/>
                </a:cubicBezTo>
                <a:cubicBezTo>
                  <a:pt x="9496" y="20531"/>
                  <a:pt x="9539" y="20470"/>
                  <a:pt x="9584" y="20397"/>
                </a:cubicBezTo>
                <a:close/>
              </a:path>
            </a:pathLst>
          </a:custGeom>
          <a:ln w="76200">
            <a:solidFill>
              <a:srgbClr val="3D8AB0"/>
            </a:solidFill>
            <a:miter lim="400000"/>
          </a:ln>
        </p:spPr>
      </p:pic>
      <p:pic>
        <p:nvPicPr>
          <p:cNvPr id="219" name="IMG_1431.jpeg" descr="IMG_1431.jpeg"/>
          <p:cNvPicPr>
            <a:picLocks noChangeAspect="1"/>
          </p:cNvPicPr>
          <p:nvPr/>
        </p:nvPicPr>
        <p:blipFill>
          <a:blip r:embed="rId7">
            <a:extLst/>
          </a:blip>
          <a:srcRect l="4141" t="493" r="4293" b="21"/>
          <a:stretch>
            <a:fillRect/>
          </a:stretch>
        </p:blipFill>
        <p:spPr>
          <a:xfrm>
            <a:off x="8309690" y="4476816"/>
            <a:ext cx="2939162" cy="472863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81" h="21585" fill="norm" stroke="1" extrusionOk="0">
                <a:moveTo>
                  <a:pt x="13551" y="0"/>
                </a:moveTo>
                <a:cubicBezTo>
                  <a:pt x="13461" y="0"/>
                  <a:pt x="13369" y="8"/>
                  <a:pt x="13332" y="25"/>
                </a:cubicBezTo>
                <a:cubicBezTo>
                  <a:pt x="13292" y="44"/>
                  <a:pt x="13199" y="52"/>
                  <a:pt x="13000" y="53"/>
                </a:cubicBezTo>
                <a:cubicBezTo>
                  <a:pt x="12846" y="53"/>
                  <a:pt x="12712" y="61"/>
                  <a:pt x="12703" y="71"/>
                </a:cubicBezTo>
                <a:cubicBezTo>
                  <a:pt x="12693" y="80"/>
                  <a:pt x="12621" y="89"/>
                  <a:pt x="12542" y="89"/>
                </a:cubicBezTo>
                <a:cubicBezTo>
                  <a:pt x="12460" y="89"/>
                  <a:pt x="12370" y="101"/>
                  <a:pt x="12330" y="118"/>
                </a:cubicBezTo>
                <a:cubicBezTo>
                  <a:pt x="12259" y="146"/>
                  <a:pt x="12029" y="145"/>
                  <a:pt x="11852" y="116"/>
                </a:cubicBezTo>
                <a:cubicBezTo>
                  <a:pt x="11789" y="105"/>
                  <a:pt x="11760" y="115"/>
                  <a:pt x="11674" y="172"/>
                </a:cubicBezTo>
                <a:cubicBezTo>
                  <a:pt x="11618" y="210"/>
                  <a:pt x="11524" y="258"/>
                  <a:pt x="11464" y="277"/>
                </a:cubicBezTo>
                <a:cubicBezTo>
                  <a:pt x="11404" y="297"/>
                  <a:pt x="11335" y="322"/>
                  <a:pt x="11313" y="335"/>
                </a:cubicBezTo>
                <a:cubicBezTo>
                  <a:pt x="11248" y="373"/>
                  <a:pt x="11146" y="393"/>
                  <a:pt x="10998" y="393"/>
                </a:cubicBezTo>
                <a:cubicBezTo>
                  <a:pt x="10894" y="393"/>
                  <a:pt x="10847" y="402"/>
                  <a:pt x="10806" y="431"/>
                </a:cubicBezTo>
                <a:cubicBezTo>
                  <a:pt x="10775" y="452"/>
                  <a:pt x="10703" y="489"/>
                  <a:pt x="10642" y="513"/>
                </a:cubicBezTo>
                <a:cubicBezTo>
                  <a:pt x="10540" y="553"/>
                  <a:pt x="10514" y="554"/>
                  <a:pt x="10255" y="545"/>
                </a:cubicBezTo>
                <a:cubicBezTo>
                  <a:pt x="9851" y="531"/>
                  <a:pt x="9821" y="533"/>
                  <a:pt x="9617" y="553"/>
                </a:cubicBezTo>
                <a:cubicBezTo>
                  <a:pt x="9514" y="563"/>
                  <a:pt x="9373" y="575"/>
                  <a:pt x="9302" y="582"/>
                </a:cubicBezTo>
                <a:cubicBezTo>
                  <a:pt x="9231" y="588"/>
                  <a:pt x="9160" y="600"/>
                  <a:pt x="9145" y="609"/>
                </a:cubicBezTo>
                <a:cubicBezTo>
                  <a:pt x="9130" y="618"/>
                  <a:pt x="9089" y="625"/>
                  <a:pt x="9054" y="625"/>
                </a:cubicBezTo>
                <a:cubicBezTo>
                  <a:pt x="9019" y="625"/>
                  <a:pt x="8970" y="636"/>
                  <a:pt x="8946" y="650"/>
                </a:cubicBezTo>
                <a:cubicBezTo>
                  <a:pt x="8923" y="665"/>
                  <a:pt x="8870" y="678"/>
                  <a:pt x="8830" y="678"/>
                </a:cubicBezTo>
                <a:cubicBezTo>
                  <a:pt x="8789" y="678"/>
                  <a:pt x="8757" y="684"/>
                  <a:pt x="8757" y="692"/>
                </a:cubicBezTo>
                <a:cubicBezTo>
                  <a:pt x="8757" y="700"/>
                  <a:pt x="8697" y="722"/>
                  <a:pt x="8626" y="741"/>
                </a:cubicBezTo>
                <a:cubicBezTo>
                  <a:pt x="8555" y="760"/>
                  <a:pt x="8498" y="782"/>
                  <a:pt x="8498" y="790"/>
                </a:cubicBezTo>
                <a:cubicBezTo>
                  <a:pt x="8497" y="797"/>
                  <a:pt x="8474" y="803"/>
                  <a:pt x="8445" y="803"/>
                </a:cubicBezTo>
                <a:cubicBezTo>
                  <a:pt x="8416" y="803"/>
                  <a:pt x="8357" y="823"/>
                  <a:pt x="8314" y="848"/>
                </a:cubicBezTo>
                <a:cubicBezTo>
                  <a:pt x="8271" y="872"/>
                  <a:pt x="8216" y="892"/>
                  <a:pt x="8189" y="893"/>
                </a:cubicBezTo>
                <a:cubicBezTo>
                  <a:pt x="8133" y="895"/>
                  <a:pt x="8045" y="927"/>
                  <a:pt x="7859" y="1016"/>
                </a:cubicBezTo>
                <a:cubicBezTo>
                  <a:pt x="7788" y="1051"/>
                  <a:pt x="7655" y="1115"/>
                  <a:pt x="7562" y="1159"/>
                </a:cubicBezTo>
                <a:cubicBezTo>
                  <a:pt x="7469" y="1203"/>
                  <a:pt x="7318" y="1286"/>
                  <a:pt x="7227" y="1342"/>
                </a:cubicBezTo>
                <a:cubicBezTo>
                  <a:pt x="7136" y="1399"/>
                  <a:pt x="7055" y="1446"/>
                  <a:pt x="7046" y="1446"/>
                </a:cubicBezTo>
                <a:cubicBezTo>
                  <a:pt x="7038" y="1446"/>
                  <a:pt x="7009" y="1456"/>
                  <a:pt x="6985" y="1471"/>
                </a:cubicBezTo>
                <a:cubicBezTo>
                  <a:pt x="6961" y="1486"/>
                  <a:pt x="6919" y="1498"/>
                  <a:pt x="6889" y="1498"/>
                </a:cubicBezTo>
                <a:cubicBezTo>
                  <a:pt x="6859" y="1498"/>
                  <a:pt x="6834" y="1505"/>
                  <a:pt x="6834" y="1513"/>
                </a:cubicBezTo>
                <a:cubicBezTo>
                  <a:pt x="6834" y="1520"/>
                  <a:pt x="6795" y="1536"/>
                  <a:pt x="6749" y="1549"/>
                </a:cubicBezTo>
                <a:cubicBezTo>
                  <a:pt x="6704" y="1561"/>
                  <a:pt x="6598" y="1613"/>
                  <a:pt x="6513" y="1665"/>
                </a:cubicBezTo>
                <a:cubicBezTo>
                  <a:pt x="6428" y="1717"/>
                  <a:pt x="6339" y="1768"/>
                  <a:pt x="6315" y="1777"/>
                </a:cubicBezTo>
                <a:cubicBezTo>
                  <a:pt x="6201" y="1821"/>
                  <a:pt x="5765" y="2311"/>
                  <a:pt x="5653" y="2520"/>
                </a:cubicBezTo>
                <a:cubicBezTo>
                  <a:pt x="5621" y="2581"/>
                  <a:pt x="5587" y="2643"/>
                  <a:pt x="5578" y="2658"/>
                </a:cubicBezTo>
                <a:cubicBezTo>
                  <a:pt x="5491" y="2799"/>
                  <a:pt x="5416" y="3021"/>
                  <a:pt x="5394" y="3203"/>
                </a:cubicBezTo>
                <a:cubicBezTo>
                  <a:pt x="5380" y="3321"/>
                  <a:pt x="5362" y="3437"/>
                  <a:pt x="5353" y="3462"/>
                </a:cubicBezTo>
                <a:cubicBezTo>
                  <a:pt x="5344" y="3486"/>
                  <a:pt x="5324" y="3566"/>
                  <a:pt x="5310" y="3639"/>
                </a:cubicBezTo>
                <a:cubicBezTo>
                  <a:pt x="5295" y="3713"/>
                  <a:pt x="5276" y="3803"/>
                  <a:pt x="5266" y="3839"/>
                </a:cubicBezTo>
                <a:cubicBezTo>
                  <a:pt x="5243" y="3919"/>
                  <a:pt x="5297" y="4026"/>
                  <a:pt x="5371" y="4051"/>
                </a:cubicBezTo>
                <a:cubicBezTo>
                  <a:pt x="5451" y="4078"/>
                  <a:pt x="5394" y="4138"/>
                  <a:pt x="5231" y="4199"/>
                </a:cubicBezTo>
                <a:cubicBezTo>
                  <a:pt x="5074" y="4258"/>
                  <a:pt x="4926" y="4336"/>
                  <a:pt x="4887" y="4382"/>
                </a:cubicBezTo>
                <a:cubicBezTo>
                  <a:pt x="4872" y="4400"/>
                  <a:pt x="4863" y="4450"/>
                  <a:pt x="4867" y="4493"/>
                </a:cubicBezTo>
                <a:cubicBezTo>
                  <a:pt x="4874" y="4589"/>
                  <a:pt x="4946" y="4639"/>
                  <a:pt x="5106" y="4652"/>
                </a:cubicBezTo>
                <a:cubicBezTo>
                  <a:pt x="5211" y="4661"/>
                  <a:pt x="5225" y="4666"/>
                  <a:pt x="5225" y="4708"/>
                </a:cubicBezTo>
                <a:cubicBezTo>
                  <a:pt x="5225" y="4735"/>
                  <a:pt x="5213" y="4764"/>
                  <a:pt x="5199" y="4774"/>
                </a:cubicBezTo>
                <a:cubicBezTo>
                  <a:pt x="5184" y="4783"/>
                  <a:pt x="5164" y="4820"/>
                  <a:pt x="5155" y="4855"/>
                </a:cubicBezTo>
                <a:cubicBezTo>
                  <a:pt x="5146" y="4891"/>
                  <a:pt x="5128" y="4939"/>
                  <a:pt x="5114" y="4962"/>
                </a:cubicBezTo>
                <a:cubicBezTo>
                  <a:pt x="5100" y="4985"/>
                  <a:pt x="5089" y="5051"/>
                  <a:pt x="5088" y="5107"/>
                </a:cubicBezTo>
                <a:cubicBezTo>
                  <a:pt x="5085" y="5278"/>
                  <a:pt x="5250" y="5344"/>
                  <a:pt x="5321" y="5199"/>
                </a:cubicBezTo>
                <a:cubicBezTo>
                  <a:pt x="5384" y="5072"/>
                  <a:pt x="5377" y="5044"/>
                  <a:pt x="5449" y="5674"/>
                </a:cubicBezTo>
                <a:cubicBezTo>
                  <a:pt x="5474" y="5884"/>
                  <a:pt x="5519" y="6048"/>
                  <a:pt x="5572" y="6129"/>
                </a:cubicBezTo>
                <a:cubicBezTo>
                  <a:pt x="5598" y="6169"/>
                  <a:pt x="5674" y="6338"/>
                  <a:pt x="5697" y="6408"/>
                </a:cubicBezTo>
                <a:cubicBezTo>
                  <a:pt x="5706" y="6433"/>
                  <a:pt x="5758" y="6496"/>
                  <a:pt x="5814" y="6547"/>
                </a:cubicBezTo>
                <a:cubicBezTo>
                  <a:pt x="5926" y="6651"/>
                  <a:pt x="5924" y="6690"/>
                  <a:pt x="5808" y="6797"/>
                </a:cubicBezTo>
                <a:cubicBezTo>
                  <a:pt x="5727" y="6872"/>
                  <a:pt x="5718" y="7018"/>
                  <a:pt x="5787" y="7080"/>
                </a:cubicBezTo>
                <a:cubicBezTo>
                  <a:pt x="5824" y="7112"/>
                  <a:pt x="5859" y="7120"/>
                  <a:pt x="5986" y="7120"/>
                </a:cubicBezTo>
                <a:cubicBezTo>
                  <a:pt x="6116" y="7120"/>
                  <a:pt x="6148" y="7112"/>
                  <a:pt x="6195" y="7074"/>
                </a:cubicBezTo>
                <a:cubicBezTo>
                  <a:pt x="6226" y="7050"/>
                  <a:pt x="6279" y="7029"/>
                  <a:pt x="6312" y="7029"/>
                </a:cubicBezTo>
                <a:cubicBezTo>
                  <a:pt x="6345" y="7029"/>
                  <a:pt x="6373" y="7022"/>
                  <a:pt x="6373" y="7013"/>
                </a:cubicBezTo>
                <a:cubicBezTo>
                  <a:pt x="6373" y="6984"/>
                  <a:pt x="6450" y="6991"/>
                  <a:pt x="6469" y="7022"/>
                </a:cubicBezTo>
                <a:cubicBezTo>
                  <a:pt x="6479" y="7037"/>
                  <a:pt x="6487" y="7099"/>
                  <a:pt x="6487" y="7158"/>
                </a:cubicBezTo>
                <a:cubicBezTo>
                  <a:pt x="6487" y="7259"/>
                  <a:pt x="6553" y="7429"/>
                  <a:pt x="6606" y="7466"/>
                </a:cubicBezTo>
                <a:cubicBezTo>
                  <a:pt x="6620" y="7475"/>
                  <a:pt x="6633" y="7497"/>
                  <a:pt x="6633" y="7514"/>
                </a:cubicBezTo>
                <a:cubicBezTo>
                  <a:pt x="6633" y="7532"/>
                  <a:pt x="6642" y="7547"/>
                  <a:pt x="6656" y="7547"/>
                </a:cubicBezTo>
                <a:cubicBezTo>
                  <a:pt x="6670" y="7547"/>
                  <a:pt x="6690" y="7568"/>
                  <a:pt x="6700" y="7592"/>
                </a:cubicBezTo>
                <a:cubicBezTo>
                  <a:pt x="6709" y="7617"/>
                  <a:pt x="6731" y="7636"/>
                  <a:pt x="6746" y="7636"/>
                </a:cubicBezTo>
                <a:cubicBezTo>
                  <a:pt x="6762" y="7636"/>
                  <a:pt x="6775" y="7652"/>
                  <a:pt x="6775" y="7672"/>
                </a:cubicBezTo>
                <a:cubicBezTo>
                  <a:pt x="6775" y="7692"/>
                  <a:pt x="6788" y="7708"/>
                  <a:pt x="6804" y="7708"/>
                </a:cubicBezTo>
                <a:cubicBezTo>
                  <a:pt x="6821" y="7708"/>
                  <a:pt x="6828" y="7714"/>
                  <a:pt x="6819" y="7723"/>
                </a:cubicBezTo>
                <a:cubicBezTo>
                  <a:pt x="6799" y="7743"/>
                  <a:pt x="6985" y="7833"/>
                  <a:pt x="7046" y="7833"/>
                </a:cubicBezTo>
                <a:cubicBezTo>
                  <a:pt x="7071" y="7833"/>
                  <a:pt x="7090" y="7842"/>
                  <a:pt x="7090" y="7851"/>
                </a:cubicBezTo>
                <a:cubicBezTo>
                  <a:pt x="7090" y="7878"/>
                  <a:pt x="7288" y="7873"/>
                  <a:pt x="7332" y="7846"/>
                </a:cubicBezTo>
                <a:cubicBezTo>
                  <a:pt x="7352" y="7833"/>
                  <a:pt x="7381" y="7803"/>
                  <a:pt x="7393" y="7779"/>
                </a:cubicBezTo>
                <a:lnTo>
                  <a:pt x="7416" y="7734"/>
                </a:lnTo>
                <a:lnTo>
                  <a:pt x="7446" y="7779"/>
                </a:lnTo>
                <a:cubicBezTo>
                  <a:pt x="7463" y="7804"/>
                  <a:pt x="7557" y="7875"/>
                  <a:pt x="7655" y="7938"/>
                </a:cubicBezTo>
                <a:cubicBezTo>
                  <a:pt x="7792" y="8026"/>
                  <a:pt x="7828" y="8060"/>
                  <a:pt x="7804" y="8078"/>
                </a:cubicBezTo>
                <a:cubicBezTo>
                  <a:pt x="7787" y="8091"/>
                  <a:pt x="7756" y="8100"/>
                  <a:pt x="7734" y="8100"/>
                </a:cubicBezTo>
                <a:cubicBezTo>
                  <a:pt x="7712" y="8100"/>
                  <a:pt x="7671" y="8107"/>
                  <a:pt x="7644" y="8116"/>
                </a:cubicBezTo>
                <a:cubicBezTo>
                  <a:pt x="7616" y="8124"/>
                  <a:pt x="7476" y="8167"/>
                  <a:pt x="7335" y="8210"/>
                </a:cubicBezTo>
                <a:cubicBezTo>
                  <a:pt x="7144" y="8268"/>
                  <a:pt x="7019" y="8323"/>
                  <a:pt x="6854" y="8420"/>
                </a:cubicBezTo>
                <a:cubicBezTo>
                  <a:pt x="6731" y="8493"/>
                  <a:pt x="6633" y="8557"/>
                  <a:pt x="6633" y="8565"/>
                </a:cubicBezTo>
                <a:cubicBezTo>
                  <a:pt x="6633" y="8573"/>
                  <a:pt x="6591" y="8617"/>
                  <a:pt x="6539" y="8663"/>
                </a:cubicBezTo>
                <a:cubicBezTo>
                  <a:pt x="6407" y="8781"/>
                  <a:pt x="6349" y="8837"/>
                  <a:pt x="6327" y="8868"/>
                </a:cubicBezTo>
                <a:cubicBezTo>
                  <a:pt x="6316" y="8882"/>
                  <a:pt x="6297" y="8899"/>
                  <a:pt x="6286" y="8904"/>
                </a:cubicBezTo>
                <a:cubicBezTo>
                  <a:pt x="6248" y="8920"/>
                  <a:pt x="5716" y="9423"/>
                  <a:pt x="5697" y="9460"/>
                </a:cubicBezTo>
                <a:cubicBezTo>
                  <a:pt x="5687" y="9480"/>
                  <a:pt x="5543" y="9621"/>
                  <a:pt x="5379" y="9772"/>
                </a:cubicBezTo>
                <a:cubicBezTo>
                  <a:pt x="5215" y="9922"/>
                  <a:pt x="5082" y="10053"/>
                  <a:pt x="5082" y="10063"/>
                </a:cubicBezTo>
                <a:cubicBezTo>
                  <a:pt x="5082" y="10074"/>
                  <a:pt x="5072" y="10079"/>
                  <a:pt x="5059" y="10074"/>
                </a:cubicBezTo>
                <a:cubicBezTo>
                  <a:pt x="5030" y="10063"/>
                  <a:pt x="4799" y="10209"/>
                  <a:pt x="4747" y="10272"/>
                </a:cubicBezTo>
                <a:cubicBezTo>
                  <a:pt x="4726" y="10297"/>
                  <a:pt x="4709" y="10332"/>
                  <a:pt x="4709" y="10350"/>
                </a:cubicBezTo>
                <a:cubicBezTo>
                  <a:pt x="4709" y="10368"/>
                  <a:pt x="4696" y="10387"/>
                  <a:pt x="4680" y="10393"/>
                </a:cubicBezTo>
                <a:cubicBezTo>
                  <a:pt x="4644" y="10407"/>
                  <a:pt x="4641" y="10523"/>
                  <a:pt x="4677" y="10531"/>
                </a:cubicBezTo>
                <a:cubicBezTo>
                  <a:pt x="4692" y="10534"/>
                  <a:pt x="4710" y="10557"/>
                  <a:pt x="4715" y="10583"/>
                </a:cubicBezTo>
                <a:cubicBezTo>
                  <a:pt x="4721" y="10609"/>
                  <a:pt x="4741" y="10644"/>
                  <a:pt x="4762" y="10659"/>
                </a:cubicBezTo>
                <a:cubicBezTo>
                  <a:pt x="4783" y="10675"/>
                  <a:pt x="4791" y="10688"/>
                  <a:pt x="4779" y="10688"/>
                </a:cubicBezTo>
                <a:cubicBezTo>
                  <a:pt x="4767" y="10688"/>
                  <a:pt x="4780" y="10703"/>
                  <a:pt x="4808" y="10723"/>
                </a:cubicBezTo>
                <a:cubicBezTo>
                  <a:pt x="4837" y="10742"/>
                  <a:pt x="4879" y="10759"/>
                  <a:pt x="4902" y="10759"/>
                </a:cubicBezTo>
                <a:cubicBezTo>
                  <a:pt x="4924" y="10759"/>
                  <a:pt x="4933" y="10765"/>
                  <a:pt x="4925" y="10774"/>
                </a:cubicBezTo>
                <a:cubicBezTo>
                  <a:pt x="4916" y="10782"/>
                  <a:pt x="4937" y="10805"/>
                  <a:pt x="4969" y="10822"/>
                </a:cubicBezTo>
                <a:cubicBezTo>
                  <a:pt x="5000" y="10840"/>
                  <a:pt x="5024" y="10862"/>
                  <a:pt x="5024" y="10873"/>
                </a:cubicBezTo>
                <a:cubicBezTo>
                  <a:pt x="5024" y="10900"/>
                  <a:pt x="4886" y="10937"/>
                  <a:pt x="4791" y="10937"/>
                </a:cubicBezTo>
                <a:cubicBezTo>
                  <a:pt x="4748" y="10937"/>
                  <a:pt x="4679" y="10949"/>
                  <a:pt x="4633" y="10964"/>
                </a:cubicBezTo>
                <a:cubicBezTo>
                  <a:pt x="4588" y="10978"/>
                  <a:pt x="4527" y="10991"/>
                  <a:pt x="4499" y="10991"/>
                </a:cubicBezTo>
                <a:cubicBezTo>
                  <a:pt x="4450" y="10991"/>
                  <a:pt x="4420" y="10998"/>
                  <a:pt x="4284" y="11042"/>
                </a:cubicBezTo>
                <a:cubicBezTo>
                  <a:pt x="4205" y="11067"/>
                  <a:pt x="4086" y="11068"/>
                  <a:pt x="4062" y="11043"/>
                </a:cubicBezTo>
                <a:cubicBezTo>
                  <a:pt x="4053" y="11034"/>
                  <a:pt x="4020" y="11027"/>
                  <a:pt x="3989" y="11027"/>
                </a:cubicBezTo>
                <a:cubicBezTo>
                  <a:pt x="3958" y="11027"/>
                  <a:pt x="3880" y="11006"/>
                  <a:pt x="3818" y="10982"/>
                </a:cubicBezTo>
                <a:cubicBezTo>
                  <a:pt x="3755" y="10957"/>
                  <a:pt x="3666" y="10937"/>
                  <a:pt x="3619" y="10937"/>
                </a:cubicBezTo>
                <a:cubicBezTo>
                  <a:pt x="3573" y="10937"/>
                  <a:pt x="3527" y="10930"/>
                  <a:pt x="3517" y="10920"/>
                </a:cubicBezTo>
                <a:cubicBezTo>
                  <a:pt x="3508" y="10910"/>
                  <a:pt x="3464" y="10901"/>
                  <a:pt x="3421" y="10900"/>
                </a:cubicBezTo>
                <a:cubicBezTo>
                  <a:pt x="3379" y="10900"/>
                  <a:pt x="3321" y="10889"/>
                  <a:pt x="3290" y="10875"/>
                </a:cubicBezTo>
                <a:cubicBezTo>
                  <a:pt x="3259" y="10861"/>
                  <a:pt x="3204" y="10848"/>
                  <a:pt x="3168" y="10848"/>
                </a:cubicBezTo>
                <a:cubicBezTo>
                  <a:pt x="3131" y="10848"/>
                  <a:pt x="3101" y="10840"/>
                  <a:pt x="3101" y="10830"/>
                </a:cubicBezTo>
                <a:cubicBezTo>
                  <a:pt x="3101" y="10820"/>
                  <a:pt x="3067" y="10812"/>
                  <a:pt x="3028" y="10812"/>
                </a:cubicBezTo>
                <a:cubicBezTo>
                  <a:pt x="2988" y="10812"/>
                  <a:pt x="2958" y="10805"/>
                  <a:pt x="2958" y="10795"/>
                </a:cubicBezTo>
                <a:cubicBezTo>
                  <a:pt x="2958" y="10785"/>
                  <a:pt x="2943" y="10777"/>
                  <a:pt x="2926" y="10777"/>
                </a:cubicBezTo>
                <a:cubicBezTo>
                  <a:pt x="2908" y="10777"/>
                  <a:pt x="2846" y="10764"/>
                  <a:pt x="2789" y="10748"/>
                </a:cubicBezTo>
                <a:cubicBezTo>
                  <a:pt x="2731" y="10732"/>
                  <a:pt x="2644" y="10708"/>
                  <a:pt x="2594" y="10694"/>
                </a:cubicBezTo>
                <a:cubicBezTo>
                  <a:pt x="2543" y="10680"/>
                  <a:pt x="2492" y="10662"/>
                  <a:pt x="2483" y="10652"/>
                </a:cubicBezTo>
                <a:cubicBezTo>
                  <a:pt x="2473" y="10643"/>
                  <a:pt x="2441" y="10634"/>
                  <a:pt x="2410" y="10634"/>
                </a:cubicBezTo>
                <a:cubicBezTo>
                  <a:pt x="2379" y="10634"/>
                  <a:pt x="2355" y="10626"/>
                  <a:pt x="2355" y="10616"/>
                </a:cubicBezTo>
                <a:cubicBezTo>
                  <a:pt x="2355" y="10606"/>
                  <a:pt x="2328" y="10598"/>
                  <a:pt x="2296" y="10598"/>
                </a:cubicBezTo>
                <a:cubicBezTo>
                  <a:pt x="2264" y="10598"/>
                  <a:pt x="2204" y="10585"/>
                  <a:pt x="2165" y="10569"/>
                </a:cubicBezTo>
                <a:cubicBezTo>
                  <a:pt x="2114" y="10548"/>
                  <a:pt x="2051" y="10542"/>
                  <a:pt x="1929" y="10547"/>
                </a:cubicBezTo>
                <a:cubicBezTo>
                  <a:pt x="1738" y="10556"/>
                  <a:pt x="1607" y="10605"/>
                  <a:pt x="1530" y="10694"/>
                </a:cubicBezTo>
                <a:cubicBezTo>
                  <a:pt x="1467" y="10767"/>
                  <a:pt x="1461" y="10998"/>
                  <a:pt x="1521" y="11072"/>
                </a:cubicBezTo>
                <a:cubicBezTo>
                  <a:pt x="1575" y="11139"/>
                  <a:pt x="1783" y="11275"/>
                  <a:pt x="1830" y="11275"/>
                </a:cubicBezTo>
                <a:cubicBezTo>
                  <a:pt x="1850" y="11275"/>
                  <a:pt x="1865" y="11284"/>
                  <a:pt x="1865" y="11293"/>
                </a:cubicBezTo>
                <a:cubicBezTo>
                  <a:pt x="1865" y="11303"/>
                  <a:pt x="1898" y="11312"/>
                  <a:pt x="1938" y="11312"/>
                </a:cubicBezTo>
                <a:cubicBezTo>
                  <a:pt x="1977" y="11312"/>
                  <a:pt x="2011" y="11320"/>
                  <a:pt x="2011" y="11330"/>
                </a:cubicBezTo>
                <a:cubicBezTo>
                  <a:pt x="2011" y="11340"/>
                  <a:pt x="2041" y="11357"/>
                  <a:pt x="2081" y="11366"/>
                </a:cubicBezTo>
                <a:cubicBezTo>
                  <a:pt x="2163" y="11385"/>
                  <a:pt x="2173" y="11410"/>
                  <a:pt x="2107" y="11426"/>
                </a:cubicBezTo>
                <a:cubicBezTo>
                  <a:pt x="2082" y="11432"/>
                  <a:pt x="1923" y="11437"/>
                  <a:pt x="1751" y="11437"/>
                </a:cubicBezTo>
                <a:cubicBezTo>
                  <a:pt x="1575" y="11437"/>
                  <a:pt x="1432" y="11445"/>
                  <a:pt x="1422" y="11455"/>
                </a:cubicBezTo>
                <a:cubicBezTo>
                  <a:pt x="1412" y="11465"/>
                  <a:pt x="1335" y="11473"/>
                  <a:pt x="1250" y="11473"/>
                </a:cubicBezTo>
                <a:cubicBezTo>
                  <a:pt x="1151" y="11473"/>
                  <a:pt x="1080" y="11483"/>
                  <a:pt x="1052" y="11500"/>
                </a:cubicBezTo>
                <a:cubicBezTo>
                  <a:pt x="1020" y="11520"/>
                  <a:pt x="942" y="11525"/>
                  <a:pt x="764" y="11525"/>
                </a:cubicBezTo>
                <a:cubicBezTo>
                  <a:pt x="629" y="11525"/>
                  <a:pt x="511" y="11534"/>
                  <a:pt x="501" y="11543"/>
                </a:cubicBezTo>
                <a:cubicBezTo>
                  <a:pt x="491" y="11553"/>
                  <a:pt x="453" y="11562"/>
                  <a:pt x="417" y="11562"/>
                </a:cubicBezTo>
                <a:cubicBezTo>
                  <a:pt x="380" y="11562"/>
                  <a:pt x="334" y="11574"/>
                  <a:pt x="315" y="11589"/>
                </a:cubicBezTo>
                <a:cubicBezTo>
                  <a:pt x="295" y="11603"/>
                  <a:pt x="262" y="11616"/>
                  <a:pt x="242" y="11616"/>
                </a:cubicBezTo>
                <a:cubicBezTo>
                  <a:pt x="222" y="11616"/>
                  <a:pt x="159" y="11656"/>
                  <a:pt x="102" y="11705"/>
                </a:cubicBezTo>
                <a:cubicBezTo>
                  <a:pt x="7" y="11787"/>
                  <a:pt x="0" y="11803"/>
                  <a:pt x="0" y="11918"/>
                </a:cubicBezTo>
                <a:cubicBezTo>
                  <a:pt x="0" y="12021"/>
                  <a:pt x="13" y="12058"/>
                  <a:pt x="70" y="12114"/>
                </a:cubicBezTo>
                <a:cubicBezTo>
                  <a:pt x="147" y="12190"/>
                  <a:pt x="282" y="12239"/>
                  <a:pt x="405" y="12239"/>
                </a:cubicBezTo>
                <a:cubicBezTo>
                  <a:pt x="514" y="12239"/>
                  <a:pt x="574" y="12256"/>
                  <a:pt x="574" y="12286"/>
                </a:cubicBezTo>
                <a:cubicBezTo>
                  <a:pt x="574" y="12300"/>
                  <a:pt x="594" y="12317"/>
                  <a:pt x="618" y="12322"/>
                </a:cubicBezTo>
                <a:cubicBezTo>
                  <a:pt x="641" y="12328"/>
                  <a:pt x="653" y="12341"/>
                  <a:pt x="644" y="12350"/>
                </a:cubicBezTo>
                <a:cubicBezTo>
                  <a:pt x="619" y="12375"/>
                  <a:pt x="847" y="12507"/>
                  <a:pt x="915" y="12507"/>
                </a:cubicBezTo>
                <a:cubicBezTo>
                  <a:pt x="948" y="12507"/>
                  <a:pt x="981" y="12516"/>
                  <a:pt x="991" y="12525"/>
                </a:cubicBezTo>
                <a:cubicBezTo>
                  <a:pt x="1001" y="12535"/>
                  <a:pt x="1105" y="12543"/>
                  <a:pt x="1224" y="12543"/>
                </a:cubicBezTo>
                <a:cubicBezTo>
                  <a:pt x="1421" y="12543"/>
                  <a:pt x="1447" y="12546"/>
                  <a:pt x="1498" y="12587"/>
                </a:cubicBezTo>
                <a:cubicBezTo>
                  <a:pt x="1529" y="12611"/>
                  <a:pt x="1571" y="12632"/>
                  <a:pt x="1594" y="12632"/>
                </a:cubicBezTo>
                <a:cubicBezTo>
                  <a:pt x="1617" y="12632"/>
                  <a:pt x="1638" y="12641"/>
                  <a:pt x="1638" y="12650"/>
                </a:cubicBezTo>
                <a:cubicBezTo>
                  <a:pt x="1638" y="12660"/>
                  <a:pt x="1664" y="12668"/>
                  <a:pt x="1696" y="12668"/>
                </a:cubicBezTo>
                <a:cubicBezTo>
                  <a:pt x="1729" y="12668"/>
                  <a:pt x="1748" y="12676"/>
                  <a:pt x="1740" y="12685"/>
                </a:cubicBezTo>
                <a:cubicBezTo>
                  <a:pt x="1719" y="12705"/>
                  <a:pt x="1790" y="12721"/>
                  <a:pt x="1897" y="12721"/>
                </a:cubicBezTo>
                <a:cubicBezTo>
                  <a:pt x="1943" y="12721"/>
                  <a:pt x="1982" y="12729"/>
                  <a:pt x="1982" y="12739"/>
                </a:cubicBezTo>
                <a:cubicBezTo>
                  <a:pt x="1982" y="12750"/>
                  <a:pt x="2120" y="12757"/>
                  <a:pt x="2340" y="12757"/>
                </a:cubicBezTo>
                <a:cubicBezTo>
                  <a:pt x="2560" y="12757"/>
                  <a:pt x="2698" y="12750"/>
                  <a:pt x="2698" y="12739"/>
                </a:cubicBezTo>
                <a:cubicBezTo>
                  <a:pt x="2698" y="12717"/>
                  <a:pt x="2998" y="12715"/>
                  <a:pt x="3066" y="12737"/>
                </a:cubicBezTo>
                <a:cubicBezTo>
                  <a:pt x="3205" y="12782"/>
                  <a:pt x="3363" y="12796"/>
                  <a:pt x="3648" y="12786"/>
                </a:cubicBezTo>
                <a:cubicBezTo>
                  <a:pt x="4007" y="12775"/>
                  <a:pt x="4186" y="12759"/>
                  <a:pt x="4208" y="12737"/>
                </a:cubicBezTo>
                <a:cubicBezTo>
                  <a:pt x="4217" y="12729"/>
                  <a:pt x="4256" y="12721"/>
                  <a:pt x="4295" y="12721"/>
                </a:cubicBezTo>
                <a:cubicBezTo>
                  <a:pt x="4334" y="12721"/>
                  <a:pt x="4374" y="12710"/>
                  <a:pt x="4383" y="12696"/>
                </a:cubicBezTo>
                <a:cubicBezTo>
                  <a:pt x="4392" y="12680"/>
                  <a:pt x="4435" y="12668"/>
                  <a:pt x="4482" y="12668"/>
                </a:cubicBezTo>
                <a:cubicBezTo>
                  <a:pt x="4528" y="12668"/>
                  <a:pt x="4564" y="12660"/>
                  <a:pt x="4564" y="12650"/>
                </a:cubicBezTo>
                <a:cubicBezTo>
                  <a:pt x="4564" y="12639"/>
                  <a:pt x="4720" y="12632"/>
                  <a:pt x="4974" y="12632"/>
                </a:cubicBezTo>
                <a:cubicBezTo>
                  <a:pt x="5291" y="12632"/>
                  <a:pt x="5398" y="12627"/>
                  <a:pt x="5441" y="12607"/>
                </a:cubicBezTo>
                <a:cubicBezTo>
                  <a:pt x="5478" y="12589"/>
                  <a:pt x="5569" y="12580"/>
                  <a:pt x="5718" y="12580"/>
                </a:cubicBezTo>
                <a:cubicBezTo>
                  <a:pt x="5839" y="12579"/>
                  <a:pt x="5947" y="12571"/>
                  <a:pt x="5956" y="12562"/>
                </a:cubicBezTo>
                <a:cubicBezTo>
                  <a:pt x="5966" y="12552"/>
                  <a:pt x="6000" y="12543"/>
                  <a:pt x="6029" y="12543"/>
                </a:cubicBezTo>
                <a:cubicBezTo>
                  <a:pt x="6082" y="12543"/>
                  <a:pt x="6432" y="12438"/>
                  <a:pt x="6507" y="12399"/>
                </a:cubicBezTo>
                <a:cubicBezTo>
                  <a:pt x="6529" y="12388"/>
                  <a:pt x="6583" y="12366"/>
                  <a:pt x="6630" y="12350"/>
                </a:cubicBezTo>
                <a:cubicBezTo>
                  <a:pt x="6676" y="12334"/>
                  <a:pt x="6760" y="12293"/>
                  <a:pt x="6816" y="12261"/>
                </a:cubicBezTo>
                <a:cubicBezTo>
                  <a:pt x="6918" y="12203"/>
                  <a:pt x="6918" y="12203"/>
                  <a:pt x="6918" y="12246"/>
                </a:cubicBezTo>
                <a:cubicBezTo>
                  <a:pt x="6918" y="12270"/>
                  <a:pt x="6905" y="12294"/>
                  <a:pt x="6889" y="12297"/>
                </a:cubicBezTo>
                <a:cubicBezTo>
                  <a:pt x="6873" y="12301"/>
                  <a:pt x="6857" y="12320"/>
                  <a:pt x="6854" y="12342"/>
                </a:cubicBezTo>
                <a:cubicBezTo>
                  <a:pt x="6851" y="12364"/>
                  <a:pt x="6838" y="12382"/>
                  <a:pt x="6825" y="12382"/>
                </a:cubicBezTo>
                <a:cubicBezTo>
                  <a:pt x="6812" y="12382"/>
                  <a:pt x="6809" y="12391"/>
                  <a:pt x="6819" y="12400"/>
                </a:cubicBezTo>
                <a:cubicBezTo>
                  <a:pt x="6829" y="12410"/>
                  <a:pt x="6821" y="12418"/>
                  <a:pt x="6804" y="12418"/>
                </a:cubicBezTo>
                <a:cubicBezTo>
                  <a:pt x="6788" y="12418"/>
                  <a:pt x="6775" y="12433"/>
                  <a:pt x="6775" y="12451"/>
                </a:cubicBezTo>
                <a:cubicBezTo>
                  <a:pt x="6775" y="12470"/>
                  <a:pt x="6755" y="12495"/>
                  <a:pt x="6732" y="12507"/>
                </a:cubicBezTo>
                <a:cubicBezTo>
                  <a:pt x="6708" y="12519"/>
                  <a:pt x="6688" y="12537"/>
                  <a:pt x="6688" y="12545"/>
                </a:cubicBezTo>
                <a:cubicBezTo>
                  <a:pt x="6688" y="12554"/>
                  <a:pt x="6668" y="12577"/>
                  <a:pt x="6641" y="12596"/>
                </a:cubicBezTo>
                <a:cubicBezTo>
                  <a:pt x="6615" y="12615"/>
                  <a:pt x="6590" y="12641"/>
                  <a:pt x="6586" y="12654"/>
                </a:cubicBezTo>
                <a:cubicBezTo>
                  <a:pt x="6582" y="12667"/>
                  <a:pt x="6543" y="12728"/>
                  <a:pt x="6501" y="12790"/>
                </a:cubicBezTo>
                <a:cubicBezTo>
                  <a:pt x="6429" y="12898"/>
                  <a:pt x="6427" y="12914"/>
                  <a:pt x="6443" y="13120"/>
                </a:cubicBezTo>
                <a:cubicBezTo>
                  <a:pt x="6452" y="13239"/>
                  <a:pt x="6461" y="13362"/>
                  <a:pt x="6464" y="13391"/>
                </a:cubicBezTo>
                <a:cubicBezTo>
                  <a:pt x="6466" y="13421"/>
                  <a:pt x="6440" y="13492"/>
                  <a:pt x="6408" y="13551"/>
                </a:cubicBezTo>
                <a:cubicBezTo>
                  <a:pt x="6294" y="13761"/>
                  <a:pt x="6273" y="13853"/>
                  <a:pt x="6315" y="13966"/>
                </a:cubicBezTo>
                <a:cubicBezTo>
                  <a:pt x="6336" y="14022"/>
                  <a:pt x="6373" y="14092"/>
                  <a:pt x="6397" y="14121"/>
                </a:cubicBezTo>
                <a:cubicBezTo>
                  <a:pt x="6431" y="14164"/>
                  <a:pt x="6435" y="14217"/>
                  <a:pt x="6417" y="14406"/>
                </a:cubicBezTo>
                <a:cubicBezTo>
                  <a:pt x="6370" y="14890"/>
                  <a:pt x="6397" y="15667"/>
                  <a:pt x="6472" y="16005"/>
                </a:cubicBezTo>
                <a:cubicBezTo>
                  <a:pt x="6483" y="16055"/>
                  <a:pt x="6538" y="16391"/>
                  <a:pt x="6560" y="16543"/>
                </a:cubicBezTo>
                <a:cubicBezTo>
                  <a:pt x="6562" y="16560"/>
                  <a:pt x="6570" y="16579"/>
                  <a:pt x="6580" y="16585"/>
                </a:cubicBezTo>
                <a:cubicBezTo>
                  <a:pt x="6590" y="16591"/>
                  <a:pt x="6592" y="16608"/>
                  <a:pt x="6583" y="16621"/>
                </a:cubicBezTo>
                <a:cubicBezTo>
                  <a:pt x="6575" y="16635"/>
                  <a:pt x="6580" y="16647"/>
                  <a:pt x="6595" y="16647"/>
                </a:cubicBezTo>
                <a:cubicBezTo>
                  <a:pt x="6609" y="16647"/>
                  <a:pt x="6623" y="16691"/>
                  <a:pt x="6627" y="16745"/>
                </a:cubicBezTo>
                <a:cubicBezTo>
                  <a:pt x="6630" y="16802"/>
                  <a:pt x="6623" y="16842"/>
                  <a:pt x="6606" y="16842"/>
                </a:cubicBezTo>
                <a:cubicBezTo>
                  <a:pt x="6517" y="16842"/>
                  <a:pt x="6484" y="17337"/>
                  <a:pt x="6568" y="17400"/>
                </a:cubicBezTo>
                <a:cubicBezTo>
                  <a:pt x="6587" y="17414"/>
                  <a:pt x="6593" y="17432"/>
                  <a:pt x="6583" y="17438"/>
                </a:cubicBezTo>
                <a:cubicBezTo>
                  <a:pt x="6573" y="17445"/>
                  <a:pt x="6581" y="17449"/>
                  <a:pt x="6600" y="17449"/>
                </a:cubicBezTo>
                <a:cubicBezTo>
                  <a:pt x="6620" y="17449"/>
                  <a:pt x="6627" y="17458"/>
                  <a:pt x="6618" y="17467"/>
                </a:cubicBezTo>
                <a:cubicBezTo>
                  <a:pt x="6609" y="17477"/>
                  <a:pt x="6621" y="17490"/>
                  <a:pt x="6644" y="17498"/>
                </a:cubicBezTo>
                <a:cubicBezTo>
                  <a:pt x="6667" y="17506"/>
                  <a:pt x="6692" y="17532"/>
                  <a:pt x="6700" y="17556"/>
                </a:cubicBezTo>
                <a:cubicBezTo>
                  <a:pt x="6707" y="17581"/>
                  <a:pt x="6716" y="17610"/>
                  <a:pt x="6720" y="17620"/>
                </a:cubicBezTo>
                <a:cubicBezTo>
                  <a:pt x="6735" y="17657"/>
                  <a:pt x="6680" y="17823"/>
                  <a:pt x="6656" y="17813"/>
                </a:cubicBezTo>
                <a:cubicBezTo>
                  <a:pt x="6635" y="17806"/>
                  <a:pt x="6617" y="17921"/>
                  <a:pt x="6630" y="17971"/>
                </a:cubicBezTo>
                <a:cubicBezTo>
                  <a:pt x="6632" y="17978"/>
                  <a:pt x="6618" y="17986"/>
                  <a:pt x="6600" y="17986"/>
                </a:cubicBezTo>
                <a:cubicBezTo>
                  <a:pt x="6583" y="17986"/>
                  <a:pt x="6575" y="17997"/>
                  <a:pt x="6583" y="18011"/>
                </a:cubicBezTo>
                <a:cubicBezTo>
                  <a:pt x="6592" y="18025"/>
                  <a:pt x="6590" y="18041"/>
                  <a:pt x="6580" y="18047"/>
                </a:cubicBezTo>
                <a:cubicBezTo>
                  <a:pt x="6570" y="18053"/>
                  <a:pt x="6562" y="18068"/>
                  <a:pt x="6560" y="18080"/>
                </a:cubicBezTo>
                <a:cubicBezTo>
                  <a:pt x="6525" y="18248"/>
                  <a:pt x="6521" y="18328"/>
                  <a:pt x="6548" y="18428"/>
                </a:cubicBezTo>
                <a:cubicBezTo>
                  <a:pt x="6566" y="18493"/>
                  <a:pt x="6592" y="18554"/>
                  <a:pt x="6606" y="18563"/>
                </a:cubicBezTo>
                <a:cubicBezTo>
                  <a:pt x="6620" y="18573"/>
                  <a:pt x="6633" y="18595"/>
                  <a:pt x="6633" y="18612"/>
                </a:cubicBezTo>
                <a:cubicBezTo>
                  <a:pt x="6633" y="18630"/>
                  <a:pt x="6646" y="18645"/>
                  <a:pt x="6662" y="18645"/>
                </a:cubicBezTo>
                <a:cubicBezTo>
                  <a:pt x="6701" y="18645"/>
                  <a:pt x="6696" y="18729"/>
                  <a:pt x="6656" y="18737"/>
                </a:cubicBezTo>
                <a:cubicBezTo>
                  <a:pt x="6635" y="18742"/>
                  <a:pt x="6623" y="18819"/>
                  <a:pt x="6621" y="18962"/>
                </a:cubicBezTo>
                <a:cubicBezTo>
                  <a:pt x="6618" y="19135"/>
                  <a:pt x="6607" y="19185"/>
                  <a:pt x="6571" y="19203"/>
                </a:cubicBezTo>
                <a:cubicBezTo>
                  <a:pt x="6547" y="19216"/>
                  <a:pt x="6476" y="19273"/>
                  <a:pt x="6414" y="19332"/>
                </a:cubicBezTo>
                <a:cubicBezTo>
                  <a:pt x="6298" y="19440"/>
                  <a:pt x="6095" y="19572"/>
                  <a:pt x="6047" y="19572"/>
                </a:cubicBezTo>
                <a:cubicBezTo>
                  <a:pt x="6032" y="19572"/>
                  <a:pt x="5990" y="19593"/>
                  <a:pt x="5954" y="19618"/>
                </a:cubicBezTo>
                <a:cubicBezTo>
                  <a:pt x="5917" y="19642"/>
                  <a:pt x="5874" y="19663"/>
                  <a:pt x="5857" y="19663"/>
                </a:cubicBezTo>
                <a:cubicBezTo>
                  <a:pt x="5841" y="19663"/>
                  <a:pt x="5828" y="19670"/>
                  <a:pt x="5828" y="19679"/>
                </a:cubicBezTo>
                <a:cubicBezTo>
                  <a:pt x="5828" y="19689"/>
                  <a:pt x="5808" y="19697"/>
                  <a:pt x="5785" y="19697"/>
                </a:cubicBezTo>
                <a:cubicBezTo>
                  <a:pt x="5761" y="19697"/>
                  <a:pt x="5741" y="19710"/>
                  <a:pt x="5741" y="19725"/>
                </a:cubicBezTo>
                <a:cubicBezTo>
                  <a:pt x="5741" y="19739"/>
                  <a:pt x="5732" y="19750"/>
                  <a:pt x="5720" y="19748"/>
                </a:cubicBezTo>
                <a:cubicBezTo>
                  <a:pt x="5679" y="19740"/>
                  <a:pt x="5508" y="19840"/>
                  <a:pt x="5286" y="20000"/>
                </a:cubicBezTo>
                <a:cubicBezTo>
                  <a:pt x="5217" y="20050"/>
                  <a:pt x="5115" y="20120"/>
                  <a:pt x="5062" y="20154"/>
                </a:cubicBezTo>
                <a:cubicBezTo>
                  <a:pt x="5008" y="20188"/>
                  <a:pt x="4971" y="20224"/>
                  <a:pt x="4980" y="20234"/>
                </a:cubicBezTo>
                <a:cubicBezTo>
                  <a:pt x="4990" y="20243"/>
                  <a:pt x="4985" y="20252"/>
                  <a:pt x="4969" y="20252"/>
                </a:cubicBezTo>
                <a:cubicBezTo>
                  <a:pt x="4952" y="20252"/>
                  <a:pt x="4937" y="20275"/>
                  <a:pt x="4937" y="20304"/>
                </a:cubicBezTo>
                <a:cubicBezTo>
                  <a:pt x="4937" y="20333"/>
                  <a:pt x="4926" y="20362"/>
                  <a:pt x="4910" y="20368"/>
                </a:cubicBezTo>
                <a:cubicBezTo>
                  <a:pt x="4872" y="20382"/>
                  <a:pt x="4872" y="20697"/>
                  <a:pt x="4910" y="20697"/>
                </a:cubicBezTo>
                <a:cubicBezTo>
                  <a:pt x="4926" y="20697"/>
                  <a:pt x="4937" y="20724"/>
                  <a:pt x="4937" y="20757"/>
                </a:cubicBezTo>
                <a:cubicBezTo>
                  <a:pt x="4937" y="20818"/>
                  <a:pt x="4965" y="20860"/>
                  <a:pt x="5065" y="20953"/>
                </a:cubicBezTo>
                <a:cubicBezTo>
                  <a:pt x="5127" y="21011"/>
                  <a:pt x="5402" y="21125"/>
                  <a:pt x="5479" y="21125"/>
                </a:cubicBezTo>
                <a:cubicBezTo>
                  <a:pt x="5507" y="21125"/>
                  <a:pt x="5556" y="21138"/>
                  <a:pt x="5586" y="21152"/>
                </a:cubicBezTo>
                <a:cubicBezTo>
                  <a:pt x="5617" y="21167"/>
                  <a:pt x="5695" y="21177"/>
                  <a:pt x="5761" y="21178"/>
                </a:cubicBezTo>
                <a:cubicBezTo>
                  <a:pt x="5827" y="21178"/>
                  <a:pt x="5888" y="21188"/>
                  <a:pt x="5898" y="21197"/>
                </a:cubicBezTo>
                <a:cubicBezTo>
                  <a:pt x="5908" y="21207"/>
                  <a:pt x="6041" y="21214"/>
                  <a:pt x="6198" y="21214"/>
                </a:cubicBezTo>
                <a:cubicBezTo>
                  <a:pt x="6393" y="21214"/>
                  <a:pt x="6506" y="21223"/>
                  <a:pt x="6563" y="21241"/>
                </a:cubicBezTo>
                <a:cubicBezTo>
                  <a:pt x="6664" y="21274"/>
                  <a:pt x="7067" y="21278"/>
                  <a:pt x="7157" y="21246"/>
                </a:cubicBezTo>
                <a:cubicBezTo>
                  <a:pt x="7192" y="21234"/>
                  <a:pt x="7318" y="21219"/>
                  <a:pt x="7437" y="21212"/>
                </a:cubicBezTo>
                <a:cubicBezTo>
                  <a:pt x="7702" y="21196"/>
                  <a:pt x="7916" y="21173"/>
                  <a:pt x="8011" y="21149"/>
                </a:cubicBezTo>
                <a:cubicBezTo>
                  <a:pt x="8050" y="21138"/>
                  <a:pt x="8134" y="21120"/>
                  <a:pt x="8197" y="21109"/>
                </a:cubicBezTo>
                <a:cubicBezTo>
                  <a:pt x="8487" y="21055"/>
                  <a:pt x="8918" y="20918"/>
                  <a:pt x="9034" y="20844"/>
                </a:cubicBezTo>
                <a:cubicBezTo>
                  <a:pt x="9069" y="20822"/>
                  <a:pt x="9110" y="20804"/>
                  <a:pt x="9124" y="20804"/>
                </a:cubicBezTo>
                <a:cubicBezTo>
                  <a:pt x="9139" y="20804"/>
                  <a:pt x="9191" y="20775"/>
                  <a:pt x="9238" y="20741"/>
                </a:cubicBezTo>
                <a:cubicBezTo>
                  <a:pt x="9285" y="20707"/>
                  <a:pt x="9335" y="20679"/>
                  <a:pt x="9351" y="20679"/>
                </a:cubicBezTo>
                <a:cubicBezTo>
                  <a:pt x="9368" y="20679"/>
                  <a:pt x="9407" y="20662"/>
                  <a:pt x="9436" y="20639"/>
                </a:cubicBezTo>
                <a:cubicBezTo>
                  <a:pt x="9465" y="20617"/>
                  <a:pt x="9539" y="20576"/>
                  <a:pt x="9602" y="20547"/>
                </a:cubicBezTo>
                <a:cubicBezTo>
                  <a:pt x="9665" y="20518"/>
                  <a:pt x="9722" y="20488"/>
                  <a:pt x="9727" y="20480"/>
                </a:cubicBezTo>
                <a:cubicBezTo>
                  <a:pt x="9733" y="20472"/>
                  <a:pt x="9748" y="20466"/>
                  <a:pt x="9762" y="20466"/>
                </a:cubicBezTo>
                <a:cubicBezTo>
                  <a:pt x="9777" y="20466"/>
                  <a:pt x="9843" y="20445"/>
                  <a:pt x="9905" y="20420"/>
                </a:cubicBezTo>
                <a:cubicBezTo>
                  <a:pt x="9968" y="20396"/>
                  <a:pt x="10045" y="20377"/>
                  <a:pt x="10077" y="20377"/>
                </a:cubicBezTo>
                <a:cubicBezTo>
                  <a:pt x="10109" y="20377"/>
                  <a:pt x="10135" y="20369"/>
                  <a:pt x="10135" y="20359"/>
                </a:cubicBezTo>
                <a:cubicBezTo>
                  <a:pt x="10135" y="20349"/>
                  <a:pt x="10154" y="20341"/>
                  <a:pt x="10176" y="20341"/>
                </a:cubicBezTo>
                <a:cubicBezTo>
                  <a:pt x="10199" y="20341"/>
                  <a:pt x="10251" y="20329"/>
                  <a:pt x="10296" y="20315"/>
                </a:cubicBezTo>
                <a:cubicBezTo>
                  <a:pt x="10340" y="20301"/>
                  <a:pt x="10454" y="20267"/>
                  <a:pt x="10546" y="20239"/>
                </a:cubicBezTo>
                <a:cubicBezTo>
                  <a:pt x="10741" y="20180"/>
                  <a:pt x="10804" y="20146"/>
                  <a:pt x="10870" y="20067"/>
                </a:cubicBezTo>
                <a:cubicBezTo>
                  <a:pt x="10936" y="19988"/>
                  <a:pt x="10986" y="19762"/>
                  <a:pt x="10960" y="19654"/>
                </a:cubicBezTo>
                <a:cubicBezTo>
                  <a:pt x="10919" y="19485"/>
                  <a:pt x="10926" y="19255"/>
                  <a:pt x="10972" y="19221"/>
                </a:cubicBezTo>
                <a:cubicBezTo>
                  <a:pt x="11029" y="19178"/>
                  <a:pt x="11209" y="18905"/>
                  <a:pt x="11249" y="18801"/>
                </a:cubicBezTo>
                <a:cubicBezTo>
                  <a:pt x="11302" y="18661"/>
                  <a:pt x="11296" y="18628"/>
                  <a:pt x="11176" y="18361"/>
                </a:cubicBezTo>
                <a:cubicBezTo>
                  <a:pt x="11151" y="18307"/>
                  <a:pt x="11086" y="18209"/>
                  <a:pt x="11030" y="18145"/>
                </a:cubicBezTo>
                <a:cubicBezTo>
                  <a:pt x="10908" y="18007"/>
                  <a:pt x="10903" y="17938"/>
                  <a:pt x="10992" y="17719"/>
                </a:cubicBezTo>
                <a:cubicBezTo>
                  <a:pt x="11064" y="17543"/>
                  <a:pt x="11073" y="17277"/>
                  <a:pt x="11012" y="17170"/>
                </a:cubicBezTo>
                <a:cubicBezTo>
                  <a:pt x="10924" y="17015"/>
                  <a:pt x="10931" y="16767"/>
                  <a:pt x="11027" y="16493"/>
                </a:cubicBezTo>
                <a:cubicBezTo>
                  <a:pt x="11041" y="16452"/>
                  <a:pt x="11060" y="16338"/>
                  <a:pt x="11071" y="16239"/>
                </a:cubicBezTo>
                <a:cubicBezTo>
                  <a:pt x="11081" y="16140"/>
                  <a:pt x="11101" y="16064"/>
                  <a:pt x="11114" y="16069"/>
                </a:cubicBezTo>
                <a:cubicBezTo>
                  <a:pt x="11128" y="16074"/>
                  <a:pt x="11138" y="16097"/>
                  <a:pt x="11138" y="16121"/>
                </a:cubicBezTo>
                <a:cubicBezTo>
                  <a:pt x="11138" y="16145"/>
                  <a:pt x="11151" y="16165"/>
                  <a:pt x="11167" y="16165"/>
                </a:cubicBezTo>
                <a:cubicBezTo>
                  <a:pt x="11183" y="16165"/>
                  <a:pt x="11196" y="16190"/>
                  <a:pt x="11196" y="16219"/>
                </a:cubicBezTo>
                <a:cubicBezTo>
                  <a:pt x="11196" y="16249"/>
                  <a:pt x="11208" y="16272"/>
                  <a:pt x="11222" y="16272"/>
                </a:cubicBezTo>
                <a:cubicBezTo>
                  <a:pt x="11237" y="16272"/>
                  <a:pt x="11258" y="16314"/>
                  <a:pt x="11269" y="16366"/>
                </a:cubicBezTo>
                <a:cubicBezTo>
                  <a:pt x="11280" y="16417"/>
                  <a:pt x="11300" y="16464"/>
                  <a:pt x="11313" y="16469"/>
                </a:cubicBezTo>
                <a:cubicBezTo>
                  <a:pt x="11325" y="16474"/>
                  <a:pt x="11342" y="16517"/>
                  <a:pt x="11351" y="16565"/>
                </a:cubicBezTo>
                <a:cubicBezTo>
                  <a:pt x="11359" y="16613"/>
                  <a:pt x="11378" y="16660"/>
                  <a:pt x="11394" y="16670"/>
                </a:cubicBezTo>
                <a:cubicBezTo>
                  <a:pt x="11411" y="16681"/>
                  <a:pt x="11426" y="16721"/>
                  <a:pt x="11426" y="16759"/>
                </a:cubicBezTo>
                <a:cubicBezTo>
                  <a:pt x="11426" y="16797"/>
                  <a:pt x="11436" y="16822"/>
                  <a:pt x="11450" y="16817"/>
                </a:cubicBezTo>
                <a:cubicBezTo>
                  <a:pt x="11463" y="16812"/>
                  <a:pt x="11486" y="16842"/>
                  <a:pt x="11496" y="16882"/>
                </a:cubicBezTo>
                <a:cubicBezTo>
                  <a:pt x="11507" y="16923"/>
                  <a:pt x="11523" y="16964"/>
                  <a:pt x="11534" y="16975"/>
                </a:cubicBezTo>
                <a:cubicBezTo>
                  <a:pt x="11545" y="16985"/>
                  <a:pt x="11558" y="17014"/>
                  <a:pt x="11563" y="17038"/>
                </a:cubicBezTo>
                <a:cubicBezTo>
                  <a:pt x="11569" y="17062"/>
                  <a:pt x="11586" y="17097"/>
                  <a:pt x="11604" y="17118"/>
                </a:cubicBezTo>
                <a:cubicBezTo>
                  <a:pt x="11623" y="17139"/>
                  <a:pt x="11640" y="17256"/>
                  <a:pt x="11642" y="17397"/>
                </a:cubicBezTo>
                <a:cubicBezTo>
                  <a:pt x="11646" y="17661"/>
                  <a:pt x="11636" y="17641"/>
                  <a:pt x="11872" y="17861"/>
                </a:cubicBezTo>
                <a:lnTo>
                  <a:pt x="12015" y="17995"/>
                </a:lnTo>
                <a:lnTo>
                  <a:pt x="12035" y="18190"/>
                </a:lnTo>
                <a:cubicBezTo>
                  <a:pt x="12047" y="18298"/>
                  <a:pt x="12069" y="18503"/>
                  <a:pt x="12082" y="18645"/>
                </a:cubicBezTo>
                <a:cubicBezTo>
                  <a:pt x="12115" y="19011"/>
                  <a:pt x="12203" y="19210"/>
                  <a:pt x="12388" y="19330"/>
                </a:cubicBezTo>
                <a:cubicBezTo>
                  <a:pt x="12461" y="19377"/>
                  <a:pt x="12468" y="19391"/>
                  <a:pt x="12467" y="19525"/>
                </a:cubicBezTo>
                <a:cubicBezTo>
                  <a:pt x="12466" y="19605"/>
                  <a:pt x="12452" y="19693"/>
                  <a:pt x="12435" y="19721"/>
                </a:cubicBezTo>
                <a:cubicBezTo>
                  <a:pt x="12417" y="19749"/>
                  <a:pt x="12403" y="19854"/>
                  <a:pt x="12403" y="19953"/>
                </a:cubicBezTo>
                <a:cubicBezTo>
                  <a:pt x="12403" y="20097"/>
                  <a:pt x="12413" y="20147"/>
                  <a:pt x="12458" y="20205"/>
                </a:cubicBezTo>
                <a:cubicBezTo>
                  <a:pt x="12516" y="20279"/>
                  <a:pt x="12636" y="20377"/>
                  <a:pt x="12671" y="20377"/>
                </a:cubicBezTo>
                <a:cubicBezTo>
                  <a:pt x="12681" y="20377"/>
                  <a:pt x="12727" y="20396"/>
                  <a:pt x="12770" y="20420"/>
                </a:cubicBezTo>
                <a:cubicBezTo>
                  <a:pt x="12812" y="20445"/>
                  <a:pt x="12863" y="20466"/>
                  <a:pt x="12883" y="20466"/>
                </a:cubicBezTo>
                <a:cubicBezTo>
                  <a:pt x="12903" y="20466"/>
                  <a:pt x="12918" y="20474"/>
                  <a:pt x="12918" y="20484"/>
                </a:cubicBezTo>
                <a:cubicBezTo>
                  <a:pt x="12918" y="20494"/>
                  <a:pt x="12944" y="20500"/>
                  <a:pt x="12974" y="20500"/>
                </a:cubicBezTo>
                <a:cubicBezTo>
                  <a:pt x="13003" y="20500"/>
                  <a:pt x="13041" y="20512"/>
                  <a:pt x="13061" y="20527"/>
                </a:cubicBezTo>
                <a:cubicBezTo>
                  <a:pt x="13081" y="20542"/>
                  <a:pt x="13123" y="20554"/>
                  <a:pt x="13151" y="20554"/>
                </a:cubicBezTo>
                <a:cubicBezTo>
                  <a:pt x="13180" y="20554"/>
                  <a:pt x="13212" y="20563"/>
                  <a:pt x="13221" y="20572"/>
                </a:cubicBezTo>
                <a:cubicBezTo>
                  <a:pt x="13231" y="20582"/>
                  <a:pt x="13263" y="20591"/>
                  <a:pt x="13294" y="20591"/>
                </a:cubicBezTo>
                <a:cubicBezTo>
                  <a:pt x="13325" y="20591"/>
                  <a:pt x="13401" y="20610"/>
                  <a:pt x="13463" y="20634"/>
                </a:cubicBezTo>
                <a:cubicBezTo>
                  <a:pt x="13526" y="20659"/>
                  <a:pt x="13589" y="20679"/>
                  <a:pt x="13603" y="20679"/>
                </a:cubicBezTo>
                <a:cubicBezTo>
                  <a:pt x="13703" y="20679"/>
                  <a:pt x="13932" y="20789"/>
                  <a:pt x="14268" y="21000"/>
                </a:cubicBezTo>
                <a:cubicBezTo>
                  <a:pt x="14584" y="21199"/>
                  <a:pt x="14716" y="21262"/>
                  <a:pt x="14999" y="21348"/>
                </a:cubicBezTo>
                <a:cubicBezTo>
                  <a:pt x="15094" y="21377"/>
                  <a:pt x="15177" y="21407"/>
                  <a:pt x="15183" y="21415"/>
                </a:cubicBezTo>
                <a:cubicBezTo>
                  <a:pt x="15188" y="21423"/>
                  <a:pt x="15228" y="21429"/>
                  <a:pt x="15273" y="21429"/>
                </a:cubicBezTo>
                <a:cubicBezTo>
                  <a:pt x="15318" y="21429"/>
                  <a:pt x="15398" y="21442"/>
                  <a:pt x="15451" y="21458"/>
                </a:cubicBezTo>
                <a:cubicBezTo>
                  <a:pt x="15503" y="21475"/>
                  <a:pt x="15569" y="21495"/>
                  <a:pt x="15596" y="21504"/>
                </a:cubicBezTo>
                <a:cubicBezTo>
                  <a:pt x="15624" y="21512"/>
                  <a:pt x="15701" y="21518"/>
                  <a:pt x="15771" y="21518"/>
                </a:cubicBezTo>
                <a:cubicBezTo>
                  <a:pt x="15841" y="21518"/>
                  <a:pt x="15905" y="21527"/>
                  <a:pt x="15911" y="21538"/>
                </a:cubicBezTo>
                <a:cubicBezTo>
                  <a:pt x="15917" y="21550"/>
                  <a:pt x="16030" y="21563"/>
                  <a:pt x="16179" y="21571"/>
                </a:cubicBezTo>
                <a:cubicBezTo>
                  <a:pt x="16771" y="21600"/>
                  <a:pt x="17656" y="21580"/>
                  <a:pt x="17680" y="21536"/>
                </a:cubicBezTo>
                <a:cubicBezTo>
                  <a:pt x="17685" y="21527"/>
                  <a:pt x="17765" y="21518"/>
                  <a:pt x="17858" y="21518"/>
                </a:cubicBezTo>
                <a:cubicBezTo>
                  <a:pt x="17950" y="21518"/>
                  <a:pt x="18035" y="21510"/>
                  <a:pt x="18044" y="21500"/>
                </a:cubicBezTo>
                <a:cubicBezTo>
                  <a:pt x="18054" y="21490"/>
                  <a:pt x="18086" y="21482"/>
                  <a:pt x="18117" y="21482"/>
                </a:cubicBezTo>
                <a:cubicBezTo>
                  <a:pt x="18239" y="21482"/>
                  <a:pt x="18654" y="21307"/>
                  <a:pt x="18665" y="21250"/>
                </a:cubicBezTo>
                <a:cubicBezTo>
                  <a:pt x="18670" y="21224"/>
                  <a:pt x="18676" y="21210"/>
                  <a:pt x="18712" y="21158"/>
                </a:cubicBezTo>
                <a:cubicBezTo>
                  <a:pt x="18750" y="21100"/>
                  <a:pt x="18753" y="20768"/>
                  <a:pt x="18715" y="20690"/>
                </a:cubicBezTo>
                <a:cubicBezTo>
                  <a:pt x="18699" y="20659"/>
                  <a:pt x="18679" y="20611"/>
                  <a:pt x="18671" y="20582"/>
                </a:cubicBezTo>
                <a:cubicBezTo>
                  <a:pt x="18663" y="20552"/>
                  <a:pt x="18644" y="20525"/>
                  <a:pt x="18630" y="20522"/>
                </a:cubicBezTo>
                <a:cubicBezTo>
                  <a:pt x="18616" y="20518"/>
                  <a:pt x="18604" y="20502"/>
                  <a:pt x="18604" y="20484"/>
                </a:cubicBezTo>
                <a:cubicBezTo>
                  <a:pt x="18604" y="20451"/>
                  <a:pt x="18540" y="20405"/>
                  <a:pt x="18286" y="20257"/>
                </a:cubicBezTo>
                <a:cubicBezTo>
                  <a:pt x="18216" y="20217"/>
                  <a:pt x="18131" y="20165"/>
                  <a:pt x="18100" y="20141"/>
                </a:cubicBezTo>
                <a:cubicBezTo>
                  <a:pt x="18068" y="20118"/>
                  <a:pt x="17998" y="20077"/>
                  <a:pt x="17942" y="20051"/>
                </a:cubicBezTo>
                <a:cubicBezTo>
                  <a:pt x="17887" y="20024"/>
                  <a:pt x="17790" y="19975"/>
                  <a:pt x="17727" y="19940"/>
                </a:cubicBezTo>
                <a:cubicBezTo>
                  <a:pt x="17664" y="19905"/>
                  <a:pt x="17605" y="19877"/>
                  <a:pt x="17595" y="19877"/>
                </a:cubicBezTo>
                <a:cubicBezTo>
                  <a:pt x="17586" y="19877"/>
                  <a:pt x="17491" y="19825"/>
                  <a:pt x="17383" y="19761"/>
                </a:cubicBezTo>
                <a:cubicBezTo>
                  <a:pt x="17275" y="19697"/>
                  <a:pt x="17196" y="19645"/>
                  <a:pt x="17208" y="19645"/>
                </a:cubicBezTo>
                <a:cubicBezTo>
                  <a:pt x="17219" y="19645"/>
                  <a:pt x="17203" y="19618"/>
                  <a:pt x="17170" y="19585"/>
                </a:cubicBezTo>
                <a:cubicBezTo>
                  <a:pt x="17137" y="19552"/>
                  <a:pt x="17109" y="19508"/>
                  <a:pt x="17109" y="19487"/>
                </a:cubicBezTo>
                <a:cubicBezTo>
                  <a:pt x="17109" y="19467"/>
                  <a:pt x="17098" y="19444"/>
                  <a:pt x="17083" y="19438"/>
                </a:cubicBezTo>
                <a:cubicBezTo>
                  <a:pt x="17067" y="19432"/>
                  <a:pt x="17053" y="19412"/>
                  <a:pt x="17053" y="19393"/>
                </a:cubicBezTo>
                <a:cubicBezTo>
                  <a:pt x="17053" y="19374"/>
                  <a:pt x="17039" y="19359"/>
                  <a:pt x="17024" y="19359"/>
                </a:cubicBezTo>
                <a:cubicBezTo>
                  <a:pt x="17009" y="19359"/>
                  <a:pt x="16988" y="19331"/>
                  <a:pt x="16978" y="19297"/>
                </a:cubicBezTo>
                <a:cubicBezTo>
                  <a:pt x="16967" y="19263"/>
                  <a:pt x="16949" y="19234"/>
                  <a:pt x="16934" y="19234"/>
                </a:cubicBezTo>
                <a:cubicBezTo>
                  <a:pt x="16893" y="19234"/>
                  <a:pt x="16915" y="19112"/>
                  <a:pt x="16957" y="19101"/>
                </a:cubicBezTo>
                <a:cubicBezTo>
                  <a:pt x="16978" y="19097"/>
                  <a:pt x="16995" y="19081"/>
                  <a:pt x="16995" y="19067"/>
                </a:cubicBezTo>
                <a:cubicBezTo>
                  <a:pt x="16995" y="19053"/>
                  <a:pt x="17014" y="19037"/>
                  <a:pt x="17039" y="19031"/>
                </a:cubicBezTo>
                <a:cubicBezTo>
                  <a:pt x="17064" y="19025"/>
                  <a:pt x="17077" y="19012"/>
                  <a:pt x="17068" y="19004"/>
                </a:cubicBezTo>
                <a:cubicBezTo>
                  <a:pt x="17059" y="18995"/>
                  <a:pt x="17073" y="18982"/>
                  <a:pt x="17097" y="18976"/>
                </a:cubicBezTo>
                <a:cubicBezTo>
                  <a:pt x="17122" y="18971"/>
                  <a:pt x="17135" y="18958"/>
                  <a:pt x="17126" y="18949"/>
                </a:cubicBezTo>
                <a:cubicBezTo>
                  <a:pt x="17117" y="18940"/>
                  <a:pt x="17131" y="18919"/>
                  <a:pt x="17158" y="18902"/>
                </a:cubicBezTo>
                <a:cubicBezTo>
                  <a:pt x="17197" y="18878"/>
                  <a:pt x="17207" y="18840"/>
                  <a:pt x="17208" y="18712"/>
                </a:cubicBezTo>
                <a:cubicBezTo>
                  <a:pt x="17209" y="18598"/>
                  <a:pt x="17201" y="18549"/>
                  <a:pt x="17176" y="18543"/>
                </a:cubicBezTo>
                <a:cubicBezTo>
                  <a:pt x="17156" y="18539"/>
                  <a:pt x="17138" y="18524"/>
                  <a:pt x="17138" y="18511"/>
                </a:cubicBezTo>
                <a:cubicBezTo>
                  <a:pt x="17138" y="18497"/>
                  <a:pt x="17116" y="18479"/>
                  <a:pt x="17088" y="18469"/>
                </a:cubicBezTo>
                <a:cubicBezTo>
                  <a:pt x="17061" y="18460"/>
                  <a:pt x="17039" y="18445"/>
                  <a:pt x="17039" y="18437"/>
                </a:cubicBezTo>
                <a:cubicBezTo>
                  <a:pt x="17039" y="18429"/>
                  <a:pt x="17027" y="18425"/>
                  <a:pt x="17016" y="18428"/>
                </a:cubicBezTo>
                <a:cubicBezTo>
                  <a:pt x="17004" y="18430"/>
                  <a:pt x="16995" y="18416"/>
                  <a:pt x="16995" y="18397"/>
                </a:cubicBezTo>
                <a:cubicBezTo>
                  <a:pt x="16995" y="18358"/>
                  <a:pt x="16780" y="18246"/>
                  <a:pt x="16628" y="18207"/>
                </a:cubicBezTo>
                <a:cubicBezTo>
                  <a:pt x="16537" y="18183"/>
                  <a:pt x="16534" y="18179"/>
                  <a:pt x="16541" y="18092"/>
                </a:cubicBezTo>
                <a:cubicBezTo>
                  <a:pt x="16544" y="18043"/>
                  <a:pt x="16557" y="18004"/>
                  <a:pt x="16570" y="18004"/>
                </a:cubicBezTo>
                <a:cubicBezTo>
                  <a:pt x="16602" y="18004"/>
                  <a:pt x="16599" y="17526"/>
                  <a:pt x="16567" y="17518"/>
                </a:cubicBezTo>
                <a:cubicBezTo>
                  <a:pt x="16553" y="17515"/>
                  <a:pt x="16535" y="17474"/>
                  <a:pt x="16526" y="17428"/>
                </a:cubicBezTo>
                <a:cubicBezTo>
                  <a:pt x="16517" y="17381"/>
                  <a:pt x="16500" y="17333"/>
                  <a:pt x="16488" y="17321"/>
                </a:cubicBezTo>
                <a:cubicBezTo>
                  <a:pt x="16476" y="17309"/>
                  <a:pt x="16461" y="17282"/>
                  <a:pt x="16456" y="17263"/>
                </a:cubicBezTo>
                <a:cubicBezTo>
                  <a:pt x="16451" y="17243"/>
                  <a:pt x="16438" y="17225"/>
                  <a:pt x="16427" y="17219"/>
                </a:cubicBezTo>
                <a:cubicBezTo>
                  <a:pt x="16415" y="17214"/>
                  <a:pt x="16403" y="17193"/>
                  <a:pt x="16398" y="17174"/>
                </a:cubicBezTo>
                <a:cubicBezTo>
                  <a:pt x="16392" y="17154"/>
                  <a:pt x="16367" y="17115"/>
                  <a:pt x="16345" y="17089"/>
                </a:cubicBezTo>
                <a:cubicBezTo>
                  <a:pt x="16296" y="17030"/>
                  <a:pt x="16295" y="16975"/>
                  <a:pt x="16339" y="16871"/>
                </a:cubicBezTo>
                <a:cubicBezTo>
                  <a:pt x="16384" y="16769"/>
                  <a:pt x="16337" y="16636"/>
                  <a:pt x="16191" y="16449"/>
                </a:cubicBezTo>
                <a:lnTo>
                  <a:pt x="16086" y="16313"/>
                </a:lnTo>
                <a:lnTo>
                  <a:pt x="16098" y="15611"/>
                </a:lnTo>
                <a:cubicBezTo>
                  <a:pt x="16106" y="15137"/>
                  <a:pt x="16099" y="14861"/>
                  <a:pt x="16077" y="14764"/>
                </a:cubicBezTo>
                <a:cubicBezTo>
                  <a:pt x="16003" y="14444"/>
                  <a:pt x="16004" y="14435"/>
                  <a:pt x="16121" y="14313"/>
                </a:cubicBezTo>
                <a:cubicBezTo>
                  <a:pt x="16278" y="14150"/>
                  <a:pt x="16287" y="14028"/>
                  <a:pt x="16162" y="13808"/>
                </a:cubicBezTo>
                <a:cubicBezTo>
                  <a:pt x="16073" y="13652"/>
                  <a:pt x="16068" y="13638"/>
                  <a:pt x="16103" y="13562"/>
                </a:cubicBezTo>
                <a:cubicBezTo>
                  <a:pt x="16193" y="13364"/>
                  <a:pt x="16223" y="13171"/>
                  <a:pt x="16179" y="13053"/>
                </a:cubicBezTo>
                <a:cubicBezTo>
                  <a:pt x="16136" y="12935"/>
                  <a:pt x="16060" y="12798"/>
                  <a:pt x="16004" y="12739"/>
                </a:cubicBezTo>
                <a:cubicBezTo>
                  <a:pt x="15905" y="12634"/>
                  <a:pt x="15878" y="12587"/>
                  <a:pt x="15905" y="12560"/>
                </a:cubicBezTo>
                <a:cubicBezTo>
                  <a:pt x="15919" y="12546"/>
                  <a:pt x="15931" y="12512"/>
                  <a:pt x="15932" y="12486"/>
                </a:cubicBezTo>
                <a:cubicBezTo>
                  <a:pt x="15932" y="12459"/>
                  <a:pt x="15952" y="12392"/>
                  <a:pt x="15975" y="12335"/>
                </a:cubicBezTo>
                <a:cubicBezTo>
                  <a:pt x="15999" y="12279"/>
                  <a:pt x="16018" y="12193"/>
                  <a:pt x="16019" y="12143"/>
                </a:cubicBezTo>
                <a:cubicBezTo>
                  <a:pt x="16020" y="12063"/>
                  <a:pt x="16084" y="11964"/>
                  <a:pt x="16109" y="12004"/>
                </a:cubicBezTo>
                <a:cubicBezTo>
                  <a:pt x="16127" y="12031"/>
                  <a:pt x="16450" y="12150"/>
                  <a:pt x="16506" y="12150"/>
                </a:cubicBezTo>
                <a:cubicBezTo>
                  <a:pt x="16535" y="12150"/>
                  <a:pt x="16573" y="12163"/>
                  <a:pt x="16593" y="12178"/>
                </a:cubicBezTo>
                <a:cubicBezTo>
                  <a:pt x="16644" y="12215"/>
                  <a:pt x="17058" y="12215"/>
                  <a:pt x="17109" y="12178"/>
                </a:cubicBezTo>
                <a:cubicBezTo>
                  <a:pt x="17128" y="12163"/>
                  <a:pt x="17183" y="12150"/>
                  <a:pt x="17228" y="12150"/>
                </a:cubicBezTo>
                <a:cubicBezTo>
                  <a:pt x="17274" y="12150"/>
                  <a:pt x="17310" y="12142"/>
                  <a:pt x="17310" y="12132"/>
                </a:cubicBezTo>
                <a:cubicBezTo>
                  <a:pt x="17310" y="12122"/>
                  <a:pt x="17325" y="12114"/>
                  <a:pt x="17342" y="12114"/>
                </a:cubicBezTo>
                <a:cubicBezTo>
                  <a:pt x="17359" y="12114"/>
                  <a:pt x="17459" y="12079"/>
                  <a:pt x="17566" y="12036"/>
                </a:cubicBezTo>
                <a:cubicBezTo>
                  <a:pt x="17700" y="11982"/>
                  <a:pt x="17775" y="11964"/>
                  <a:pt x="17802" y="11975"/>
                </a:cubicBezTo>
                <a:cubicBezTo>
                  <a:pt x="17824" y="11983"/>
                  <a:pt x="17896" y="11989"/>
                  <a:pt x="17963" y="11989"/>
                </a:cubicBezTo>
                <a:cubicBezTo>
                  <a:pt x="18029" y="11989"/>
                  <a:pt x="18090" y="11997"/>
                  <a:pt x="18100" y="12007"/>
                </a:cubicBezTo>
                <a:cubicBezTo>
                  <a:pt x="18110" y="12018"/>
                  <a:pt x="18307" y="12025"/>
                  <a:pt x="18589" y="12025"/>
                </a:cubicBezTo>
                <a:cubicBezTo>
                  <a:pt x="18872" y="12025"/>
                  <a:pt x="19065" y="12018"/>
                  <a:pt x="19076" y="12007"/>
                </a:cubicBezTo>
                <a:cubicBezTo>
                  <a:pt x="19086" y="11997"/>
                  <a:pt x="19137" y="11989"/>
                  <a:pt x="19190" y="11989"/>
                </a:cubicBezTo>
                <a:cubicBezTo>
                  <a:pt x="19242" y="11989"/>
                  <a:pt x="19301" y="11978"/>
                  <a:pt x="19321" y="11964"/>
                </a:cubicBezTo>
                <a:cubicBezTo>
                  <a:pt x="19340" y="11949"/>
                  <a:pt x="19375" y="11937"/>
                  <a:pt x="19396" y="11937"/>
                </a:cubicBezTo>
                <a:cubicBezTo>
                  <a:pt x="19418" y="11937"/>
                  <a:pt x="19434" y="11928"/>
                  <a:pt x="19434" y="11918"/>
                </a:cubicBezTo>
                <a:cubicBezTo>
                  <a:pt x="19434" y="11909"/>
                  <a:pt x="19456" y="11900"/>
                  <a:pt x="19481" y="11900"/>
                </a:cubicBezTo>
                <a:cubicBezTo>
                  <a:pt x="19505" y="11900"/>
                  <a:pt x="19611" y="11861"/>
                  <a:pt x="19717" y="11812"/>
                </a:cubicBezTo>
                <a:cubicBezTo>
                  <a:pt x="19937" y="11710"/>
                  <a:pt x="20066" y="11596"/>
                  <a:pt x="20192" y="11400"/>
                </a:cubicBezTo>
                <a:cubicBezTo>
                  <a:pt x="20274" y="11273"/>
                  <a:pt x="20278" y="11256"/>
                  <a:pt x="20276" y="11009"/>
                </a:cubicBezTo>
                <a:cubicBezTo>
                  <a:pt x="20275" y="10739"/>
                  <a:pt x="20242" y="10639"/>
                  <a:pt x="20064" y="10359"/>
                </a:cubicBezTo>
                <a:cubicBezTo>
                  <a:pt x="20000" y="10259"/>
                  <a:pt x="19708" y="9962"/>
                  <a:pt x="19653" y="9942"/>
                </a:cubicBezTo>
                <a:cubicBezTo>
                  <a:pt x="19606" y="9925"/>
                  <a:pt x="19335" y="9667"/>
                  <a:pt x="19344" y="9649"/>
                </a:cubicBezTo>
                <a:cubicBezTo>
                  <a:pt x="19348" y="9641"/>
                  <a:pt x="19330" y="9629"/>
                  <a:pt x="19306" y="9623"/>
                </a:cubicBezTo>
                <a:cubicBezTo>
                  <a:pt x="19282" y="9618"/>
                  <a:pt x="19262" y="9602"/>
                  <a:pt x="19262" y="9589"/>
                </a:cubicBezTo>
                <a:cubicBezTo>
                  <a:pt x="19262" y="9575"/>
                  <a:pt x="19250" y="9563"/>
                  <a:pt x="19236" y="9563"/>
                </a:cubicBezTo>
                <a:cubicBezTo>
                  <a:pt x="19222" y="9563"/>
                  <a:pt x="19205" y="9543"/>
                  <a:pt x="19195" y="9518"/>
                </a:cubicBezTo>
                <a:cubicBezTo>
                  <a:pt x="19185" y="9494"/>
                  <a:pt x="19163" y="9475"/>
                  <a:pt x="19149" y="9475"/>
                </a:cubicBezTo>
                <a:cubicBezTo>
                  <a:pt x="19134" y="9475"/>
                  <a:pt x="19115" y="9450"/>
                  <a:pt x="19105" y="9420"/>
                </a:cubicBezTo>
                <a:cubicBezTo>
                  <a:pt x="19095" y="9391"/>
                  <a:pt x="19074" y="9368"/>
                  <a:pt x="19058" y="9368"/>
                </a:cubicBezTo>
                <a:cubicBezTo>
                  <a:pt x="19043" y="9368"/>
                  <a:pt x="19038" y="9359"/>
                  <a:pt x="19047" y="9350"/>
                </a:cubicBezTo>
                <a:cubicBezTo>
                  <a:pt x="19056" y="9340"/>
                  <a:pt x="19044" y="9327"/>
                  <a:pt x="19020" y="9319"/>
                </a:cubicBezTo>
                <a:cubicBezTo>
                  <a:pt x="18997" y="9311"/>
                  <a:pt x="18972" y="9283"/>
                  <a:pt x="18965" y="9259"/>
                </a:cubicBezTo>
                <a:cubicBezTo>
                  <a:pt x="18958" y="9235"/>
                  <a:pt x="18951" y="9211"/>
                  <a:pt x="18948" y="9207"/>
                </a:cubicBezTo>
                <a:cubicBezTo>
                  <a:pt x="18934" y="9184"/>
                  <a:pt x="18933" y="9143"/>
                  <a:pt x="18948" y="9127"/>
                </a:cubicBezTo>
                <a:cubicBezTo>
                  <a:pt x="18956" y="9117"/>
                  <a:pt x="18969" y="9084"/>
                  <a:pt x="18974" y="9054"/>
                </a:cubicBezTo>
                <a:cubicBezTo>
                  <a:pt x="18979" y="9025"/>
                  <a:pt x="18997" y="8996"/>
                  <a:pt x="19015" y="8989"/>
                </a:cubicBezTo>
                <a:cubicBezTo>
                  <a:pt x="19037" y="8980"/>
                  <a:pt x="19045" y="8869"/>
                  <a:pt x="19041" y="8620"/>
                </a:cubicBezTo>
                <a:cubicBezTo>
                  <a:pt x="19036" y="8326"/>
                  <a:pt x="19044" y="8261"/>
                  <a:pt x="19076" y="8261"/>
                </a:cubicBezTo>
                <a:cubicBezTo>
                  <a:pt x="19098" y="8261"/>
                  <a:pt x="19120" y="8268"/>
                  <a:pt x="19125" y="8277"/>
                </a:cubicBezTo>
                <a:cubicBezTo>
                  <a:pt x="19131" y="8286"/>
                  <a:pt x="19152" y="8296"/>
                  <a:pt x="19175" y="8299"/>
                </a:cubicBezTo>
                <a:cubicBezTo>
                  <a:pt x="19198" y="8302"/>
                  <a:pt x="19246" y="8324"/>
                  <a:pt x="19280" y="8346"/>
                </a:cubicBezTo>
                <a:cubicBezTo>
                  <a:pt x="19351" y="8392"/>
                  <a:pt x="19453" y="8396"/>
                  <a:pt x="19533" y="8359"/>
                </a:cubicBezTo>
                <a:cubicBezTo>
                  <a:pt x="19572" y="8340"/>
                  <a:pt x="19590" y="8310"/>
                  <a:pt x="19592" y="8252"/>
                </a:cubicBezTo>
                <a:cubicBezTo>
                  <a:pt x="19594" y="8185"/>
                  <a:pt x="19580" y="8161"/>
                  <a:pt x="19522" y="8129"/>
                </a:cubicBezTo>
                <a:cubicBezTo>
                  <a:pt x="19482" y="8107"/>
                  <a:pt x="19426" y="8072"/>
                  <a:pt x="19396" y="8051"/>
                </a:cubicBezTo>
                <a:cubicBezTo>
                  <a:pt x="19346" y="8014"/>
                  <a:pt x="19346" y="8010"/>
                  <a:pt x="19391" y="7967"/>
                </a:cubicBezTo>
                <a:cubicBezTo>
                  <a:pt x="19417" y="7943"/>
                  <a:pt x="19463" y="7922"/>
                  <a:pt x="19495" y="7922"/>
                </a:cubicBezTo>
                <a:cubicBezTo>
                  <a:pt x="19596" y="7922"/>
                  <a:pt x="19965" y="7739"/>
                  <a:pt x="20020" y="7661"/>
                </a:cubicBezTo>
                <a:cubicBezTo>
                  <a:pt x="20047" y="7623"/>
                  <a:pt x="20087" y="7572"/>
                  <a:pt x="20107" y="7547"/>
                </a:cubicBezTo>
                <a:cubicBezTo>
                  <a:pt x="20166" y="7477"/>
                  <a:pt x="20260" y="7286"/>
                  <a:pt x="20323" y="7109"/>
                </a:cubicBezTo>
                <a:cubicBezTo>
                  <a:pt x="20355" y="7020"/>
                  <a:pt x="20401" y="6920"/>
                  <a:pt x="20425" y="6886"/>
                </a:cubicBezTo>
                <a:cubicBezTo>
                  <a:pt x="20465" y="6830"/>
                  <a:pt x="20470" y="6828"/>
                  <a:pt x="20486" y="6864"/>
                </a:cubicBezTo>
                <a:cubicBezTo>
                  <a:pt x="20526" y="6950"/>
                  <a:pt x="20679" y="6919"/>
                  <a:pt x="20781" y="6806"/>
                </a:cubicBezTo>
                <a:cubicBezTo>
                  <a:pt x="20807" y="6777"/>
                  <a:pt x="20845" y="6747"/>
                  <a:pt x="20865" y="6739"/>
                </a:cubicBezTo>
                <a:cubicBezTo>
                  <a:pt x="20885" y="6731"/>
                  <a:pt x="20894" y="6718"/>
                  <a:pt x="20886" y="6710"/>
                </a:cubicBezTo>
                <a:cubicBezTo>
                  <a:pt x="20877" y="6702"/>
                  <a:pt x="20891" y="6690"/>
                  <a:pt x="20915" y="6685"/>
                </a:cubicBezTo>
                <a:cubicBezTo>
                  <a:pt x="20940" y="6679"/>
                  <a:pt x="20958" y="6651"/>
                  <a:pt x="20958" y="6620"/>
                </a:cubicBezTo>
                <a:cubicBezTo>
                  <a:pt x="20958" y="6590"/>
                  <a:pt x="20968" y="6565"/>
                  <a:pt x="20982" y="6565"/>
                </a:cubicBezTo>
                <a:cubicBezTo>
                  <a:pt x="20996" y="6565"/>
                  <a:pt x="21017" y="6509"/>
                  <a:pt x="21028" y="6440"/>
                </a:cubicBezTo>
                <a:cubicBezTo>
                  <a:pt x="21039" y="6371"/>
                  <a:pt x="21061" y="6312"/>
                  <a:pt x="21075" y="6306"/>
                </a:cubicBezTo>
                <a:cubicBezTo>
                  <a:pt x="21089" y="6301"/>
                  <a:pt x="21101" y="6254"/>
                  <a:pt x="21101" y="6203"/>
                </a:cubicBezTo>
                <a:cubicBezTo>
                  <a:pt x="21101" y="6151"/>
                  <a:pt x="21113" y="6102"/>
                  <a:pt x="21127" y="6092"/>
                </a:cubicBezTo>
                <a:cubicBezTo>
                  <a:pt x="21150" y="6078"/>
                  <a:pt x="21179" y="5966"/>
                  <a:pt x="21186" y="5864"/>
                </a:cubicBezTo>
                <a:cubicBezTo>
                  <a:pt x="21187" y="5846"/>
                  <a:pt x="21199" y="5836"/>
                  <a:pt x="21215" y="5842"/>
                </a:cubicBezTo>
                <a:cubicBezTo>
                  <a:pt x="21232" y="5849"/>
                  <a:pt x="21244" y="5832"/>
                  <a:pt x="21244" y="5801"/>
                </a:cubicBezTo>
                <a:cubicBezTo>
                  <a:pt x="21244" y="5771"/>
                  <a:pt x="21256" y="5743"/>
                  <a:pt x="21270" y="5737"/>
                </a:cubicBezTo>
                <a:cubicBezTo>
                  <a:pt x="21285" y="5732"/>
                  <a:pt x="21306" y="5695"/>
                  <a:pt x="21317" y="5656"/>
                </a:cubicBezTo>
                <a:cubicBezTo>
                  <a:pt x="21327" y="5617"/>
                  <a:pt x="21346" y="5585"/>
                  <a:pt x="21361" y="5585"/>
                </a:cubicBezTo>
                <a:cubicBezTo>
                  <a:pt x="21375" y="5585"/>
                  <a:pt x="21387" y="5570"/>
                  <a:pt x="21387" y="5551"/>
                </a:cubicBezTo>
                <a:cubicBezTo>
                  <a:pt x="21387" y="5532"/>
                  <a:pt x="21400" y="5510"/>
                  <a:pt x="21416" y="5504"/>
                </a:cubicBezTo>
                <a:cubicBezTo>
                  <a:pt x="21432" y="5497"/>
                  <a:pt x="21440" y="5486"/>
                  <a:pt x="21430" y="5476"/>
                </a:cubicBezTo>
                <a:cubicBezTo>
                  <a:pt x="21421" y="5467"/>
                  <a:pt x="21425" y="5460"/>
                  <a:pt x="21439" y="5460"/>
                </a:cubicBezTo>
                <a:cubicBezTo>
                  <a:pt x="21454" y="5460"/>
                  <a:pt x="21473" y="5422"/>
                  <a:pt x="21483" y="5375"/>
                </a:cubicBezTo>
                <a:cubicBezTo>
                  <a:pt x="21492" y="5328"/>
                  <a:pt x="21514" y="5250"/>
                  <a:pt x="21532" y="5201"/>
                </a:cubicBezTo>
                <a:cubicBezTo>
                  <a:pt x="21578" y="5077"/>
                  <a:pt x="21600" y="4374"/>
                  <a:pt x="21562" y="4263"/>
                </a:cubicBezTo>
                <a:cubicBezTo>
                  <a:pt x="21545" y="4214"/>
                  <a:pt x="21526" y="4096"/>
                  <a:pt x="21518" y="4000"/>
                </a:cubicBezTo>
                <a:cubicBezTo>
                  <a:pt x="21510" y="3904"/>
                  <a:pt x="21494" y="3750"/>
                  <a:pt x="21486" y="3658"/>
                </a:cubicBezTo>
                <a:cubicBezTo>
                  <a:pt x="21478" y="3565"/>
                  <a:pt x="21460" y="3484"/>
                  <a:pt x="21445" y="3478"/>
                </a:cubicBezTo>
                <a:cubicBezTo>
                  <a:pt x="21430" y="3472"/>
                  <a:pt x="21409" y="3429"/>
                  <a:pt x="21398" y="3380"/>
                </a:cubicBezTo>
                <a:cubicBezTo>
                  <a:pt x="21388" y="3332"/>
                  <a:pt x="21368" y="3288"/>
                  <a:pt x="21355" y="3283"/>
                </a:cubicBezTo>
                <a:cubicBezTo>
                  <a:pt x="21342" y="3277"/>
                  <a:pt x="21324" y="3244"/>
                  <a:pt x="21317" y="3210"/>
                </a:cubicBezTo>
                <a:cubicBezTo>
                  <a:pt x="21310" y="3176"/>
                  <a:pt x="21302" y="3144"/>
                  <a:pt x="21299" y="3139"/>
                </a:cubicBezTo>
                <a:cubicBezTo>
                  <a:pt x="21296" y="3135"/>
                  <a:pt x="21297" y="3125"/>
                  <a:pt x="21299" y="3118"/>
                </a:cubicBezTo>
                <a:cubicBezTo>
                  <a:pt x="21301" y="3110"/>
                  <a:pt x="21291" y="3105"/>
                  <a:pt x="21279" y="3105"/>
                </a:cubicBezTo>
                <a:cubicBezTo>
                  <a:pt x="21267" y="3105"/>
                  <a:pt x="21255" y="3086"/>
                  <a:pt x="21253" y="3065"/>
                </a:cubicBezTo>
                <a:cubicBezTo>
                  <a:pt x="21250" y="3044"/>
                  <a:pt x="21236" y="3022"/>
                  <a:pt x="21221" y="3016"/>
                </a:cubicBezTo>
                <a:cubicBezTo>
                  <a:pt x="21206" y="3010"/>
                  <a:pt x="21182" y="2977"/>
                  <a:pt x="21171" y="2940"/>
                </a:cubicBezTo>
                <a:cubicBezTo>
                  <a:pt x="21160" y="2903"/>
                  <a:pt x="21141" y="2873"/>
                  <a:pt x="21127" y="2873"/>
                </a:cubicBezTo>
                <a:cubicBezTo>
                  <a:pt x="21113" y="2873"/>
                  <a:pt x="21101" y="2853"/>
                  <a:pt x="21101" y="2830"/>
                </a:cubicBezTo>
                <a:cubicBezTo>
                  <a:pt x="21101" y="2806"/>
                  <a:pt x="21079" y="2783"/>
                  <a:pt x="21055" y="2777"/>
                </a:cubicBezTo>
                <a:cubicBezTo>
                  <a:pt x="21030" y="2771"/>
                  <a:pt x="21018" y="2758"/>
                  <a:pt x="21028" y="2748"/>
                </a:cubicBezTo>
                <a:cubicBezTo>
                  <a:pt x="21038" y="2738"/>
                  <a:pt x="21027" y="2725"/>
                  <a:pt x="21002" y="2719"/>
                </a:cubicBezTo>
                <a:cubicBezTo>
                  <a:pt x="20978" y="2713"/>
                  <a:pt x="20965" y="2700"/>
                  <a:pt x="20973" y="2692"/>
                </a:cubicBezTo>
                <a:cubicBezTo>
                  <a:pt x="20981" y="2684"/>
                  <a:pt x="20961" y="2661"/>
                  <a:pt x="20929" y="2641"/>
                </a:cubicBezTo>
                <a:cubicBezTo>
                  <a:pt x="20897" y="2621"/>
                  <a:pt x="20871" y="2593"/>
                  <a:pt x="20871" y="2578"/>
                </a:cubicBezTo>
                <a:cubicBezTo>
                  <a:pt x="20871" y="2563"/>
                  <a:pt x="20858" y="2551"/>
                  <a:pt x="20842" y="2551"/>
                </a:cubicBezTo>
                <a:cubicBezTo>
                  <a:pt x="20826" y="2551"/>
                  <a:pt x="20813" y="2534"/>
                  <a:pt x="20813" y="2514"/>
                </a:cubicBezTo>
                <a:cubicBezTo>
                  <a:pt x="20813" y="2495"/>
                  <a:pt x="20796" y="2474"/>
                  <a:pt x="20775" y="2469"/>
                </a:cubicBezTo>
                <a:cubicBezTo>
                  <a:pt x="20754" y="2464"/>
                  <a:pt x="20737" y="2450"/>
                  <a:pt x="20737" y="2438"/>
                </a:cubicBezTo>
                <a:cubicBezTo>
                  <a:pt x="20737" y="2412"/>
                  <a:pt x="20492" y="2187"/>
                  <a:pt x="20384" y="2114"/>
                </a:cubicBezTo>
                <a:cubicBezTo>
                  <a:pt x="20341" y="2085"/>
                  <a:pt x="20243" y="2000"/>
                  <a:pt x="20169" y="1924"/>
                </a:cubicBezTo>
                <a:cubicBezTo>
                  <a:pt x="20094" y="1848"/>
                  <a:pt x="19999" y="1763"/>
                  <a:pt x="19956" y="1736"/>
                </a:cubicBezTo>
                <a:cubicBezTo>
                  <a:pt x="19913" y="1708"/>
                  <a:pt x="19841" y="1653"/>
                  <a:pt x="19796" y="1614"/>
                </a:cubicBezTo>
                <a:cubicBezTo>
                  <a:pt x="19701" y="1532"/>
                  <a:pt x="19211" y="1226"/>
                  <a:pt x="19058" y="1154"/>
                </a:cubicBezTo>
                <a:cubicBezTo>
                  <a:pt x="19002" y="1127"/>
                  <a:pt x="18935" y="1107"/>
                  <a:pt x="18910" y="1107"/>
                </a:cubicBezTo>
                <a:cubicBezTo>
                  <a:pt x="18885" y="1107"/>
                  <a:pt x="18863" y="1100"/>
                  <a:pt x="18857" y="1092"/>
                </a:cubicBezTo>
                <a:cubicBezTo>
                  <a:pt x="18843" y="1071"/>
                  <a:pt x="18525" y="928"/>
                  <a:pt x="18490" y="928"/>
                </a:cubicBezTo>
                <a:cubicBezTo>
                  <a:pt x="18474" y="928"/>
                  <a:pt x="18458" y="919"/>
                  <a:pt x="18458" y="909"/>
                </a:cubicBezTo>
                <a:cubicBezTo>
                  <a:pt x="18458" y="900"/>
                  <a:pt x="18412" y="891"/>
                  <a:pt x="18356" y="891"/>
                </a:cubicBezTo>
                <a:cubicBezTo>
                  <a:pt x="18300" y="891"/>
                  <a:pt x="18263" y="884"/>
                  <a:pt x="18272" y="875"/>
                </a:cubicBezTo>
                <a:cubicBezTo>
                  <a:pt x="18281" y="866"/>
                  <a:pt x="18249" y="854"/>
                  <a:pt x="18202" y="848"/>
                </a:cubicBezTo>
                <a:cubicBezTo>
                  <a:pt x="18154" y="841"/>
                  <a:pt x="18109" y="828"/>
                  <a:pt x="18100" y="819"/>
                </a:cubicBezTo>
                <a:cubicBezTo>
                  <a:pt x="18091" y="810"/>
                  <a:pt x="18057" y="803"/>
                  <a:pt x="18027" y="803"/>
                </a:cubicBezTo>
                <a:cubicBezTo>
                  <a:pt x="17996" y="803"/>
                  <a:pt x="17971" y="794"/>
                  <a:pt x="17971" y="784"/>
                </a:cubicBezTo>
                <a:cubicBezTo>
                  <a:pt x="17971" y="775"/>
                  <a:pt x="17939" y="766"/>
                  <a:pt x="17901" y="766"/>
                </a:cubicBezTo>
                <a:cubicBezTo>
                  <a:pt x="17864" y="766"/>
                  <a:pt x="17826" y="756"/>
                  <a:pt x="17817" y="741"/>
                </a:cubicBezTo>
                <a:cubicBezTo>
                  <a:pt x="17808" y="726"/>
                  <a:pt x="17770" y="714"/>
                  <a:pt x="17730" y="714"/>
                </a:cubicBezTo>
                <a:cubicBezTo>
                  <a:pt x="17690" y="714"/>
                  <a:pt x="17657" y="705"/>
                  <a:pt x="17657" y="696"/>
                </a:cubicBezTo>
                <a:cubicBezTo>
                  <a:pt x="17657" y="686"/>
                  <a:pt x="17621" y="678"/>
                  <a:pt x="17581" y="678"/>
                </a:cubicBezTo>
                <a:cubicBezTo>
                  <a:pt x="17541" y="678"/>
                  <a:pt x="17516" y="671"/>
                  <a:pt x="17526" y="661"/>
                </a:cubicBezTo>
                <a:cubicBezTo>
                  <a:pt x="17535" y="652"/>
                  <a:pt x="17510" y="639"/>
                  <a:pt x="17470" y="632"/>
                </a:cubicBezTo>
                <a:cubicBezTo>
                  <a:pt x="17430" y="626"/>
                  <a:pt x="17397" y="614"/>
                  <a:pt x="17397" y="605"/>
                </a:cubicBezTo>
                <a:cubicBezTo>
                  <a:pt x="17397" y="596"/>
                  <a:pt x="17360" y="589"/>
                  <a:pt x="17316" y="589"/>
                </a:cubicBezTo>
                <a:cubicBezTo>
                  <a:pt x="17272" y="589"/>
                  <a:pt x="17223" y="582"/>
                  <a:pt x="17208" y="574"/>
                </a:cubicBezTo>
                <a:cubicBezTo>
                  <a:pt x="17193" y="566"/>
                  <a:pt x="17125" y="549"/>
                  <a:pt x="17053" y="536"/>
                </a:cubicBezTo>
                <a:cubicBezTo>
                  <a:pt x="16982" y="524"/>
                  <a:pt x="16885" y="503"/>
                  <a:pt x="16838" y="491"/>
                </a:cubicBezTo>
                <a:cubicBezTo>
                  <a:pt x="16790" y="478"/>
                  <a:pt x="16720" y="459"/>
                  <a:pt x="16680" y="449"/>
                </a:cubicBezTo>
                <a:cubicBezTo>
                  <a:pt x="16641" y="440"/>
                  <a:pt x="16570" y="424"/>
                  <a:pt x="16526" y="413"/>
                </a:cubicBezTo>
                <a:cubicBezTo>
                  <a:pt x="16482" y="402"/>
                  <a:pt x="16415" y="393"/>
                  <a:pt x="16377" y="393"/>
                </a:cubicBezTo>
                <a:cubicBezTo>
                  <a:pt x="16340" y="393"/>
                  <a:pt x="16303" y="385"/>
                  <a:pt x="16293" y="375"/>
                </a:cubicBezTo>
                <a:cubicBezTo>
                  <a:pt x="16283" y="365"/>
                  <a:pt x="16237" y="357"/>
                  <a:pt x="16194" y="357"/>
                </a:cubicBezTo>
                <a:cubicBezTo>
                  <a:pt x="16150" y="357"/>
                  <a:pt x="16090" y="344"/>
                  <a:pt x="16060" y="330"/>
                </a:cubicBezTo>
                <a:cubicBezTo>
                  <a:pt x="16029" y="315"/>
                  <a:pt x="15964" y="305"/>
                  <a:pt x="15914" y="304"/>
                </a:cubicBezTo>
                <a:cubicBezTo>
                  <a:pt x="15864" y="304"/>
                  <a:pt x="15813" y="296"/>
                  <a:pt x="15803" y="286"/>
                </a:cubicBezTo>
                <a:cubicBezTo>
                  <a:pt x="15794" y="276"/>
                  <a:pt x="15751" y="268"/>
                  <a:pt x="15707" y="268"/>
                </a:cubicBezTo>
                <a:cubicBezTo>
                  <a:pt x="15664" y="268"/>
                  <a:pt x="15604" y="255"/>
                  <a:pt x="15573" y="241"/>
                </a:cubicBezTo>
                <a:cubicBezTo>
                  <a:pt x="15542" y="227"/>
                  <a:pt x="15482" y="214"/>
                  <a:pt x="15439" y="214"/>
                </a:cubicBezTo>
                <a:cubicBezTo>
                  <a:pt x="15397" y="213"/>
                  <a:pt x="15356" y="205"/>
                  <a:pt x="15346" y="196"/>
                </a:cubicBezTo>
                <a:cubicBezTo>
                  <a:pt x="15336" y="186"/>
                  <a:pt x="15276" y="178"/>
                  <a:pt x="15215" y="178"/>
                </a:cubicBezTo>
                <a:cubicBezTo>
                  <a:pt x="15153" y="178"/>
                  <a:pt x="15096" y="171"/>
                  <a:pt x="15086" y="161"/>
                </a:cubicBezTo>
                <a:cubicBezTo>
                  <a:pt x="15077" y="151"/>
                  <a:pt x="15027" y="143"/>
                  <a:pt x="14976" y="143"/>
                </a:cubicBezTo>
                <a:cubicBezTo>
                  <a:pt x="14924" y="143"/>
                  <a:pt x="14858" y="130"/>
                  <a:pt x="14827" y="116"/>
                </a:cubicBezTo>
                <a:cubicBezTo>
                  <a:pt x="14789" y="98"/>
                  <a:pt x="14697" y="89"/>
                  <a:pt x="14536" y="89"/>
                </a:cubicBezTo>
                <a:cubicBezTo>
                  <a:pt x="14406" y="88"/>
                  <a:pt x="14292" y="80"/>
                  <a:pt x="14282" y="71"/>
                </a:cubicBezTo>
                <a:cubicBezTo>
                  <a:pt x="14272" y="61"/>
                  <a:pt x="14165" y="53"/>
                  <a:pt x="14043" y="53"/>
                </a:cubicBezTo>
                <a:cubicBezTo>
                  <a:pt x="13895" y="52"/>
                  <a:pt x="13804" y="43"/>
                  <a:pt x="13766" y="25"/>
                </a:cubicBezTo>
                <a:cubicBezTo>
                  <a:pt x="13729" y="8"/>
                  <a:pt x="13641" y="0"/>
                  <a:pt x="13551" y="0"/>
                </a:cubicBezTo>
                <a:close/>
              </a:path>
            </a:pathLst>
          </a:cu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2" presetID="2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right)" transition="in">
                                      <p:cBhvr>
                                        <p:cTn id="7" dur="10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Class="entr" nodeType="clickEffect" presetSubtype="16" presetID="4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 transition="in">
                                      <p:cBhvr>
                                        <p:cTn id="12" dur="20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nodeType="clickEffect" presetSubtype="0" presetID="1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Class="entr" nodeType="clickEffect" presetSubtype="0" presetID="1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Class="entr" nodeType="clickEffect" presetSubtype="0" presetID="1" grpId="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Class="entr" nodeType="clickEffect" presetSubtype="16" presetID="4" grpId="6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8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 transition="in">
                                      <p:cBhvr>
                                        <p:cTn id="29" dur="20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Class="entr" nodeType="clickEffect" presetSubtype="2" presetID="22" grpId="7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3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right)" transition="in">
                                      <p:cBhvr>
                                        <p:cTn id="34" dur="10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12" grpId="4"/>
      <p:bldP build="whole" bldLvl="1" animBg="1" rev="0" advAuto="0" spid="210" grpId="2"/>
      <p:bldP build="whole" bldLvl="1" animBg="1" rev="0" advAuto="0" spid="213" grpId="5"/>
      <p:bldP build="whole" bldLvl="1" animBg="1" rev="0" advAuto="0" spid="214" grpId="6"/>
      <p:bldP build="whole" bldLvl="1" animBg="1" rev="0" advAuto="0" spid="215" grpId="7"/>
      <p:bldP build="whole" bldLvl="1" animBg="1" rev="0" advAuto="0" spid="211" grpId="3"/>
      <p:bldP build="whole" bldLvl="1" animBg="1" rev="0" advAuto="0" spid="209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دائرة"/>
          <p:cNvSpPr/>
          <p:nvPr/>
        </p:nvSpPr>
        <p:spPr>
          <a:xfrm>
            <a:off x="4593647" y="500473"/>
            <a:ext cx="7506892" cy="7506893"/>
          </a:xfrm>
          <a:prstGeom prst="ellipse">
            <a:avLst/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sp>
        <p:nvSpPr>
          <p:cNvPr id="222" name="تجميع"/>
          <p:cNvSpPr txBox="1"/>
          <p:nvPr/>
        </p:nvSpPr>
        <p:spPr>
          <a:xfrm>
            <a:off x="5044809" y="1793941"/>
            <a:ext cx="6023057" cy="5046070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7093" tIns="27093" rIns="27093" bIns="27093" anchor="ctr"/>
          <a:lstStyle/>
          <a:p>
            <a:pPr rtl="0">
              <a:defRPr sz="11100">
                <a:solidFill>
                  <a:srgbClr val="000000"/>
                </a:solidFill>
                <a:latin typeface="Tufuli Arabic DEMO Medium"/>
                <a:ea typeface="Tufuli Arabic DEMO Medium"/>
                <a:cs typeface="Tufuli Arabic DEMO Medium"/>
                <a:sym typeface="Tufuli Arabic DEMO Medium"/>
              </a:defRPr>
            </a:pPr>
            <a:r>
              <a:t>امثله</a:t>
            </a:r>
          </a:p>
          <a:p>
            <a:pPr rtl="0">
              <a:defRPr sz="11100">
                <a:solidFill>
                  <a:srgbClr val="000000"/>
                </a:solidFill>
                <a:latin typeface="Tufuli Arabic DEMO Medium"/>
                <a:ea typeface="Tufuli Arabic DEMO Medium"/>
                <a:cs typeface="Tufuli Arabic DEMO Medium"/>
                <a:sym typeface="Tufuli Arabic DEMO Medium"/>
              </a:defRPr>
            </a:pPr>
            <a:r>
              <a:t>خارجية</a:t>
            </a:r>
          </a:p>
        </p:txBody>
      </p:sp>
      <p:pic>
        <p:nvPicPr>
          <p:cNvPr id="223" name="IMG_1364.jpeg" descr="IMG_1364.jpeg"/>
          <p:cNvPicPr>
            <a:picLocks noChangeAspect="1"/>
          </p:cNvPicPr>
          <p:nvPr/>
        </p:nvPicPr>
        <p:blipFill>
          <a:blip r:embed="rId2">
            <a:extLst/>
          </a:blip>
          <a:srcRect l="10164" t="1770" r="5392" b="0"/>
          <a:stretch>
            <a:fillRect/>
          </a:stretch>
        </p:blipFill>
        <p:spPr>
          <a:xfrm>
            <a:off x="408286" y="1628427"/>
            <a:ext cx="5169028" cy="75671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87" h="21600" fill="norm" stroke="1" extrusionOk="0">
                <a:moveTo>
                  <a:pt x="8925" y="0"/>
                </a:moveTo>
                <a:cubicBezTo>
                  <a:pt x="8502" y="0"/>
                  <a:pt x="8170" y="13"/>
                  <a:pt x="8104" y="34"/>
                </a:cubicBezTo>
                <a:cubicBezTo>
                  <a:pt x="7398" y="257"/>
                  <a:pt x="7264" y="316"/>
                  <a:pt x="7135" y="455"/>
                </a:cubicBezTo>
                <a:cubicBezTo>
                  <a:pt x="7071" y="524"/>
                  <a:pt x="7017" y="539"/>
                  <a:pt x="6788" y="553"/>
                </a:cubicBezTo>
                <a:cubicBezTo>
                  <a:pt x="6534" y="569"/>
                  <a:pt x="6059" y="686"/>
                  <a:pt x="6059" y="733"/>
                </a:cubicBezTo>
                <a:cubicBezTo>
                  <a:pt x="6059" y="745"/>
                  <a:pt x="5900" y="794"/>
                  <a:pt x="5706" y="842"/>
                </a:cubicBezTo>
                <a:cubicBezTo>
                  <a:pt x="5301" y="942"/>
                  <a:pt x="5061" y="1037"/>
                  <a:pt x="4934" y="1148"/>
                </a:cubicBezTo>
                <a:cubicBezTo>
                  <a:pt x="4718" y="1335"/>
                  <a:pt x="4470" y="2177"/>
                  <a:pt x="4450" y="2789"/>
                </a:cubicBezTo>
                <a:cubicBezTo>
                  <a:pt x="4443" y="2979"/>
                  <a:pt x="4459" y="3040"/>
                  <a:pt x="4533" y="3112"/>
                </a:cubicBezTo>
                <a:cubicBezTo>
                  <a:pt x="4732" y="3307"/>
                  <a:pt x="4785" y="3389"/>
                  <a:pt x="4874" y="3636"/>
                </a:cubicBezTo>
                <a:cubicBezTo>
                  <a:pt x="4925" y="3778"/>
                  <a:pt x="5027" y="4040"/>
                  <a:pt x="5101" y="4220"/>
                </a:cubicBezTo>
                <a:cubicBezTo>
                  <a:pt x="5175" y="4400"/>
                  <a:pt x="5248" y="4598"/>
                  <a:pt x="5262" y="4661"/>
                </a:cubicBezTo>
                <a:cubicBezTo>
                  <a:pt x="5276" y="4723"/>
                  <a:pt x="5338" y="4826"/>
                  <a:pt x="5400" y="4888"/>
                </a:cubicBezTo>
                <a:cubicBezTo>
                  <a:pt x="5497" y="4987"/>
                  <a:pt x="5512" y="5037"/>
                  <a:pt x="5512" y="5265"/>
                </a:cubicBezTo>
                <a:lnTo>
                  <a:pt x="5512" y="5528"/>
                </a:lnTo>
                <a:lnTo>
                  <a:pt x="4385" y="5531"/>
                </a:lnTo>
                <a:cubicBezTo>
                  <a:pt x="2960" y="5533"/>
                  <a:pt x="2576" y="5555"/>
                  <a:pt x="2484" y="5638"/>
                </a:cubicBezTo>
                <a:cubicBezTo>
                  <a:pt x="2427" y="5690"/>
                  <a:pt x="2416" y="5878"/>
                  <a:pt x="2414" y="6838"/>
                </a:cubicBezTo>
                <a:cubicBezTo>
                  <a:pt x="2413" y="7681"/>
                  <a:pt x="2399" y="7986"/>
                  <a:pt x="2358" y="8014"/>
                </a:cubicBezTo>
                <a:cubicBezTo>
                  <a:pt x="2328" y="8034"/>
                  <a:pt x="2229" y="8051"/>
                  <a:pt x="2138" y="8051"/>
                </a:cubicBezTo>
                <a:cubicBezTo>
                  <a:pt x="2033" y="8051"/>
                  <a:pt x="1944" y="8073"/>
                  <a:pt x="1896" y="8109"/>
                </a:cubicBezTo>
                <a:cubicBezTo>
                  <a:pt x="1813" y="8171"/>
                  <a:pt x="1638" y="8443"/>
                  <a:pt x="1253" y="9110"/>
                </a:cubicBezTo>
                <a:cubicBezTo>
                  <a:pt x="1119" y="9342"/>
                  <a:pt x="882" y="9748"/>
                  <a:pt x="726" y="10013"/>
                </a:cubicBezTo>
                <a:cubicBezTo>
                  <a:pt x="446" y="10487"/>
                  <a:pt x="2" y="11563"/>
                  <a:pt x="0" y="11774"/>
                </a:cubicBezTo>
                <a:cubicBezTo>
                  <a:pt x="-2" y="11904"/>
                  <a:pt x="104" y="11995"/>
                  <a:pt x="306" y="12038"/>
                </a:cubicBezTo>
                <a:cubicBezTo>
                  <a:pt x="400" y="12057"/>
                  <a:pt x="518" y="12085"/>
                  <a:pt x="568" y="12100"/>
                </a:cubicBezTo>
                <a:cubicBezTo>
                  <a:pt x="618" y="12115"/>
                  <a:pt x="843" y="12163"/>
                  <a:pt x="1069" y="12209"/>
                </a:cubicBezTo>
                <a:cubicBezTo>
                  <a:pt x="1294" y="12254"/>
                  <a:pt x="1510" y="12302"/>
                  <a:pt x="1548" y="12315"/>
                </a:cubicBezTo>
                <a:cubicBezTo>
                  <a:pt x="1585" y="12328"/>
                  <a:pt x="1730" y="12358"/>
                  <a:pt x="1868" y="12380"/>
                </a:cubicBezTo>
                <a:cubicBezTo>
                  <a:pt x="2005" y="12402"/>
                  <a:pt x="2137" y="12430"/>
                  <a:pt x="2163" y="12443"/>
                </a:cubicBezTo>
                <a:cubicBezTo>
                  <a:pt x="2188" y="12456"/>
                  <a:pt x="2270" y="12475"/>
                  <a:pt x="2345" y="12486"/>
                </a:cubicBezTo>
                <a:lnTo>
                  <a:pt x="2482" y="12507"/>
                </a:lnTo>
                <a:lnTo>
                  <a:pt x="2482" y="14491"/>
                </a:lnTo>
                <a:cubicBezTo>
                  <a:pt x="2483" y="16120"/>
                  <a:pt x="2495" y="16495"/>
                  <a:pt x="2547" y="16580"/>
                </a:cubicBezTo>
                <a:cubicBezTo>
                  <a:pt x="2642" y="16734"/>
                  <a:pt x="3123" y="16990"/>
                  <a:pt x="3319" y="16990"/>
                </a:cubicBezTo>
                <a:lnTo>
                  <a:pt x="3475" y="16990"/>
                </a:lnTo>
                <a:lnTo>
                  <a:pt x="3444" y="17684"/>
                </a:lnTo>
                <a:cubicBezTo>
                  <a:pt x="3390" y="18826"/>
                  <a:pt x="3327" y="19914"/>
                  <a:pt x="3296" y="20247"/>
                </a:cubicBezTo>
                <a:cubicBezTo>
                  <a:pt x="3256" y="20676"/>
                  <a:pt x="3229" y="20640"/>
                  <a:pt x="4117" y="21286"/>
                </a:cubicBezTo>
                <a:cubicBezTo>
                  <a:pt x="4245" y="21379"/>
                  <a:pt x="4419" y="21488"/>
                  <a:pt x="4504" y="21527"/>
                </a:cubicBezTo>
                <a:cubicBezTo>
                  <a:pt x="4657" y="21598"/>
                  <a:pt x="4679" y="21600"/>
                  <a:pt x="5907" y="21600"/>
                </a:cubicBezTo>
                <a:cubicBezTo>
                  <a:pt x="7189" y="21600"/>
                  <a:pt x="8735" y="21550"/>
                  <a:pt x="8816" y="21506"/>
                </a:cubicBezTo>
                <a:cubicBezTo>
                  <a:pt x="8841" y="21492"/>
                  <a:pt x="9030" y="21471"/>
                  <a:pt x="9235" y="21458"/>
                </a:cubicBezTo>
                <a:cubicBezTo>
                  <a:pt x="9679" y="21432"/>
                  <a:pt x="9794" y="21374"/>
                  <a:pt x="9830" y="21154"/>
                </a:cubicBezTo>
                <a:lnTo>
                  <a:pt x="9851" y="21015"/>
                </a:lnTo>
                <a:lnTo>
                  <a:pt x="10151" y="21168"/>
                </a:lnTo>
                <a:cubicBezTo>
                  <a:pt x="10316" y="21252"/>
                  <a:pt x="10499" y="21329"/>
                  <a:pt x="10559" y="21339"/>
                </a:cubicBezTo>
                <a:cubicBezTo>
                  <a:pt x="10660" y="21357"/>
                  <a:pt x="11340" y="21329"/>
                  <a:pt x="12462" y="21260"/>
                </a:cubicBezTo>
                <a:cubicBezTo>
                  <a:pt x="12713" y="21245"/>
                  <a:pt x="13143" y="21222"/>
                  <a:pt x="13418" y="21209"/>
                </a:cubicBezTo>
                <a:cubicBezTo>
                  <a:pt x="13694" y="21197"/>
                  <a:pt x="13940" y="21175"/>
                  <a:pt x="13965" y="21162"/>
                </a:cubicBezTo>
                <a:cubicBezTo>
                  <a:pt x="13991" y="21148"/>
                  <a:pt x="14264" y="21127"/>
                  <a:pt x="14573" y="21115"/>
                </a:cubicBezTo>
                <a:cubicBezTo>
                  <a:pt x="15386" y="21083"/>
                  <a:pt x="15379" y="21092"/>
                  <a:pt x="15346" y="20266"/>
                </a:cubicBezTo>
                <a:cubicBezTo>
                  <a:pt x="15320" y="19615"/>
                  <a:pt x="15287" y="19544"/>
                  <a:pt x="14958" y="19389"/>
                </a:cubicBezTo>
                <a:lnTo>
                  <a:pt x="14731" y="19281"/>
                </a:lnTo>
                <a:lnTo>
                  <a:pt x="14693" y="18891"/>
                </a:lnTo>
                <a:cubicBezTo>
                  <a:pt x="14672" y="18677"/>
                  <a:pt x="14653" y="18276"/>
                  <a:pt x="14651" y="18002"/>
                </a:cubicBezTo>
                <a:lnTo>
                  <a:pt x="14650" y="17504"/>
                </a:lnTo>
                <a:lnTo>
                  <a:pt x="14930" y="17483"/>
                </a:lnTo>
                <a:cubicBezTo>
                  <a:pt x="15219" y="17461"/>
                  <a:pt x="15470" y="17391"/>
                  <a:pt x="15575" y="17304"/>
                </a:cubicBezTo>
                <a:cubicBezTo>
                  <a:pt x="15607" y="17277"/>
                  <a:pt x="15677" y="17192"/>
                  <a:pt x="15730" y="17115"/>
                </a:cubicBezTo>
                <a:cubicBezTo>
                  <a:pt x="15824" y="16979"/>
                  <a:pt x="15830" y="16909"/>
                  <a:pt x="15884" y="14918"/>
                </a:cubicBezTo>
                <a:cubicBezTo>
                  <a:pt x="15916" y="13788"/>
                  <a:pt x="15943" y="12634"/>
                  <a:pt x="15944" y="12354"/>
                </a:cubicBezTo>
                <a:cubicBezTo>
                  <a:pt x="15948" y="11771"/>
                  <a:pt x="15942" y="11774"/>
                  <a:pt x="16286" y="12127"/>
                </a:cubicBezTo>
                <a:cubicBezTo>
                  <a:pt x="16627" y="12478"/>
                  <a:pt x="17011" y="12770"/>
                  <a:pt x="17215" y="12836"/>
                </a:cubicBezTo>
                <a:cubicBezTo>
                  <a:pt x="17223" y="12839"/>
                  <a:pt x="17165" y="12930"/>
                  <a:pt x="17084" y="13039"/>
                </a:cubicBezTo>
                <a:cubicBezTo>
                  <a:pt x="16824" y="13391"/>
                  <a:pt x="16862" y="13787"/>
                  <a:pt x="17174" y="13977"/>
                </a:cubicBezTo>
                <a:cubicBezTo>
                  <a:pt x="17406" y="14119"/>
                  <a:pt x="17578" y="14156"/>
                  <a:pt x="17994" y="14156"/>
                </a:cubicBezTo>
                <a:cubicBezTo>
                  <a:pt x="18444" y="14156"/>
                  <a:pt x="18563" y="14113"/>
                  <a:pt x="18740" y="13888"/>
                </a:cubicBezTo>
                <a:cubicBezTo>
                  <a:pt x="18796" y="13817"/>
                  <a:pt x="18898" y="13686"/>
                  <a:pt x="18967" y="13599"/>
                </a:cubicBezTo>
                <a:cubicBezTo>
                  <a:pt x="19037" y="13511"/>
                  <a:pt x="19111" y="13439"/>
                  <a:pt x="19131" y="13439"/>
                </a:cubicBezTo>
                <a:cubicBezTo>
                  <a:pt x="19152" y="13439"/>
                  <a:pt x="19370" y="13554"/>
                  <a:pt x="19615" y="13694"/>
                </a:cubicBezTo>
                <a:cubicBezTo>
                  <a:pt x="20028" y="13929"/>
                  <a:pt x="20078" y="13950"/>
                  <a:pt x="20298" y="13962"/>
                </a:cubicBezTo>
                <a:cubicBezTo>
                  <a:pt x="20429" y="13970"/>
                  <a:pt x="20578" y="13960"/>
                  <a:pt x="20628" y="13942"/>
                </a:cubicBezTo>
                <a:cubicBezTo>
                  <a:pt x="20714" y="13911"/>
                  <a:pt x="21104" y="13467"/>
                  <a:pt x="21450" y="13004"/>
                </a:cubicBezTo>
                <a:cubicBezTo>
                  <a:pt x="21571" y="12843"/>
                  <a:pt x="21598" y="12774"/>
                  <a:pt x="21583" y="12669"/>
                </a:cubicBezTo>
                <a:cubicBezTo>
                  <a:pt x="21555" y="12479"/>
                  <a:pt x="21299" y="12157"/>
                  <a:pt x="21006" y="11946"/>
                </a:cubicBezTo>
                <a:cubicBezTo>
                  <a:pt x="20665" y="11699"/>
                  <a:pt x="20063" y="11457"/>
                  <a:pt x="19730" y="11430"/>
                </a:cubicBezTo>
                <a:cubicBezTo>
                  <a:pt x="19592" y="11420"/>
                  <a:pt x="19438" y="11398"/>
                  <a:pt x="19388" y="11384"/>
                </a:cubicBezTo>
                <a:cubicBezTo>
                  <a:pt x="19338" y="11370"/>
                  <a:pt x="19264" y="11351"/>
                  <a:pt x="19223" y="11342"/>
                </a:cubicBezTo>
                <a:cubicBezTo>
                  <a:pt x="19181" y="11333"/>
                  <a:pt x="19069" y="11245"/>
                  <a:pt x="18976" y="11145"/>
                </a:cubicBezTo>
                <a:cubicBezTo>
                  <a:pt x="18882" y="11045"/>
                  <a:pt x="18769" y="10927"/>
                  <a:pt x="18724" y="10882"/>
                </a:cubicBezTo>
                <a:cubicBezTo>
                  <a:pt x="18679" y="10837"/>
                  <a:pt x="18414" y="10493"/>
                  <a:pt x="18134" y="10119"/>
                </a:cubicBezTo>
                <a:cubicBezTo>
                  <a:pt x="17327" y="9039"/>
                  <a:pt x="16996" y="8676"/>
                  <a:pt x="16301" y="8101"/>
                </a:cubicBezTo>
                <a:lnTo>
                  <a:pt x="16039" y="7883"/>
                </a:lnTo>
                <a:lnTo>
                  <a:pt x="16039" y="6848"/>
                </a:lnTo>
                <a:cubicBezTo>
                  <a:pt x="16039" y="5615"/>
                  <a:pt x="16083" y="5701"/>
                  <a:pt x="15454" y="5669"/>
                </a:cubicBezTo>
                <a:cubicBezTo>
                  <a:pt x="15237" y="5658"/>
                  <a:pt x="14956" y="5634"/>
                  <a:pt x="14830" y="5617"/>
                </a:cubicBezTo>
                <a:cubicBezTo>
                  <a:pt x="14705" y="5599"/>
                  <a:pt x="14334" y="5569"/>
                  <a:pt x="14003" y="5549"/>
                </a:cubicBezTo>
                <a:cubicBezTo>
                  <a:pt x="13673" y="5529"/>
                  <a:pt x="13387" y="5503"/>
                  <a:pt x="13369" y="5490"/>
                </a:cubicBezTo>
                <a:cubicBezTo>
                  <a:pt x="13350" y="5477"/>
                  <a:pt x="13256" y="5466"/>
                  <a:pt x="13160" y="5466"/>
                </a:cubicBezTo>
                <a:lnTo>
                  <a:pt x="12986" y="5466"/>
                </a:lnTo>
                <a:lnTo>
                  <a:pt x="12986" y="5162"/>
                </a:lnTo>
                <a:cubicBezTo>
                  <a:pt x="12986" y="4654"/>
                  <a:pt x="13115" y="4230"/>
                  <a:pt x="13272" y="4214"/>
                </a:cubicBezTo>
                <a:cubicBezTo>
                  <a:pt x="13410" y="4200"/>
                  <a:pt x="13523" y="4074"/>
                  <a:pt x="13629" y="3815"/>
                </a:cubicBezTo>
                <a:cubicBezTo>
                  <a:pt x="13681" y="3687"/>
                  <a:pt x="13767" y="3535"/>
                  <a:pt x="13818" y="3478"/>
                </a:cubicBezTo>
                <a:cubicBezTo>
                  <a:pt x="13927" y="3355"/>
                  <a:pt x="13973" y="3023"/>
                  <a:pt x="13907" y="2830"/>
                </a:cubicBezTo>
                <a:cubicBezTo>
                  <a:pt x="13864" y="2702"/>
                  <a:pt x="13883" y="2601"/>
                  <a:pt x="14038" y="2130"/>
                </a:cubicBezTo>
                <a:cubicBezTo>
                  <a:pt x="14089" y="1974"/>
                  <a:pt x="14086" y="1937"/>
                  <a:pt x="14012" y="1805"/>
                </a:cubicBezTo>
                <a:cubicBezTo>
                  <a:pt x="13966" y="1722"/>
                  <a:pt x="13839" y="1594"/>
                  <a:pt x="13730" y="1519"/>
                </a:cubicBezTo>
                <a:cubicBezTo>
                  <a:pt x="13620" y="1444"/>
                  <a:pt x="13491" y="1324"/>
                  <a:pt x="13441" y="1252"/>
                </a:cubicBezTo>
                <a:cubicBezTo>
                  <a:pt x="13380" y="1163"/>
                  <a:pt x="13276" y="1087"/>
                  <a:pt x="13122" y="1018"/>
                </a:cubicBezTo>
                <a:cubicBezTo>
                  <a:pt x="12996" y="962"/>
                  <a:pt x="12840" y="862"/>
                  <a:pt x="12777" y="796"/>
                </a:cubicBezTo>
                <a:cubicBezTo>
                  <a:pt x="12643" y="659"/>
                  <a:pt x="12247" y="512"/>
                  <a:pt x="11847" y="453"/>
                </a:cubicBezTo>
                <a:cubicBezTo>
                  <a:pt x="11709" y="433"/>
                  <a:pt x="11554" y="403"/>
                  <a:pt x="11504" y="387"/>
                </a:cubicBezTo>
                <a:cubicBezTo>
                  <a:pt x="11347" y="338"/>
                  <a:pt x="10970" y="261"/>
                  <a:pt x="10662" y="218"/>
                </a:cubicBezTo>
                <a:cubicBezTo>
                  <a:pt x="10011" y="125"/>
                  <a:pt x="9928" y="109"/>
                  <a:pt x="9785" y="56"/>
                </a:cubicBezTo>
                <a:cubicBezTo>
                  <a:pt x="9660" y="9"/>
                  <a:pt x="9521" y="0"/>
                  <a:pt x="8925" y="0"/>
                </a:cubicBezTo>
                <a:close/>
              </a:path>
            </a:pathLst>
          </a:cu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مستطيل مستدير الزوايا"/>
          <p:cNvSpPr/>
          <p:nvPr/>
        </p:nvSpPr>
        <p:spPr>
          <a:xfrm>
            <a:off x="622623" y="521750"/>
            <a:ext cx="11479869" cy="8330610"/>
          </a:xfrm>
          <a:prstGeom prst="roundRect">
            <a:avLst>
              <a:gd name="adj" fmla="val 9993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sp>
        <p:nvSpPr>
          <p:cNvPr id="226" name="مستطيل"/>
          <p:cNvSpPr/>
          <p:nvPr/>
        </p:nvSpPr>
        <p:spPr>
          <a:xfrm>
            <a:off x="9907409" y="1043234"/>
            <a:ext cx="1905001" cy="572871"/>
          </a:xfrm>
          <a:prstGeom prst="rect">
            <a:avLst/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sp>
        <p:nvSpPr>
          <p:cNvPr id="227" name="مستطيل"/>
          <p:cNvSpPr/>
          <p:nvPr/>
        </p:nvSpPr>
        <p:spPr>
          <a:xfrm>
            <a:off x="1110743" y="1043234"/>
            <a:ext cx="1905001" cy="572871"/>
          </a:xfrm>
          <a:prstGeom prst="rect">
            <a:avLst/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sp>
        <p:nvSpPr>
          <p:cNvPr id="228" name="اوجد ناتج     ٣٣ - ٢٠ ="/>
          <p:cNvSpPr/>
          <p:nvPr/>
        </p:nvSpPr>
        <p:spPr>
          <a:xfrm>
            <a:off x="1532814" y="701723"/>
            <a:ext cx="9885903" cy="2120852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/>
          <a:lstStyle>
            <a:lvl1pPr algn="r" defTabSz="457200">
              <a:defRPr sz="7900">
                <a:solidFill>
                  <a:srgbClr val="000000"/>
                </a:solidFill>
                <a:latin typeface="Beirut Regular"/>
                <a:ea typeface="Beirut Regular"/>
                <a:cs typeface="Beirut Regular"/>
                <a:sym typeface="Beirut Regular"/>
              </a:defRPr>
            </a:lvl1pPr>
          </a:lstStyle>
          <a:p>
            <a:pPr rtl="0">
              <a:defRPr/>
            </a:pPr>
            <a:r>
              <a:t>اوجد ناتج     ٣٣ - ٢٠ = </a:t>
            </a:r>
          </a:p>
        </p:txBody>
      </p:sp>
      <p:pic>
        <p:nvPicPr>
          <p:cNvPr id="229" name="IMG_2869.jpeg" descr="IMG_2869.jpeg"/>
          <p:cNvPicPr>
            <a:picLocks noChangeAspect="0"/>
          </p:cNvPicPr>
          <p:nvPr/>
        </p:nvPicPr>
        <p:blipFill>
          <a:blip r:embed="rId2">
            <a:extLst/>
          </a:blip>
          <a:srcRect l="1996" t="9237" r="0" b="0"/>
          <a:stretch>
            <a:fillRect/>
          </a:stretch>
        </p:blipFill>
        <p:spPr>
          <a:xfrm>
            <a:off x="1360512" y="2002587"/>
            <a:ext cx="7263244" cy="6722630"/>
          </a:xfrm>
          <a:prstGeom prst="rect">
            <a:avLst/>
          </a:prstGeom>
          <a:ln w="63500">
            <a:solidFill>
              <a:srgbClr val="000000"/>
            </a:solidFill>
            <a:miter lim="400000"/>
          </a:ln>
        </p:spPr>
      </p:pic>
      <p:pic>
        <p:nvPicPr>
          <p:cNvPr id="230" name="صورة 73" descr="صورة 73"/>
          <p:cNvPicPr>
            <a:picLocks noChangeAspect="0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375046" y="4129947"/>
            <a:ext cx="698247" cy="698247"/>
          </a:xfrm>
          <a:prstGeom prst="rect">
            <a:avLst/>
          </a:prstGeom>
          <a:ln w="3175">
            <a:miter lim="400000"/>
          </a:ln>
        </p:spPr>
      </p:pic>
      <p:sp>
        <p:nvSpPr>
          <p:cNvPr id="231" name="سهم إلى أعلى اليسار"/>
          <p:cNvSpPr/>
          <p:nvPr/>
        </p:nvSpPr>
        <p:spPr>
          <a:xfrm rot="2700000">
            <a:off x="5977983" y="3826216"/>
            <a:ext cx="615706" cy="42462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0" h="21564" fill="norm" stroke="1" extrusionOk="0">
                <a:moveTo>
                  <a:pt x="2412" y="3"/>
                </a:moveTo>
                <a:cubicBezTo>
                  <a:pt x="2357" y="9"/>
                  <a:pt x="2303" y="21"/>
                  <a:pt x="2248" y="40"/>
                </a:cubicBezTo>
                <a:cubicBezTo>
                  <a:pt x="1812" y="187"/>
                  <a:pt x="1490" y="722"/>
                  <a:pt x="1448" y="1371"/>
                </a:cubicBezTo>
                <a:cubicBezTo>
                  <a:pt x="1218" y="4869"/>
                  <a:pt x="664" y="7979"/>
                  <a:pt x="129" y="10988"/>
                </a:cubicBezTo>
                <a:cubicBezTo>
                  <a:pt x="94" y="11185"/>
                  <a:pt x="59" y="11382"/>
                  <a:pt x="24" y="11578"/>
                </a:cubicBezTo>
                <a:cubicBezTo>
                  <a:pt x="-80" y="12166"/>
                  <a:pt x="163" y="12766"/>
                  <a:pt x="568" y="12918"/>
                </a:cubicBezTo>
                <a:cubicBezTo>
                  <a:pt x="631" y="12941"/>
                  <a:pt x="695" y="12953"/>
                  <a:pt x="757" y="12953"/>
                </a:cubicBezTo>
                <a:cubicBezTo>
                  <a:pt x="1094" y="12953"/>
                  <a:pt x="1402" y="12623"/>
                  <a:pt x="1490" y="12127"/>
                </a:cubicBezTo>
                <a:cubicBezTo>
                  <a:pt x="1524" y="11932"/>
                  <a:pt x="1559" y="11735"/>
                  <a:pt x="1594" y="11538"/>
                </a:cubicBezTo>
                <a:cubicBezTo>
                  <a:pt x="1930" y="9647"/>
                  <a:pt x="2273" y="7717"/>
                  <a:pt x="2544" y="5664"/>
                </a:cubicBezTo>
                <a:cubicBezTo>
                  <a:pt x="3171" y="7974"/>
                  <a:pt x="4039" y="10088"/>
                  <a:pt x="5136" y="11968"/>
                </a:cubicBezTo>
                <a:cubicBezTo>
                  <a:pt x="6416" y="14162"/>
                  <a:pt x="8006" y="16038"/>
                  <a:pt x="9862" y="17545"/>
                </a:cubicBezTo>
                <a:cubicBezTo>
                  <a:pt x="11522" y="18894"/>
                  <a:pt x="13365" y="19928"/>
                  <a:pt x="15341" y="20617"/>
                </a:cubicBezTo>
                <a:cubicBezTo>
                  <a:pt x="17115" y="21237"/>
                  <a:pt x="18991" y="21564"/>
                  <a:pt x="20764" y="21564"/>
                </a:cubicBezTo>
                <a:cubicBezTo>
                  <a:pt x="21182" y="21564"/>
                  <a:pt x="21520" y="21072"/>
                  <a:pt x="21520" y="20465"/>
                </a:cubicBezTo>
                <a:cubicBezTo>
                  <a:pt x="21520" y="19858"/>
                  <a:pt x="21182" y="19366"/>
                  <a:pt x="20764" y="19366"/>
                </a:cubicBezTo>
                <a:lnTo>
                  <a:pt x="20764" y="19367"/>
                </a:lnTo>
                <a:cubicBezTo>
                  <a:pt x="19108" y="19367"/>
                  <a:pt x="17354" y="19060"/>
                  <a:pt x="15695" y="18480"/>
                </a:cubicBezTo>
                <a:cubicBezTo>
                  <a:pt x="13853" y="17837"/>
                  <a:pt x="12139" y="16877"/>
                  <a:pt x="10600" y="15627"/>
                </a:cubicBezTo>
                <a:cubicBezTo>
                  <a:pt x="8903" y="14248"/>
                  <a:pt x="7453" y="12540"/>
                  <a:pt x="6290" y="10547"/>
                </a:cubicBezTo>
                <a:cubicBezTo>
                  <a:pt x="5284" y="8824"/>
                  <a:pt x="4492" y="6881"/>
                  <a:pt x="3924" y="4754"/>
                </a:cubicBezTo>
                <a:cubicBezTo>
                  <a:pt x="4020" y="4864"/>
                  <a:pt x="4118" y="4971"/>
                  <a:pt x="4217" y="5076"/>
                </a:cubicBezTo>
                <a:cubicBezTo>
                  <a:pt x="4958" y="5857"/>
                  <a:pt x="6118" y="6832"/>
                  <a:pt x="7439" y="7039"/>
                </a:cubicBezTo>
                <a:cubicBezTo>
                  <a:pt x="7854" y="7104"/>
                  <a:pt x="8227" y="6668"/>
                  <a:pt x="8272" y="6064"/>
                </a:cubicBezTo>
                <a:cubicBezTo>
                  <a:pt x="8317" y="5461"/>
                  <a:pt x="8017" y="4919"/>
                  <a:pt x="7601" y="4854"/>
                </a:cubicBezTo>
                <a:cubicBezTo>
                  <a:pt x="7055" y="4768"/>
                  <a:pt x="6178" y="4428"/>
                  <a:pt x="5105" y="3297"/>
                </a:cubicBezTo>
                <a:cubicBezTo>
                  <a:pt x="4385" y="2537"/>
                  <a:pt x="3739" y="1575"/>
                  <a:pt x="3377" y="723"/>
                </a:cubicBezTo>
                <a:cubicBezTo>
                  <a:pt x="3169" y="235"/>
                  <a:pt x="2796" y="-36"/>
                  <a:pt x="2412" y="3"/>
                </a:cubicBezTo>
                <a:close/>
              </a:path>
            </a:pathLst>
          </a:custGeom>
          <a:solidFill>
            <a:srgbClr val="ED220D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sp>
        <p:nvSpPr>
          <p:cNvPr id="232" name="سهم إلى أعلى اليسار"/>
          <p:cNvSpPr/>
          <p:nvPr/>
        </p:nvSpPr>
        <p:spPr>
          <a:xfrm rot="3979933">
            <a:off x="5957924" y="3129364"/>
            <a:ext cx="626731" cy="4322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0" h="21564" fill="norm" stroke="1" extrusionOk="0">
                <a:moveTo>
                  <a:pt x="2412" y="3"/>
                </a:moveTo>
                <a:cubicBezTo>
                  <a:pt x="2357" y="9"/>
                  <a:pt x="2303" y="21"/>
                  <a:pt x="2248" y="40"/>
                </a:cubicBezTo>
                <a:cubicBezTo>
                  <a:pt x="1812" y="187"/>
                  <a:pt x="1490" y="722"/>
                  <a:pt x="1448" y="1371"/>
                </a:cubicBezTo>
                <a:cubicBezTo>
                  <a:pt x="1218" y="4869"/>
                  <a:pt x="664" y="7979"/>
                  <a:pt x="129" y="10988"/>
                </a:cubicBezTo>
                <a:cubicBezTo>
                  <a:pt x="94" y="11185"/>
                  <a:pt x="59" y="11382"/>
                  <a:pt x="24" y="11578"/>
                </a:cubicBezTo>
                <a:cubicBezTo>
                  <a:pt x="-80" y="12166"/>
                  <a:pt x="163" y="12766"/>
                  <a:pt x="568" y="12918"/>
                </a:cubicBezTo>
                <a:cubicBezTo>
                  <a:pt x="631" y="12941"/>
                  <a:pt x="695" y="12953"/>
                  <a:pt x="757" y="12953"/>
                </a:cubicBezTo>
                <a:cubicBezTo>
                  <a:pt x="1094" y="12953"/>
                  <a:pt x="1402" y="12623"/>
                  <a:pt x="1490" y="12127"/>
                </a:cubicBezTo>
                <a:cubicBezTo>
                  <a:pt x="1524" y="11932"/>
                  <a:pt x="1559" y="11735"/>
                  <a:pt x="1594" y="11538"/>
                </a:cubicBezTo>
                <a:cubicBezTo>
                  <a:pt x="1930" y="9647"/>
                  <a:pt x="2273" y="7717"/>
                  <a:pt x="2544" y="5664"/>
                </a:cubicBezTo>
                <a:cubicBezTo>
                  <a:pt x="3171" y="7974"/>
                  <a:pt x="4039" y="10088"/>
                  <a:pt x="5136" y="11968"/>
                </a:cubicBezTo>
                <a:cubicBezTo>
                  <a:pt x="6416" y="14162"/>
                  <a:pt x="8006" y="16038"/>
                  <a:pt x="9862" y="17545"/>
                </a:cubicBezTo>
                <a:cubicBezTo>
                  <a:pt x="11522" y="18894"/>
                  <a:pt x="13365" y="19928"/>
                  <a:pt x="15341" y="20617"/>
                </a:cubicBezTo>
                <a:cubicBezTo>
                  <a:pt x="17115" y="21237"/>
                  <a:pt x="18991" y="21564"/>
                  <a:pt x="20764" y="21564"/>
                </a:cubicBezTo>
                <a:cubicBezTo>
                  <a:pt x="21182" y="21564"/>
                  <a:pt x="21520" y="21072"/>
                  <a:pt x="21520" y="20465"/>
                </a:cubicBezTo>
                <a:cubicBezTo>
                  <a:pt x="21520" y="19858"/>
                  <a:pt x="21182" y="19366"/>
                  <a:pt x="20764" y="19366"/>
                </a:cubicBezTo>
                <a:lnTo>
                  <a:pt x="20764" y="19367"/>
                </a:lnTo>
                <a:cubicBezTo>
                  <a:pt x="19108" y="19367"/>
                  <a:pt x="17354" y="19060"/>
                  <a:pt x="15695" y="18480"/>
                </a:cubicBezTo>
                <a:cubicBezTo>
                  <a:pt x="13853" y="17837"/>
                  <a:pt x="12139" y="16877"/>
                  <a:pt x="10600" y="15627"/>
                </a:cubicBezTo>
                <a:cubicBezTo>
                  <a:pt x="8903" y="14248"/>
                  <a:pt x="7453" y="12540"/>
                  <a:pt x="6290" y="10547"/>
                </a:cubicBezTo>
                <a:cubicBezTo>
                  <a:pt x="5284" y="8824"/>
                  <a:pt x="4492" y="6881"/>
                  <a:pt x="3924" y="4754"/>
                </a:cubicBezTo>
                <a:cubicBezTo>
                  <a:pt x="4020" y="4864"/>
                  <a:pt x="4118" y="4971"/>
                  <a:pt x="4217" y="5076"/>
                </a:cubicBezTo>
                <a:cubicBezTo>
                  <a:pt x="4958" y="5857"/>
                  <a:pt x="6118" y="6832"/>
                  <a:pt x="7439" y="7039"/>
                </a:cubicBezTo>
                <a:cubicBezTo>
                  <a:pt x="7854" y="7104"/>
                  <a:pt x="8227" y="6668"/>
                  <a:pt x="8272" y="6064"/>
                </a:cubicBezTo>
                <a:cubicBezTo>
                  <a:pt x="8317" y="5461"/>
                  <a:pt x="8017" y="4919"/>
                  <a:pt x="7601" y="4854"/>
                </a:cubicBezTo>
                <a:cubicBezTo>
                  <a:pt x="7055" y="4768"/>
                  <a:pt x="6178" y="4428"/>
                  <a:pt x="5105" y="3297"/>
                </a:cubicBezTo>
                <a:cubicBezTo>
                  <a:pt x="4385" y="2537"/>
                  <a:pt x="3739" y="1575"/>
                  <a:pt x="3377" y="723"/>
                </a:cubicBezTo>
                <a:cubicBezTo>
                  <a:pt x="3169" y="235"/>
                  <a:pt x="2796" y="-36"/>
                  <a:pt x="2412" y="3"/>
                </a:cubicBezTo>
                <a:close/>
              </a:path>
            </a:pathLst>
          </a:custGeom>
          <a:solidFill>
            <a:srgbClr val="ED220D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233" name="صورة 73" descr="صورة 73"/>
          <p:cNvPicPr>
            <a:picLocks noChangeAspect="0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375046" y="2709463"/>
            <a:ext cx="698247" cy="698246"/>
          </a:xfrm>
          <a:prstGeom prst="rect">
            <a:avLst/>
          </a:prstGeom>
          <a:ln w="3175">
            <a:miter lim="400000"/>
          </a:ln>
        </p:spPr>
      </p:pic>
      <p:sp>
        <p:nvSpPr>
          <p:cNvPr id="234" name="١٣"/>
          <p:cNvSpPr/>
          <p:nvPr/>
        </p:nvSpPr>
        <p:spPr>
          <a:xfrm>
            <a:off x="3323138" y="838458"/>
            <a:ext cx="1354124" cy="955484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/>
          <a:lstStyle>
            <a:lvl1pPr algn="r" defTabSz="457200">
              <a:defRPr b="1" sz="5800">
                <a:solidFill>
                  <a:srgbClr val="E224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 rtl="0">
              <a:defRPr/>
            </a:pPr>
            <a:r>
              <a:t>١٣</a:t>
            </a:r>
          </a:p>
        </p:txBody>
      </p:sp>
      <p:pic>
        <p:nvPicPr>
          <p:cNvPr id="235" name="IMG_1431.jpeg" descr="IMG_1431.jpeg"/>
          <p:cNvPicPr>
            <a:picLocks noChangeAspect="1"/>
          </p:cNvPicPr>
          <p:nvPr/>
        </p:nvPicPr>
        <p:blipFill>
          <a:blip r:embed="rId4">
            <a:extLst/>
          </a:blip>
          <a:srcRect l="4141" t="493" r="4291" b="21"/>
          <a:stretch>
            <a:fillRect/>
          </a:stretch>
        </p:blipFill>
        <p:spPr>
          <a:xfrm>
            <a:off x="8224028" y="3712259"/>
            <a:ext cx="3194689" cy="51396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82" h="21584" fill="norm" stroke="1" extrusionOk="0">
                <a:moveTo>
                  <a:pt x="13550" y="0"/>
                </a:moveTo>
                <a:cubicBezTo>
                  <a:pt x="13460" y="0"/>
                  <a:pt x="13370" y="9"/>
                  <a:pt x="13333" y="27"/>
                </a:cubicBezTo>
                <a:cubicBezTo>
                  <a:pt x="13293" y="45"/>
                  <a:pt x="13200" y="53"/>
                  <a:pt x="13001" y="53"/>
                </a:cubicBezTo>
                <a:cubicBezTo>
                  <a:pt x="12847" y="54"/>
                  <a:pt x="12713" y="62"/>
                  <a:pt x="12703" y="72"/>
                </a:cubicBezTo>
                <a:cubicBezTo>
                  <a:pt x="12693" y="81"/>
                  <a:pt x="12621" y="88"/>
                  <a:pt x="12542" y="88"/>
                </a:cubicBezTo>
                <a:cubicBezTo>
                  <a:pt x="12460" y="88"/>
                  <a:pt x="12371" y="100"/>
                  <a:pt x="12330" y="117"/>
                </a:cubicBezTo>
                <a:cubicBezTo>
                  <a:pt x="12260" y="145"/>
                  <a:pt x="12030" y="146"/>
                  <a:pt x="11853" y="117"/>
                </a:cubicBezTo>
                <a:cubicBezTo>
                  <a:pt x="11790" y="106"/>
                  <a:pt x="11762" y="114"/>
                  <a:pt x="11676" y="172"/>
                </a:cubicBezTo>
                <a:cubicBezTo>
                  <a:pt x="11620" y="209"/>
                  <a:pt x="11525" y="257"/>
                  <a:pt x="11464" y="277"/>
                </a:cubicBezTo>
                <a:cubicBezTo>
                  <a:pt x="11404" y="296"/>
                  <a:pt x="11337" y="324"/>
                  <a:pt x="11314" y="337"/>
                </a:cubicBezTo>
                <a:cubicBezTo>
                  <a:pt x="11250" y="375"/>
                  <a:pt x="11146" y="392"/>
                  <a:pt x="10998" y="392"/>
                </a:cubicBezTo>
                <a:cubicBezTo>
                  <a:pt x="10894" y="392"/>
                  <a:pt x="10846" y="401"/>
                  <a:pt x="10805" y="430"/>
                </a:cubicBezTo>
                <a:cubicBezTo>
                  <a:pt x="10775" y="451"/>
                  <a:pt x="10702" y="488"/>
                  <a:pt x="10641" y="512"/>
                </a:cubicBezTo>
                <a:cubicBezTo>
                  <a:pt x="10539" y="552"/>
                  <a:pt x="10512" y="554"/>
                  <a:pt x="10253" y="545"/>
                </a:cubicBezTo>
                <a:cubicBezTo>
                  <a:pt x="9849" y="531"/>
                  <a:pt x="9822" y="532"/>
                  <a:pt x="9617" y="552"/>
                </a:cubicBezTo>
                <a:cubicBezTo>
                  <a:pt x="9515" y="562"/>
                  <a:pt x="9372" y="576"/>
                  <a:pt x="9301" y="582"/>
                </a:cubicBezTo>
                <a:cubicBezTo>
                  <a:pt x="9230" y="588"/>
                  <a:pt x="9160" y="600"/>
                  <a:pt x="9145" y="608"/>
                </a:cubicBezTo>
                <a:cubicBezTo>
                  <a:pt x="9130" y="617"/>
                  <a:pt x="9089" y="625"/>
                  <a:pt x="9054" y="625"/>
                </a:cubicBezTo>
                <a:cubicBezTo>
                  <a:pt x="9019" y="625"/>
                  <a:pt x="8971" y="637"/>
                  <a:pt x="8947" y="652"/>
                </a:cubicBezTo>
                <a:cubicBezTo>
                  <a:pt x="8923" y="666"/>
                  <a:pt x="8870" y="678"/>
                  <a:pt x="8829" y="678"/>
                </a:cubicBezTo>
                <a:cubicBezTo>
                  <a:pt x="8788" y="678"/>
                  <a:pt x="8757" y="684"/>
                  <a:pt x="8757" y="692"/>
                </a:cubicBezTo>
                <a:cubicBezTo>
                  <a:pt x="8757" y="699"/>
                  <a:pt x="8699" y="721"/>
                  <a:pt x="8628" y="740"/>
                </a:cubicBezTo>
                <a:cubicBezTo>
                  <a:pt x="8557" y="759"/>
                  <a:pt x="8499" y="783"/>
                  <a:pt x="8499" y="790"/>
                </a:cubicBezTo>
                <a:cubicBezTo>
                  <a:pt x="8499" y="797"/>
                  <a:pt x="8475" y="803"/>
                  <a:pt x="8446" y="803"/>
                </a:cubicBezTo>
                <a:cubicBezTo>
                  <a:pt x="8416" y="803"/>
                  <a:pt x="8357" y="822"/>
                  <a:pt x="8314" y="847"/>
                </a:cubicBezTo>
                <a:cubicBezTo>
                  <a:pt x="8272" y="871"/>
                  <a:pt x="8215" y="893"/>
                  <a:pt x="8188" y="893"/>
                </a:cubicBezTo>
                <a:cubicBezTo>
                  <a:pt x="8133" y="895"/>
                  <a:pt x="8047" y="927"/>
                  <a:pt x="7861" y="1017"/>
                </a:cubicBezTo>
                <a:cubicBezTo>
                  <a:pt x="7790" y="1051"/>
                  <a:pt x="7654" y="1114"/>
                  <a:pt x="7561" y="1158"/>
                </a:cubicBezTo>
                <a:cubicBezTo>
                  <a:pt x="7468" y="1202"/>
                  <a:pt x="7317" y="1285"/>
                  <a:pt x="7226" y="1342"/>
                </a:cubicBezTo>
                <a:cubicBezTo>
                  <a:pt x="7134" y="1398"/>
                  <a:pt x="7055" y="1445"/>
                  <a:pt x="7046" y="1445"/>
                </a:cubicBezTo>
                <a:cubicBezTo>
                  <a:pt x="7037" y="1445"/>
                  <a:pt x="7011" y="1457"/>
                  <a:pt x="6987" y="1472"/>
                </a:cubicBezTo>
                <a:cubicBezTo>
                  <a:pt x="6963" y="1486"/>
                  <a:pt x="6918" y="1498"/>
                  <a:pt x="6888" y="1498"/>
                </a:cubicBezTo>
                <a:cubicBezTo>
                  <a:pt x="6857" y="1498"/>
                  <a:pt x="6832" y="1504"/>
                  <a:pt x="6832" y="1512"/>
                </a:cubicBezTo>
                <a:cubicBezTo>
                  <a:pt x="6832" y="1519"/>
                  <a:pt x="6796" y="1536"/>
                  <a:pt x="6751" y="1548"/>
                </a:cubicBezTo>
                <a:cubicBezTo>
                  <a:pt x="6706" y="1561"/>
                  <a:pt x="6597" y="1613"/>
                  <a:pt x="6512" y="1665"/>
                </a:cubicBezTo>
                <a:cubicBezTo>
                  <a:pt x="6428" y="1717"/>
                  <a:pt x="6340" y="1768"/>
                  <a:pt x="6317" y="1777"/>
                </a:cubicBezTo>
                <a:cubicBezTo>
                  <a:pt x="6203" y="1821"/>
                  <a:pt x="5766" y="2312"/>
                  <a:pt x="5654" y="2520"/>
                </a:cubicBezTo>
                <a:cubicBezTo>
                  <a:pt x="5622" y="2581"/>
                  <a:pt x="5586" y="2644"/>
                  <a:pt x="5577" y="2658"/>
                </a:cubicBezTo>
                <a:cubicBezTo>
                  <a:pt x="5490" y="2800"/>
                  <a:pt x="5416" y="3020"/>
                  <a:pt x="5394" y="3202"/>
                </a:cubicBezTo>
                <a:cubicBezTo>
                  <a:pt x="5381" y="3320"/>
                  <a:pt x="5363" y="3437"/>
                  <a:pt x="5354" y="3462"/>
                </a:cubicBezTo>
                <a:cubicBezTo>
                  <a:pt x="5345" y="3486"/>
                  <a:pt x="5326" y="3567"/>
                  <a:pt x="5311" y="3640"/>
                </a:cubicBezTo>
                <a:cubicBezTo>
                  <a:pt x="5297" y="3714"/>
                  <a:pt x="5276" y="3802"/>
                  <a:pt x="5266" y="3838"/>
                </a:cubicBezTo>
                <a:cubicBezTo>
                  <a:pt x="5243" y="3918"/>
                  <a:pt x="5297" y="4026"/>
                  <a:pt x="5370" y="4050"/>
                </a:cubicBezTo>
                <a:cubicBezTo>
                  <a:pt x="5451" y="4077"/>
                  <a:pt x="5394" y="4137"/>
                  <a:pt x="5231" y="4198"/>
                </a:cubicBezTo>
                <a:cubicBezTo>
                  <a:pt x="5074" y="4257"/>
                  <a:pt x="4926" y="4337"/>
                  <a:pt x="4888" y="4383"/>
                </a:cubicBezTo>
                <a:cubicBezTo>
                  <a:pt x="4873" y="4401"/>
                  <a:pt x="4863" y="4451"/>
                  <a:pt x="4866" y="4493"/>
                </a:cubicBezTo>
                <a:cubicBezTo>
                  <a:pt x="4874" y="4590"/>
                  <a:pt x="4946" y="4639"/>
                  <a:pt x="5105" y="4652"/>
                </a:cubicBezTo>
                <a:cubicBezTo>
                  <a:pt x="5211" y="4661"/>
                  <a:pt x="5226" y="4666"/>
                  <a:pt x="5226" y="4708"/>
                </a:cubicBezTo>
                <a:cubicBezTo>
                  <a:pt x="5226" y="4735"/>
                  <a:pt x="5213" y="4764"/>
                  <a:pt x="5199" y="4773"/>
                </a:cubicBezTo>
                <a:cubicBezTo>
                  <a:pt x="5184" y="4783"/>
                  <a:pt x="5165" y="4820"/>
                  <a:pt x="5156" y="4855"/>
                </a:cubicBezTo>
                <a:cubicBezTo>
                  <a:pt x="5147" y="4891"/>
                  <a:pt x="5129" y="4938"/>
                  <a:pt x="5116" y="4962"/>
                </a:cubicBezTo>
                <a:cubicBezTo>
                  <a:pt x="5102" y="4985"/>
                  <a:pt x="5090" y="5051"/>
                  <a:pt x="5089" y="5107"/>
                </a:cubicBezTo>
                <a:cubicBezTo>
                  <a:pt x="5085" y="5278"/>
                  <a:pt x="5251" y="5343"/>
                  <a:pt x="5322" y="5198"/>
                </a:cubicBezTo>
                <a:cubicBezTo>
                  <a:pt x="5385" y="5071"/>
                  <a:pt x="5378" y="5043"/>
                  <a:pt x="5451" y="5674"/>
                </a:cubicBezTo>
                <a:cubicBezTo>
                  <a:pt x="5475" y="5884"/>
                  <a:pt x="5519" y="6048"/>
                  <a:pt x="5571" y="6129"/>
                </a:cubicBezTo>
                <a:cubicBezTo>
                  <a:pt x="5598" y="6169"/>
                  <a:pt x="5674" y="6337"/>
                  <a:pt x="5697" y="6407"/>
                </a:cubicBezTo>
                <a:cubicBezTo>
                  <a:pt x="5706" y="6433"/>
                  <a:pt x="5757" y="6496"/>
                  <a:pt x="5813" y="6547"/>
                </a:cubicBezTo>
                <a:cubicBezTo>
                  <a:pt x="5925" y="6651"/>
                  <a:pt x="5926" y="6690"/>
                  <a:pt x="5810" y="6797"/>
                </a:cubicBezTo>
                <a:cubicBezTo>
                  <a:pt x="5729" y="6871"/>
                  <a:pt x="5716" y="7017"/>
                  <a:pt x="5786" y="7079"/>
                </a:cubicBezTo>
                <a:cubicBezTo>
                  <a:pt x="5823" y="7111"/>
                  <a:pt x="5857" y="7119"/>
                  <a:pt x="5984" y="7119"/>
                </a:cubicBezTo>
                <a:cubicBezTo>
                  <a:pt x="6115" y="7119"/>
                  <a:pt x="6148" y="7111"/>
                  <a:pt x="6196" y="7074"/>
                </a:cubicBezTo>
                <a:cubicBezTo>
                  <a:pt x="6227" y="7049"/>
                  <a:pt x="6281" y="7030"/>
                  <a:pt x="6314" y="7030"/>
                </a:cubicBezTo>
                <a:cubicBezTo>
                  <a:pt x="6347" y="7030"/>
                  <a:pt x="6373" y="7022"/>
                  <a:pt x="6373" y="7012"/>
                </a:cubicBezTo>
                <a:cubicBezTo>
                  <a:pt x="6373" y="6983"/>
                  <a:pt x="6451" y="6991"/>
                  <a:pt x="6470" y="7022"/>
                </a:cubicBezTo>
                <a:cubicBezTo>
                  <a:pt x="6479" y="7037"/>
                  <a:pt x="6488" y="7098"/>
                  <a:pt x="6488" y="7157"/>
                </a:cubicBezTo>
                <a:cubicBezTo>
                  <a:pt x="6488" y="7258"/>
                  <a:pt x="6553" y="7429"/>
                  <a:pt x="6606" y="7465"/>
                </a:cubicBezTo>
                <a:cubicBezTo>
                  <a:pt x="6620" y="7475"/>
                  <a:pt x="6630" y="7498"/>
                  <a:pt x="6630" y="7515"/>
                </a:cubicBezTo>
                <a:cubicBezTo>
                  <a:pt x="6630" y="7533"/>
                  <a:pt x="6643" y="7547"/>
                  <a:pt x="6657" y="7547"/>
                </a:cubicBezTo>
                <a:cubicBezTo>
                  <a:pt x="6671" y="7547"/>
                  <a:pt x="6690" y="7567"/>
                  <a:pt x="6700" y="7592"/>
                </a:cubicBezTo>
                <a:cubicBezTo>
                  <a:pt x="6710" y="7616"/>
                  <a:pt x="6730" y="7637"/>
                  <a:pt x="6746" y="7637"/>
                </a:cubicBezTo>
                <a:cubicBezTo>
                  <a:pt x="6761" y="7637"/>
                  <a:pt x="6775" y="7652"/>
                  <a:pt x="6775" y="7672"/>
                </a:cubicBezTo>
                <a:cubicBezTo>
                  <a:pt x="6775" y="7692"/>
                  <a:pt x="6788" y="7709"/>
                  <a:pt x="6805" y="7709"/>
                </a:cubicBezTo>
                <a:cubicBezTo>
                  <a:pt x="6821" y="7709"/>
                  <a:pt x="6829" y="7715"/>
                  <a:pt x="6821" y="7724"/>
                </a:cubicBezTo>
                <a:cubicBezTo>
                  <a:pt x="6801" y="7743"/>
                  <a:pt x="6985" y="7832"/>
                  <a:pt x="7046" y="7832"/>
                </a:cubicBezTo>
                <a:cubicBezTo>
                  <a:pt x="7071" y="7832"/>
                  <a:pt x="7092" y="7840"/>
                  <a:pt x="7092" y="7850"/>
                </a:cubicBezTo>
                <a:cubicBezTo>
                  <a:pt x="7092" y="7876"/>
                  <a:pt x="7289" y="7872"/>
                  <a:pt x="7333" y="7845"/>
                </a:cubicBezTo>
                <a:cubicBezTo>
                  <a:pt x="7353" y="7833"/>
                  <a:pt x="7380" y="7803"/>
                  <a:pt x="7392" y="7779"/>
                </a:cubicBezTo>
                <a:lnTo>
                  <a:pt x="7416" y="7735"/>
                </a:lnTo>
                <a:lnTo>
                  <a:pt x="7445" y="7779"/>
                </a:lnTo>
                <a:cubicBezTo>
                  <a:pt x="7463" y="7803"/>
                  <a:pt x="7559" y="7875"/>
                  <a:pt x="7657" y="7939"/>
                </a:cubicBezTo>
                <a:cubicBezTo>
                  <a:pt x="7794" y="8027"/>
                  <a:pt x="7829" y="8059"/>
                  <a:pt x="7805" y="8077"/>
                </a:cubicBezTo>
                <a:cubicBezTo>
                  <a:pt x="7788" y="8090"/>
                  <a:pt x="7754" y="8100"/>
                  <a:pt x="7732" y="8100"/>
                </a:cubicBezTo>
                <a:cubicBezTo>
                  <a:pt x="7710" y="8100"/>
                  <a:pt x="7671" y="8107"/>
                  <a:pt x="7644" y="8115"/>
                </a:cubicBezTo>
                <a:cubicBezTo>
                  <a:pt x="7616" y="8124"/>
                  <a:pt x="7477" y="8166"/>
                  <a:pt x="7336" y="8209"/>
                </a:cubicBezTo>
                <a:cubicBezTo>
                  <a:pt x="7145" y="8266"/>
                  <a:pt x="7021" y="8321"/>
                  <a:pt x="6856" y="8419"/>
                </a:cubicBezTo>
                <a:cubicBezTo>
                  <a:pt x="6733" y="8491"/>
                  <a:pt x="6630" y="8557"/>
                  <a:pt x="6630" y="8565"/>
                </a:cubicBezTo>
                <a:cubicBezTo>
                  <a:pt x="6630" y="8573"/>
                  <a:pt x="6591" y="8618"/>
                  <a:pt x="6539" y="8664"/>
                </a:cubicBezTo>
                <a:cubicBezTo>
                  <a:pt x="6407" y="8781"/>
                  <a:pt x="6348" y="8836"/>
                  <a:pt x="6325" y="8867"/>
                </a:cubicBezTo>
                <a:cubicBezTo>
                  <a:pt x="6314" y="8882"/>
                  <a:pt x="6296" y="8899"/>
                  <a:pt x="6285" y="8904"/>
                </a:cubicBezTo>
                <a:cubicBezTo>
                  <a:pt x="6247" y="8920"/>
                  <a:pt x="5717" y="9423"/>
                  <a:pt x="5697" y="9460"/>
                </a:cubicBezTo>
                <a:cubicBezTo>
                  <a:pt x="5687" y="9481"/>
                  <a:pt x="5542" y="9620"/>
                  <a:pt x="5378" y="9770"/>
                </a:cubicBezTo>
                <a:cubicBezTo>
                  <a:pt x="5214" y="9921"/>
                  <a:pt x="5081" y="10053"/>
                  <a:pt x="5081" y="10064"/>
                </a:cubicBezTo>
                <a:cubicBezTo>
                  <a:pt x="5081" y="10074"/>
                  <a:pt x="5070" y="10079"/>
                  <a:pt x="5057" y="10074"/>
                </a:cubicBezTo>
                <a:cubicBezTo>
                  <a:pt x="5028" y="10062"/>
                  <a:pt x="4798" y="10208"/>
                  <a:pt x="4746" y="10270"/>
                </a:cubicBezTo>
                <a:cubicBezTo>
                  <a:pt x="4725" y="10296"/>
                  <a:pt x="4708" y="10331"/>
                  <a:pt x="4708" y="10349"/>
                </a:cubicBezTo>
                <a:cubicBezTo>
                  <a:pt x="4708" y="10367"/>
                  <a:pt x="4694" y="10388"/>
                  <a:pt x="4679" y="10394"/>
                </a:cubicBezTo>
                <a:cubicBezTo>
                  <a:pt x="4642" y="10408"/>
                  <a:pt x="4642" y="10522"/>
                  <a:pt x="4679" y="10530"/>
                </a:cubicBezTo>
                <a:cubicBezTo>
                  <a:pt x="4693" y="10534"/>
                  <a:pt x="4708" y="10558"/>
                  <a:pt x="4713" y="10584"/>
                </a:cubicBezTo>
                <a:cubicBezTo>
                  <a:pt x="4719" y="10610"/>
                  <a:pt x="4741" y="10643"/>
                  <a:pt x="4762" y="10659"/>
                </a:cubicBezTo>
                <a:cubicBezTo>
                  <a:pt x="4783" y="10674"/>
                  <a:pt x="4790" y="10687"/>
                  <a:pt x="4778" y="10687"/>
                </a:cubicBezTo>
                <a:cubicBezTo>
                  <a:pt x="4765" y="10687"/>
                  <a:pt x="4781" y="10704"/>
                  <a:pt x="4810" y="10724"/>
                </a:cubicBezTo>
                <a:cubicBezTo>
                  <a:pt x="4839" y="10743"/>
                  <a:pt x="4879" y="10759"/>
                  <a:pt x="4901" y="10759"/>
                </a:cubicBezTo>
                <a:cubicBezTo>
                  <a:pt x="4923" y="10759"/>
                  <a:pt x="4934" y="10765"/>
                  <a:pt x="4925" y="10774"/>
                </a:cubicBezTo>
                <a:cubicBezTo>
                  <a:pt x="4917" y="10782"/>
                  <a:pt x="4937" y="10804"/>
                  <a:pt x="4968" y="10822"/>
                </a:cubicBezTo>
                <a:cubicBezTo>
                  <a:pt x="4999" y="10840"/>
                  <a:pt x="5025" y="10863"/>
                  <a:pt x="5024" y="10874"/>
                </a:cubicBezTo>
                <a:cubicBezTo>
                  <a:pt x="5024" y="10900"/>
                  <a:pt x="4886" y="10937"/>
                  <a:pt x="4791" y="10937"/>
                </a:cubicBezTo>
                <a:cubicBezTo>
                  <a:pt x="4749" y="10937"/>
                  <a:pt x="4678" y="10949"/>
                  <a:pt x="4633" y="10964"/>
                </a:cubicBezTo>
                <a:cubicBezTo>
                  <a:pt x="4588" y="10978"/>
                  <a:pt x="4527" y="10990"/>
                  <a:pt x="4499" y="10990"/>
                </a:cubicBezTo>
                <a:cubicBezTo>
                  <a:pt x="4450" y="10990"/>
                  <a:pt x="4421" y="10998"/>
                  <a:pt x="4284" y="11042"/>
                </a:cubicBezTo>
                <a:cubicBezTo>
                  <a:pt x="4206" y="11067"/>
                  <a:pt x="4086" y="11068"/>
                  <a:pt x="4062" y="11044"/>
                </a:cubicBezTo>
                <a:cubicBezTo>
                  <a:pt x="4052" y="11034"/>
                  <a:pt x="4020" y="11027"/>
                  <a:pt x="3990" y="11027"/>
                </a:cubicBezTo>
                <a:cubicBezTo>
                  <a:pt x="3959" y="11027"/>
                  <a:pt x="3880" y="11007"/>
                  <a:pt x="3818" y="10982"/>
                </a:cubicBezTo>
                <a:cubicBezTo>
                  <a:pt x="3755" y="10957"/>
                  <a:pt x="3666" y="10937"/>
                  <a:pt x="3620" y="10937"/>
                </a:cubicBezTo>
                <a:cubicBezTo>
                  <a:pt x="3573" y="10937"/>
                  <a:pt x="3527" y="10928"/>
                  <a:pt x="3518" y="10919"/>
                </a:cubicBezTo>
                <a:cubicBezTo>
                  <a:pt x="3508" y="10909"/>
                  <a:pt x="3464" y="10901"/>
                  <a:pt x="3421" y="10900"/>
                </a:cubicBezTo>
                <a:cubicBezTo>
                  <a:pt x="3379" y="10900"/>
                  <a:pt x="3320" y="10888"/>
                  <a:pt x="3290" y="10874"/>
                </a:cubicBezTo>
                <a:cubicBezTo>
                  <a:pt x="3259" y="10859"/>
                  <a:pt x="3203" y="10849"/>
                  <a:pt x="3166" y="10849"/>
                </a:cubicBezTo>
                <a:cubicBezTo>
                  <a:pt x="3130" y="10849"/>
                  <a:pt x="3099" y="10840"/>
                  <a:pt x="3099" y="10830"/>
                </a:cubicBezTo>
                <a:cubicBezTo>
                  <a:pt x="3099" y="10821"/>
                  <a:pt x="3069" y="10812"/>
                  <a:pt x="3030" y="10812"/>
                </a:cubicBezTo>
                <a:cubicBezTo>
                  <a:pt x="2990" y="10812"/>
                  <a:pt x="2957" y="10803"/>
                  <a:pt x="2957" y="10794"/>
                </a:cubicBezTo>
                <a:cubicBezTo>
                  <a:pt x="2957" y="10784"/>
                  <a:pt x="2942" y="10777"/>
                  <a:pt x="2925" y="10777"/>
                </a:cubicBezTo>
                <a:cubicBezTo>
                  <a:pt x="2908" y="10777"/>
                  <a:pt x="2846" y="10763"/>
                  <a:pt x="2788" y="10747"/>
                </a:cubicBezTo>
                <a:cubicBezTo>
                  <a:pt x="2731" y="10731"/>
                  <a:pt x="2643" y="10707"/>
                  <a:pt x="2593" y="10694"/>
                </a:cubicBezTo>
                <a:cubicBezTo>
                  <a:pt x="2542" y="10680"/>
                  <a:pt x="2492" y="10662"/>
                  <a:pt x="2483" y="10652"/>
                </a:cubicBezTo>
                <a:cubicBezTo>
                  <a:pt x="2473" y="10642"/>
                  <a:pt x="2441" y="10634"/>
                  <a:pt x="2410" y="10634"/>
                </a:cubicBezTo>
                <a:cubicBezTo>
                  <a:pt x="2380" y="10634"/>
                  <a:pt x="2354" y="10625"/>
                  <a:pt x="2354" y="10615"/>
                </a:cubicBezTo>
                <a:cubicBezTo>
                  <a:pt x="2354" y="10606"/>
                  <a:pt x="2327" y="10599"/>
                  <a:pt x="2295" y="10599"/>
                </a:cubicBezTo>
                <a:cubicBezTo>
                  <a:pt x="2263" y="10599"/>
                  <a:pt x="2205" y="10585"/>
                  <a:pt x="2166" y="10569"/>
                </a:cubicBezTo>
                <a:cubicBezTo>
                  <a:pt x="2115" y="10548"/>
                  <a:pt x="2049" y="10543"/>
                  <a:pt x="1928" y="10549"/>
                </a:cubicBezTo>
                <a:cubicBezTo>
                  <a:pt x="1737" y="10557"/>
                  <a:pt x="1605" y="10605"/>
                  <a:pt x="1528" y="10694"/>
                </a:cubicBezTo>
                <a:cubicBezTo>
                  <a:pt x="1465" y="10767"/>
                  <a:pt x="1460" y="10998"/>
                  <a:pt x="1520" y="11072"/>
                </a:cubicBezTo>
                <a:cubicBezTo>
                  <a:pt x="1574" y="11138"/>
                  <a:pt x="1784" y="11275"/>
                  <a:pt x="1831" y="11275"/>
                </a:cubicBezTo>
                <a:cubicBezTo>
                  <a:pt x="1851" y="11275"/>
                  <a:pt x="1866" y="11284"/>
                  <a:pt x="1866" y="11294"/>
                </a:cubicBezTo>
                <a:cubicBezTo>
                  <a:pt x="1866" y="11303"/>
                  <a:pt x="1899" y="11312"/>
                  <a:pt x="1938" y="11312"/>
                </a:cubicBezTo>
                <a:cubicBezTo>
                  <a:pt x="1978" y="11312"/>
                  <a:pt x="2011" y="11320"/>
                  <a:pt x="2011" y="11330"/>
                </a:cubicBezTo>
                <a:cubicBezTo>
                  <a:pt x="2011" y="11340"/>
                  <a:pt x="2041" y="11356"/>
                  <a:pt x="2081" y="11365"/>
                </a:cubicBezTo>
                <a:cubicBezTo>
                  <a:pt x="2162" y="11385"/>
                  <a:pt x="2174" y="11409"/>
                  <a:pt x="2107" y="11425"/>
                </a:cubicBezTo>
                <a:cubicBezTo>
                  <a:pt x="2082" y="11431"/>
                  <a:pt x="1922" y="11437"/>
                  <a:pt x="1751" y="11437"/>
                </a:cubicBezTo>
                <a:cubicBezTo>
                  <a:pt x="1574" y="11437"/>
                  <a:pt x="1431" y="11445"/>
                  <a:pt x="1421" y="11455"/>
                </a:cubicBezTo>
                <a:cubicBezTo>
                  <a:pt x="1411" y="11465"/>
                  <a:pt x="1334" y="11472"/>
                  <a:pt x="1249" y="11472"/>
                </a:cubicBezTo>
                <a:cubicBezTo>
                  <a:pt x="1151" y="11472"/>
                  <a:pt x="1079" y="11482"/>
                  <a:pt x="1051" y="11499"/>
                </a:cubicBezTo>
                <a:cubicBezTo>
                  <a:pt x="1019" y="11518"/>
                  <a:pt x="943" y="11525"/>
                  <a:pt x="764" y="11525"/>
                </a:cubicBezTo>
                <a:cubicBezTo>
                  <a:pt x="630" y="11525"/>
                  <a:pt x="511" y="11534"/>
                  <a:pt x="501" y="11544"/>
                </a:cubicBezTo>
                <a:cubicBezTo>
                  <a:pt x="492" y="11554"/>
                  <a:pt x="455" y="11562"/>
                  <a:pt x="418" y="11562"/>
                </a:cubicBezTo>
                <a:cubicBezTo>
                  <a:pt x="382" y="11562"/>
                  <a:pt x="336" y="11574"/>
                  <a:pt x="316" y="11589"/>
                </a:cubicBezTo>
                <a:cubicBezTo>
                  <a:pt x="297" y="11603"/>
                  <a:pt x="264" y="11615"/>
                  <a:pt x="244" y="11615"/>
                </a:cubicBezTo>
                <a:cubicBezTo>
                  <a:pt x="224" y="11615"/>
                  <a:pt x="159" y="11655"/>
                  <a:pt x="102" y="11704"/>
                </a:cubicBezTo>
                <a:cubicBezTo>
                  <a:pt x="7" y="11786"/>
                  <a:pt x="0" y="11803"/>
                  <a:pt x="0" y="11919"/>
                </a:cubicBezTo>
                <a:cubicBezTo>
                  <a:pt x="0" y="12021"/>
                  <a:pt x="12" y="12057"/>
                  <a:pt x="70" y="12114"/>
                </a:cubicBezTo>
                <a:cubicBezTo>
                  <a:pt x="147" y="12190"/>
                  <a:pt x="281" y="12240"/>
                  <a:pt x="405" y="12240"/>
                </a:cubicBezTo>
                <a:cubicBezTo>
                  <a:pt x="514" y="12240"/>
                  <a:pt x="574" y="12257"/>
                  <a:pt x="574" y="12287"/>
                </a:cubicBezTo>
                <a:cubicBezTo>
                  <a:pt x="574" y="12301"/>
                  <a:pt x="593" y="12316"/>
                  <a:pt x="617" y="12322"/>
                </a:cubicBezTo>
                <a:cubicBezTo>
                  <a:pt x="640" y="12328"/>
                  <a:pt x="653" y="12340"/>
                  <a:pt x="643" y="12349"/>
                </a:cubicBezTo>
                <a:cubicBezTo>
                  <a:pt x="619" y="12374"/>
                  <a:pt x="847" y="12507"/>
                  <a:pt x="914" y="12507"/>
                </a:cubicBezTo>
                <a:cubicBezTo>
                  <a:pt x="947" y="12507"/>
                  <a:pt x="980" y="12516"/>
                  <a:pt x="989" y="12525"/>
                </a:cubicBezTo>
                <a:cubicBezTo>
                  <a:pt x="999" y="12535"/>
                  <a:pt x="1106" y="12544"/>
                  <a:pt x="1225" y="12544"/>
                </a:cubicBezTo>
                <a:cubicBezTo>
                  <a:pt x="1422" y="12544"/>
                  <a:pt x="1447" y="12547"/>
                  <a:pt x="1499" y="12587"/>
                </a:cubicBezTo>
                <a:cubicBezTo>
                  <a:pt x="1530" y="12612"/>
                  <a:pt x="1573" y="12632"/>
                  <a:pt x="1595" y="12632"/>
                </a:cubicBezTo>
                <a:cubicBezTo>
                  <a:pt x="1618" y="12632"/>
                  <a:pt x="1635" y="12641"/>
                  <a:pt x="1635" y="12650"/>
                </a:cubicBezTo>
                <a:cubicBezTo>
                  <a:pt x="1635" y="12660"/>
                  <a:pt x="1662" y="12669"/>
                  <a:pt x="1694" y="12669"/>
                </a:cubicBezTo>
                <a:cubicBezTo>
                  <a:pt x="1727" y="12669"/>
                  <a:pt x="1749" y="12675"/>
                  <a:pt x="1740" y="12684"/>
                </a:cubicBezTo>
                <a:cubicBezTo>
                  <a:pt x="1720" y="12704"/>
                  <a:pt x="1791" y="12722"/>
                  <a:pt x="1898" y="12722"/>
                </a:cubicBezTo>
                <a:cubicBezTo>
                  <a:pt x="1944" y="12722"/>
                  <a:pt x="1981" y="12729"/>
                  <a:pt x="1981" y="12739"/>
                </a:cubicBezTo>
                <a:cubicBezTo>
                  <a:pt x="1981" y="12750"/>
                  <a:pt x="2121" y="12757"/>
                  <a:pt x="2341" y="12757"/>
                </a:cubicBezTo>
                <a:cubicBezTo>
                  <a:pt x="2561" y="12757"/>
                  <a:pt x="2700" y="12750"/>
                  <a:pt x="2700" y="12739"/>
                </a:cubicBezTo>
                <a:cubicBezTo>
                  <a:pt x="2700" y="12716"/>
                  <a:pt x="2997" y="12715"/>
                  <a:pt x="3065" y="12737"/>
                </a:cubicBezTo>
                <a:cubicBezTo>
                  <a:pt x="3204" y="12782"/>
                  <a:pt x="3361" y="12796"/>
                  <a:pt x="3646" y="12787"/>
                </a:cubicBezTo>
                <a:cubicBezTo>
                  <a:pt x="4005" y="12775"/>
                  <a:pt x="4185" y="12759"/>
                  <a:pt x="4207" y="12737"/>
                </a:cubicBezTo>
                <a:cubicBezTo>
                  <a:pt x="4215" y="12728"/>
                  <a:pt x="4256" y="12722"/>
                  <a:pt x="4295" y="12722"/>
                </a:cubicBezTo>
                <a:cubicBezTo>
                  <a:pt x="4334" y="12722"/>
                  <a:pt x="4372" y="12710"/>
                  <a:pt x="4381" y="12695"/>
                </a:cubicBezTo>
                <a:cubicBezTo>
                  <a:pt x="4390" y="12680"/>
                  <a:pt x="4435" y="12669"/>
                  <a:pt x="4483" y="12669"/>
                </a:cubicBezTo>
                <a:cubicBezTo>
                  <a:pt x="4529" y="12669"/>
                  <a:pt x="4566" y="12660"/>
                  <a:pt x="4566" y="12650"/>
                </a:cubicBezTo>
                <a:cubicBezTo>
                  <a:pt x="4566" y="12639"/>
                  <a:pt x="4721" y="12632"/>
                  <a:pt x="4976" y="12632"/>
                </a:cubicBezTo>
                <a:cubicBezTo>
                  <a:pt x="5293" y="12632"/>
                  <a:pt x="5400" y="12626"/>
                  <a:pt x="5443" y="12605"/>
                </a:cubicBezTo>
                <a:cubicBezTo>
                  <a:pt x="5480" y="12588"/>
                  <a:pt x="5570" y="12579"/>
                  <a:pt x="5719" y="12579"/>
                </a:cubicBezTo>
                <a:cubicBezTo>
                  <a:pt x="5840" y="12578"/>
                  <a:pt x="5948" y="12570"/>
                  <a:pt x="5957" y="12560"/>
                </a:cubicBezTo>
                <a:cubicBezTo>
                  <a:pt x="5967" y="12551"/>
                  <a:pt x="5998" y="12544"/>
                  <a:pt x="6027" y="12544"/>
                </a:cubicBezTo>
                <a:cubicBezTo>
                  <a:pt x="6080" y="12544"/>
                  <a:pt x="6432" y="12436"/>
                  <a:pt x="6507" y="12397"/>
                </a:cubicBezTo>
                <a:cubicBezTo>
                  <a:pt x="6528" y="12386"/>
                  <a:pt x="6584" y="12365"/>
                  <a:pt x="6630" y="12349"/>
                </a:cubicBezTo>
                <a:cubicBezTo>
                  <a:pt x="6677" y="12333"/>
                  <a:pt x="6759" y="12294"/>
                  <a:pt x="6815" y="12262"/>
                </a:cubicBezTo>
                <a:cubicBezTo>
                  <a:pt x="6917" y="12204"/>
                  <a:pt x="6920" y="12204"/>
                  <a:pt x="6920" y="12247"/>
                </a:cubicBezTo>
                <a:cubicBezTo>
                  <a:pt x="6920" y="12271"/>
                  <a:pt x="6904" y="12294"/>
                  <a:pt x="6888" y="12297"/>
                </a:cubicBezTo>
                <a:cubicBezTo>
                  <a:pt x="6871" y="12300"/>
                  <a:pt x="6856" y="12320"/>
                  <a:pt x="6853" y="12342"/>
                </a:cubicBezTo>
                <a:cubicBezTo>
                  <a:pt x="6850" y="12364"/>
                  <a:pt x="6840" y="12382"/>
                  <a:pt x="6826" y="12382"/>
                </a:cubicBezTo>
                <a:cubicBezTo>
                  <a:pt x="6813" y="12382"/>
                  <a:pt x="6808" y="12391"/>
                  <a:pt x="6818" y="12400"/>
                </a:cubicBezTo>
                <a:cubicBezTo>
                  <a:pt x="6828" y="12410"/>
                  <a:pt x="6821" y="12419"/>
                  <a:pt x="6805" y="12419"/>
                </a:cubicBezTo>
                <a:cubicBezTo>
                  <a:pt x="6788" y="12419"/>
                  <a:pt x="6775" y="12434"/>
                  <a:pt x="6775" y="12452"/>
                </a:cubicBezTo>
                <a:cubicBezTo>
                  <a:pt x="6775" y="12470"/>
                  <a:pt x="6756" y="12495"/>
                  <a:pt x="6732" y="12507"/>
                </a:cubicBezTo>
                <a:cubicBezTo>
                  <a:pt x="6709" y="12519"/>
                  <a:pt x="6689" y="12537"/>
                  <a:pt x="6689" y="12545"/>
                </a:cubicBezTo>
                <a:cubicBezTo>
                  <a:pt x="6689" y="12554"/>
                  <a:pt x="6668" y="12576"/>
                  <a:pt x="6641" y="12595"/>
                </a:cubicBezTo>
                <a:cubicBezTo>
                  <a:pt x="6615" y="12615"/>
                  <a:pt x="6589" y="12641"/>
                  <a:pt x="6585" y="12654"/>
                </a:cubicBezTo>
                <a:cubicBezTo>
                  <a:pt x="6581" y="12666"/>
                  <a:pt x="6543" y="12728"/>
                  <a:pt x="6502" y="12790"/>
                </a:cubicBezTo>
                <a:cubicBezTo>
                  <a:pt x="6430" y="12898"/>
                  <a:pt x="6427" y="12915"/>
                  <a:pt x="6443" y="13120"/>
                </a:cubicBezTo>
                <a:cubicBezTo>
                  <a:pt x="6452" y="13240"/>
                  <a:pt x="6462" y="13361"/>
                  <a:pt x="6464" y="13390"/>
                </a:cubicBezTo>
                <a:cubicBezTo>
                  <a:pt x="6466" y="13420"/>
                  <a:pt x="6440" y="13492"/>
                  <a:pt x="6408" y="13550"/>
                </a:cubicBezTo>
                <a:cubicBezTo>
                  <a:pt x="6294" y="13761"/>
                  <a:pt x="6275" y="13853"/>
                  <a:pt x="6317" y="13965"/>
                </a:cubicBezTo>
                <a:cubicBezTo>
                  <a:pt x="6338" y="14022"/>
                  <a:pt x="6374" y="14092"/>
                  <a:pt x="6397" y="14120"/>
                </a:cubicBezTo>
                <a:cubicBezTo>
                  <a:pt x="6431" y="14163"/>
                  <a:pt x="6434" y="14218"/>
                  <a:pt x="6416" y="14407"/>
                </a:cubicBezTo>
                <a:cubicBezTo>
                  <a:pt x="6369" y="14891"/>
                  <a:pt x="6397" y="15666"/>
                  <a:pt x="6472" y="16004"/>
                </a:cubicBezTo>
                <a:cubicBezTo>
                  <a:pt x="6483" y="16054"/>
                  <a:pt x="6536" y="16391"/>
                  <a:pt x="6558" y="16544"/>
                </a:cubicBezTo>
                <a:cubicBezTo>
                  <a:pt x="6560" y="16561"/>
                  <a:pt x="6572" y="16579"/>
                  <a:pt x="6582" y="16586"/>
                </a:cubicBezTo>
                <a:cubicBezTo>
                  <a:pt x="6592" y="16592"/>
                  <a:pt x="6593" y="16608"/>
                  <a:pt x="6585" y="16622"/>
                </a:cubicBezTo>
                <a:cubicBezTo>
                  <a:pt x="6576" y="16636"/>
                  <a:pt x="6581" y="16647"/>
                  <a:pt x="6596" y="16647"/>
                </a:cubicBezTo>
                <a:cubicBezTo>
                  <a:pt x="6610" y="16647"/>
                  <a:pt x="6624" y="16692"/>
                  <a:pt x="6628" y="16746"/>
                </a:cubicBezTo>
                <a:cubicBezTo>
                  <a:pt x="6631" y="16802"/>
                  <a:pt x="6623" y="16844"/>
                  <a:pt x="6606" y="16844"/>
                </a:cubicBezTo>
                <a:cubicBezTo>
                  <a:pt x="6517" y="16844"/>
                  <a:pt x="6484" y="17337"/>
                  <a:pt x="6569" y="17401"/>
                </a:cubicBezTo>
                <a:cubicBezTo>
                  <a:pt x="6587" y="17414"/>
                  <a:pt x="6595" y="17431"/>
                  <a:pt x="6585" y="17437"/>
                </a:cubicBezTo>
                <a:cubicBezTo>
                  <a:pt x="6574" y="17444"/>
                  <a:pt x="6582" y="17449"/>
                  <a:pt x="6601" y="17449"/>
                </a:cubicBezTo>
                <a:cubicBezTo>
                  <a:pt x="6620" y="17449"/>
                  <a:pt x="6629" y="17458"/>
                  <a:pt x="6620" y="17467"/>
                </a:cubicBezTo>
                <a:cubicBezTo>
                  <a:pt x="6611" y="17476"/>
                  <a:pt x="6621" y="17489"/>
                  <a:pt x="6644" y="17497"/>
                </a:cubicBezTo>
                <a:cubicBezTo>
                  <a:pt x="6667" y="17505"/>
                  <a:pt x="6690" y="17533"/>
                  <a:pt x="6697" y="17557"/>
                </a:cubicBezTo>
                <a:cubicBezTo>
                  <a:pt x="6705" y="17582"/>
                  <a:pt x="6715" y="17609"/>
                  <a:pt x="6719" y="17619"/>
                </a:cubicBezTo>
                <a:cubicBezTo>
                  <a:pt x="6734" y="17656"/>
                  <a:pt x="6681" y="17823"/>
                  <a:pt x="6657" y="17814"/>
                </a:cubicBezTo>
                <a:cubicBezTo>
                  <a:pt x="6637" y="17806"/>
                  <a:pt x="6615" y="17922"/>
                  <a:pt x="6628" y="17972"/>
                </a:cubicBezTo>
                <a:cubicBezTo>
                  <a:pt x="6630" y="17980"/>
                  <a:pt x="6618" y="17986"/>
                  <a:pt x="6601" y="17986"/>
                </a:cubicBezTo>
                <a:cubicBezTo>
                  <a:pt x="6583" y="17986"/>
                  <a:pt x="6576" y="17997"/>
                  <a:pt x="6585" y="18011"/>
                </a:cubicBezTo>
                <a:cubicBezTo>
                  <a:pt x="6593" y="18024"/>
                  <a:pt x="6592" y="18039"/>
                  <a:pt x="6582" y="18046"/>
                </a:cubicBezTo>
                <a:cubicBezTo>
                  <a:pt x="6572" y="18052"/>
                  <a:pt x="6561" y="18067"/>
                  <a:pt x="6558" y="18079"/>
                </a:cubicBezTo>
                <a:cubicBezTo>
                  <a:pt x="6523" y="18247"/>
                  <a:pt x="6520" y="18327"/>
                  <a:pt x="6547" y="18427"/>
                </a:cubicBezTo>
                <a:cubicBezTo>
                  <a:pt x="6565" y="18493"/>
                  <a:pt x="6592" y="18555"/>
                  <a:pt x="6606" y="18564"/>
                </a:cubicBezTo>
                <a:cubicBezTo>
                  <a:pt x="6620" y="18573"/>
                  <a:pt x="6630" y="18595"/>
                  <a:pt x="6630" y="18612"/>
                </a:cubicBezTo>
                <a:cubicBezTo>
                  <a:pt x="6630" y="18630"/>
                  <a:pt x="6644" y="18646"/>
                  <a:pt x="6660" y="18646"/>
                </a:cubicBezTo>
                <a:cubicBezTo>
                  <a:pt x="6700" y="18646"/>
                  <a:pt x="6697" y="18729"/>
                  <a:pt x="6657" y="18737"/>
                </a:cubicBezTo>
                <a:cubicBezTo>
                  <a:pt x="6636" y="18742"/>
                  <a:pt x="6622" y="18819"/>
                  <a:pt x="6620" y="18962"/>
                </a:cubicBezTo>
                <a:cubicBezTo>
                  <a:pt x="6617" y="19135"/>
                  <a:pt x="6607" y="19184"/>
                  <a:pt x="6571" y="19202"/>
                </a:cubicBezTo>
                <a:cubicBezTo>
                  <a:pt x="6547" y="19215"/>
                  <a:pt x="6475" y="19272"/>
                  <a:pt x="6413" y="19331"/>
                </a:cubicBezTo>
                <a:cubicBezTo>
                  <a:pt x="6298" y="19439"/>
                  <a:pt x="6097" y="19572"/>
                  <a:pt x="6049" y="19572"/>
                </a:cubicBezTo>
                <a:cubicBezTo>
                  <a:pt x="6034" y="19572"/>
                  <a:pt x="5991" y="19593"/>
                  <a:pt x="5955" y="19617"/>
                </a:cubicBezTo>
                <a:cubicBezTo>
                  <a:pt x="5918" y="19642"/>
                  <a:pt x="5875" y="19662"/>
                  <a:pt x="5858" y="19662"/>
                </a:cubicBezTo>
                <a:cubicBezTo>
                  <a:pt x="5842" y="19662"/>
                  <a:pt x="5829" y="19671"/>
                  <a:pt x="5829" y="19681"/>
                </a:cubicBezTo>
                <a:cubicBezTo>
                  <a:pt x="5829" y="19690"/>
                  <a:pt x="5810" y="19697"/>
                  <a:pt x="5786" y="19697"/>
                </a:cubicBezTo>
                <a:cubicBezTo>
                  <a:pt x="5762" y="19697"/>
                  <a:pt x="5743" y="19709"/>
                  <a:pt x="5743" y="19724"/>
                </a:cubicBezTo>
                <a:cubicBezTo>
                  <a:pt x="5743" y="19739"/>
                  <a:pt x="5731" y="19750"/>
                  <a:pt x="5719" y="19747"/>
                </a:cubicBezTo>
                <a:cubicBezTo>
                  <a:pt x="5678" y="19739"/>
                  <a:pt x="5506" y="19839"/>
                  <a:pt x="5284" y="19999"/>
                </a:cubicBezTo>
                <a:cubicBezTo>
                  <a:pt x="5215" y="20049"/>
                  <a:pt x="5116" y="20118"/>
                  <a:pt x="5062" y="20152"/>
                </a:cubicBezTo>
                <a:cubicBezTo>
                  <a:pt x="5008" y="20187"/>
                  <a:pt x="4972" y="20224"/>
                  <a:pt x="4982" y="20234"/>
                </a:cubicBezTo>
                <a:cubicBezTo>
                  <a:pt x="4991" y="20244"/>
                  <a:pt x="4985" y="20251"/>
                  <a:pt x="4968" y="20251"/>
                </a:cubicBezTo>
                <a:cubicBezTo>
                  <a:pt x="4951" y="20251"/>
                  <a:pt x="4939" y="20275"/>
                  <a:pt x="4939" y="20304"/>
                </a:cubicBezTo>
                <a:cubicBezTo>
                  <a:pt x="4939" y="20333"/>
                  <a:pt x="4925" y="20361"/>
                  <a:pt x="4909" y="20367"/>
                </a:cubicBezTo>
                <a:cubicBezTo>
                  <a:pt x="4871" y="20382"/>
                  <a:pt x="4871" y="20697"/>
                  <a:pt x="4909" y="20697"/>
                </a:cubicBezTo>
                <a:cubicBezTo>
                  <a:pt x="4925" y="20697"/>
                  <a:pt x="4939" y="20724"/>
                  <a:pt x="4939" y="20757"/>
                </a:cubicBezTo>
                <a:cubicBezTo>
                  <a:pt x="4939" y="20818"/>
                  <a:pt x="4965" y="20860"/>
                  <a:pt x="5065" y="20952"/>
                </a:cubicBezTo>
                <a:cubicBezTo>
                  <a:pt x="5127" y="21010"/>
                  <a:pt x="5401" y="21126"/>
                  <a:pt x="5478" y="21126"/>
                </a:cubicBezTo>
                <a:cubicBezTo>
                  <a:pt x="5506" y="21126"/>
                  <a:pt x="5554" y="21136"/>
                  <a:pt x="5585" y="21151"/>
                </a:cubicBezTo>
                <a:cubicBezTo>
                  <a:pt x="5615" y="21165"/>
                  <a:pt x="5696" y="21179"/>
                  <a:pt x="5762" y="21179"/>
                </a:cubicBezTo>
                <a:cubicBezTo>
                  <a:pt x="5828" y="21179"/>
                  <a:pt x="5889" y="21188"/>
                  <a:pt x="5898" y="21197"/>
                </a:cubicBezTo>
                <a:cubicBezTo>
                  <a:pt x="5908" y="21207"/>
                  <a:pt x="6042" y="21214"/>
                  <a:pt x="6199" y="21214"/>
                </a:cubicBezTo>
                <a:cubicBezTo>
                  <a:pt x="6393" y="21214"/>
                  <a:pt x="6507" y="21222"/>
                  <a:pt x="6563" y="21241"/>
                </a:cubicBezTo>
                <a:cubicBezTo>
                  <a:pt x="6665" y="21274"/>
                  <a:pt x="7069" y="21277"/>
                  <a:pt x="7159" y="21246"/>
                </a:cubicBezTo>
                <a:cubicBezTo>
                  <a:pt x="7193" y="21234"/>
                  <a:pt x="7316" y="21219"/>
                  <a:pt x="7435" y="21212"/>
                </a:cubicBezTo>
                <a:cubicBezTo>
                  <a:pt x="7700" y="21197"/>
                  <a:pt x="7914" y="21172"/>
                  <a:pt x="8009" y="21147"/>
                </a:cubicBezTo>
                <a:cubicBezTo>
                  <a:pt x="8048" y="21137"/>
                  <a:pt x="8133" y="21121"/>
                  <a:pt x="8196" y="21109"/>
                </a:cubicBezTo>
                <a:cubicBezTo>
                  <a:pt x="8486" y="21055"/>
                  <a:pt x="8919" y="20918"/>
                  <a:pt x="9035" y="20844"/>
                </a:cubicBezTo>
                <a:cubicBezTo>
                  <a:pt x="9070" y="20822"/>
                  <a:pt x="9109" y="20804"/>
                  <a:pt x="9124" y="20804"/>
                </a:cubicBezTo>
                <a:cubicBezTo>
                  <a:pt x="9138" y="20804"/>
                  <a:pt x="9189" y="20777"/>
                  <a:pt x="9236" y="20742"/>
                </a:cubicBezTo>
                <a:cubicBezTo>
                  <a:pt x="9284" y="20708"/>
                  <a:pt x="9335" y="20679"/>
                  <a:pt x="9352" y="20679"/>
                </a:cubicBezTo>
                <a:cubicBezTo>
                  <a:pt x="9369" y="20679"/>
                  <a:pt x="9406" y="20661"/>
                  <a:pt x="9435" y="20639"/>
                </a:cubicBezTo>
                <a:cubicBezTo>
                  <a:pt x="9464" y="20617"/>
                  <a:pt x="9541" y="20575"/>
                  <a:pt x="9604" y="20546"/>
                </a:cubicBezTo>
                <a:cubicBezTo>
                  <a:pt x="9667" y="20517"/>
                  <a:pt x="9722" y="20487"/>
                  <a:pt x="9727" y="20479"/>
                </a:cubicBezTo>
                <a:cubicBezTo>
                  <a:pt x="9732" y="20471"/>
                  <a:pt x="9750" y="20466"/>
                  <a:pt x="9765" y="20466"/>
                </a:cubicBezTo>
                <a:cubicBezTo>
                  <a:pt x="9779" y="20466"/>
                  <a:pt x="9842" y="20445"/>
                  <a:pt x="9904" y="20421"/>
                </a:cubicBezTo>
                <a:cubicBezTo>
                  <a:pt x="9967" y="20396"/>
                  <a:pt x="10044" y="20376"/>
                  <a:pt x="10076" y="20376"/>
                </a:cubicBezTo>
                <a:cubicBezTo>
                  <a:pt x="10108" y="20376"/>
                  <a:pt x="10135" y="20367"/>
                  <a:pt x="10135" y="20357"/>
                </a:cubicBezTo>
                <a:cubicBezTo>
                  <a:pt x="10135" y="20347"/>
                  <a:pt x="10152" y="20341"/>
                  <a:pt x="10175" y="20341"/>
                </a:cubicBezTo>
                <a:cubicBezTo>
                  <a:pt x="10197" y="20341"/>
                  <a:pt x="10251" y="20329"/>
                  <a:pt x="10296" y="20316"/>
                </a:cubicBezTo>
                <a:cubicBezTo>
                  <a:pt x="10340" y="20302"/>
                  <a:pt x="10453" y="20267"/>
                  <a:pt x="10545" y="20239"/>
                </a:cubicBezTo>
                <a:cubicBezTo>
                  <a:pt x="10740" y="20180"/>
                  <a:pt x="10806" y="20146"/>
                  <a:pt x="10872" y="20067"/>
                </a:cubicBezTo>
                <a:cubicBezTo>
                  <a:pt x="10939" y="19988"/>
                  <a:pt x="10987" y="19762"/>
                  <a:pt x="10960" y="19654"/>
                </a:cubicBezTo>
                <a:cubicBezTo>
                  <a:pt x="10920" y="19485"/>
                  <a:pt x="10925" y="19255"/>
                  <a:pt x="10971" y="19221"/>
                </a:cubicBezTo>
                <a:cubicBezTo>
                  <a:pt x="11029" y="19178"/>
                  <a:pt x="11210" y="18905"/>
                  <a:pt x="11250" y="18801"/>
                </a:cubicBezTo>
                <a:cubicBezTo>
                  <a:pt x="11304" y="18661"/>
                  <a:pt x="11298" y="18626"/>
                  <a:pt x="11178" y="18359"/>
                </a:cubicBezTo>
                <a:cubicBezTo>
                  <a:pt x="11153" y="18305"/>
                  <a:pt x="11086" y="18209"/>
                  <a:pt x="11030" y="18146"/>
                </a:cubicBezTo>
                <a:cubicBezTo>
                  <a:pt x="10908" y="18007"/>
                  <a:pt x="10903" y="17938"/>
                  <a:pt x="10993" y="17719"/>
                </a:cubicBezTo>
                <a:cubicBezTo>
                  <a:pt x="11064" y="17543"/>
                  <a:pt x="11075" y="17277"/>
                  <a:pt x="11014" y="17171"/>
                </a:cubicBezTo>
                <a:cubicBezTo>
                  <a:pt x="10926" y="17015"/>
                  <a:pt x="10928" y="16766"/>
                  <a:pt x="11025" y="16492"/>
                </a:cubicBezTo>
                <a:cubicBezTo>
                  <a:pt x="11039" y="16451"/>
                  <a:pt x="11060" y="16338"/>
                  <a:pt x="11070" y="16239"/>
                </a:cubicBezTo>
                <a:cubicBezTo>
                  <a:pt x="11081" y="16140"/>
                  <a:pt x="11100" y="16064"/>
                  <a:pt x="11113" y="16069"/>
                </a:cubicBezTo>
                <a:cubicBezTo>
                  <a:pt x="11127" y="16074"/>
                  <a:pt x="11140" y="16098"/>
                  <a:pt x="11140" y="16122"/>
                </a:cubicBezTo>
                <a:cubicBezTo>
                  <a:pt x="11140" y="16146"/>
                  <a:pt x="11151" y="16165"/>
                  <a:pt x="11167" y="16165"/>
                </a:cubicBezTo>
                <a:cubicBezTo>
                  <a:pt x="11183" y="16165"/>
                  <a:pt x="11196" y="16189"/>
                  <a:pt x="11196" y="16219"/>
                </a:cubicBezTo>
                <a:cubicBezTo>
                  <a:pt x="11196" y="16248"/>
                  <a:pt x="11209" y="16272"/>
                  <a:pt x="11223" y="16272"/>
                </a:cubicBezTo>
                <a:cubicBezTo>
                  <a:pt x="11237" y="16272"/>
                  <a:pt x="11257" y="16314"/>
                  <a:pt x="11269" y="16365"/>
                </a:cubicBezTo>
                <a:cubicBezTo>
                  <a:pt x="11280" y="16417"/>
                  <a:pt x="11299" y="16464"/>
                  <a:pt x="11312" y="16469"/>
                </a:cubicBezTo>
                <a:cubicBezTo>
                  <a:pt x="11324" y="16474"/>
                  <a:pt x="11341" y="16516"/>
                  <a:pt x="11349" y="16564"/>
                </a:cubicBezTo>
                <a:cubicBezTo>
                  <a:pt x="11358" y="16612"/>
                  <a:pt x="11378" y="16660"/>
                  <a:pt x="11395" y="16671"/>
                </a:cubicBezTo>
                <a:cubicBezTo>
                  <a:pt x="11411" y="16681"/>
                  <a:pt x="11427" y="16721"/>
                  <a:pt x="11427" y="16759"/>
                </a:cubicBezTo>
                <a:cubicBezTo>
                  <a:pt x="11427" y="16797"/>
                  <a:pt x="11437" y="16822"/>
                  <a:pt x="11451" y="16817"/>
                </a:cubicBezTo>
                <a:cubicBezTo>
                  <a:pt x="11465" y="16812"/>
                  <a:pt x="11484" y="16842"/>
                  <a:pt x="11494" y="16882"/>
                </a:cubicBezTo>
                <a:cubicBezTo>
                  <a:pt x="11504" y="16923"/>
                  <a:pt x="11523" y="16965"/>
                  <a:pt x="11534" y="16976"/>
                </a:cubicBezTo>
                <a:cubicBezTo>
                  <a:pt x="11545" y="16986"/>
                  <a:pt x="11558" y="17013"/>
                  <a:pt x="11564" y="17037"/>
                </a:cubicBezTo>
                <a:cubicBezTo>
                  <a:pt x="11569" y="17061"/>
                  <a:pt x="11586" y="17098"/>
                  <a:pt x="11604" y="17119"/>
                </a:cubicBezTo>
                <a:cubicBezTo>
                  <a:pt x="11623" y="17141"/>
                  <a:pt x="11639" y="17254"/>
                  <a:pt x="11641" y="17396"/>
                </a:cubicBezTo>
                <a:cubicBezTo>
                  <a:pt x="11645" y="17660"/>
                  <a:pt x="11636" y="17641"/>
                  <a:pt x="11872" y="17861"/>
                </a:cubicBezTo>
                <a:lnTo>
                  <a:pt x="12014" y="17994"/>
                </a:lnTo>
                <a:lnTo>
                  <a:pt x="12036" y="18191"/>
                </a:lnTo>
                <a:cubicBezTo>
                  <a:pt x="12048" y="18299"/>
                  <a:pt x="12068" y="18503"/>
                  <a:pt x="12081" y="18646"/>
                </a:cubicBezTo>
                <a:cubicBezTo>
                  <a:pt x="12114" y="19011"/>
                  <a:pt x="12204" y="19209"/>
                  <a:pt x="12389" y="19329"/>
                </a:cubicBezTo>
                <a:cubicBezTo>
                  <a:pt x="12463" y="19376"/>
                  <a:pt x="12468" y="19391"/>
                  <a:pt x="12467" y="19526"/>
                </a:cubicBezTo>
                <a:cubicBezTo>
                  <a:pt x="12467" y="19605"/>
                  <a:pt x="12453" y="19693"/>
                  <a:pt x="12435" y="19721"/>
                </a:cubicBezTo>
                <a:cubicBezTo>
                  <a:pt x="12417" y="19748"/>
                  <a:pt x="12403" y="19853"/>
                  <a:pt x="12403" y="19952"/>
                </a:cubicBezTo>
                <a:cubicBezTo>
                  <a:pt x="12403" y="20096"/>
                  <a:pt x="12414" y="20148"/>
                  <a:pt x="12459" y="20206"/>
                </a:cubicBezTo>
                <a:cubicBezTo>
                  <a:pt x="12518" y="20280"/>
                  <a:pt x="12636" y="20376"/>
                  <a:pt x="12671" y="20376"/>
                </a:cubicBezTo>
                <a:cubicBezTo>
                  <a:pt x="12682" y="20376"/>
                  <a:pt x="12728" y="20396"/>
                  <a:pt x="12770" y="20421"/>
                </a:cubicBezTo>
                <a:cubicBezTo>
                  <a:pt x="12813" y="20445"/>
                  <a:pt x="12863" y="20466"/>
                  <a:pt x="12883" y="20466"/>
                </a:cubicBezTo>
                <a:cubicBezTo>
                  <a:pt x="12903" y="20466"/>
                  <a:pt x="12918" y="20472"/>
                  <a:pt x="12918" y="20482"/>
                </a:cubicBezTo>
                <a:cubicBezTo>
                  <a:pt x="12918" y="20492"/>
                  <a:pt x="12944" y="20501"/>
                  <a:pt x="12974" y="20501"/>
                </a:cubicBezTo>
                <a:cubicBezTo>
                  <a:pt x="13004" y="20501"/>
                  <a:pt x="13043" y="20513"/>
                  <a:pt x="13062" y="20527"/>
                </a:cubicBezTo>
                <a:cubicBezTo>
                  <a:pt x="13082" y="20542"/>
                  <a:pt x="13122" y="20554"/>
                  <a:pt x="13151" y="20554"/>
                </a:cubicBezTo>
                <a:cubicBezTo>
                  <a:pt x="13180" y="20554"/>
                  <a:pt x="13211" y="20562"/>
                  <a:pt x="13221" y="20572"/>
                </a:cubicBezTo>
                <a:cubicBezTo>
                  <a:pt x="13230" y="20582"/>
                  <a:pt x="13262" y="20591"/>
                  <a:pt x="13293" y="20591"/>
                </a:cubicBezTo>
                <a:cubicBezTo>
                  <a:pt x="13324" y="20591"/>
                  <a:pt x="13402" y="20609"/>
                  <a:pt x="13465" y="20634"/>
                </a:cubicBezTo>
                <a:cubicBezTo>
                  <a:pt x="13527" y="20658"/>
                  <a:pt x="13590" y="20679"/>
                  <a:pt x="13604" y="20679"/>
                </a:cubicBezTo>
                <a:cubicBezTo>
                  <a:pt x="13704" y="20679"/>
                  <a:pt x="13933" y="20790"/>
                  <a:pt x="14269" y="21001"/>
                </a:cubicBezTo>
                <a:cubicBezTo>
                  <a:pt x="14586" y="21200"/>
                  <a:pt x="14718" y="21263"/>
                  <a:pt x="15001" y="21349"/>
                </a:cubicBezTo>
                <a:cubicBezTo>
                  <a:pt x="15096" y="21378"/>
                  <a:pt x="15178" y="21406"/>
                  <a:pt x="15183" y="21414"/>
                </a:cubicBezTo>
                <a:cubicBezTo>
                  <a:pt x="15188" y="21422"/>
                  <a:pt x="15227" y="21429"/>
                  <a:pt x="15272" y="21429"/>
                </a:cubicBezTo>
                <a:cubicBezTo>
                  <a:pt x="15316" y="21429"/>
                  <a:pt x="15399" y="21443"/>
                  <a:pt x="15451" y="21459"/>
                </a:cubicBezTo>
                <a:cubicBezTo>
                  <a:pt x="15504" y="21475"/>
                  <a:pt x="15569" y="21494"/>
                  <a:pt x="15596" y="21502"/>
                </a:cubicBezTo>
                <a:cubicBezTo>
                  <a:pt x="15624" y="21510"/>
                  <a:pt x="15703" y="21517"/>
                  <a:pt x="15773" y="21517"/>
                </a:cubicBezTo>
                <a:cubicBezTo>
                  <a:pt x="15843" y="21517"/>
                  <a:pt x="15904" y="21526"/>
                  <a:pt x="15910" y="21537"/>
                </a:cubicBezTo>
                <a:cubicBezTo>
                  <a:pt x="15916" y="21549"/>
                  <a:pt x="16028" y="21563"/>
                  <a:pt x="16178" y="21571"/>
                </a:cubicBezTo>
                <a:cubicBezTo>
                  <a:pt x="16770" y="21600"/>
                  <a:pt x="17655" y="21580"/>
                  <a:pt x="17679" y="21536"/>
                </a:cubicBezTo>
                <a:cubicBezTo>
                  <a:pt x="17685" y="21526"/>
                  <a:pt x="17764" y="21517"/>
                  <a:pt x="17856" y="21517"/>
                </a:cubicBezTo>
                <a:cubicBezTo>
                  <a:pt x="17949" y="21517"/>
                  <a:pt x="18034" y="21510"/>
                  <a:pt x="18044" y="21501"/>
                </a:cubicBezTo>
                <a:cubicBezTo>
                  <a:pt x="18054" y="21491"/>
                  <a:pt x="18086" y="21482"/>
                  <a:pt x="18116" y="21482"/>
                </a:cubicBezTo>
                <a:cubicBezTo>
                  <a:pt x="18239" y="21482"/>
                  <a:pt x="18652" y="21307"/>
                  <a:pt x="18663" y="21251"/>
                </a:cubicBezTo>
                <a:cubicBezTo>
                  <a:pt x="18669" y="21225"/>
                  <a:pt x="18676" y="21211"/>
                  <a:pt x="18712" y="21159"/>
                </a:cubicBezTo>
                <a:cubicBezTo>
                  <a:pt x="18750" y="21101"/>
                  <a:pt x="18753" y="20768"/>
                  <a:pt x="18714" y="20691"/>
                </a:cubicBezTo>
                <a:cubicBezTo>
                  <a:pt x="18699" y="20660"/>
                  <a:pt x="18680" y="20610"/>
                  <a:pt x="18671" y="20581"/>
                </a:cubicBezTo>
                <a:cubicBezTo>
                  <a:pt x="18663" y="20551"/>
                  <a:pt x="18643" y="20526"/>
                  <a:pt x="18628" y="20522"/>
                </a:cubicBezTo>
                <a:cubicBezTo>
                  <a:pt x="18614" y="20519"/>
                  <a:pt x="18604" y="20500"/>
                  <a:pt x="18604" y="20482"/>
                </a:cubicBezTo>
                <a:cubicBezTo>
                  <a:pt x="18604" y="20450"/>
                  <a:pt x="18539" y="20405"/>
                  <a:pt x="18285" y="20257"/>
                </a:cubicBezTo>
                <a:cubicBezTo>
                  <a:pt x="18216" y="20217"/>
                  <a:pt x="18132" y="20164"/>
                  <a:pt x="18100" y="20141"/>
                </a:cubicBezTo>
                <a:cubicBezTo>
                  <a:pt x="18069" y="20117"/>
                  <a:pt x="17997" y="20077"/>
                  <a:pt x="17942" y="20051"/>
                </a:cubicBezTo>
                <a:cubicBezTo>
                  <a:pt x="17887" y="20024"/>
                  <a:pt x="17791" y="19974"/>
                  <a:pt x="17728" y="19939"/>
                </a:cubicBezTo>
                <a:cubicBezTo>
                  <a:pt x="17665" y="19904"/>
                  <a:pt x="17605" y="19876"/>
                  <a:pt x="17596" y="19876"/>
                </a:cubicBezTo>
                <a:cubicBezTo>
                  <a:pt x="17587" y="19876"/>
                  <a:pt x="17492" y="19824"/>
                  <a:pt x="17384" y="19761"/>
                </a:cubicBezTo>
                <a:cubicBezTo>
                  <a:pt x="17277" y="19697"/>
                  <a:pt x="17199" y="19644"/>
                  <a:pt x="17210" y="19644"/>
                </a:cubicBezTo>
                <a:cubicBezTo>
                  <a:pt x="17222" y="19644"/>
                  <a:pt x="17203" y="19617"/>
                  <a:pt x="17170" y="19584"/>
                </a:cubicBezTo>
                <a:cubicBezTo>
                  <a:pt x="17137" y="19551"/>
                  <a:pt x="17111" y="19508"/>
                  <a:pt x="17111" y="19487"/>
                </a:cubicBezTo>
                <a:cubicBezTo>
                  <a:pt x="17111" y="19467"/>
                  <a:pt x="17097" y="19445"/>
                  <a:pt x="17081" y="19439"/>
                </a:cubicBezTo>
                <a:cubicBezTo>
                  <a:pt x="17066" y="19433"/>
                  <a:pt x="17052" y="19413"/>
                  <a:pt x="17052" y="19394"/>
                </a:cubicBezTo>
                <a:cubicBezTo>
                  <a:pt x="17052" y="19375"/>
                  <a:pt x="17040" y="19359"/>
                  <a:pt x="17025" y="19359"/>
                </a:cubicBezTo>
                <a:cubicBezTo>
                  <a:pt x="17010" y="19359"/>
                  <a:pt x="16990" y="19330"/>
                  <a:pt x="16980" y="19296"/>
                </a:cubicBezTo>
                <a:cubicBezTo>
                  <a:pt x="16969" y="19261"/>
                  <a:pt x="16949" y="19234"/>
                  <a:pt x="16934" y="19234"/>
                </a:cubicBezTo>
                <a:cubicBezTo>
                  <a:pt x="16893" y="19234"/>
                  <a:pt x="16916" y="19111"/>
                  <a:pt x="16958" y="19101"/>
                </a:cubicBezTo>
                <a:cubicBezTo>
                  <a:pt x="16979" y="19096"/>
                  <a:pt x="16996" y="19081"/>
                  <a:pt x="16996" y="19067"/>
                </a:cubicBezTo>
                <a:cubicBezTo>
                  <a:pt x="16996" y="19053"/>
                  <a:pt x="17017" y="19036"/>
                  <a:pt x="17041" y="19031"/>
                </a:cubicBezTo>
                <a:cubicBezTo>
                  <a:pt x="17066" y="19025"/>
                  <a:pt x="17077" y="19013"/>
                  <a:pt x="17068" y="19004"/>
                </a:cubicBezTo>
                <a:cubicBezTo>
                  <a:pt x="17059" y="18995"/>
                  <a:pt x="17073" y="18983"/>
                  <a:pt x="17098" y="18977"/>
                </a:cubicBezTo>
                <a:cubicBezTo>
                  <a:pt x="17122" y="18971"/>
                  <a:pt x="17136" y="18960"/>
                  <a:pt x="17127" y="18951"/>
                </a:cubicBezTo>
                <a:cubicBezTo>
                  <a:pt x="17118" y="18941"/>
                  <a:pt x="17132" y="18919"/>
                  <a:pt x="17159" y="18902"/>
                </a:cubicBezTo>
                <a:cubicBezTo>
                  <a:pt x="17198" y="18878"/>
                  <a:pt x="17209" y="18838"/>
                  <a:pt x="17210" y="18711"/>
                </a:cubicBezTo>
                <a:cubicBezTo>
                  <a:pt x="17211" y="18597"/>
                  <a:pt x="17201" y="18547"/>
                  <a:pt x="17175" y="18542"/>
                </a:cubicBezTo>
                <a:cubicBezTo>
                  <a:pt x="17156" y="18538"/>
                  <a:pt x="17138" y="18524"/>
                  <a:pt x="17138" y="18511"/>
                </a:cubicBezTo>
                <a:cubicBezTo>
                  <a:pt x="17138" y="18497"/>
                  <a:pt x="17117" y="18479"/>
                  <a:pt x="17089" y="18469"/>
                </a:cubicBezTo>
                <a:cubicBezTo>
                  <a:pt x="17062" y="18459"/>
                  <a:pt x="17039" y="18445"/>
                  <a:pt x="17039" y="18437"/>
                </a:cubicBezTo>
                <a:cubicBezTo>
                  <a:pt x="17039" y="18429"/>
                  <a:pt x="17029" y="18425"/>
                  <a:pt x="17017" y="18427"/>
                </a:cubicBezTo>
                <a:cubicBezTo>
                  <a:pt x="17005" y="18430"/>
                  <a:pt x="16996" y="18415"/>
                  <a:pt x="16996" y="18396"/>
                </a:cubicBezTo>
                <a:cubicBezTo>
                  <a:pt x="16996" y="18357"/>
                  <a:pt x="16780" y="18247"/>
                  <a:pt x="16628" y="18207"/>
                </a:cubicBezTo>
                <a:cubicBezTo>
                  <a:pt x="16537" y="18184"/>
                  <a:pt x="16534" y="18178"/>
                  <a:pt x="16540" y="18092"/>
                </a:cubicBezTo>
                <a:cubicBezTo>
                  <a:pt x="16543" y="18043"/>
                  <a:pt x="16556" y="18002"/>
                  <a:pt x="16569" y="18002"/>
                </a:cubicBezTo>
                <a:cubicBezTo>
                  <a:pt x="16601" y="18002"/>
                  <a:pt x="16601" y="17526"/>
                  <a:pt x="16569" y="17519"/>
                </a:cubicBezTo>
                <a:cubicBezTo>
                  <a:pt x="16556" y="17516"/>
                  <a:pt x="16535" y="17474"/>
                  <a:pt x="16526" y="17427"/>
                </a:cubicBezTo>
                <a:cubicBezTo>
                  <a:pt x="16517" y="17380"/>
                  <a:pt x="16501" y="17333"/>
                  <a:pt x="16489" y="17321"/>
                </a:cubicBezTo>
                <a:cubicBezTo>
                  <a:pt x="16477" y="17308"/>
                  <a:pt x="16462" y="17283"/>
                  <a:pt x="16457" y="17264"/>
                </a:cubicBezTo>
                <a:cubicBezTo>
                  <a:pt x="16452" y="17245"/>
                  <a:pt x="16439" y="17224"/>
                  <a:pt x="16427" y="17219"/>
                </a:cubicBezTo>
                <a:cubicBezTo>
                  <a:pt x="16416" y="17214"/>
                  <a:pt x="16403" y="17193"/>
                  <a:pt x="16398" y="17174"/>
                </a:cubicBezTo>
                <a:cubicBezTo>
                  <a:pt x="16392" y="17154"/>
                  <a:pt x="16369" y="17115"/>
                  <a:pt x="16347" y="17089"/>
                </a:cubicBezTo>
                <a:cubicBezTo>
                  <a:pt x="16298" y="17030"/>
                  <a:pt x="16297" y="16975"/>
                  <a:pt x="16341" y="16872"/>
                </a:cubicBezTo>
                <a:cubicBezTo>
                  <a:pt x="16385" y="16770"/>
                  <a:pt x="16337" y="16635"/>
                  <a:pt x="16191" y="16449"/>
                </a:cubicBezTo>
                <a:lnTo>
                  <a:pt x="16087" y="16314"/>
                </a:lnTo>
                <a:lnTo>
                  <a:pt x="16097" y="15610"/>
                </a:lnTo>
                <a:cubicBezTo>
                  <a:pt x="16106" y="15137"/>
                  <a:pt x="16098" y="14860"/>
                  <a:pt x="16076" y="14764"/>
                </a:cubicBezTo>
                <a:cubicBezTo>
                  <a:pt x="16002" y="14443"/>
                  <a:pt x="16005" y="14436"/>
                  <a:pt x="16122" y="14314"/>
                </a:cubicBezTo>
                <a:cubicBezTo>
                  <a:pt x="16278" y="14150"/>
                  <a:pt x="16287" y="14029"/>
                  <a:pt x="16162" y="13809"/>
                </a:cubicBezTo>
                <a:cubicBezTo>
                  <a:pt x="16073" y="13653"/>
                  <a:pt x="16071" y="13639"/>
                  <a:pt x="16106" y="13562"/>
                </a:cubicBezTo>
                <a:cubicBezTo>
                  <a:pt x="16196" y="13364"/>
                  <a:pt x="16224" y="13170"/>
                  <a:pt x="16181" y="13052"/>
                </a:cubicBezTo>
                <a:cubicBezTo>
                  <a:pt x="16137" y="12934"/>
                  <a:pt x="16060" y="12798"/>
                  <a:pt x="16004" y="12739"/>
                </a:cubicBezTo>
                <a:cubicBezTo>
                  <a:pt x="15905" y="12634"/>
                  <a:pt x="15880" y="12586"/>
                  <a:pt x="15907" y="12559"/>
                </a:cubicBezTo>
                <a:cubicBezTo>
                  <a:pt x="15921" y="12545"/>
                  <a:pt x="15934" y="12512"/>
                  <a:pt x="15934" y="12485"/>
                </a:cubicBezTo>
                <a:cubicBezTo>
                  <a:pt x="15934" y="12459"/>
                  <a:pt x="15953" y="12392"/>
                  <a:pt x="15977" y="12335"/>
                </a:cubicBezTo>
                <a:cubicBezTo>
                  <a:pt x="16001" y="12279"/>
                  <a:pt x="16019" y="12191"/>
                  <a:pt x="16020" y="12142"/>
                </a:cubicBezTo>
                <a:cubicBezTo>
                  <a:pt x="16021" y="12061"/>
                  <a:pt x="16085" y="11964"/>
                  <a:pt x="16111" y="12004"/>
                </a:cubicBezTo>
                <a:cubicBezTo>
                  <a:pt x="16128" y="12031"/>
                  <a:pt x="16449" y="12150"/>
                  <a:pt x="16505" y="12150"/>
                </a:cubicBezTo>
                <a:cubicBezTo>
                  <a:pt x="16534" y="12150"/>
                  <a:pt x="16574" y="12162"/>
                  <a:pt x="16593" y="12177"/>
                </a:cubicBezTo>
                <a:cubicBezTo>
                  <a:pt x="16644" y="12215"/>
                  <a:pt x="17060" y="12215"/>
                  <a:pt x="17111" y="12177"/>
                </a:cubicBezTo>
                <a:cubicBezTo>
                  <a:pt x="17131" y="12162"/>
                  <a:pt x="17183" y="12150"/>
                  <a:pt x="17229" y="12150"/>
                </a:cubicBezTo>
                <a:cubicBezTo>
                  <a:pt x="17274" y="12150"/>
                  <a:pt x="17312" y="12142"/>
                  <a:pt x="17312" y="12132"/>
                </a:cubicBezTo>
                <a:cubicBezTo>
                  <a:pt x="17312" y="12122"/>
                  <a:pt x="17325" y="12115"/>
                  <a:pt x="17342" y="12115"/>
                </a:cubicBezTo>
                <a:cubicBezTo>
                  <a:pt x="17358" y="12115"/>
                  <a:pt x="17460" y="12080"/>
                  <a:pt x="17567" y="12037"/>
                </a:cubicBezTo>
                <a:cubicBezTo>
                  <a:pt x="17700" y="11983"/>
                  <a:pt x="17775" y="11963"/>
                  <a:pt x="17803" y="11974"/>
                </a:cubicBezTo>
                <a:cubicBezTo>
                  <a:pt x="17825" y="11982"/>
                  <a:pt x="17897" y="11990"/>
                  <a:pt x="17964" y="11990"/>
                </a:cubicBezTo>
                <a:cubicBezTo>
                  <a:pt x="18030" y="11991"/>
                  <a:pt x="18091" y="11997"/>
                  <a:pt x="18100" y="12007"/>
                </a:cubicBezTo>
                <a:cubicBezTo>
                  <a:pt x="18111" y="12018"/>
                  <a:pt x="18306" y="12025"/>
                  <a:pt x="18588" y="12025"/>
                </a:cubicBezTo>
                <a:cubicBezTo>
                  <a:pt x="18871" y="12025"/>
                  <a:pt x="19066" y="12018"/>
                  <a:pt x="19076" y="12007"/>
                </a:cubicBezTo>
                <a:cubicBezTo>
                  <a:pt x="19086" y="11997"/>
                  <a:pt x="19136" y="11990"/>
                  <a:pt x="19189" y="11990"/>
                </a:cubicBezTo>
                <a:cubicBezTo>
                  <a:pt x="19241" y="11990"/>
                  <a:pt x="19301" y="11978"/>
                  <a:pt x="19320" y="11964"/>
                </a:cubicBezTo>
                <a:cubicBezTo>
                  <a:pt x="19340" y="11949"/>
                  <a:pt x="19374" y="11937"/>
                  <a:pt x="19395" y="11937"/>
                </a:cubicBezTo>
                <a:cubicBezTo>
                  <a:pt x="19417" y="11937"/>
                  <a:pt x="19435" y="11929"/>
                  <a:pt x="19435" y="11919"/>
                </a:cubicBezTo>
                <a:cubicBezTo>
                  <a:pt x="19435" y="11909"/>
                  <a:pt x="19457" y="11900"/>
                  <a:pt x="19481" y="11900"/>
                </a:cubicBezTo>
                <a:cubicBezTo>
                  <a:pt x="19506" y="11900"/>
                  <a:pt x="19611" y="11861"/>
                  <a:pt x="19717" y="11812"/>
                </a:cubicBezTo>
                <a:cubicBezTo>
                  <a:pt x="19937" y="11710"/>
                  <a:pt x="20068" y="11596"/>
                  <a:pt x="20194" y="11400"/>
                </a:cubicBezTo>
                <a:cubicBezTo>
                  <a:pt x="20276" y="11273"/>
                  <a:pt x="20279" y="11255"/>
                  <a:pt x="20277" y="11009"/>
                </a:cubicBezTo>
                <a:cubicBezTo>
                  <a:pt x="20276" y="10739"/>
                  <a:pt x="20244" y="10639"/>
                  <a:pt x="20066" y="10359"/>
                </a:cubicBezTo>
                <a:cubicBezTo>
                  <a:pt x="20002" y="10259"/>
                  <a:pt x="19708" y="9962"/>
                  <a:pt x="19653" y="9942"/>
                </a:cubicBezTo>
                <a:cubicBezTo>
                  <a:pt x="19606" y="9925"/>
                  <a:pt x="19335" y="9666"/>
                  <a:pt x="19344" y="9647"/>
                </a:cubicBezTo>
                <a:cubicBezTo>
                  <a:pt x="19348" y="9639"/>
                  <a:pt x="19331" y="9629"/>
                  <a:pt x="19307" y="9624"/>
                </a:cubicBezTo>
                <a:cubicBezTo>
                  <a:pt x="19283" y="9618"/>
                  <a:pt x="19264" y="9602"/>
                  <a:pt x="19264" y="9589"/>
                </a:cubicBezTo>
                <a:cubicBezTo>
                  <a:pt x="19264" y="9575"/>
                  <a:pt x="19251" y="9564"/>
                  <a:pt x="19237" y="9564"/>
                </a:cubicBezTo>
                <a:cubicBezTo>
                  <a:pt x="19223" y="9564"/>
                  <a:pt x="19204" y="9543"/>
                  <a:pt x="19194" y="9519"/>
                </a:cubicBezTo>
                <a:cubicBezTo>
                  <a:pt x="19184" y="9494"/>
                  <a:pt x="19166" y="9474"/>
                  <a:pt x="19151" y="9474"/>
                </a:cubicBezTo>
                <a:cubicBezTo>
                  <a:pt x="19137" y="9474"/>
                  <a:pt x="19116" y="9450"/>
                  <a:pt x="19106" y="9420"/>
                </a:cubicBezTo>
                <a:cubicBezTo>
                  <a:pt x="19095" y="9391"/>
                  <a:pt x="19073" y="9367"/>
                  <a:pt x="19057" y="9367"/>
                </a:cubicBezTo>
                <a:cubicBezTo>
                  <a:pt x="19042" y="9367"/>
                  <a:pt x="19038" y="9359"/>
                  <a:pt x="19047" y="9350"/>
                </a:cubicBezTo>
                <a:cubicBezTo>
                  <a:pt x="19056" y="9341"/>
                  <a:pt x="19043" y="9327"/>
                  <a:pt x="19020" y="9319"/>
                </a:cubicBezTo>
                <a:cubicBezTo>
                  <a:pt x="18996" y="9310"/>
                  <a:pt x="18971" y="9285"/>
                  <a:pt x="18964" y="9260"/>
                </a:cubicBezTo>
                <a:cubicBezTo>
                  <a:pt x="18956" y="9236"/>
                  <a:pt x="18951" y="9212"/>
                  <a:pt x="18948" y="9207"/>
                </a:cubicBezTo>
                <a:cubicBezTo>
                  <a:pt x="18934" y="9185"/>
                  <a:pt x="18933" y="9143"/>
                  <a:pt x="18948" y="9127"/>
                </a:cubicBezTo>
                <a:cubicBezTo>
                  <a:pt x="18956" y="9117"/>
                  <a:pt x="18969" y="9085"/>
                  <a:pt x="18974" y="9055"/>
                </a:cubicBezTo>
                <a:cubicBezTo>
                  <a:pt x="18979" y="9026"/>
                  <a:pt x="18997" y="8995"/>
                  <a:pt x="19015" y="8989"/>
                </a:cubicBezTo>
                <a:cubicBezTo>
                  <a:pt x="19037" y="8980"/>
                  <a:pt x="19045" y="8868"/>
                  <a:pt x="19041" y="8619"/>
                </a:cubicBezTo>
                <a:cubicBezTo>
                  <a:pt x="19037" y="8325"/>
                  <a:pt x="19044" y="8260"/>
                  <a:pt x="19076" y="8260"/>
                </a:cubicBezTo>
                <a:cubicBezTo>
                  <a:pt x="19098" y="8260"/>
                  <a:pt x="19119" y="8268"/>
                  <a:pt x="19124" y="8277"/>
                </a:cubicBezTo>
                <a:cubicBezTo>
                  <a:pt x="19130" y="8286"/>
                  <a:pt x="19153" y="8297"/>
                  <a:pt x="19175" y="8300"/>
                </a:cubicBezTo>
                <a:cubicBezTo>
                  <a:pt x="19198" y="8303"/>
                  <a:pt x="19246" y="8323"/>
                  <a:pt x="19280" y="8345"/>
                </a:cubicBezTo>
                <a:cubicBezTo>
                  <a:pt x="19351" y="8391"/>
                  <a:pt x="19452" y="8396"/>
                  <a:pt x="19532" y="8359"/>
                </a:cubicBezTo>
                <a:cubicBezTo>
                  <a:pt x="19571" y="8340"/>
                  <a:pt x="19589" y="8309"/>
                  <a:pt x="19591" y="8250"/>
                </a:cubicBezTo>
                <a:cubicBezTo>
                  <a:pt x="19593" y="8184"/>
                  <a:pt x="19579" y="8161"/>
                  <a:pt x="19521" y="8129"/>
                </a:cubicBezTo>
                <a:cubicBezTo>
                  <a:pt x="19482" y="8107"/>
                  <a:pt x="19425" y="8072"/>
                  <a:pt x="19395" y="8050"/>
                </a:cubicBezTo>
                <a:cubicBezTo>
                  <a:pt x="19344" y="8014"/>
                  <a:pt x="19345" y="8009"/>
                  <a:pt x="19390" y="7967"/>
                </a:cubicBezTo>
                <a:cubicBezTo>
                  <a:pt x="19416" y="7942"/>
                  <a:pt x="19462" y="7922"/>
                  <a:pt x="19494" y="7922"/>
                </a:cubicBezTo>
                <a:cubicBezTo>
                  <a:pt x="19595" y="7922"/>
                  <a:pt x="19964" y="7738"/>
                  <a:pt x="20020" y="7660"/>
                </a:cubicBezTo>
                <a:cubicBezTo>
                  <a:pt x="20047" y="7622"/>
                  <a:pt x="20088" y="7571"/>
                  <a:pt x="20108" y="7547"/>
                </a:cubicBezTo>
                <a:cubicBezTo>
                  <a:pt x="20167" y="7477"/>
                  <a:pt x="20259" y="7286"/>
                  <a:pt x="20323" y="7109"/>
                </a:cubicBezTo>
                <a:cubicBezTo>
                  <a:pt x="20355" y="7020"/>
                  <a:pt x="20401" y="6919"/>
                  <a:pt x="20425" y="6885"/>
                </a:cubicBezTo>
                <a:cubicBezTo>
                  <a:pt x="20464" y="6829"/>
                  <a:pt x="20470" y="6828"/>
                  <a:pt x="20486" y="6864"/>
                </a:cubicBezTo>
                <a:cubicBezTo>
                  <a:pt x="20526" y="6949"/>
                  <a:pt x="20678" y="6920"/>
                  <a:pt x="20779" y="6807"/>
                </a:cubicBezTo>
                <a:cubicBezTo>
                  <a:pt x="20805" y="6777"/>
                  <a:pt x="20844" y="6747"/>
                  <a:pt x="20865" y="6739"/>
                </a:cubicBezTo>
                <a:cubicBezTo>
                  <a:pt x="20885" y="6731"/>
                  <a:pt x="20894" y="6717"/>
                  <a:pt x="20886" y="6709"/>
                </a:cubicBezTo>
                <a:cubicBezTo>
                  <a:pt x="20878" y="6700"/>
                  <a:pt x="20892" y="6689"/>
                  <a:pt x="20915" y="6684"/>
                </a:cubicBezTo>
                <a:cubicBezTo>
                  <a:pt x="20940" y="6678"/>
                  <a:pt x="20958" y="6652"/>
                  <a:pt x="20958" y="6620"/>
                </a:cubicBezTo>
                <a:cubicBezTo>
                  <a:pt x="20958" y="6590"/>
                  <a:pt x="20968" y="6565"/>
                  <a:pt x="20982" y="6565"/>
                </a:cubicBezTo>
                <a:cubicBezTo>
                  <a:pt x="20997" y="6565"/>
                  <a:pt x="21017" y="6509"/>
                  <a:pt x="21028" y="6440"/>
                </a:cubicBezTo>
                <a:cubicBezTo>
                  <a:pt x="21039" y="6371"/>
                  <a:pt x="21059" y="6311"/>
                  <a:pt x="21074" y="6305"/>
                </a:cubicBezTo>
                <a:cubicBezTo>
                  <a:pt x="21088" y="6300"/>
                  <a:pt x="21100" y="6253"/>
                  <a:pt x="21100" y="6202"/>
                </a:cubicBezTo>
                <a:cubicBezTo>
                  <a:pt x="21100" y="6150"/>
                  <a:pt x="21113" y="6101"/>
                  <a:pt x="21127" y="6092"/>
                </a:cubicBezTo>
                <a:cubicBezTo>
                  <a:pt x="21150" y="6077"/>
                  <a:pt x="21177" y="5967"/>
                  <a:pt x="21184" y="5865"/>
                </a:cubicBezTo>
                <a:cubicBezTo>
                  <a:pt x="21185" y="5847"/>
                  <a:pt x="21200" y="5837"/>
                  <a:pt x="21216" y="5844"/>
                </a:cubicBezTo>
                <a:cubicBezTo>
                  <a:pt x="21232" y="5850"/>
                  <a:pt x="21245" y="5831"/>
                  <a:pt x="21245" y="5800"/>
                </a:cubicBezTo>
                <a:cubicBezTo>
                  <a:pt x="21245" y="5771"/>
                  <a:pt x="21255" y="5742"/>
                  <a:pt x="21269" y="5737"/>
                </a:cubicBezTo>
                <a:cubicBezTo>
                  <a:pt x="21284" y="5731"/>
                  <a:pt x="21304" y="5694"/>
                  <a:pt x="21315" y="5655"/>
                </a:cubicBezTo>
                <a:cubicBezTo>
                  <a:pt x="21326" y="5616"/>
                  <a:pt x="21346" y="5585"/>
                  <a:pt x="21361" y="5585"/>
                </a:cubicBezTo>
                <a:cubicBezTo>
                  <a:pt x="21375" y="5585"/>
                  <a:pt x="21387" y="5569"/>
                  <a:pt x="21387" y="5550"/>
                </a:cubicBezTo>
                <a:cubicBezTo>
                  <a:pt x="21387" y="5531"/>
                  <a:pt x="21401" y="5510"/>
                  <a:pt x="21417" y="5504"/>
                </a:cubicBezTo>
                <a:cubicBezTo>
                  <a:pt x="21433" y="5497"/>
                  <a:pt x="21439" y="5486"/>
                  <a:pt x="21430" y="5477"/>
                </a:cubicBezTo>
                <a:cubicBezTo>
                  <a:pt x="21421" y="5468"/>
                  <a:pt x="21426" y="5460"/>
                  <a:pt x="21441" y="5460"/>
                </a:cubicBezTo>
                <a:cubicBezTo>
                  <a:pt x="21456" y="5460"/>
                  <a:pt x="21474" y="5422"/>
                  <a:pt x="21484" y="5375"/>
                </a:cubicBezTo>
                <a:cubicBezTo>
                  <a:pt x="21493" y="5329"/>
                  <a:pt x="21517" y="5249"/>
                  <a:pt x="21535" y="5200"/>
                </a:cubicBezTo>
                <a:cubicBezTo>
                  <a:pt x="21580" y="5076"/>
                  <a:pt x="21600" y="4375"/>
                  <a:pt x="21562" y="4263"/>
                </a:cubicBezTo>
                <a:cubicBezTo>
                  <a:pt x="21545" y="4215"/>
                  <a:pt x="21524" y="4096"/>
                  <a:pt x="21516" y="4000"/>
                </a:cubicBezTo>
                <a:cubicBezTo>
                  <a:pt x="21508" y="3905"/>
                  <a:pt x="21495" y="3751"/>
                  <a:pt x="21487" y="3658"/>
                </a:cubicBezTo>
                <a:cubicBezTo>
                  <a:pt x="21478" y="3566"/>
                  <a:pt x="21459" y="3484"/>
                  <a:pt x="21444" y="3478"/>
                </a:cubicBezTo>
                <a:cubicBezTo>
                  <a:pt x="21429" y="3473"/>
                  <a:pt x="21409" y="3429"/>
                  <a:pt x="21398" y="3380"/>
                </a:cubicBezTo>
                <a:cubicBezTo>
                  <a:pt x="21388" y="3332"/>
                  <a:pt x="21368" y="3287"/>
                  <a:pt x="21355" y="3282"/>
                </a:cubicBezTo>
                <a:cubicBezTo>
                  <a:pt x="21342" y="3276"/>
                  <a:pt x="21325" y="3244"/>
                  <a:pt x="21318" y="3210"/>
                </a:cubicBezTo>
                <a:cubicBezTo>
                  <a:pt x="21311" y="3176"/>
                  <a:pt x="21304" y="3145"/>
                  <a:pt x="21302" y="3140"/>
                </a:cubicBezTo>
                <a:cubicBezTo>
                  <a:pt x="21299" y="3135"/>
                  <a:pt x="21297" y="3126"/>
                  <a:pt x="21299" y="3118"/>
                </a:cubicBezTo>
                <a:cubicBezTo>
                  <a:pt x="21301" y="3111"/>
                  <a:pt x="21293" y="3105"/>
                  <a:pt x="21280" y="3105"/>
                </a:cubicBezTo>
                <a:cubicBezTo>
                  <a:pt x="21268" y="3105"/>
                  <a:pt x="21253" y="3086"/>
                  <a:pt x="21251" y="3065"/>
                </a:cubicBezTo>
                <a:cubicBezTo>
                  <a:pt x="21248" y="3044"/>
                  <a:pt x="21234" y="3023"/>
                  <a:pt x="21218" y="3017"/>
                </a:cubicBezTo>
                <a:cubicBezTo>
                  <a:pt x="21203" y="3011"/>
                  <a:pt x="21184" y="2977"/>
                  <a:pt x="21173" y="2940"/>
                </a:cubicBezTo>
                <a:cubicBezTo>
                  <a:pt x="21162" y="2903"/>
                  <a:pt x="21141" y="2872"/>
                  <a:pt x="21127" y="2872"/>
                </a:cubicBezTo>
                <a:cubicBezTo>
                  <a:pt x="21113" y="2872"/>
                  <a:pt x="21100" y="2854"/>
                  <a:pt x="21100" y="2830"/>
                </a:cubicBezTo>
                <a:cubicBezTo>
                  <a:pt x="21100" y="2807"/>
                  <a:pt x="21080" y="2783"/>
                  <a:pt x="21055" y="2777"/>
                </a:cubicBezTo>
                <a:cubicBezTo>
                  <a:pt x="21030" y="2771"/>
                  <a:pt x="21018" y="2758"/>
                  <a:pt x="21028" y="2748"/>
                </a:cubicBezTo>
                <a:cubicBezTo>
                  <a:pt x="21038" y="2738"/>
                  <a:pt x="21026" y="2724"/>
                  <a:pt x="21001" y="2718"/>
                </a:cubicBezTo>
                <a:cubicBezTo>
                  <a:pt x="20977" y="2713"/>
                  <a:pt x="20963" y="2702"/>
                  <a:pt x="20972" y="2693"/>
                </a:cubicBezTo>
                <a:cubicBezTo>
                  <a:pt x="20980" y="2685"/>
                  <a:pt x="20961" y="2662"/>
                  <a:pt x="20929" y="2642"/>
                </a:cubicBezTo>
                <a:cubicBezTo>
                  <a:pt x="20897" y="2622"/>
                  <a:pt x="20870" y="2593"/>
                  <a:pt x="20870" y="2578"/>
                </a:cubicBezTo>
                <a:cubicBezTo>
                  <a:pt x="20870" y="2564"/>
                  <a:pt x="20859" y="2552"/>
                  <a:pt x="20843" y="2552"/>
                </a:cubicBezTo>
                <a:cubicBezTo>
                  <a:pt x="20827" y="2552"/>
                  <a:pt x="20814" y="2535"/>
                  <a:pt x="20814" y="2515"/>
                </a:cubicBezTo>
                <a:cubicBezTo>
                  <a:pt x="20814" y="2495"/>
                  <a:pt x="20797" y="2475"/>
                  <a:pt x="20776" y="2470"/>
                </a:cubicBezTo>
                <a:cubicBezTo>
                  <a:pt x="20755" y="2465"/>
                  <a:pt x="20736" y="2450"/>
                  <a:pt x="20736" y="2438"/>
                </a:cubicBezTo>
                <a:cubicBezTo>
                  <a:pt x="20736" y="2412"/>
                  <a:pt x="20493" y="2186"/>
                  <a:pt x="20385" y="2113"/>
                </a:cubicBezTo>
                <a:cubicBezTo>
                  <a:pt x="20341" y="2084"/>
                  <a:pt x="20245" y="1999"/>
                  <a:pt x="20170" y="1923"/>
                </a:cubicBezTo>
                <a:cubicBezTo>
                  <a:pt x="20095" y="1848"/>
                  <a:pt x="19999" y="1762"/>
                  <a:pt x="19956" y="1735"/>
                </a:cubicBezTo>
                <a:cubicBezTo>
                  <a:pt x="19913" y="1708"/>
                  <a:pt x="19840" y="1654"/>
                  <a:pt x="19795" y="1615"/>
                </a:cubicBezTo>
                <a:cubicBezTo>
                  <a:pt x="19700" y="1533"/>
                  <a:pt x="19213" y="1227"/>
                  <a:pt x="19060" y="1155"/>
                </a:cubicBezTo>
                <a:cubicBezTo>
                  <a:pt x="19003" y="1128"/>
                  <a:pt x="18937" y="1107"/>
                  <a:pt x="18913" y="1107"/>
                </a:cubicBezTo>
                <a:cubicBezTo>
                  <a:pt x="18888" y="1107"/>
                  <a:pt x="18862" y="1100"/>
                  <a:pt x="18856" y="1092"/>
                </a:cubicBezTo>
                <a:cubicBezTo>
                  <a:pt x="18842" y="1070"/>
                  <a:pt x="18523" y="928"/>
                  <a:pt x="18489" y="928"/>
                </a:cubicBezTo>
                <a:cubicBezTo>
                  <a:pt x="18473" y="928"/>
                  <a:pt x="18460" y="920"/>
                  <a:pt x="18460" y="910"/>
                </a:cubicBezTo>
                <a:cubicBezTo>
                  <a:pt x="18460" y="900"/>
                  <a:pt x="18414" y="892"/>
                  <a:pt x="18358" y="892"/>
                </a:cubicBezTo>
                <a:cubicBezTo>
                  <a:pt x="18301" y="892"/>
                  <a:pt x="18263" y="884"/>
                  <a:pt x="18272" y="875"/>
                </a:cubicBezTo>
                <a:cubicBezTo>
                  <a:pt x="18281" y="866"/>
                  <a:pt x="18249" y="853"/>
                  <a:pt x="18202" y="847"/>
                </a:cubicBezTo>
                <a:cubicBezTo>
                  <a:pt x="18155" y="840"/>
                  <a:pt x="18109" y="829"/>
                  <a:pt x="18100" y="820"/>
                </a:cubicBezTo>
                <a:cubicBezTo>
                  <a:pt x="18091" y="811"/>
                  <a:pt x="18059" y="803"/>
                  <a:pt x="18028" y="803"/>
                </a:cubicBezTo>
                <a:cubicBezTo>
                  <a:pt x="17997" y="803"/>
                  <a:pt x="17972" y="795"/>
                  <a:pt x="17972" y="785"/>
                </a:cubicBezTo>
                <a:cubicBezTo>
                  <a:pt x="17972" y="775"/>
                  <a:pt x="17940" y="767"/>
                  <a:pt x="17902" y="767"/>
                </a:cubicBezTo>
                <a:cubicBezTo>
                  <a:pt x="17864" y="767"/>
                  <a:pt x="17828" y="755"/>
                  <a:pt x="17819" y="740"/>
                </a:cubicBezTo>
                <a:cubicBezTo>
                  <a:pt x="17810" y="725"/>
                  <a:pt x="17768" y="713"/>
                  <a:pt x="17728" y="713"/>
                </a:cubicBezTo>
                <a:cubicBezTo>
                  <a:pt x="17688" y="713"/>
                  <a:pt x="17655" y="705"/>
                  <a:pt x="17655" y="695"/>
                </a:cubicBezTo>
                <a:cubicBezTo>
                  <a:pt x="17655" y="685"/>
                  <a:pt x="17623" y="678"/>
                  <a:pt x="17583" y="678"/>
                </a:cubicBezTo>
                <a:cubicBezTo>
                  <a:pt x="17542" y="678"/>
                  <a:pt x="17517" y="670"/>
                  <a:pt x="17527" y="660"/>
                </a:cubicBezTo>
                <a:cubicBezTo>
                  <a:pt x="17536" y="650"/>
                  <a:pt x="17510" y="638"/>
                  <a:pt x="17470" y="632"/>
                </a:cubicBezTo>
                <a:cubicBezTo>
                  <a:pt x="17430" y="625"/>
                  <a:pt x="17398" y="614"/>
                  <a:pt x="17398" y="605"/>
                </a:cubicBezTo>
                <a:cubicBezTo>
                  <a:pt x="17398" y="596"/>
                  <a:pt x="17362" y="588"/>
                  <a:pt x="17317" y="588"/>
                </a:cubicBezTo>
                <a:cubicBezTo>
                  <a:pt x="17273" y="588"/>
                  <a:pt x="17225" y="581"/>
                  <a:pt x="17210" y="573"/>
                </a:cubicBezTo>
                <a:cubicBezTo>
                  <a:pt x="17195" y="565"/>
                  <a:pt x="17123" y="549"/>
                  <a:pt x="17052" y="537"/>
                </a:cubicBezTo>
                <a:cubicBezTo>
                  <a:pt x="16981" y="524"/>
                  <a:pt x="16885" y="503"/>
                  <a:pt x="16837" y="490"/>
                </a:cubicBezTo>
                <a:cubicBezTo>
                  <a:pt x="16790" y="478"/>
                  <a:pt x="16719" y="460"/>
                  <a:pt x="16679" y="450"/>
                </a:cubicBezTo>
                <a:cubicBezTo>
                  <a:pt x="16640" y="440"/>
                  <a:pt x="16571" y="423"/>
                  <a:pt x="16526" y="412"/>
                </a:cubicBezTo>
                <a:cubicBezTo>
                  <a:pt x="16482" y="401"/>
                  <a:pt x="16417" y="392"/>
                  <a:pt x="16379" y="392"/>
                </a:cubicBezTo>
                <a:cubicBezTo>
                  <a:pt x="16341" y="392"/>
                  <a:pt x="16303" y="385"/>
                  <a:pt x="16293" y="375"/>
                </a:cubicBezTo>
                <a:cubicBezTo>
                  <a:pt x="16283" y="365"/>
                  <a:pt x="16240" y="357"/>
                  <a:pt x="16197" y="357"/>
                </a:cubicBezTo>
                <a:cubicBezTo>
                  <a:pt x="16153" y="357"/>
                  <a:pt x="16091" y="344"/>
                  <a:pt x="16060" y="330"/>
                </a:cubicBezTo>
                <a:cubicBezTo>
                  <a:pt x="16029" y="316"/>
                  <a:pt x="15963" y="304"/>
                  <a:pt x="15912" y="303"/>
                </a:cubicBezTo>
                <a:cubicBezTo>
                  <a:pt x="15862" y="303"/>
                  <a:pt x="15815" y="295"/>
                  <a:pt x="15805" y="285"/>
                </a:cubicBezTo>
                <a:cubicBezTo>
                  <a:pt x="15795" y="275"/>
                  <a:pt x="15749" y="268"/>
                  <a:pt x="15706" y="268"/>
                </a:cubicBezTo>
                <a:cubicBezTo>
                  <a:pt x="15663" y="268"/>
                  <a:pt x="15603" y="256"/>
                  <a:pt x="15572" y="242"/>
                </a:cubicBezTo>
                <a:cubicBezTo>
                  <a:pt x="15541" y="227"/>
                  <a:pt x="15483" y="215"/>
                  <a:pt x="15441" y="215"/>
                </a:cubicBezTo>
                <a:cubicBezTo>
                  <a:pt x="15398" y="215"/>
                  <a:pt x="15354" y="206"/>
                  <a:pt x="15344" y="197"/>
                </a:cubicBezTo>
                <a:cubicBezTo>
                  <a:pt x="15334" y="187"/>
                  <a:pt x="15277" y="178"/>
                  <a:pt x="15215" y="178"/>
                </a:cubicBezTo>
                <a:cubicBezTo>
                  <a:pt x="15154" y="178"/>
                  <a:pt x="15096" y="170"/>
                  <a:pt x="15087" y="160"/>
                </a:cubicBezTo>
                <a:cubicBezTo>
                  <a:pt x="15077" y="150"/>
                  <a:pt x="15025" y="143"/>
                  <a:pt x="14974" y="143"/>
                </a:cubicBezTo>
                <a:cubicBezTo>
                  <a:pt x="14923" y="143"/>
                  <a:pt x="14857" y="131"/>
                  <a:pt x="14827" y="117"/>
                </a:cubicBezTo>
                <a:cubicBezTo>
                  <a:pt x="14788" y="99"/>
                  <a:pt x="14695" y="90"/>
                  <a:pt x="14534" y="90"/>
                </a:cubicBezTo>
                <a:cubicBezTo>
                  <a:pt x="14405" y="90"/>
                  <a:pt x="14292" y="81"/>
                  <a:pt x="14282" y="72"/>
                </a:cubicBezTo>
                <a:cubicBezTo>
                  <a:pt x="14273" y="62"/>
                  <a:pt x="14165" y="54"/>
                  <a:pt x="14044" y="53"/>
                </a:cubicBezTo>
                <a:cubicBezTo>
                  <a:pt x="13895" y="53"/>
                  <a:pt x="13805" y="44"/>
                  <a:pt x="13768" y="27"/>
                </a:cubicBezTo>
                <a:cubicBezTo>
                  <a:pt x="13731" y="9"/>
                  <a:pt x="13640" y="0"/>
                  <a:pt x="13550" y="0"/>
                </a:cubicBezTo>
                <a:close/>
              </a:path>
            </a:pathLst>
          </a:cu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2" presetID="2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right)" transition="in">
                                      <p:cBhvr>
                                        <p:cTn id="7" dur="10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Class="entr" nodeType="clickEffect" presetSubtype="16" presetID="4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 transition="in">
                                      <p:cBhvr>
                                        <p:cTn id="12" dur="20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nodeType="clickEffect" presetSubtype="0" presetID="1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Class="entr" nodeType="clickEffect" presetSubtype="0" presetID="1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Class="entr" nodeType="clickEffect" presetSubtype="16" presetID="4" grpId="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 transition="in">
                                      <p:cBhvr>
                                        <p:cTn id="25" dur="20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Class="entr" nodeType="clickEffect" presetSubtype="2" presetID="22" grpId="6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9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right)" transition="in">
                                      <p:cBhvr>
                                        <p:cTn id="30" dur="10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32" grpId="4"/>
      <p:bldP build="whole" bldLvl="1" animBg="1" rev="0" advAuto="0" spid="229" grpId="1"/>
      <p:bldP build="whole" bldLvl="1" animBg="1" rev="0" advAuto="0" spid="234" grpId="6"/>
      <p:bldP build="whole" bldLvl="1" animBg="1" rev="0" advAuto="0" spid="230" grpId="2"/>
      <p:bldP build="whole" bldLvl="1" animBg="1" rev="0" advAuto="0" spid="231" grpId="3"/>
      <p:bldP build="whole" bldLvl="1" animBg="1" rev="0" advAuto="0" spid="233" grpId="5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7" name="IMG_1363.jpeg" descr="IMG_1363.jpeg"/>
          <p:cNvPicPr>
            <a:picLocks noChangeAspect="1"/>
          </p:cNvPicPr>
          <p:nvPr/>
        </p:nvPicPr>
        <p:blipFill>
          <a:blip r:embed="rId2">
            <a:extLst/>
          </a:blip>
          <a:srcRect l="17012" t="14970" r="19356" b="12018"/>
          <a:stretch>
            <a:fillRect/>
          </a:stretch>
        </p:blipFill>
        <p:spPr>
          <a:xfrm flipH="1">
            <a:off x="1692771" y="1793941"/>
            <a:ext cx="4229895" cy="68635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9" h="21600" fill="norm" stroke="1" extrusionOk="0">
                <a:moveTo>
                  <a:pt x="10791" y="0"/>
                </a:moveTo>
                <a:cubicBezTo>
                  <a:pt x="10496" y="0"/>
                  <a:pt x="10309" y="10"/>
                  <a:pt x="10309" y="25"/>
                </a:cubicBezTo>
                <a:cubicBezTo>
                  <a:pt x="10309" y="39"/>
                  <a:pt x="10195" y="50"/>
                  <a:pt x="10049" y="50"/>
                </a:cubicBezTo>
                <a:cubicBezTo>
                  <a:pt x="9888" y="50"/>
                  <a:pt x="9738" y="65"/>
                  <a:pt x="9654" y="91"/>
                </a:cubicBezTo>
                <a:cubicBezTo>
                  <a:pt x="9401" y="169"/>
                  <a:pt x="9381" y="175"/>
                  <a:pt x="9269" y="175"/>
                </a:cubicBezTo>
                <a:cubicBezTo>
                  <a:pt x="9110" y="175"/>
                  <a:pt x="8771" y="340"/>
                  <a:pt x="8708" y="448"/>
                </a:cubicBezTo>
                <a:cubicBezTo>
                  <a:pt x="8680" y="496"/>
                  <a:pt x="8657" y="633"/>
                  <a:pt x="8655" y="753"/>
                </a:cubicBezTo>
                <a:lnTo>
                  <a:pt x="8651" y="970"/>
                </a:lnTo>
                <a:lnTo>
                  <a:pt x="8442" y="1033"/>
                </a:lnTo>
                <a:cubicBezTo>
                  <a:pt x="8327" y="1067"/>
                  <a:pt x="8190" y="1095"/>
                  <a:pt x="8138" y="1095"/>
                </a:cubicBezTo>
                <a:cubicBezTo>
                  <a:pt x="8087" y="1095"/>
                  <a:pt x="8045" y="1105"/>
                  <a:pt x="8045" y="1117"/>
                </a:cubicBezTo>
                <a:cubicBezTo>
                  <a:pt x="8045" y="1129"/>
                  <a:pt x="7949" y="1169"/>
                  <a:pt x="7832" y="1205"/>
                </a:cubicBezTo>
                <a:cubicBezTo>
                  <a:pt x="7557" y="1291"/>
                  <a:pt x="7430" y="1351"/>
                  <a:pt x="7157" y="1520"/>
                </a:cubicBezTo>
                <a:cubicBezTo>
                  <a:pt x="6937" y="1657"/>
                  <a:pt x="6879" y="1708"/>
                  <a:pt x="6787" y="1853"/>
                </a:cubicBezTo>
                <a:cubicBezTo>
                  <a:pt x="6690" y="2005"/>
                  <a:pt x="6614" y="2334"/>
                  <a:pt x="6624" y="2550"/>
                </a:cubicBezTo>
                <a:cubicBezTo>
                  <a:pt x="6628" y="2633"/>
                  <a:pt x="6648" y="3226"/>
                  <a:pt x="6667" y="3869"/>
                </a:cubicBezTo>
                <a:cubicBezTo>
                  <a:pt x="6686" y="4513"/>
                  <a:pt x="6708" y="5061"/>
                  <a:pt x="6718" y="5088"/>
                </a:cubicBezTo>
                <a:cubicBezTo>
                  <a:pt x="6809" y="5348"/>
                  <a:pt x="7372" y="5698"/>
                  <a:pt x="7699" y="5698"/>
                </a:cubicBezTo>
                <a:cubicBezTo>
                  <a:pt x="7751" y="5698"/>
                  <a:pt x="7846" y="5715"/>
                  <a:pt x="7909" y="5735"/>
                </a:cubicBezTo>
                <a:cubicBezTo>
                  <a:pt x="7973" y="5756"/>
                  <a:pt x="8067" y="5773"/>
                  <a:pt x="8118" y="5773"/>
                </a:cubicBezTo>
                <a:cubicBezTo>
                  <a:pt x="8204" y="5773"/>
                  <a:pt x="8210" y="5781"/>
                  <a:pt x="8199" y="5890"/>
                </a:cubicBezTo>
                <a:lnTo>
                  <a:pt x="8187" y="6009"/>
                </a:lnTo>
                <a:lnTo>
                  <a:pt x="7399" y="6024"/>
                </a:lnTo>
                <a:cubicBezTo>
                  <a:pt x="6965" y="6032"/>
                  <a:pt x="6555" y="6048"/>
                  <a:pt x="6489" y="6059"/>
                </a:cubicBezTo>
                <a:cubicBezTo>
                  <a:pt x="6170" y="6112"/>
                  <a:pt x="5901" y="6282"/>
                  <a:pt x="5775" y="6507"/>
                </a:cubicBezTo>
                <a:lnTo>
                  <a:pt x="5678" y="6681"/>
                </a:lnTo>
                <a:lnTo>
                  <a:pt x="5445" y="6696"/>
                </a:lnTo>
                <a:cubicBezTo>
                  <a:pt x="5316" y="6704"/>
                  <a:pt x="5190" y="6724"/>
                  <a:pt x="5165" y="6739"/>
                </a:cubicBezTo>
                <a:cubicBezTo>
                  <a:pt x="5140" y="6755"/>
                  <a:pt x="5088" y="6768"/>
                  <a:pt x="5050" y="6768"/>
                </a:cubicBezTo>
                <a:cubicBezTo>
                  <a:pt x="4961" y="6768"/>
                  <a:pt x="4569" y="6892"/>
                  <a:pt x="4569" y="6921"/>
                </a:cubicBezTo>
                <a:cubicBezTo>
                  <a:pt x="4569" y="6932"/>
                  <a:pt x="4552" y="6942"/>
                  <a:pt x="4531" y="6942"/>
                </a:cubicBezTo>
                <a:cubicBezTo>
                  <a:pt x="4464" y="6942"/>
                  <a:pt x="4004" y="7247"/>
                  <a:pt x="4004" y="7292"/>
                </a:cubicBezTo>
                <a:cubicBezTo>
                  <a:pt x="4004" y="7306"/>
                  <a:pt x="3964" y="7364"/>
                  <a:pt x="3915" y="7421"/>
                </a:cubicBezTo>
                <a:cubicBezTo>
                  <a:pt x="3866" y="7479"/>
                  <a:pt x="3824" y="7532"/>
                  <a:pt x="3822" y="7539"/>
                </a:cubicBezTo>
                <a:cubicBezTo>
                  <a:pt x="3819" y="7546"/>
                  <a:pt x="3780" y="7602"/>
                  <a:pt x="3735" y="7664"/>
                </a:cubicBezTo>
                <a:cubicBezTo>
                  <a:pt x="3690" y="7725"/>
                  <a:pt x="3652" y="7781"/>
                  <a:pt x="3651" y="7787"/>
                </a:cubicBezTo>
                <a:cubicBezTo>
                  <a:pt x="3651" y="7794"/>
                  <a:pt x="3612" y="7845"/>
                  <a:pt x="3564" y="7900"/>
                </a:cubicBezTo>
                <a:cubicBezTo>
                  <a:pt x="3517" y="7954"/>
                  <a:pt x="3479" y="8008"/>
                  <a:pt x="3479" y="8020"/>
                </a:cubicBezTo>
                <a:cubicBezTo>
                  <a:pt x="3479" y="8031"/>
                  <a:pt x="3432" y="8104"/>
                  <a:pt x="3374" y="8182"/>
                </a:cubicBezTo>
                <a:cubicBezTo>
                  <a:pt x="3178" y="8444"/>
                  <a:pt x="2995" y="8704"/>
                  <a:pt x="2995" y="8720"/>
                </a:cubicBezTo>
                <a:cubicBezTo>
                  <a:pt x="2995" y="8735"/>
                  <a:pt x="2963" y="8778"/>
                  <a:pt x="2721" y="9104"/>
                </a:cubicBezTo>
                <a:cubicBezTo>
                  <a:pt x="2560" y="9321"/>
                  <a:pt x="2405" y="9617"/>
                  <a:pt x="2269" y="9964"/>
                </a:cubicBezTo>
                <a:cubicBezTo>
                  <a:pt x="2243" y="10033"/>
                  <a:pt x="2204" y="10101"/>
                  <a:pt x="2184" y="10115"/>
                </a:cubicBezTo>
                <a:cubicBezTo>
                  <a:pt x="2165" y="10130"/>
                  <a:pt x="2114" y="10236"/>
                  <a:pt x="2071" y="10352"/>
                </a:cubicBezTo>
                <a:cubicBezTo>
                  <a:pt x="1984" y="10582"/>
                  <a:pt x="1835" y="10906"/>
                  <a:pt x="1779" y="10985"/>
                </a:cubicBezTo>
                <a:cubicBezTo>
                  <a:pt x="1759" y="11012"/>
                  <a:pt x="1724" y="11091"/>
                  <a:pt x="1700" y="11158"/>
                </a:cubicBezTo>
                <a:cubicBezTo>
                  <a:pt x="1676" y="11226"/>
                  <a:pt x="1626" y="11321"/>
                  <a:pt x="1588" y="11369"/>
                </a:cubicBezTo>
                <a:cubicBezTo>
                  <a:pt x="1541" y="11430"/>
                  <a:pt x="1519" y="11522"/>
                  <a:pt x="1519" y="11662"/>
                </a:cubicBezTo>
                <a:cubicBezTo>
                  <a:pt x="1519" y="11857"/>
                  <a:pt x="1525" y="11867"/>
                  <a:pt x="1641" y="11929"/>
                </a:cubicBezTo>
                <a:cubicBezTo>
                  <a:pt x="1708" y="11964"/>
                  <a:pt x="1774" y="11993"/>
                  <a:pt x="1791" y="11993"/>
                </a:cubicBezTo>
                <a:cubicBezTo>
                  <a:pt x="1836" y="11993"/>
                  <a:pt x="1828" y="12112"/>
                  <a:pt x="1781" y="12130"/>
                </a:cubicBezTo>
                <a:cubicBezTo>
                  <a:pt x="1759" y="12139"/>
                  <a:pt x="1740" y="12171"/>
                  <a:pt x="1740" y="12202"/>
                </a:cubicBezTo>
                <a:cubicBezTo>
                  <a:pt x="1740" y="12234"/>
                  <a:pt x="1710" y="12281"/>
                  <a:pt x="1671" y="12307"/>
                </a:cubicBezTo>
                <a:cubicBezTo>
                  <a:pt x="1603" y="12354"/>
                  <a:pt x="1174" y="12491"/>
                  <a:pt x="1094" y="12491"/>
                </a:cubicBezTo>
                <a:cubicBezTo>
                  <a:pt x="1072" y="12491"/>
                  <a:pt x="1053" y="12502"/>
                  <a:pt x="1053" y="12516"/>
                </a:cubicBezTo>
                <a:cubicBezTo>
                  <a:pt x="1053" y="12530"/>
                  <a:pt x="1026" y="12540"/>
                  <a:pt x="993" y="12540"/>
                </a:cubicBezTo>
                <a:cubicBezTo>
                  <a:pt x="909" y="12540"/>
                  <a:pt x="542" y="12773"/>
                  <a:pt x="362" y="12939"/>
                </a:cubicBezTo>
                <a:cubicBezTo>
                  <a:pt x="99" y="13184"/>
                  <a:pt x="0" y="13442"/>
                  <a:pt x="0" y="13896"/>
                </a:cubicBezTo>
                <a:cubicBezTo>
                  <a:pt x="-1" y="14212"/>
                  <a:pt x="84" y="14469"/>
                  <a:pt x="233" y="14602"/>
                </a:cubicBezTo>
                <a:cubicBezTo>
                  <a:pt x="331" y="14689"/>
                  <a:pt x="367" y="14703"/>
                  <a:pt x="498" y="14704"/>
                </a:cubicBezTo>
                <a:cubicBezTo>
                  <a:pt x="581" y="14705"/>
                  <a:pt x="650" y="14697"/>
                  <a:pt x="650" y="14687"/>
                </a:cubicBezTo>
                <a:cubicBezTo>
                  <a:pt x="650" y="14676"/>
                  <a:pt x="703" y="14646"/>
                  <a:pt x="768" y="14619"/>
                </a:cubicBezTo>
                <a:cubicBezTo>
                  <a:pt x="928" y="14553"/>
                  <a:pt x="974" y="14439"/>
                  <a:pt x="974" y="14103"/>
                </a:cubicBezTo>
                <a:cubicBezTo>
                  <a:pt x="974" y="13800"/>
                  <a:pt x="1035" y="13603"/>
                  <a:pt x="1177" y="13448"/>
                </a:cubicBezTo>
                <a:cubicBezTo>
                  <a:pt x="1311" y="13301"/>
                  <a:pt x="1433" y="13251"/>
                  <a:pt x="1781" y="13205"/>
                </a:cubicBezTo>
                <a:cubicBezTo>
                  <a:pt x="2299" y="13137"/>
                  <a:pt x="2786" y="13219"/>
                  <a:pt x="3041" y="13418"/>
                </a:cubicBezTo>
                <a:cubicBezTo>
                  <a:pt x="3165" y="13514"/>
                  <a:pt x="3172" y="13529"/>
                  <a:pt x="3163" y="13705"/>
                </a:cubicBezTo>
                <a:cubicBezTo>
                  <a:pt x="3155" y="13862"/>
                  <a:pt x="3105" y="14029"/>
                  <a:pt x="3009" y="14207"/>
                </a:cubicBezTo>
                <a:cubicBezTo>
                  <a:pt x="2998" y="14228"/>
                  <a:pt x="2987" y="14250"/>
                  <a:pt x="2987" y="14257"/>
                </a:cubicBezTo>
                <a:cubicBezTo>
                  <a:pt x="2986" y="14264"/>
                  <a:pt x="2962" y="14298"/>
                  <a:pt x="2932" y="14332"/>
                </a:cubicBezTo>
                <a:cubicBezTo>
                  <a:pt x="2902" y="14366"/>
                  <a:pt x="2848" y="14463"/>
                  <a:pt x="2814" y="14548"/>
                </a:cubicBezTo>
                <a:cubicBezTo>
                  <a:pt x="2760" y="14687"/>
                  <a:pt x="2761" y="14713"/>
                  <a:pt x="2821" y="14822"/>
                </a:cubicBezTo>
                <a:cubicBezTo>
                  <a:pt x="2929" y="15019"/>
                  <a:pt x="2980" y="15054"/>
                  <a:pt x="3171" y="15054"/>
                </a:cubicBezTo>
                <a:cubicBezTo>
                  <a:pt x="3306" y="15054"/>
                  <a:pt x="3354" y="15040"/>
                  <a:pt x="3418" y="14986"/>
                </a:cubicBezTo>
                <a:cubicBezTo>
                  <a:pt x="3463" y="14950"/>
                  <a:pt x="3522" y="14906"/>
                  <a:pt x="3550" y="14889"/>
                </a:cubicBezTo>
                <a:cubicBezTo>
                  <a:pt x="3578" y="14872"/>
                  <a:pt x="3601" y="14848"/>
                  <a:pt x="3601" y="14837"/>
                </a:cubicBezTo>
                <a:cubicBezTo>
                  <a:pt x="3601" y="14825"/>
                  <a:pt x="3642" y="14788"/>
                  <a:pt x="3692" y="14753"/>
                </a:cubicBezTo>
                <a:cubicBezTo>
                  <a:pt x="3817" y="14666"/>
                  <a:pt x="3863" y="14619"/>
                  <a:pt x="4006" y="14432"/>
                </a:cubicBezTo>
                <a:cubicBezTo>
                  <a:pt x="4074" y="14343"/>
                  <a:pt x="4156" y="14238"/>
                  <a:pt x="4191" y="14200"/>
                </a:cubicBezTo>
                <a:cubicBezTo>
                  <a:pt x="4225" y="14161"/>
                  <a:pt x="4260" y="14105"/>
                  <a:pt x="4268" y="14075"/>
                </a:cubicBezTo>
                <a:cubicBezTo>
                  <a:pt x="4275" y="14045"/>
                  <a:pt x="4302" y="13953"/>
                  <a:pt x="4326" y="13871"/>
                </a:cubicBezTo>
                <a:cubicBezTo>
                  <a:pt x="4410" y="13584"/>
                  <a:pt x="4414" y="13499"/>
                  <a:pt x="4355" y="13362"/>
                </a:cubicBezTo>
                <a:cubicBezTo>
                  <a:pt x="4288" y="13207"/>
                  <a:pt x="4303" y="13166"/>
                  <a:pt x="4405" y="13223"/>
                </a:cubicBezTo>
                <a:cubicBezTo>
                  <a:pt x="4444" y="13244"/>
                  <a:pt x="4511" y="13263"/>
                  <a:pt x="4553" y="13263"/>
                </a:cubicBezTo>
                <a:cubicBezTo>
                  <a:pt x="4686" y="13264"/>
                  <a:pt x="4721" y="13295"/>
                  <a:pt x="4705" y="13399"/>
                </a:cubicBezTo>
                <a:cubicBezTo>
                  <a:pt x="4697" y="13454"/>
                  <a:pt x="4675" y="13722"/>
                  <a:pt x="4655" y="13996"/>
                </a:cubicBezTo>
                <a:cubicBezTo>
                  <a:pt x="4635" y="14270"/>
                  <a:pt x="4599" y="14532"/>
                  <a:pt x="4576" y="14578"/>
                </a:cubicBezTo>
                <a:cubicBezTo>
                  <a:pt x="4552" y="14624"/>
                  <a:pt x="4529" y="14744"/>
                  <a:pt x="4525" y="14845"/>
                </a:cubicBezTo>
                <a:cubicBezTo>
                  <a:pt x="4521" y="14947"/>
                  <a:pt x="4504" y="15035"/>
                  <a:pt x="4484" y="15043"/>
                </a:cubicBezTo>
                <a:cubicBezTo>
                  <a:pt x="4434" y="15062"/>
                  <a:pt x="4438" y="15949"/>
                  <a:pt x="4488" y="15949"/>
                </a:cubicBezTo>
                <a:cubicBezTo>
                  <a:pt x="4511" y="15949"/>
                  <a:pt x="4529" y="15980"/>
                  <a:pt x="4529" y="16018"/>
                </a:cubicBezTo>
                <a:cubicBezTo>
                  <a:pt x="4529" y="16056"/>
                  <a:pt x="4557" y="16165"/>
                  <a:pt x="4590" y="16260"/>
                </a:cubicBezTo>
                <a:cubicBezTo>
                  <a:pt x="4639" y="16403"/>
                  <a:pt x="4650" y="16698"/>
                  <a:pt x="4651" y="17875"/>
                </a:cubicBezTo>
                <a:lnTo>
                  <a:pt x="4651" y="19315"/>
                </a:lnTo>
                <a:lnTo>
                  <a:pt x="4557" y="19393"/>
                </a:lnTo>
                <a:cubicBezTo>
                  <a:pt x="4506" y="19435"/>
                  <a:pt x="4404" y="19540"/>
                  <a:pt x="4334" y="19625"/>
                </a:cubicBezTo>
                <a:lnTo>
                  <a:pt x="4209" y="19780"/>
                </a:lnTo>
                <a:lnTo>
                  <a:pt x="4209" y="20579"/>
                </a:lnTo>
                <a:cubicBezTo>
                  <a:pt x="4209" y="21367"/>
                  <a:pt x="4222" y="21453"/>
                  <a:pt x="4345" y="21504"/>
                </a:cubicBezTo>
                <a:cubicBezTo>
                  <a:pt x="4369" y="21514"/>
                  <a:pt x="5060" y="21523"/>
                  <a:pt x="5883" y="21524"/>
                </a:cubicBezTo>
                <a:cubicBezTo>
                  <a:pt x="7061" y="21525"/>
                  <a:pt x="7404" y="21532"/>
                  <a:pt x="7500" y="21559"/>
                </a:cubicBezTo>
                <a:cubicBezTo>
                  <a:pt x="7595" y="21585"/>
                  <a:pt x="9208" y="21600"/>
                  <a:pt x="10824" y="21600"/>
                </a:cubicBezTo>
                <a:cubicBezTo>
                  <a:pt x="12439" y="21600"/>
                  <a:pt x="14058" y="21586"/>
                  <a:pt x="14161" y="21560"/>
                </a:cubicBezTo>
                <a:cubicBezTo>
                  <a:pt x="14281" y="21529"/>
                  <a:pt x="14564" y="21522"/>
                  <a:pt x="15803" y="21522"/>
                </a:cubicBezTo>
                <a:cubicBezTo>
                  <a:pt x="17258" y="21522"/>
                  <a:pt x="17301" y="21522"/>
                  <a:pt x="17369" y="21472"/>
                </a:cubicBezTo>
                <a:cubicBezTo>
                  <a:pt x="17408" y="21445"/>
                  <a:pt x="17443" y="21414"/>
                  <a:pt x="17444" y="21404"/>
                </a:cubicBezTo>
                <a:cubicBezTo>
                  <a:pt x="17446" y="21394"/>
                  <a:pt x="17469" y="21336"/>
                  <a:pt x="17497" y="21275"/>
                </a:cubicBezTo>
                <a:cubicBezTo>
                  <a:pt x="17532" y="21200"/>
                  <a:pt x="17540" y="21082"/>
                  <a:pt x="17523" y="20903"/>
                </a:cubicBezTo>
                <a:cubicBezTo>
                  <a:pt x="17485" y="20490"/>
                  <a:pt x="17486" y="20279"/>
                  <a:pt x="17519" y="20117"/>
                </a:cubicBezTo>
                <a:cubicBezTo>
                  <a:pt x="17545" y="19995"/>
                  <a:pt x="17535" y="19944"/>
                  <a:pt x="17469" y="19842"/>
                </a:cubicBezTo>
                <a:cubicBezTo>
                  <a:pt x="17353" y="19664"/>
                  <a:pt x="17166" y="19422"/>
                  <a:pt x="17132" y="19408"/>
                </a:cubicBezTo>
                <a:cubicBezTo>
                  <a:pt x="17117" y="19401"/>
                  <a:pt x="17075" y="19350"/>
                  <a:pt x="17039" y="19295"/>
                </a:cubicBezTo>
                <a:cubicBezTo>
                  <a:pt x="16982" y="19207"/>
                  <a:pt x="16976" y="19038"/>
                  <a:pt x="16986" y="17839"/>
                </a:cubicBezTo>
                <a:cubicBezTo>
                  <a:pt x="16993" y="17094"/>
                  <a:pt x="17010" y="16456"/>
                  <a:pt x="17025" y="16422"/>
                </a:cubicBezTo>
                <a:cubicBezTo>
                  <a:pt x="17040" y="16387"/>
                  <a:pt x="17075" y="16287"/>
                  <a:pt x="17104" y="16198"/>
                </a:cubicBezTo>
                <a:cubicBezTo>
                  <a:pt x="17174" y="15980"/>
                  <a:pt x="17172" y="14852"/>
                  <a:pt x="17102" y="14630"/>
                </a:cubicBezTo>
                <a:cubicBezTo>
                  <a:pt x="17009" y="14336"/>
                  <a:pt x="17005" y="14299"/>
                  <a:pt x="16988" y="13754"/>
                </a:cubicBezTo>
                <a:cubicBezTo>
                  <a:pt x="16972" y="13218"/>
                  <a:pt x="16972" y="13212"/>
                  <a:pt x="17055" y="13212"/>
                </a:cubicBezTo>
                <a:cubicBezTo>
                  <a:pt x="17102" y="13212"/>
                  <a:pt x="17189" y="13193"/>
                  <a:pt x="17248" y="13169"/>
                </a:cubicBezTo>
                <a:cubicBezTo>
                  <a:pt x="17353" y="13127"/>
                  <a:pt x="17355" y="13127"/>
                  <a:pt x="17325" y="13175"/>
                </a:cubicBezTo>
                <a:cubicBezTo>
                  <a:pt x="17308" y="13203"/>
                  <a:pt x="17283" y="13256"/>
                  <a:pt x="17270" y="13294"/>
                </a:cubicBezTo>
                <a:cubicBezTo>
                  <a:pt x="17258" y="13332"/>
                  <a:pt x="17233" y="13368"/>
                  <a:pt x="17213" y="13375"/>
                </a:cubicBezTo>
                <a:cubicBezTo>
                  <a:pt x="17165" y="13394"/>
                  <a:pt x="17168" y="13777"/>
                  <a:pt x="17217" y="13834"/>
                </a:cubicBezTo>
                <a:cubicBezTo>
                  <a:pt x="17240" y="13859"/>
                  <a:pt x="17266" y="13913"/>
                  <a:pt x="17274" y="13951"/>
                </a:cubicBezTo>
                <a:cubicBezTo>
                  <a:pt x="17282" y="13990"/>
                  <a:pt x="17299" y="14038"/>
                  <a:pt x="17313" y="14058"/>
                </a:cubicBezTo>
                <a:cubicBezTo>
                  <a:pt x="17326" y="14079"/>
                  <a:pt x="17367" y="14151"/>
                  <a:pt x="17404" y="14220"/>
                </a:cubicBezTo>
                <a:cubicBezTo>
                  <a:pt x="17440" y="14288"/>
                  <a:pt x="17485" y="14350"/>
                  <a:pt x="17501" y="14357"/>
                </a:cubicBezTo>
                <a:cubicBezTo>
                  <a:pt x="17518" y="14364"/>
                  <a:pt x="17569" y="14419"/>
                  <a:pt x="17617" y="14481"/>
                </a:cubicBezTo>
                <a:cubicBezTo>
                  <a:pt x="17664" y="14542"/>
                  <a:pt x="17758" y="14638"/>
                  <a:pt x="17825" y="14693"/>
                </a:cubicBezTo>
                <a:cubicBezTo>
                  <a:pt x="17893" y="14748"/>
                  <a:pt x="17992" y="14831"/>
                  <a:pt x="18046" y="14879"/>
                </a:cubicBezTo>
                <a:cubicBezTo>
                  <a:pt x="18236" y="15048"/>
                  <a:pt x="18256" y="15057"/>
                  <a:pt x="18393" y="15049"/>
                </a:cubicBezTo>
                <a:cubicBezTo>
                  <a:pt x="18486" y="15043"/>
                  <a:pt x="18558" y="15015"/>
                  <a:pt x="18642" y="14950"/>
                </a:cubicBezTo>
                <a:cubicBezTo>
                  <a:pt x="18748" y="14869"/>
                  <a:pt x="18761" y="14840"/>
                  <a:pt x="18762" y="14685"/>
                </a:cubicBezTo>
                <a:cubicBezTo>
                  <a:pt x="18762" y="14566"/>
                  <a:pt x="18736" y="14467"/>
                  <a:pt x="18675" y="14366"/>
                </a:cubicBezTo>
                <a:cubicBezTo>
                  <a:pt x="18625" y="14285"/>
                  <a:pt x="18578" y="14203"/>
                  <a:pt x="18569" y="14182"/>
                </a:cubicBezTo>
                <a:cubicBezTo>
                  <a:pt x="18560" y="14162"/>
                  <a:pt x="18510" y="14041"/>
                  <a:pt x="18456" y="13915"/>
                </a:cubicBezTo>
                <a:cubicBezTo>
                  <a:pt x="18378" y="13734"/>
                  <a:pt x="18365" y="13666"/>
                  <a:pt x="18395" y="13599"/>
                </a:cubicBezTo>
                <a:cubicBezTo>
                  <a:pt x="18416" y="13551"/>
                  <a:pt x="18452" y="13506"/>
                  <a:pt x="18474" y="13498"/>
                </a:cubicBezTo>
                <a:cubicBezTo>
                  <a:pt x="18496" y="13489"/>
                  <a:pt x="18502" y="13471"/>
                  <a:pt x="18488" y="13458"/>
                </a:cubicBezTo>
                <a:cubicBezTo>
                  <a:pt x="18459" y="13428"/>
                  <a:pt x="18558" y="13366"/>
                  <a:pt x="18743" y="13299"/>
                </a:cubicBezTo>
                <a:cubicBezTo>
                  <a:pt x="18816" y="13273"/>
                  <a:pt x="18875" y="13242"/>
                  <a:pt x="18875" y="13232"/>
                </a:cubicBezTo>
                <a:cubicBezTo>
                  <a:pt x="18875" y="13221"/>
                  <a:pt x="18957" y="13212"/>
                  <a:pt x="19056" y="13212"/>
                </a:cubicBezTo>
                <a:cubicBezTo>
                  <a:pt x="19154" y="13212"/>
                  <a:pt x="19244" y="13200"/>
                  <a:pt x="19258" y="13187"/>
                </a:cubicBezTo>
                <a:cubicBezTo>
                  <a:pt x="19272" y="13173"/>
                  <a:pt x="19363" y="13163"/>
                  <a:pt x="19461" y="13163"/>
                </a:cubicBezTo>
                <a:cubicBezTo>
                  <a:pt x="19558" y="13163"/>
                  <a:pt x="19650" y="13173"/>
                  <a:pt x="19663" y="13187"/>
                </a:cubicBezTo>
                <a:cubicBezTo>
                  <a:pt x="19677" y="13200"/>
                  <a:pt x="19732" y="13212"/>
                  <a:pt x="19785" y="13212"/>
                </a:cubicBezTo>
                <a:cubicBezTo>
                  <a:pt x="19919" y="13212"/>
                  <a:pt x="20162" y="13284"/>
                  <a:pt x="20320" y="13372"/>
                </a:cubicBezTo>
                <a:cubicBezTo>
                  <a:pt x="20459" y="13448"/>
                  <a:pt x="20623" y="13712"/>
                  <a:pt x="20608" y="13834"/>
                </a:cubicBezTo>
                <a:cubicBezTo>
                  <a:pt x="20604" y="13868"/>
                  <a:pt x="20614" y="13915"/>
                  <a:pt x="20630" y="13939"/>
                </a:cubicBezTo>
                <a:cubicBezTo>
                  <a:pt x="20659" y="13979"/>
                  <a:pt x="20643" y="14190"/>
                  <a:pt x="20604" y="14295"/>
                </a:cubicBezTo>
                <a:cubicBezTo>
                  <a:pt x="20583" y="14348"/>
                  <a:pt x="20744" y="14592"/>
                  <a:pt x="20845" y="14662"/>
                </a:cubicBezTo>
                <a:cubicBezTo>
                  <a:pt x="20920" y="14713"/>
                  <a:pt x="21201" y="14721"/>
                  <a:pt x="21273" y="14674"/>
                </a:cubicBezTo>
                <a:cubicBezTo>
                  <a:pt x="21394" y="14595"/>
                  <a:pt x="21427" y="14549"/>
                  <a:pt x="21506" y="14366"/>
                </a:cubicBezTo>
                <a:cubicBezTo>
                  <a:pt x="21568" y="14221"/>
                  <a:pt x="21599" y="14034"/>
                  <a:pt x="21599" y="13850"/>
                </a:cubicBezTo>
                <a:cubicBezTo>
                  <a:pt x="21599" y="13665"/>
                  <a:pt x="21569" y="13483"/>
                  <a:pt x="21508" y="13349"/>
                </a:cubicBezTo>
                <a:cubicBezTo>
                  <a:pt x="21457" y="13240"/>
                  <a:pt x="21411" y="13139"/>
                  <a:pt x="21406" y="13125"/>
                </a:cubicBezTo>
                <a:cubicBezTo>
                  <a:pt x="21390" y="13078"/>
                  <a:pt x="21204" y="12888"/>
                  <a:pt x="21173" y="12888"/>
                </a:cubicBezTo>
                <a:cubicBezTo>
                  <a:pt x="21157" y="12888"/>
                  <a:pt x="21133" y="12870"/>
                  <a:pt x="21121" y="12846"/>
                </a:cubicBezTo>
                <a:cubicBezTo>
                  <a:pt x="21073" y="12754"/>
                  <a:pt x="20608" y="12491"/>
                  <a:pt x="20494" y="12491"/>
                </a:cubicBezTo>
                <a:cubicBezTo>
                  <a:pt x="20459" y="12491"/>
                  <a:pt x="20328" y="12460"/>
                  <a:pt x="20201" y="12422"/>
                </a:cubicBezTo>
                <a:cubicBezTo>
                  <a:pt x="19992" y="12361"/>
                  <a:pt x="19957" y="12338"/>
                  <a:pt x="19842" y="12195"/>
                </a:cubicBezTo>
                <a:lnTo>
                  <a:pt x="19714" y="12036"/>
                </a:lnTo>
                <a:lnTo>
                  <a:pt x="19842" y="11961"/>
                </a:lnTo>
                <a:cubicBezTo>
                  <a:pt x="20072" y="11829"/>
                  <a:pt x="20103" y="11683"/>
                  <a:pt x="19961" y="11403"/>
                </a:cubicBezTo>
                <a:cubicBezTo>
                  <a:pt x="19807" y="11099"/>
                  <a:pt x="19768" y="11012"/>
                  <a:pt x="19740" y="10911"/>
                </a:cubicBezTo>
                <a:cubicBezTo>
                  <a:pt x="19725" y="10856"/>
                  <a:pt x="19699" y="10800"/>
                  <a:pt x="19682" y="10786"/>
                </a:cubicBezTo>
                <a:cubicBezTo>
                  <a:pt x="19665" y="10772"/>
                  <a:pt x="19622" y="10678"/>
                  <a:pt x="19584" y="10575"/>
                </a:cubicBezTo>
                <a:cubicBezTo>
                  <a:pt x="19547" y="10472"/>
                  <a:pt x="19499" y="10368"/>
                  <a:pt x="19477" y="10343"/>
                </a:cubicBezTo>
                <a:cubicBezTo>
                  <a:pt x="19439" y="10299"/>
                  <a:pt x="19406" y="10227"/>
                  <a:pt x="19173" y="9680"/>
                </a:cubicBezTo>
                <a:cubicBezTo>
                  <a:pt x="19112" y="9536"/>
                  <a:pt x="19052" y="9412"/>
                  <a:pt x="19039" y="9405"/>
                </a:cubicBezTo>
                <a:cubicBezTo>
                  <a:pt x="19011" y="9389"/>
                  <a:pt x="18914" y="9235"/>
                  <a:pt x="18887" y="9162"/>
                </a:cubicBezTo>
                <a:cubicBezTo>
                  <a:pt x="18876" y="9132"/>
                  <a:pt x="18850" y="9106"/>
                  <a:pt x="18831" y="9106"/>
                </a:cubicBezTo>
                <a:cubicBezTo>
                  <a:pt x="18811" y="9106"/>
                  <a:pt x="18794" y="9090"/>
                  <a:pt x="18794" y="9070"/>
                </a:cubicBezTo>
                <a:cubicBezTo>
                  <a:pt x="18794" y="9050"/>
                  <a:pt x="18721" y="8939"/>
                  <a:pt x="18632" y="8824"/>
                </a:cubicBezTo>
                <a:cubicBezTo>
                  <a:pt x="18543" y="8709"/>
                  <a:pt x="18472" y="8608"/>
                  <a:pt x="18472" y="8599"/>
                </a:cubicBezTo>
                <a:cubicBezTo>
                  <a:pt x="18472" y="8591"/>
                  <a:pt x="18433" y="8534"/>
                  <a:pt x="18387" y="8473"/>
                </a:cubicBezTo>
                <a:cubicBezTo>
                  <a:pt x="18341" y="8413"/>
                  <a:pt x="18299" y="8346"/>
                  <a:pt x="18294" y="8324"/>
                </a:cubicBezTo>
                <a:cubicBezTo>
                  <a:pt x="18288" y="8303"/>
                  <a:pt x="18263" y="8272"/>
                  <a:pt x="18237" y="8256"/>
                </a:cubicBezTo>
                <a:cubicBezTo>
                  <a:pt x="18210" y="8239"/>
                  <a:pt x="18188" y="8209"/>
                  <a:pt x="18188" y="8187"/>
                </a:cubicBezTo>
                <a:cubicBezTo>
                  <a:pt x="18188" y="8165"/>
                  <a:pt x="18160" y="8123"/>
                  <a:pt x="18125" y="8092"/>
                </a:cubicBezTo>
                <a:cubicBezTo>
                  <a:pt x="18091" y="8062"/>
                  <a:pt x="18073" y="8037"/>
                  <a:pt x="18085" y="8037"/>
                </a:cubicBezTo>
                <a:cubicBezTo>
                  <a:pt x="18097" y="8037"/>
                  <a:pt x="18069" y="7989"/>
                  <a:pt x="18022" y="7931"/>
                </a:cubicBezTo>
                <a:cubicBezTo>
                  <a:pt x="17975" y="7873"/>
                  <a:pt x="17899" y="7775"/>
                  <a:pt x="17854" y="7714"/>
                </a:cubicBezTo>
                <a:cubicBezTo>
                  <a:pt x="17809" y="7652"/>
                  <a:pt x="17744" y="7563"/>
                  <a:pt x="17708" y="7516"/>
                </a:cubicBezTo>
                <a:cubicBezTo>
                  <a:pt x="17672" y="7470"/>
                  <a:pt x="17641" y="7424"/>
                  <a:pt x="17641" y="7416"/>
                </a:cubicBezTo>
                <a:cubicBezTo>
                  <a:pt x="17639" y="7384"/>
                  <a:pt x="17443" y="7190"/>
                  <a:pt x="17412" y="7190"/>
                </a:cubicBezTo>
                <a:cubicBezTo>
                  <a:pt x="17394" y="7190"/>
                  <a:pt x="17380" y="7173"/>
                  <a:pt x="17380" y="7153"/>
                </a:cubicBezTo>
                <a:cubicBezTo>
                  <a:pt x="17380" y="7132"/>
                  <a:pt x="17366" y="7117"/>
                  <a:pt x="17349" y="7117"/>
                </a:cubicBezTo>
                <a:cubicBezTo>
                  <a:pt x="17332" y="7117"/>
                  <a:pt x="17227" y="7064"/>
                  <a:pt x="17116" y="7002"/>
                </a:cubicBezTo>
                <a:cubicBezTo>
                  <a:pt x="16919" y="6890"/>
                  <a:pt x="16816" y="6850"/>
                  <a:pt x="16611" y="6799"/>
                </a:cubicBezTo>
                <a:cubicBezTo>
                  <a:pt x="16556" y="6786"/>
                  <a:pt x="16457" y="6760"/>
                  <a:pt x="16391" y="6742"/>
                </a:cubicBezTo>
                <a:cubicBezTo>
                  <a:pt x="16324" y="6724"/>
                  <a:pt x="16181" y="6702"/>
                  <a:pt x="16074" y="6695"/>
                </a:cubicBezTo>
                <a:lnTo>
                  <a:pt x="15880" y="6681"/>
                </a:lnTo>
                <a:lnTo>
                  <a:pt x="15791" y="6527"/>
                </a:lnTo>
                <a:cubicBezTo>
                  <a:pt x="15742" y="6443"/>
                  <a:pt x="15649" y="6337"/>
                  <a:pt x="15582" y="6291"/>
                </a:cubicBezTo>
                <a:cubicBezTo>
                  <a:pt x="15426" y="6184"/>
                  <a:pt x="15180" y="6071"/>
                  <a:pt x="15102" y="6071"/>
                </a:cubicBezTo>
                <a:cubicBezTo>
                  <a:pt x="15068" y="6071"/>
                  <a:pt x="15030" y="6060"/>
                  <a:pt x="15017" y="6046"/>
                </a:cubicBezTo>
                <a:cubicBezTo>
                  <a:pt x="15001" y="6031"/>
                  <a:pt x="14720" y="6021"/>
                  <a:pt x="14307" y="6021"/>
                </a:cubicBezTo>
                <a:lnTo>
                  <a:pt x="13622" y="6021"/>
                </a:lnTo>
                <a:lnTo>
                  <a:pt x="13622" y="5889"/>
                </a:lnTo>
                <a:cubicBezTo>
                  <a:pt x="13622" y="5816"/>
                  <a:pt x="13644" y="5744"/>
                  <a:pt x="13671" y="5728"/>
                </a:cubicBezTo>
                <a:cubicBezTo>
                  <a:pt x="13698" y="5711"/>
                  <a:pt x="13815" y="5698"/>
                  <a:pt x="13932" y="5698"/>
                </a:cubicBezTo>
                <a:cubicBezTo>
                  <a:pt x="14050" y="5698"/>
                  <a:pt x="14147" y="5687"/>
                  <a:pt x="14147" y="5673"/>
                </a:cubicBezTo>
                <a:cubicBezTo>
                  <a:pt x="14147" y="5659"/>
                  <a:pt x="14176" y="5648"/>
                  <a:pt x="14210" y="5648"/>
                </a:cubicBezTo>
                <a:cubicBezTo>
                  <a:pt x="14384" y="5648"/>
                  <a:pt x="14764" y="5421"/>
                  <a:pt x="14887" y="5242"/>
                </a:cubicBezTo>
                <a:cubicBezTo>
                  <a:pt x="14971" y="5120"/>
                  <a:pt x="14974" y="5073"/>
                  <a:pt x="14986" y="4268"/>
                </a:cubicBezTo>
                <a:cubicBezTo>
                  <a:pt x="15001" y="3231"/>
                  <a:pt x="14945" y="2063"/>
                  <a:pt x="14873" y="1941"/>
                </a:cubicBezTo>
                <a:cubicBezTo>
                  <a:pt x="14761" y="1752"/>
                  <a:pt x="14046" y="1269"/>
                  <a:pt x="13880" y="1269"/>
                </a:cubicBezTo>
                <a:cubicBezTo>
                  <a:pt x="13855" y="1269"/>
                  <a:pt x="13811" y="1252"/>
                  <a:pt x="13782" y="1230"/>
                </a:cubicBezTo>
                <a:cubicBezTo>
                  <a:pt x="13711" y="1178"/>
                  <a:pt x="13425" y="1095"/>
                  <a:pt x="13314" y="1095"/>
                </a:cubicBezTo>
                <a:cubicBezTo>
                  <a:pt x="13265" y="1095"/>
                  <a:pt x="13218" y="1087"/>
                  <a:pt x="13211" y="1077"/>
                </a:cubicBezTo>
                <a:cubicBezTo>
                  <a:pt x="13193" y="1052"/>
                  <a:pt x="12906" y="970"/>
                  <a:pt x="12836" y="970"/>
                </a:cubicBezTo>
                <a:cubicBezTo>
                  <a:pt x="12753" y="970"/>
                  <a:pt x="12733" y="912"/>
                  <a:pt x="12733" y="676"/>
                </a:cubicBezTo>
                <a:cubicBezTo>
                  <a:pt x="12732" y="500"/>
                  <a:pt x="12717" y="444"/>
                  <a:pt x="12647" y="373"/>
                </a:cubicBezTo>
                <a:cubicBezTo>
                  <a:pt x="12547" y="272"/>
                  <a:pt x="12458" y="226"/>
                  <a:pt x="12360" y="225"/>
                </a:cubicBezTo>
                <a:cubicBezTo>
                  <a:pt x="12321" y="224"/>
                  <a:pt x="12289" y="212"/>
                  <a:pt x="12289" y="199"/>
                </a:cubicBezTo>
                <a:cubicBezTo>
                  <a:pt x="12289" y="185"/>
                  <a:pt x="12257" y="174"/>
                  <a:pt x="12220" y="174"/>
                </a:cubicBezTo>
                <a:cubicBezTo>
                  <a:pt x="12142" y="174"/>
                  <a:pt x="11924" y="134"/>
                  <a:pt x="11731" y="84"/>
                </a:cubicBezTo>
                <a:cubicBezTo>
                  <a:pt x="11658" y="65"/>
                  <a:pt x="11536" y="50"/>
                  <a:pt x="11460" y="50"/>
                </a:cubicBezTo>
                <a:cubicBezTo>
                  <a:pt x="11384" y="50"/>
                  <a:pt x="11311" y="39"/>
                  <a:pt x="11298" y="25"/>
                </a:cubicBezTo>
                <a:cubicBezTo>
                  <a:pt x="11283" y="11"/>
                  <a:pt x="11069" y="0"/>
                  <a:pt x="10791" y="0"/>
                </a:cubicBezTo>
                <a:close/>
              </a:path>
            </a:pathLst>
          </a:custGeom>
          <a:ln w="3175">
            <a:miter lim="400000"/>
          </a:ln>
        </p:spPr>
      </p:pic>
      <p:pic>
        <p:nvPicPr>
          <p:cNvPr id="238" name="تجميع" descr="تجميع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156664" y="726715"/>
            <a:ext cx="5772726" cy="7479316"/>
          </a:xfrm>
          <a:prstGeom prst="rect">
            <a:avLst/>
          </a:prstGeom>
          <a:ln w="3175">
            <a:miter lim="400000"/>
          </a:ln>
        </p:spPr>
      </p:pic>
      <p:sp>
        <p:nvSpPr>
          <p:cNvPr id="239" name="مستطيل مستدير الزوايا"/>
          <p:cNvSpPr/>
          <p:nvPr/>
        </p:nvSpPr>
        <p:spPr>
          <a:xfrm>
            <a:off x="6447999" y="4393669"/>
            <a:ext cx="5113255" cy="1376540"/>
          </a:xfrm>
          <a:prstGeom prst="roundRect">
            <a:avLst>
              <a:gd name="adj" fmla="val 18061"/>
            </a:avLst>
          </a:prstGeom>
          <a:ln w="88900">
            <a:solidFill>
              <a:schemeClr val="accent1"/>
            </a:solidFill>
            <a:miter/>
          </a:ln>
        </p:spPr>
        <p:txBody>
          <a:bodyPr lIns="48766" tIns="48766" rIns="48766" bIns="48766" anchor="ctr"/>
          <a:lstStyle/>
          <a:p>
            <a:pPr algn="r" defTabSz="1300480" rtl="0">
              <a:def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ID="9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7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39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مستطيل مستدير الزوايا"/>
          <p:cNvSpPr/>
          <p:nvPr/>
        </p:nvSpPr>
        <p:spPr>
          <a:xfrm>
            <a:off x="622623" y="521750"/>
            <a:ext cx="11479869" cy="8330610"/>
          </a:xfrm>
          <a:prstGeom prst="roundRect">
            <a:avLst>
              <a:gd name="adj" fmla="val 9993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242" name="IMG_1461.jpeg" descr="IMG_1461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751545" y="2930100"/>
            <a:ext cx="5869050" cy="4539559"/>
          </a:xfrm>
          <a:prstGeom prst="rect">
            <a:avLst/>
          </a:prstGeom>
          <a:ln w="3175">
            <a:miter lim="400000"/>
          </a:ln>
        </p:spPr>
      </p:pic>
      <p:pic>
        <p:nvPicPr>
          <p:cNvPr id="243" name="IMG_1363.jpeg" descr="IMG_1363.jpeg"/>
          <p:cNvPicPr>
            <a:picLocks noChangeAspect="1"/>
          </p:cNvPicPr>
          <p:nvPr/>
        </p:nvPicPr>
        <p:blipFill>
          <a:blip r:embed="rId3">
            <a:extLst/>
          </a:blip>
          <a:srcRect l="17012" t="14970" r="19353" b="12020"/>
          <a:stretch>
            <a:fillRect/>
          </a:stretch>
        </p:blipFill>
        <p:spPr>
          <a:xfrm flipH="1">
            <a:off x="987260" y="2930100"/>
            <a:ext cx="3535761" cy="573683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9" h="21600" fill="norm" stroke="1" extrusionOk="0">
                <a:moveTo>
                  <a:pt x="10791" y="0"/>
                </a:moveTo>
                <a:cubicBezTo>
                  <a:pt x="10496" y="0"/>
                  <a:pt x="10308" y="10"/>
                  <a:pt x="10308" y="25"/>
                </a:cubicBezTo>
                <a:cubicBezTo>
                  <a:pt x="10308" y="39"/>
                  <a:pt x="10195" y="49"/>
                  <a:pt x="10049" y="49"/>
                </a:cubicBezTo>
                <a:cubicBezTo>
                  <a:pt x="9887" y="49"/>
                  <a:pt x="9737" y="65"/>
                  <a:pt x="9654" y="91"/>
                </a:cubicBezTo>
                <a:cubicBezTo>
                  <a:pt x="9400" y="169"/>
                  <a:pt x="9380" y="175"/>
                  <a:pt x="9268" y="175"/>
                </a:cubicBezTo>
                <a:cubicBezTo>
                  <a:pt x="9109" y="175"/>
                  <a:pt x="8771" y="340"/>
                  <a:pt x="8708" y="448"/>
                </a:cubicBezTo>
                <a:cubicBezTo>
                  <a:pt x="8680" y="496"/>
                  <a:pt x="8656" y="633"/>
                  <a:pt x="8655" y="753"/>
                </a:cubicBezTo>
                <a:lnTo>
                  <a:pt x="8650" y="970"/>
                </a:lnTo>
                <a:lnTo>
                  <a:pt x="8441" y="1033"/>
                </a:lnTo>
                <a:cubicBezTo>
                  <a:pt x="8326" y="1067"/>
                  <a:pt x="8190" y="1095"/>
                  <a:pt x="8138" y="1095"/>
                </a:cubicBezTo>
                <a:cubicBezTo>
                  <a:pt x="8087" y="1095"/>
                  <a:pt x="8044" y="1104"/>
                  <a:pt x="8044" y="1116"/>
                </a:cubicBezTo>
                <a:cubicBezTo>
                  <a:pt x="8044" y="1128"/>
                  <a:pt x="7950" y="1168"/>
                  <a:pt x="7833" y="1204"/>
                </a:cubicBezTo>
                <a:cubicBezTo>
                  <a:pt x="7558" y="1290"/>
                  <a:pt x="7429" y="1351"/>
                  <a:pt x="7156" y="1520"/>
                </a:cubicBezTo>
                <a:cubicBezTo>
                  <a:pt x="6936" y="1657"/>
                  <a:pt x="6881" y="1708"/>
                  <a:pt x="6788" y="1854"/>
                </a:cubicBezTo>
                <a:cubicBezTo>
                  <a:pt x="6692" y="2006"/>
                  <a:pt x="6615" y="2335"/>
                  <a:pt x="6626" y="2551"/>
                </a:cubicBezTo>
                <a:cubicBezTo>
                  <a:pt x="6630" y="2633"/>
                  <a:pt x="6648" y="3225"/>
                  <a:pt x="6667" y="3869"/>
                </a:cubicBezTo>
                <a:cubicBezTo>
                  <a:pt x="6686" y="4512"/>
                  <a:pt x="6708" y="5062"/>
                  <a:pt x="6718" y="5090"/>
                </a:cubicBezTo>
                <a:cubicBezTo>
                  <a:pt x="6809" y="5350"/>
                  <a:pt x="7370" y="5698"/>
                  <a:pt x="7697" y="5698"/>
                </a:cubicBezTo>
                <a:cubicBezTo>
                  <a:pt x="7749" y="5698"/>
                  <a:pt x="7844" y="5715"/>
                  <a:pt x="7908" y="5735"/>
                </a:cubicBezTo>
                <a:cubicBezTo>
                  <a:pt x="7972" y="5755"/>
                  <a:pt x="8065" y="5772"/>
                  <a:pt x="8117" y="5772"/>
                </a:cubicBezTo>
                <a:cubicBezTo>
                  <a:pt x="8202" y="5773"/>
                  <a:pt x="8210" y="5781"/>
                  <a:pt x="8199" y="5890"/>
                </a:cubicBezTo>
                <a:lnTo>
                  <a:pt x="8187" y="6008"/>
                </a:lnTo>
                <a:lnTo>
                  <a:pt x="7399" y="6023"/>
                </a:lnTo>
                <a:cubicBezTo>
                  <a:pt x="6966" y="6032"/>
                  <a:pt x="6556" y="6048"/>
                  <a:pt x="6490" y="6059"/>
                </a:cubicBezTo>
                <a:cubicBezTo>
                  <a:pt x="6171" y="6112"/>
                  <a:pt x="5900" y="6282"/>
                  <a:pt x="5775" y="6508"/>
                </a:cubicBezTo>
                <a:lnTo>
                  <a:pt x="5678" y="6681"/>
                </a:lnTo>
                <a:lnTo>
                  <a:pt x="5445" y="6696"/>
                </a:lnTo>
                <a:cubicBezTo>
                  <a:pt x="5316" y="6704"/>
                  <a:pt x="5189" y="6725"/>
                  <a:pt x="5164" y="6741"/>
                </a:cubicBezTo>
                <a:cubicBezTo>
                  <a:pt x="5139" y="6756"/>
                  <a:pt x="5088" y="6768"/>
                  <a:pt x="5050" y="6768"/>
                </a:cubicBezTo>
                <a:cubicBezTo>
                  <a:pt x="4961" y="6768"/>
                  <a:pt x="4570" y="6893"/>
                  <a:pt x="4570" y="6921"/>
                </a:cubicBezTo>
                <a:cubicBezTo>
                  <a:pt x="4570" y="6933"/>
                  <a:pt x="4552" y="6942"/>
                  <a:pt x="4531" y="6942"/>
                </a:cubicBezTo>
                <a:cubicBezTo>
                  <a:pt x="4464" y="6942"/>
                  <a:pt x="4005" y="7248"/>
                  <a:pt x="4005" y="7292"/>
                </a:cubicBezTo>
                <a:cubicBezTo>
                  <a:pt x="4005" y="7306"/>
                  <a:pt x="3964" y="7364"/>
                  <a:pt x="3915" y="7422"/>
                </a:cubicBezTo>
                <a:cubicBezTo>
                  <a:pt x="3866" y="7480"/>
                  <a:pt x="3823" y="7532"/>
                  <a:pt x="3820" y="7539"/>
                </a:cubicBezTo>
                <a:cubicBezTo>
                  <a:pt x="3818" y="7545"/>
                  <a:pt x="3778" y="7603"/>
                  <a:pt x="3733" y="7664"/>
                </a:cubicBezTo>
                <a:cubicBezTo>
                  <a:pt x="3688" y="7726"/>
                  <a:pt x="3651" y="7781"/>
                  <a:pt x="3651" y="7788"/>
                </a:cubicBezTo>
                <a:cubicBezTo>
                  <a:pt x="3651" y="7795"/>
                  <a:pt x="3613" y="7846"/>
                  <a:pt x="3566" y="7900"/>
                </a:cubicBezTo>
                <a:cubicBezTo>
                  <a:pt x="3518" y="7955"/>
                  <a:pt x="3479" y="8008"/>
                  <a:pt x="3479" y="8020"/>
                </a:cubicBezTo>
                <a:cubicBezTo>
                  <a:pt x="3479" y="8031"/>
                  <a:pt x="3430" y="8103"/>
                  <a:pt x="3372" y="8181"/>
                </a:cubicBezTo>
                <a:cubicBezTo>
                  <a:pt x="3177" y="8443"/>
                  <a:pt x="2994" y="8704"/>
                  <a:pt x="2994" y="8721"/>
                </a:cubicBezTo>
                <a:cubicBezTo>
                  <a:pt x="2994" y="8736"/>
                  <a:pt x="2963" y="8779"/>
                  <a:pt x="2722" y="9105"/>
                </a:cubicBezTo>
                <a:cubicBezTo>
                  <a:pt x="2561" y="9322"/>
                  <a:pt x="2405" y="9618"/>
                  <a:pt x="2269" y="9965"/>
                </a:cubicBezTo>
                <a:cubicBezTo>
                  <a:pt x="2242" y="10034"/>
                  <a:pt x="2203" y="10100"/>
                  <a:pt x="2184" y="10115"/>
                </a:cubicBezTo>
                <a:cubicBezTo>
                  <a:pt x="2164" y="10129"/>
                  <a:pt x="2114" y="10237"/>
                  <a:pt x="2070" y="10352"/>
                </a:cubicBezTo>
                <a:cubicBezTo>
                  <a:pt x="1983" y="10583"/>
                  <a:pt x="1832" y="10907"/>
                  <a:pt x="1777" y="10986"/>
                </a:cubicBezTo>
                <a:cubicBezTo>
                  <a:pt x="1757" y="11013"/>
                  <a:pt x="1723" y="11091"/>
                  <a:pt x="1699" y="11159"/>
                </a:cubicBezTo>
                <a:cubicBezTo>
                  <a:pt x="1675" y="11227"/>
                  <a:pt x="1625" y="11321"/>
                  <a:pt x="1588" y="11370"/>
                </a:cubicBezTo>
                <a:cubicBezTo>
                  <a:pt x="1540" y="11431"/>
                  <a:pt x="1520" y="11521"/>
                  <a:pt x="1520" y="11661"/>
                </a:cubicBezTo>
                <a:cubicBezTo>
                  <a:pt x="1520" y="11856"/>
                  <a:pt x="1525" y="11867"/>
                  <a:pt x="1641" y="11929"/>
                </a:cubicBezTo>
                <a:cubicBezTo>
                  <a:pt x="1708" y="11964"/>
                  <a:pt x="1775" y="11993"/>
                  <a:pt x="1791" y="11993"/>
                </a:cubicBezTo>
                <a:cubicBezTo>
                  <a:pt x="1837" y="11993"/>
                  <a:pt x="1828" y="12113"/>
                  <a:pt x="1782" y="12131"/>
                </a:cubicBezTo>
                <a:cubicBezTo>
                  <a:pt x="1759" y="12139"/>
                  <a:pt x="1740" y="12171"/>
                  <a:pt x="1740" y="12202"/>
                </a:cubicBezTo>
                <a:cubicBezTo>
                  <a:pt x="1740" y="12234"/>
                  <a:pt x="1709" y="12282"/>
                  <a:pt x="1670" y="12308"/>
                </a:cubicBezTo>
                <a:cubicBezTo>
                  <a:pt x="1602" y="12355"/>
                  <a:pt x="1173" y="12491"/>
                  <a:pt x="1093" y="12491"/>
                </a:cubicBezTo>
                <a:cubicBezTo>
                  <a:pt x="1071" y="12491"/>
                  <a:pt x="1054" y="12502"/>
                  <a:pt x="1054" y="12516"/>
                </a:cubicBezTo>
                <a:cubicBezTo>
                  <a:pt x="1054" y="12530"/>
                  <a:pt x="1027" y="12540"/>
                  <a:pt x="994" y="12540"/>
                </a:cubicBezTo>
                <a:cubicBezTo>
                  <a:pt x="910" y="12540"/>
                  <a:pt x="543" y="12772"/>
                  <a:pt x="363" y="12939"/>
                </a:cubicBezTo>
                <a:cubicBezTo>
                  <a:pt x="99" y="13184"/>
                  <a:pt x="0" y="13443"/>
                  <a:pt x="0" y="13897"/>
                </a:cubicBezTo>
                <a:cubicBezTo>
                  <a:pt x="-1" y="14212"/>
                  <a:pt x="83" y="14470"/>
                  <a:pt x="232" y="14602"/>
                </a:cubicBezTo>
                <a:cubicBezTo>
                  <a:pt x="331" y="14690"/>
                  <a:pt x="368" y="14704"/>
                  <a:pt x="499" y="14705"/>
                </a:cubicBezTo>
                <a:cubicBezTo>
                  <a:pt x="582" y="14706"/>
                  <a:pt x="649" y="14698"/>
                  <a:pt x="649" y="14687"/>
                </a:cubicBezTo>
                <a:cubicBezTo>
                  <a:pt x="649" y="14677"/>
                  <a:pt x="704" y="14647"/>
                  <a:pt x="768" y="14620"/>
                </a:cubicBezTo>
                <a:cubicBezTo>
                  <a:pt x="929" y="14554"/>
                  <a:pt x="974" y="14440"/>
                  <a:pt x="974" y="14104"/>
                </a:cubicBezTo>
                <a:cubicBezTo>
                  <a:pt x="974" y="13801"/>
                  <a:pt x="1034" y="13604"/>
                  <a:pt x="1175" y="13448"/>
                </a:cubicBezTo>
                <a:cubicBezTo>
                  <a:pt x="1309" y="13302"/>
                  <a:pt x="1434" y="13252"/>
                  <a:pt x="1782" y="13206"/>
                </a:cubicBezTo>
                <a:cubicBezTo>
                  <a:pt x="2300" y="13138"/>
                  <a:pt x="2787" y="13219"/>
                  <a:pt x="3042" y="13417"/>
                </a:cubicBezTo>
                <a:cubicBezTo>
                  <a:pt x="3166" y="13513"/>
                  <a:pt x="3172" y="13530"/>
                  <a:pt x="3163" y="13706"/>
                </a:cubicBezTo>
                <a:cubicBezTo>
                  <a:pt x="3156" y="13862"/>
                  <a:pt x="3104" y="14030"/>
                  <a:pt x="3008" y="14208"/>
                </a:cubicBezTo>
                <a:cubicBezTo>
                  <a:pt x="2997" y="14228"/>
                  <a:pt x="2987" y="14250"/>
                  <a:pt x="2986" y="14257"/>
                </a:cubicBezTo>
                <a:cubicBezTo>
                  <a:pt x="2986" y="14264"/>
                  <a:pt x="2961" y="14297"/>
                  <a:pt x="2931" y="14332"/>
                </a:cubicBezTo>
                <a:cubicBezTo>
                  <a:pt x="2900" y="14366"/>
                  <a:pt x="2848" y="14464"/>
                  <a:pt x="2814" y="14548"/>
                </a:cubicBezTo>
                <a:cubicBezTo>
                  <a:pt x="2760" y="14687"/>
                  <a:pt x="2760" y="14713"/>
                  <a:pt x="2819" y="14822"/>
                </a:cubicBezTo>
                <a:cubicBezTo>
                  <a:pt x="2927" y="15020"/>
                  <a:pt x="2980" y="15053"/>
                  <a:pt x="3171" y="15053"/>
                </a:cubicBezTo>
                <a:cubicBezTo>
                  <a:pt x="3305" y="15053"/>
                  <a:pt x="3354" y="15041"/>
                  <a:pt x="3418" y="14988"/>
                </a:cubicBezTo>
                <a:cubicBezTo>
                  <a:pt x="3462" y="14951"/>
                  <a:pt x="3521" y="14906"/>
                  <a:pt x="3549" y="14889"/>
                </a:cubicBezTo>
                <a:cubicBezTo>
                  <a:pt x="3577" y="14872"/>
                  <a:pt x="3600" y="14850"/>
                  <a:pt x="3600" y="14838"/>
                </a:cubicBezTo>
                <a:cubicBezTo>
                  <a:pt x="3600" y="14827"/>
                  <a:pt x="3642" y="14788"/>
                  <a:pt x="3692" y="14753"/>
                </a:cubicBezTo>
                <a:cubicBezTo>
                  <a:pt x="3817" y="14666"/>
                  <a:pt x="3862" y="14619"/>
                  <a:pt x="4005" y="14432"/>
                </a:cubicBezTo>
                <a:cubicBezTo>
                  <a:pt x="4073" y="14343"/>
                  <a:pt x="4157" y="14239"/>
                  <a:pt x="4191" y="14200"/>
                </a:cubicBezTo>
                <a:cubicBezTo>
                  <a:pt x="4226" y="14162"/>
                  <a:pt x="4261" y="14106"/>
                  <a:pt x="4269" y="14076"/>
                </a:cubicBezTo>
                <a:cubicBezTo>
                  <a:pt x="4277" y="14046"/>
                  <a:pt x="4301" y="13953"/>
                  <a:pt x="4325" y="13871"/>
                </a:cubicBezTo>
                <a:cubicBezTo>
                  <a:pt x="4408" y="13584"/>
                  <a:pt x="4415" y="13499"/>
                  <a:pt x="4356" y="13362"/>
                </a:cubicBezTo>
                <a:cubicBezTo>
                  <a:pt x="4290" y="13207"/>
                  <a:pt x="4303" y="13166"/>
                  <a:pt x="4405" y="13223"/>
                </a:cubicBezTo>
                <a:cubicBezTo>
                  <a:pt x="4443" y="13244"/>
                  <a:pt x="4510" y="13263"/>
                  <a:pt x="4553" y="13263"/>
                </a:cubicBezTo>
                <a:cubicBezTo>
                  <a:pt x="4686" y="13264"/>
                  <a:pt x="4721" y="13295"/>
                  <a:pt x="4705" y="13399"/>
                </a:cubicBezTo>
                <a:cubicBezTo>
                  <a:pt x="4697" y="13454"/>
                  <a:pt x="4674" y="13723"/>
                  <a:pt x="4654" y="13997"/>
                </a:cubicBezTo>
                <a:cubicBezTo>
                  <a:pt x="4634" y="14271"/>
                  <a:pt x="4598" y="14532"/>
                  <a:pt x="4574" y="14578"/>
                </a:cubicBezTo>
                <a:cubicBezTo>
                  <a:pt x="4551" y="14624"/>
                  <a:pt x="4530" y="14744"/>
                  <a:pt x="4526" y="14846"/>
                </a:cubicBezTo>
                <a:cubicBezTo>
                  <a:pt x="4522" y="14947"/>
                  <a:pt x="4502" y="15036"/>
                  <a:pt x="4482" y="15043"/>
                </a:cubicBezTo>
                <a:cubicBezTo>
                  <a:pt x="4432" y="15062"/>
                  <a:pt x="4439" y="15950"/>
                  <a:pt x="4490" y="15950"/>
                </a:cubicBezTo>
                <a:cubicBezTo>
                  <a:pt x="4512" y="15950"/>
                  <a:pt x="4528" y="15981"/>
                  <a:pt x="4528" y="16019"/>
                </a:cubicBezTo>
                <a:cubicBezTo>
                  <a:pt x="4528" y="16056"/>
                  <a:pt x="4556" y="16165"/>
                  <a:pt x="4589" y="16261"/>
                </a:cubicBezTo>
                <a:cubicBezTo>
                  <a:pt x="4638" y="16403"/>
                  <a:pt x="4649" y="16699"/>
                  <a:pt x="4650" y="17876"/>
                </a:cubicBezTo>
                <a:lnTo>
                  <a:pt x="4650" y="19317"/>
                </a:lnTo>
                <a:lnTo>
                  <a:pt x="4557" y="19393"/>
                </a:lnTo>
                <a:cubicBezTo>
                  <a:pt x="4506" y="19435"/>
                  <a:pt x="4404" y="19541"/>
                  <a:pt x="4334" y="19626"/>
                </a:cubicBezTo>
                <a:lnTo>
                  <a:pt x="4208" y="19780"/>
                </a:lnTo>
                <a:lnTo>
                  <a:pt x="4208" y="20581"/>
                </a:lnTo>
                <a:cubicBezTo>
                  <a:pt x="4208" y="21368"/>
                  <a:pt x="4222" y="21454"/>
                  <a:pt x="4344" y="21504"/>
                </a:cubicBezTo>
                <a:cubicBezTo>
                  <a:pt x="4369" y="21514"/>
                  <a:pt x="5061" y="21523"/>
                  <a:pt x="5884" y="21524"/>
                </a:cubicBezTo>
                <a:cubicBezTo>
                  <a:pt x="7062" y="21525"/>
                  <a:pt x="7403" y="21533"/>
                  <a:pt x="7498" y="21559"/>
                </a:cubicBezTo>
                <a:cubicBezTo>
                  <a:pt x="7593" y="21586"/>
                  <a:pt x="9207" y="21600"/>
                  <a:pt x="10822" y="21600"/>
                </a:cubicBezTo>
                <a:cubicBezTo>
                  <a:pt x="12438" y="21600"/>
                  <a:pt x="14057" y="21588"/>
                  <a:pt x="14161" y="21561"/>
                </a:cubicBezTo>
                <a:cubicBezTo>
                  <a:pt x="14281" y="21530"/>
                  <a:pt x="14563" y="21524"/>
                  <a:pt x="15802" y="21524"/>
                </a:cubicBezTo>
                <a:cubicBezTo>
                  <a:pt x="17257" y="21524"/>
                  <a:pt x="17300" y="21522"/>
                  <a:pt x="17368" y="21473"/>
                </a:cubicBezTo>
                <a:cubicBezTo>
                  <a:pt x="17407" y="21445"/>
                  <a:pt x="17442" y="21414"/>
                  <a:pt x="17443" y="21404"/>
                </a:cubicBezTo>
                <a:cubicBezTo>
                  <a:pt x="17445" y="21394"/>
                  <a:pt x="17469" y="21336"/>
                  <a:pt x="17497" y="21276"/>
                </a:cubicBezTo>
                <a:cubicBezTo>
                  <a:pt x="17532" y="21200"/>
                  <a:pt x="17540" y="21083"/>
                  <a:pt x="17523" y="20903"/>
                </a:cubicBezTo>
                <a:cubicBezTo>
                  <a:pt x="17485" y="20491"/>
                  <a:pt x="17485" y="20279"/>
                  <a:pt x="17519" y="20117"/>
                </a:cubicBezTo>
                <a:cubicBezTo>
                  <a:pt x="17544" y="19995"/>
                  <a:pt x="17533" y="19946"/>
                  <a:pt x="17468" y="19844"/>
                </a:cubicBezTo>
                <a:cubicBezTo>
                  <a:pt x="17352" y="19666"/>
                  <a:pt x="17167" y="19422"/>
                  <a:pt x="17133" y="19408"/>
                </a:cubicBezTo>
                <a:cubicBezTo>
                  <a:pt x="17117" y="19401"/>
                  <a:pt x="17074" y="19351"/>
                  <a:pt x="17038" y="19296"/>
                </a:cubicBezTo>
                <a:cubicBezTo>
                  <a:pt x="16981" y="19207"/>
                  <a:pt x="16975" y="19039"/>
                  <a:pt x="16985" y="17840"/>
                </a:cubicBezTo>
                <a:cubicBezTo>
                  <a:pt x="16992" y="17095"/>
                  <a:pt x="17009" y="16456"/>
                  <a:pt x="17024" y="16422"/>
                </a:cubicBezTo>
                <a:cubicBezTo>
                  <a:pt x="17039" y="16388"/>
                  <a:pt x="17075" y="16287"/>
                  <a:pt x="17104" y="16198"/>
                </a:cubicBezTo>
                <a:cubicBezTo>
                  <a:pt x="17174" y="15980"/>
                  <a:pt x="17172" y="14852"/>
                  <a:pt x="17102" y="14630"/>
                </a:cubicBezTo>
                <a:cubicBezTo>
                  <a:pt x="17008" y="14336"/>
                  <a:pt x="17004" y="14299"/>
                  <a:pt x="16988" y="13753"/>
                </a:cubicBezTo>
                <a:cubicBezTo>
                  <a:pt x="16971" y="13218"/>
                  <a:pt x="16972" y="13212"/>
                  <a:pt x="17055" y="13212"/>
                </a:cubicBezTo>
                <a:cubicBezTo>
                  <a:pt x="17102" y="13212"/>
                  <a:pt x="17188" y="13193"/>
                  <a:pt x="17247" y="13169"/>
                </a:cubicBezTo>
                <a:cubicBezTo>
                  <a:pt x="17352" y="13127"/>
                  <a:pt x="17355" y="13127"/>
                  <a:pt x="17325" y="13175"/>
                </a:cubicBezTo>
                <a:cubicBezTo>
                  <a:pt x="17307" y="13202"/>
                  <a:pt x="17284" y="13257"/>
                  <a:pt x="17271" y="13295"/>
                </a:cubicBezTo>
                <a:cubicBezTo>
                  <a:pt x="17259" y="13333"/>
                  <a:pt x="17232" y="13369"/>
                  <a:pt x="17213" y="13377"/>
                </a:cubicBezTo>
                <a:cubicBezTo>
                  <a:pt x="17164" y="13395"/>
                  <a:pt x="17168" y="13777"/>
                  <a:pt x="17218" y="13834"/>
                </a:cubicBezTo>
                <a:cubicBezTo>
                  <a:pt x="17240" y="13860"/>
                  <a:pt x="17266" y="13912"/>
                  <a:pt x="17274" y="13951"/>
                </a:cubicBezTo>
                <a:cubicBezTo>
                  <a:pt x="17282" y="13989"/>
                  <a:pt x="17299" y="14038"/>
                  <a:pt x="17312" y="14058"/>
                </a:cubicBezTo>
                <a:cubicBezTo>
                  <a:pt x="17326" y="14079"/>
                  <a:pt x="17366" y="14151"/>
                  <a:pt x="17402" y="14220"/>
                </a:cubicBezTo>
                <a:cubicBezTo>
                  <a:pt x="17439" y="14288"/>
                  <a:pt x="17483" y="14350"/>
                  <a:pt x="17499" y="14357"/>
                </a:cubicBezTo>
                <a:cubicBezTo>
                  <a:pt x="17516" y="14364"/>
                  <a:pt x="17568" y="14419"/>
                  <a:pt x="17616" y="14481"/>
                </a:cubicBezTo>
                <a:cubicBezTo>
                  <a:pt x="17663" y="14543"/>
                  <a:pt x="17757" y="14638"/>
                  <a:pt x="17824" y="14693"/>
                </a:cubicBezTo>
                <a:cubicBezTo>
                  <a:pt x="17891" y="14748"/>
                  <a:pt x="17991" y="14832"/>
                  <a:pt x="18045" y="14880"/>
                </a:cubicBezTo>
                <a:cubicBezTo>
                  <a:pt x="18235" y="15049"/>
                  <a:pt x="18254" y="15057"/>
                  <a:pt x="18391" y="15049"/>
                </a:cubicBezTo>
                <a:cubicBezTo>
                  <a:pt x="18484" y="15043"/>
                  <a:pt x="18557" y="15015"/>
                  <a:pt x="18641" y="14950"/>
                </a:cubicBezTo>
                <a:cubicBezTo>
                  <a:pt x="18747" y="14869"/>
                  <a:pt x="18761" y="14840"/>
                  <a:pt x="18762" y="14686"/>
                </a:cubicBezTo>
                <a:cubicBezTo>
                  <a:pt x="18763" y="14566"/>
                  <a:pt x="18734" y="14467"/>
                  <a:pt x="18673" y="14366"/>
                </a:cubicBezTo>
                <a:cubicBezTo>
                  <a:pt x="18623" y="14286"/>
                  <a:pt x="18577" y="14203"/>
                  <a:pt x="18568" y="14182"/>
                </a:cubicBezTo>
                <a:cubicBezTo>
                  <a:pt x="18560" y="14162"/>
                  <a:pt x="18509" y="14041"/>
                  <a:pt x="18454" y="13915"/>
                </a:cubicBezTo>
                <a:cubicBezTo>
                  <a:pt x="18377" y="13734"/>
                  <a:pt x="18363" y="13667"/>
                  <a:pt x="18394" y="13599"/>
                </a:cubicBezTo>
                <a:cubicBezTo>
                  <a:pt x="18415" y="13552"/>
                  <a:pt x="18450" y="13506"/>
                  <a:pt x="18471" y="13498"/>
                </a:cubicBezTo>
                <a:cubicBezTo>
                  <a:pt x="18493" y="13490"/>
                  <a:pt x="18500" y="13471"/>
                  <a:pt x="18486" y="13457"/>
                </a:cubicBezTo>
                <a:cubicBezTo>
                  <a:pt x="18457" y="13428"/>
                  <a:pt x="18557" y="13366"/>
                  <a:pt x="18743" y="13299"/>
                </a:cubicBezTo>
                <a:cubicBezTo>
                  <a:pt x="18815" y="13273"/>
                  <a:pt x="18874" y="13243"/>
                  <a:pt x="18874" y="13232"/>
                </a:cubicBezTo>
                <a:cubicBezTo>
                  <a:pt x="18874" y="13221"/>
                  <a:pt x="18955" y="13212"/>
                  <a:pt x="19053" y="13212"/>
                </a:cubicBezTo>
                <a:cubicBezTo>
                  <a:pt x="19152" y="13212"/>
                  <a:pt x="19246" y="13201"/>
                  <a:pt x="19259" y="13187"/>
                </a:cubicBezTo>
                <a:cubicBezTo>
                  <a:pt x="19273" y="13173"/>
                  <a:pt x="19363" y="13163"/>
                  <a:pt x="19461" y="13163"/>
                </a:cubicBezTo>
                <a:cubicBezTo>
                  <a:pt x="19558" y="13163"/>
                  <a:pt x="19648" y="13173"/>
                  <a:pt x="19662" y="13187"/>
                </a:cubicBezTo>
                <a:cubicBezTo>
                  <a:pt x="19675" y="13201"/>
                  <a:pt x="19732" y="13212"/>
                  <a:pt x="19785" y="13212"/>
                </a:cubicBezTo>
                <a:cubicBezTo>
                  <a:pt x="19919" y="13212"/>
                  <a:pt x="20161" y="13285"/>
                  <a:pt x="20319" y="13372"/>
                </a:cubicBezTo>
                <a:cubicBezTo>
                  <a:pt x="20458" y="13449"/>
                  <a:pt x="20622" y="13712"/>
                  <a:pt x="20607" y="13834"/>
                </a:cubicBezTo>
                <a:cubicBezTo>
                  <a:pt x="20603" y="13868"/>
                  <a:pt x="20613" y="13917"/>
                  <a:pt x="20629" y="13940"/>
                </a:cubicBezTo>
                <a:cubicBezTo>
                  <a:pt x="20658" y="13981"/>
                  <a:pt x="20642" y="14190"/>
                  <a:pt x="20602" y="14294"/>
                </a:cubicBezTo>
                <a:cubicBezTo>
                  <a:pt x="20582" y="14348"/>
                  <a:pt x="20743" y="14592"/>
                  <a:pt x="20845" y="14662"/>
                </a:cubicBezTo>
                <a:cubicBezTo>
                  <a:pt x="20920" y="14713"/>
                  <a:pt x="21200" y="14721"/>
                  <a:pt x="21272" y="14674"/>
                </a:cubicBezTo>
                <a:cubicBezTo>
                  <a:pt x="21393" y="14595"/>
                  <a:pt x="21426" y="14549"/>
                  <a:pt x="21504" y="14366"/>
                </a:cubicBezTo>
                <a:cubicBezTo>
                  <a:pt x="21566" y="14221"/>
                  <a:pt x="21599" y="14035"/>
                  <a:pt x="21599" y="13850"/>
                </a:cubicBezTo>
                <a:cubicBezTo>
                  <a:pt x="21599" y="13666"/>
                  <a:pt x="21569" y="13484"/>
                  <a:pt x="21507" y="13350"/>
                </a:cubicBezTo>
                <a:cubicBezTo>
                  <a:pt x="21456" y="13240"/>
                  <a:pt x="21410" y="13139"/>
                  <a:pt x="21405" y="13126"/>
                </a:cubicBezTo>
                <a:cubicBezTo>
                  <a:pt x="21389" y="13079"/>
                  <a:pt x="21202" y="12890"/>
                  <a:pt x="21172" y="12890"/>
                </a:cubicBezTo>
                <a:cubicBezTo>
                  <a:pt x="21156" y="12890"/>
                  <a:pt x="21131" y="12869"/>
                  <a:pt x="21119" y="12845"/>
                </a:cubicBezTo>
                <a:cubicBezTo>
                  <a:pt x="21071" y="12753"/>
                  <a:pt x="20607" y="12491"/>
                  <a:pt x="20493" y="12491"/>
                </a:cubicBezTo>
                <a:cubicBezTo>
                  <a:pt x="20458" y="12491"/>
                  <a:pt x="20325" y="12460"/>
                  <a:pt x="20198" y="12422"/>
                </a:cubicBezTo>
                <a:cubicBezTo>
                  <a:pt x="19989" y="12360"/>
                  <a:pt x="19956" y="12338"/>
                  <a:pt x="19841" y="12195"/>
                </a:cubicBezTo>
                <a:lnTo>
                  <a:pt x="19713" y="12036"/>
                </a:lnTo>
                <a:lnTo>
                  <a:pt x="19841" y="11962"/>
                </a:lnTo>
                <a:cubicBezTo>
                  <a:pt x="20071" y="11829"/>
                  <a:pt x="20102" y="11683"/>
                  <a:pt x="19960" y="11403"/>
                </a:cubicBezTo>
                <a:cubicBezTo>
                  <a:pt x="19806" y="11099"/>
                  <a:pt x="19767" y="11012"/>
                  <a:pt x="19739" y="10911"/>
                </a:cubicBezTo>
                <a:cubicBezTo>
                  <a:pt x="19724" y="10856"/>
                  <a:pt x="19698" y="10799"/>
                  <a:pt x="19681" y="10786"/>
                </a:cubicBezTo>
                <a:cubicBezTo>
                  <a:pt x="19664" y="10772"/>
                  <a:pt x="19619" y="10678"/>
                  <a:pt x="19582" y="10575"/>
                </a:cubicBezTo>
                <a:cubicBezTo>
                  <a:pt x="19544" y="10472"/>
                  <a:pt x="19497" y="10368"/>
                  <a:pt x="19475" y="10343"/>
                </a:cubicBezTo>
                <a:cubicBezTo>
                  <a:pt x="19437" y="10300"/>
                  <a:pt x="19405" y="10226"/>
                  <a:pt x="19172" y="9678"/>
                </a:cubicBezTo>
                <a:cubicBezTo>
                  <a:pt x="19111" y="9535"/>
                  <a:pt x="19051" y="9412"/>
                  <a:pt x="19039" y="9405"/>
                </a:cubicBezTo>
                <a:cubicBezTo>
                  <a:pt x="19010" y="9389"/>
                  <a:pt x="18913" y="9236"/>
                  <a:pt x="18886" y="9163"/>
                </a:cubicBezTo>
                <a:cubicBezTo>
                  <a:pt x="18874" y="9132"/>
                  <a:pt x="18850" y="9108"/>
                  <a:pt x="18830" y="9108"/>
                </a:cubicBezTo>
                <a:cubicBezTo>
                  <a:pt x="18811" y="9108"/>
                  <a:pt x="18794" y="9091"/>
                  <a:pt x="18794" y="9070"/>
                </a:cubicBezTo>
                <a:cubicBezTo>
                  <a:pt x="18794" y="9050"/>
                  <a:pt x="18720" y="8939"/>
                  <a:pt x="18631" y="8824"/>
                </a:cubicBezTo>
                <a:cubicBezTo>
                  <a:pt x="18542" y="8708"/>
                  <a:pt x="18471" y="8608"/>
                  <a:pt x="18471" y="8600"/>
                </a:cubicBezTo>
                <a:cubicBezTo>
                  <a:pt x="18471" y="8591"/>
                  <a:pt x="18433" y="8535"/>
                  <a:pt x="18386" y="8474"/>
                </a:cubicBezTo>
                <a:cubicBezTo>
                  <a:pt x="18340" y="8414"/>
                  <a:pt x="18297" y="8346"/>
                  <a:pt x="18292" y="8325"/>
                </a:cubicBezTo>
                <a:cubicBezTo>
                  <a:pt x="18287" y="8303"/>
                  <a:pt x="18263" y="8272"/>
                  <a:pt x="18236" y="8256"/>
                </a:cubicBezTo>
                <a:cubicBezTo>
                  <a:pt x="18210" y="8240"/>
                  <a:pt x="18188" y="8209"/>
                  <a:pt x="18188" y="8187"/>
                </a:cubicBezTo>
                <a:cubicBezTo>
                  <a:pt x="18188" y="8166"/>
                  <a:pt x="18159" y="8122"/>
                  <a:pt x="18125" y="8092"/>
                </a:cubicBezTo>
                <a:cubicBezTo>
                  <a:pt x="18090" y="8061"/>
                  <a:pt x="18071" y="8036"/>
                  <a:pt x="18083" y="8036"/>
                </a:cubicBezTo>
                <a:cubicBezTo>
                  <a:pt x="18095" y="8036"/>
                  <a:pt x="18067" y="7990"/>
                  <a:pt x="18020" y="7932"/>
                </a:cubicBezTo>
                <a:cubicBezTo>
                  <a:pt x="17974" y="7873"/>
                  <a:pt x="17898" y="7775"/>
                  <a:pt x="17853" y="7713"/>
                </a:cubicBezTo>
                <a:cubicBezTo>
                  <a:pt x="17808" y="7652"/>
                  <a:pt x="17743" y="7563"/>
                  <a:pt x="17708" y="7516"/>
                </a:cubicBezTo>
                <a:cubicBezTo>
                  <a:pt x="17672" y="7469"/>
                  <a:pt x="17643" y="7424"/>
                  <a:pt x="17642" y="7416"/>
                </a:cubicBezTo>
                <a:cubicBezTo>
                  <a:pt x="17640" y="7384"/>
                  <a:pt x="17443" y="7190"/>
                  <a:pt x="17412" y="7190"/>
                </a:cubicBezTo>
                <a:cubicBezTo>
                  <a:pt x="17394" y="7190"/>
                  <a:pt x="17380" y="7174"/>
                  <a:pt x="17380" y="7153"/>
                </a:cubicBezTo>
                <a:cubicBezTo>
                  <a:pt x="17380" y="7133"/>
                  <a:pt x="17366" y="7116"/>
                  <a:pt x="17349" y="7116"/>
                </a:cubicBezTo>
                <a:cubicBezTo>
                  <a:pt x="17332" y="7116"/>
                  <a:pt x="17227" y="7065"/>
                  <a:pt x="17116" y="7002"/>
                </a:cubicBezTo>
                <a:cubicBezTo>
                  <a:pt x="16919" y="6891"/>
                  <a:pt x="16816" y="6849"/>
                  <a:pt x="16612" y="6799"/>
                </a:cubicBezTo>
                <a:cubicBezTo>
                  <a:pt x="16556" y="6785"/>
                  <a:pt x="16455" y="6760"/>
                  <a:pt x="16389" y="6742"/>
                </a:cubicBezTo>
                <a:cubicBezTo>
                  <a:pt x="16322" y="6724"/>
                  <a:pt x="16181" y="6704"/>
                  <a:pt x="16074" y="6696"/>
                </a:cubicBezTo>
                <a:lnTo>
                  <a:pt x="15880" y="6681"/>
                </a:lnTo>
                <a:lnTo>
                  <a:pt x="15790" y="6527"/>
                </a:lnTo>
                <a:cubicBezTo>
                  <a:pt x="15741" y="6443"/>
                  <a:pt x="15648" y="6337"/>
                  <a:pt x="15581" y="6291"/>
                </a:cubicBezTo>
                <a:cubicBezTo>
                  <a:pt x="15426" y="6184"/>
                  <a:pt x="15180" y="6071"/>
                  <a:pt x="15101" y="6071"/>
                </a:cubicBezTo>
                <a:cubicBezTo>
                  <a:pt x="15068" y="6071"/>
                  <a:pt x="15028" y="6060"/>
                  <a:pt x="15014" y="6046"/>
                </a:cubicBezTo>
                <a:cubicBezTo>
                  <a:pt x="14999" y="6031"/>
                  <a:pt x="14719" y="6022"/>
                  <a:pt x="14306" y="6022"/>
                </a:cubicBezTo>
                <a:lnTo>
                  <a:pt x="13620" y="6022"/>
                </a:lnTo>
                <a:lnTo>
                  <a:pt x="13620" y="5889"/>
                </a:lnTo>
                <a:cubicBezTo>
                  <a:pt x="13620" y="5816"/>
                  <a:pt x="13642" y="5744"/>
                  <a:pt x="13669" y="5728"/>
                </a:cubicBezTo>
                <a:cubicBezTo>
                  <a:pt x="13695" y="5711"/>
                  <a:pt x="13815" y="5698"/>
                  <a:pt x="13933" y="5698"/>
                </a:cubicBezTo>
                <a:cubicBezTo>
                  <a:pt x="14051" y="5698"/>
                  <a:pt x="14146" y="5687"/>
                  <a:pt x="14146" y="5674"/>
                </a:cubicBezTo>
                <a:cubicBezTo>
                  <a:pt x="14146" y="5660"/>
                  <a:pt x="14175" y="5648"/>
                  <a:pt x="14209" y="5648"/>
                </a:cubicBezTo>
                <a:cubicBezTo>
                  <a:pt x="14384" y="5648"/>
                  <a:pt x="14762" y="5421"/>
                  <a:pt x="14886" y="5242"/>
                </a:cubicBezTo>
                <a:cubicBezTo>
                  <a:pt x="14970" y="5120"/>
                  <a:pt x="14976" y="5073"/>
                  <a:pt x="14987" y="4268"/>
                </a:cubicBezTo>
                <a:cubicBezTo>
                  <a:pt x="15003" y="3230"/>
                  <a:pt x="14944" y="2063"/>
                  <a:pt x="14871" y="1941"/>
                </a:cubicBezTo>
                <a:cubicBezTo>
                  <a:pt x="14759" y="1753"/>
                  <a:pt x="14046" y="1269"/>
                  <a:pt x="13879" y="1269"/>
                </a:cubicBezTo>
                <a:cubicBezTo>
                  <a:pt x="13854" y="1269"/>
                  <a:pt x="13809" y="1251"/>
                  <a:pt x="13780" y="1230"/>
                </a:cubicBezTo>
                <a:cubicBezTo>
                  <a:pt x="13709" y="1177"/>
                  <a:pt x="13425" y="1095"/>
                  <a:pt x="13315" y="1095"/>
                </a:cubicBezTo>
                <a:cubicBezTo>
                  <a:pt x="13265" y="1095"/>
                  <a:pt x="13218" y="1086"/>
                  <a:pt x="13210" y="1076"/>
                </a:cubicBezTo>
                <a:cubicBezTo>
                  <a:pt x="13192" y="1051"/>
                  <a:pt x="12907" y="970"/>
                  <a:pt x="12837" y="970"/>
                </a:cubicBezTo>
                <a:cubicBezTo>
                  <a:pt x="12754" y="970"/>
                  <a:pt x="12733" y="911"/>
                  <a:pt x="12733" y="675"/>
                </a:cubicBezTo>
                <a:cubicBezTo>
                  <a:pt x="12733" y="499"/>
                  <a:pt x="12715" y="444"/>
                  <a:pt x="12645" y="374"/>
                </a:cubicBezTo>
                <a:cubicBezTo>
                  <a:pt x="12545" y="272"/>
                  <a:pt x="12457" y="225"/>
                  <a:pt x="12359" y="224"/>
                </a:cubicBezTo>
                <a:cubicBezTo>
                  <a:pt x="12320" y="224"/>
                  <a:pt x="12287" y="212"/>
                  <a:pt x="12287" y="199"/>
                </a:cubicBezTo>
                <a:cubicBezTo>
                  <a:pt x="12287" y="185"/>
                  <a:pt x="12256" y="175"/>
                  <a:pt x="12219" y="175"/>
                </a:cubicBezTo>
                <a:cubicBezTo>
                  <a:pt x="12141" y="175"/>
                  <a:pt x="11924" y="134"/>
                  <a:pt x="11731" y="84"/>
                </a:cubicBezTo>
                <a:cubicBezTo>
                  <a:pt x="11658" y="65"/>
                  <a:pt x="11536" y="49"/>
                  <a:pt x="11460" y="49"/>
                </a:cubicBezTo>
                <a:cubicBezTo>
                  <a:pt x="11384" y="49"/>
                  <a:pt x="11311" y="39"/>
                  <a:pt x="11297" y="25"/>
                </a:cubicBezTo>
                <a:cubicBezTo>
                  <a:pt x="11283" y="11"/>
                  <a:pt x="11069" y="0"/>
                  <a:pt x="10791" y="0"/>
                </a:cubicBezTo>
                <a:close/>
              </a:path>
            </a:pathLst>
          </a:custGeom>
          <a:ln w="3175">
            <a:miter lim="400000"/>
          </a:ln>
        </p:spPr>
      </p:pic>
      <p:pic>
        <p:nvPicPr>
          <p:cNvPr id="244" name="IMG_1464.jpeg" descr="IMG_1464.jpe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2202229" y="1079864"/>
            <a:ext cx="8974829" cy="1300813"/>
          </a:xfrm>
          <a:prstGeom prst="rect">
            <a:avLst/>
          </a:pr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مستطيل مستدير الزوايا"/>
          <p:cNvSpPr/>
          <p:nvPr/>
        </p:nvSpPr>
        <p:spPr>
          <a:xfrm>
            <a:off x="622623" y="521750"/>
            <a:ext cx="11479869" cy="8330610"/>
          </a:xfrm>
          <a:prstGeom prst="roundRect">
            <a:avLst>
              <a:gd name="adj" fmla="val 9993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247" name="IMG_1363.jpeg" descr="IMG_1363.jpeg"/>
          <p:cNvPicPr>
            <a:picLocks noChangeAspect="1"/>
          </p:cNvPicPr>
          <p:nvPr/>
        </p:nvPicPr>
        <p:blipFill>
          <a:blip r:embed="rId2">
            <a:extLst/>
          </a:blip>
          <a:srcRect l="17012" t="14970" r="19353" b="12020"/>
          <a:stretch>
            <a:fillRect/>
          </a:stretch>
        </p:blipFill>
        <p:spPr>
          <a:xfrm flipH="1">
            <a:off x="987260" y="2930100"/>
            <a:ext cx="3535761" cy="573683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9" h="21600" fill="norm" stroke="1" extrusionOk="0">
                <a:moveTo>
                  <a:pt x="10791" y="0"/>
                </a:moveTo>
                <a:cubicBezTo>
                  <a:pt x="10496" y="0"/>
                  <a:pt x="10308" y="10"/>
                  <a:pt x="10308" y="25"/>
                </a:cubicBezTo>
                <a:cubicBezTo>
                  <a:pt x="10308" y="39"/>
                  <a:pt x="10195" y="49"/>
                  <a:pt x="10049" y="49"/>
                </a:cubicBezTo>
                <a:cubicBezTo>
                  <a:pt x="9887" y="49"/>
                  <a:pt x="9737" y="65"/>
                  <a:pt x="9654" y="91"/>
                </a:cubicBezTo>
                <a:cubicBezTo>
                  <a:pt x="9400" y="169"/>
                  <a:pt x="9380" y="175"/>
                  <a:pt x="9268" y="175"/>
                </a:cubicBezTo>
                <a:cubicBezTo>
                  <a:pt x="9109" y="175"/>
                  <a:pt x="8771" y="340"/>
                  <a:pt x="8708" y="448"/>
                </a:cubicBezTo>
                <a:cubicBezTo>
                  <a:pt x="8680" y="496"/>
                  <a:pt x="8656" y="633"/>
                  <a:pt x="8655" y="753"/>
                </a:cubicBezTo>
                <a:lnTo>
                  <a:pt x="8650" y="970"/>
                </a:lnTo>
                <a:lnTo>
                  <a:pt x="8441" y="1033"/>
                </a:lnTo>
                <a:cubicBezTo>
                  <a:pt x="8326" y="1067"/>
                  <a:pt x="8190" y="1095"/>
                  <a:pt x="8138" y="1095"/>
                </a:cubicBezTo>
                <a:cubicBezTo>
                  <a:pt x="8087" y="1095"/>
                  <a:pt x="8044" y="1104"/>
                  <a:pt x="8044" y="1116"/>
                </a:cubicBezTo>
                <a:cubicBezTo>
                  <a:pt x="8044" y="1128"/>
                  <a:pt x="7950" y="1168"/>
                  <a:pt x="7833" y="1204"/>
                </a:cubicBezTo>
                <a:cubicBezTo>
                  <a:pt x="7558" y="1290"/>
                  <a:pt x="7429" y="1351"/>
                  <a:pt x="7156" y="1520"/>
                </a:cubicBezTo>
                <a:cubicBezTo>
                  <a:pt x="6936" y="1657"/>
                  <a:pt x="6881" y="1708"/>
                  <a:pt x="6788" y="1854"/>
                </a:cubicBezTo>
                <a:cubicBezTo>
                  <a:pt x="6692" y="2006"/>
                  <a:pt x="6615" y="2335"/>
                  <a:pt x="6626" y="2551"/>
                </a:cubicBezTo>
                <a:cubicBezTo>
                  <a:pt x="6630" y="2633"/>
                  <a:pt x="6648" y="3225"/>
                  <a:pt x="6667" y="3869"/>
                </a:cubicBezTo>
                <a:cubicBezTo>
                  <a:pt x="6686" y="4512"/>
                  <a:pt x="6708" y="5062"/>
                  <a:pt x="6718" y="5090"/>
                </a:cubicBezTo>
                <a:cubicBezTo>
                  <a:pt x="6809" y="5350"/>
                  <a:pt x="7370" y="5698"/>
                  <a:pt x="7697" y="5698"/>
                </a:cubicBezTo>
                <a:cubicBezTo>
                  <a:pt x="7749" y="5698"/>
                  <a:pt x="7844" y="5715"/>
                  <a:pt x="7908" y="5735"/>
                </a:cubicBezTo>
                <a:cubicBezTo>
                  <a:pt x="7972" y="5755"/>
                  <a:pt x="8065" y="5772"/>
                  <a:pt x="8117" y="5772"/>
                </a:cubicBezTo>
                <a:cubicBezTo>
                  <a:pt x="8202" y="5773"/>
                  <a:pt x="8210" y="5781"/>
                  <a:pt x="8199" y="5890"/>
                </a:cubicBezTo>
                <a:lnTo>
                  <a:pt x="8187" y="6008"/>
                </a:lnTo>
                <a:lnTo>
                  <a:pt x="7399" y="6023"/>
                </a:lnTo>
                <a:cubicBezTo>
                  <a:pt x="6966" y="6032"/>
                  <a:pt x="6556" y="6048"/>
                  <a:pt x="6490" y="6059"/>
                </a:cubicBezTo>
                <a:cubicBezTo>
                  <a:pt x="6171" y="6112"/>
                  <a:pt x="5900" y="6282"/>
                  <a:pt x="5775" y="6508"/>
                </a:cubicBezTo>
                <a:lnTo>
                  <a:pt x="5678" y="6681"/>
                </a:lnTo>
                <a:lnTo>
                  <a:pt x="5445" y="6696"/>
                </a:lnTo>
                <a:cubicBezTo>
                  <a:pt x="5316" y="6704"/>
                  <a:pt x="5189" y="6725"/>
                  <a:pt x="5164" y="6741"/>
                </a:cubicBezTo>
                <a:cubicBezTo>
                  <a:pt x="5139" y="6756"/>
                  <a:pt x="5088" y="6768"/>
                  <a:pt x="5050" y="6768"/>
                </a:cubicBezTo>
                <a:cubicBezTo>
                  <a:pt x="4961" y="6768"/>
                  <a:pt x="4570" y="6893"/>
                  <a:pt x="4570" y="6921"/>
                </a:cubicBezTo>
                <a:cubicBezTo>
                  <a:pt x="4570" y="6933"/>
                  <a:pt x="4552" y="6942"/>
                  <a:pt x="4531" y="6942"/>
                </a:cubicBezTo>
                <a:cubicBezTo>
                  <a:pt x="4464" y="6942"/>
                  <a:pt x="4005" y="7248"/>
                  <a:pt x="4005" y="7292"/>
                </a:cubicBezTo>
                <a:cubicBezTo>
                  <a:pt x="4005" y="7306"/>
                  <a:pt x="3964" y="7364"/>
                  <a:pt x="3915" y="7422"/>
                </a:cubicBezTo>
                <a:cubicBezTo>
                  <a:pt x="3866" y="7480"/>
                  <a:pt x="3823" y="7532"/>
                  <a:pt x="3820" y="7539"/>
                </a:cubicBezTo>
                <a:cubicBezTo>
                  <a:pt x="3818" y="7545"/>
                  <a:pt x="3778" y="7603"/>
                  <a:pt x="3733" y="7664"/>
                </a:cubicBezTo>
                <a:cubicBezTo>
                  <a:pt x="3688" y="7726"/>
                  <a:pt x="3651" y="7781"/>
                  <a:pt x="3651" y="7788"/>
                </a:cubicBezTo>
                <a:cubicBezTo>
                  <a:pt x="3651" y="7795"/>
                  <a:pt x="3613" y="7846"/>
                  <a:pt x="3566" y="7900"/>
                </a:cubicBezTo>
                <a:cubicBezTo>
                  <a:pt x="3518" y="7955"/>
                  <a:pt x="3479" y="8008"/>
                  <a:pt x="3479" y="8020"/>
                </a:cubicBezTo>
                <a:cubicBezTo>
                  <a:pt x="3479" y="8031"/>
                  <a:pt x="3430" y="8103"/>
                  <a:pt x="3372" y="8181"/>
                </a:cubicBezTo>
                <a:cubicBezTo>
                  <a:pt x="3177" y="8443"/>
                  <a:pt x="2994" y="8704"/>
                  <a:pt x="2994" y="8721"/>
                </a:cubicBezTo>
                <a:cubicBezTo>
                  <a:pt x="2994" y="8736"/>
                  <a:pt x="2963" y="8779"/>
                  <a:pt x="2722" y="9105"/>
                </a:cubicBezTo>
                <a:cubicBezTo>
                  <a:pt x="2561" y="9322"/>
                  <a:pt x="2405" y="9618"/>
                  <a:pt x="2269" y="9965"/>
                </a:cubicBezTo>
                <a:cubicBezTo>
                  <a:pt x="2242" y="10034"/>
                  <a:pt x="2203" y="10100"/>
                  <a:pt x="2184" y="10115"/>
                </a:cubicBezTo>
                <a:cubicBezTo>
                  <a:pt x="2164" y="10129"/>
                  <a:pt x="2114" y="10237"/>
                  <a:pt x="2070" y="10352"/>
                </a:cubicBezTo>
                <a:cubicBezTo>
                  <a:pt x="1983" y="10583"/>
                  <a:pt x="1832" y="10907"/>
                  <a:pt x="1777" y="10986"/>
                </a:cubicBezTo>
                <a:cubicBezTo>
                  <a:pt x="1757" y="11013"/>
                  <a:pt x="1723" y="11091"/>
                  <a:pt x="1699" y="11159"/>
                </a:cubicBezTo>
                <a:cubicBezTo>
                  <a:pt x="1675" y="11227"/>
                  <a:pt x="1625" y="11321"/>
                  <a:pt x="1588" y="11370"/>
                </a:cubicBezTo>
                <a:cubicBezTo>
                  <a:pt x="1540" y="11431"/>
                  <a:pt x="1520" y="11521"/>
                  <a:pt x="1520" y="11661"/>
                </a:cubicBezTo>
                <a:cubicBezTo>
                  <a:pt x="1520" y="11856"/>
                  <a:pt x="1525" y="11867"/>
                  <a:pt x="1641" y="11929"/>
                </a:cubicBezTo>
                <a:cubicBezTo>
                  <a:pt x="1708" y="11964"/>
                  <a:pt x="1775" y="11993"/>
                  <a:pt x="1791" y="11993"/>
                </a:cubicBezTo>
                <a:cubicBezTo>
                  <a:pt x="1837" y="11993"/>
                  <a:pt x="1828" y="12113"/>
                  <a:pt x="1782" y="12131"/>
                </a:cubicBezTo>
                <a:cubicBezTo>
                  <a:pt x="1759" y="12139"/>
                  <a:pt x="1740" y="12171"/>
                  <a:pt x="1740" y="12202"/>
                </a:cubicBezTo>
                <a:cubicBezTo>
                  <a:pt x="1740" y="12234"/>
                  <a:pt x="1709" y="12282"/>
                  <a:pt x="1670" y="12308"/>
                </a:cubicBezTo>
                <a:cubicBezTo>
                  <a:pt x="1602" y="12355"/>
                  <a:pt x="1173" y="12491"/>
                  <a:pt x="1093" y="12491"/>
                </a:cubicBezTo>
                <a:cubicBezTo>
                  <a:pt x="1071" y="12491"/>
                  <a:pt x="1054" y="12502"/>
                  <a:pt x="1054" y="12516"/>
                </a:cubicBezTo>
                <a:cubicBezTo>
                  <a:pt x="1054" y="12530"/>
                  <a:pt x="1027" y="12540"/>
                  <a:pt x="994" y="12540"/>
                </a:cubicBezTo>
                <a:cubicBezTo>
                  <a:pt x="910" y="12540"/>
                  <a:pt x="543" y="12772"/>
                  <a:pt x="363" y="12939"/>
                </a:cubicBezTo>
                <a:cubicBezTo>
                  <a:pt x="99" y="13184"/>
                  <a:pt x="0" y="13443"/>
                  <a:pt x="0" y="13897"/>
                </a:cubicBezTo>
                <a:cubicBezTo>
                  <a:pt x="-1" y="14212"/>
                  <a:pt x="83" y="14470"/>
                  <a:pt x="232" y="14602"/>
                </a:cubicBezTo>
                <a:cubicBezTo>
                  <a:pt x="331" y="14690"/>
                  <a:pt x="368" y="14704"/>
                  <a:pt x="499" y="14705"/>
                </a:cubicBezTo>
                <a:cubicBezTo>
                  <a:pt x="582" y="14706"/>
                  <a:pt x="649" y="14698"/>
                  <a:pt x="649" y="14687"/>
                </a:cubicBezTo>
                <a:cubicBezTo>
                  <a:pt x="649" y="14677"/>
                  <a:pt x="704" y="14647"/>
                  <a:pt x="768" y="14620"/>
                </a:cubicBezTo>
                <a:cubicBezTo>
                  <a:pt x="929" y="14554"/>
                  <a:pt x="974" y="14440"/>
                  <a:pt x="974" y="14104"/>
                </a:cubicBezTo>
                <a:cubicBezTo>
                  <a:pt x="974" y="13801"/>
                  <a:pt x="1034" y="13604"/>
                  <a:pt x="1175" y="13448"/>
                </a:cubicBezTo>
                <a:cubicBezTo>
                  <a:pt x="1309" y="13302"/>
                  <a:pt x="1434" y="13252"/>
                  <a:pt x="1782" y="13206"/>
                </a:cubicBezTo>
                <a:cubicBezTo>
                  <a:pt x="2300" y="13138"/>
                  <a:pt x="2787" y="13219"/>
                  <a:pt x="3042" y="13417"/>
                </a:cubicBezTo>
                <a:cubicBezTo>
                  <a:pt x="3166" y="13513"/>
                  <a:pt x="3172" y="13530"/>
                  <a:pt x="3163" y="13706"/>
                </a:cubicBezTo>
                <a:cubicBezTo>
                  <a:pt x="3156" y="13862"/>
                  <a:pt x="3104" y="14030"/>
                  <a:pt x="3008" y="14208"/>
                </a:cubicBezTo>
                <a:cubicBezTo>
                  <a:pt x="2997" y="14228"/>
                  <a:pt x="2987" y="14250"/>
                  <a:pt x="2986" y="14257"/>
                </a:cubicBezTo>
                <a:cubicBezTo>
                  <a:pt x="2986" y="14264"/>
                  <a:pt x="2961" y="14297"/>
                  <a:pt x="2931" y="14332"/>
                </a:cubicBezTo>
                <a:cubicBezTo>
                  <a:pt x="2900" y="14366"/>
                  <a:pt x="2848" y="14464"/>
                  <a:pt x="2814" y="14548"/>
                </a:cubicBezTo>
                <a:cubicBezTo>
                  <a:pt x="2760" y="14687"/>
                  <a:pt x="2760" y="14713"/>
                  <a:pt x="2819" y="14822"/>
                </a:cubicBezTo>
                <a:cubicBezTo>
                  <a:pt x="2927" y="15020"/>
                  <a:pt x="2980" y="15053"/>
                  <a:pt x="3171" y="15053"/>
                </a:cubicBezTo>
                <a:cubicBezTo>
                  <a:pt x="3305" y="15053"/>
                  <a:pt x="3354" y="15041"/>
                  <a:pt x="3418" y="14988"/>
                </a:cubicBezTo>
                <a:cubicBezTo>
                  <a:pt x="3462" y="14951"/>
                  <a:pt x="3521" y="14906"/>
                  <a:pt x="3549" y="14889"/>
                </a:cubicBezTo>
                <a:cubicBezTo>
                  <a:pt x="3577" y="14872"/>
                  <a:pt x="3600" y="14850"/>
                  <a:pt x="3600" y="14838"/>
                </a:cubicBezTo>
                <a:cubicBezTo>
                  <a:pt x="3600" y="14827"/>
                  <a:pt x="3642" y="14788"/>
                  <a:pt x="3692" y="14753"/>
                </a:cubicBezTo>
                <a:cubicBezTo>
                  <a:pt x="3817" y="14666"/>
                  <a:pt x="3862" y="14619"/>
                  <a:pt x="4005" y="14432"/>
                </a:cubicBezTo>
                <a:cubicBezTo>
                  <a:pt x="4073" y="14343"/>
                  <a:pt x="4157" y="14239"/>
                  <a:pt x="4191" y="14200"/>
                </a:cubicBezTo>
                <a:cubicBezTo>
                  <a:pt x="4226" y="14162"/>
                  <a:pt x="4261" y="14106"/>
                  <a:pt x="4269" y="14076"/>
                </a:cubicBezTo>
                <a:cubicBezTo>
                  <a:pt x="4277" y="14046"/>
                  <a:pt x="4301" y="13953"/>
                  <a:pt x="4325" y="13871"/>
                </a:cubicBezTo>
                <a:cubicBezTo>
                  <a:pt x="4408" y="13584"/>
                  <a:pt x="4415" y="13499"/>
                  <a:pt x="4356" y="13362"/>
                </a:cubicBezTo>
                <a:cubicBezTo>
                  <a:pt x="4290" y="13207"/>
                  <a:pt x="4303" y="13166"/>
                  <a:pt x="4405" y="13223"/>
                </a:cubicBezTo>
                <a:cubicBezTo>
                  <a:pt x="4443" y="13244"/>
                  <a:pt x="4510" y="13263"/>
                  <a:pt x="4553" y="13263"/>
                </a:cubicBezTo>
                <a:cubicBezTo>
                  <a:pt x="4686" y="13264"/>
                  <a:pt x="4721" y="13295"/>
                  <a:pt x="4705" y="13399"/>
                </a:cubicBezTo>
                <a:cubicBezTo>
                  <a:pt x="4697" y="13454"/>
                  <a:pt x="4674" y="13723"/>
                  <a:pt x="4654" y="13997"/>
                </a:cubicBezTo>
                <a:cubicBezTo>
                  <a:pt x="4634" y="14271"/>
                  <a:pt x="4598" y="14532"/>
                  <a:pt x="4574" y="14578"/>
                </a:cubicBezTo>
                <a:cubicBezTo>
                  <a:pt x="4551" y="14624"/>
                  <a:pt x="4530" y="14744"/>
                  <a:pt x="4526" y="14846"/>
                </a:cubicBezTo>
                <a:cubicBezTo>
                  <a:pt x="4522" y="14947"/>
                  <a:pt x="4502" y="15036"/>
                  <a:pt x="4482" y="15043"/>
                </a:cubicBezTo>
                <a:cubicBezTo>
                  <a:pt x="4432" y="15062"/>
                  <a:pt x="4439" y="15950"/>
                  <a:pt x="4490" y="15950"/>
                </a:cubicBezTo>
                <a:cubicBezTo>
                  <a:pt x="4512" y="15950"/>
                  <a:pt x="4528" y="15981"/>
                  <a:pt x="4528" y="16019"/>
                </a:cubicBezTo>
                <a:cubicBezTo>
                  <a:pt x="4528" y="16056"/>
                  <a:pt x="4556" y="16165"/>
                  <a:pt x="4589" y="16261"/>
                </a:cubicBezTo>
                <a:cubicBezTo>
                  <a:pt x="4638" y="16403"/>
                  <a:pt x="4649" y="16699"/>
                  <a:pt x="4650" y="17876"/>
                </a:cubicBezTo>
                <a:lnTo>
                  <a:pt x="4650" y="19317"/>
                </a:lnTo>
                <a:lnTo>
                  <a:pt x="4557" y="19393"/>
                </a:lnTo>
                <a:cubicBezTo>
                  <a:pt x="4506" y="19435"/>
                  <a:pt x="4404" y="19541"/>
                  <a:pt x="4334" y="19626"/>
                </a:cubicBezTo>
                <a:lnTo>
                  <a:pt x="4208" y="19780"/>
                </a:lnTo>
                <a:lnTo>
                  <a:pt x="4208" y="20581"/>
                </a:lnTo>
                <a:cubicBezTo>
                  <a:pt x="4208" y="21368"/>
                  <a:pt x="4222" y="21454"/>
                  <a:pt x="4344" y="21504"/>
                </a:cubicBezTo>
                <a:cubicBezTo>
                  <a:pt x="4369" y="21514"/>
                  <a:pt x="5061" y="21523"/>
                  <a:pt x="5884" y="21524"/>
                </a:cubicBezTo>
                <a:cubicBezTo>
                  <a:pt x="7062" y="21525"/>
                  <a:pt x="7403" y="21533"/>
                  <a:pt x="7498" y="21559"/>
                </a:cubicBezTo>
                <a:cubicBezTo>
                  <a:pt x="7593" y="21586"/>
                  <a:pt x="9207" y="21600"/>
                  <a:pt x="10822" y="21600"/>
                </a:cubicBezTo>
                <a:cubicBezTo>
                  <a:pt x="12438" y="21600"/>
                  <a:pt x="14057" y="21588"/>
                  <a:pt x="14161" y="21561"/>
                </a:cubicBezTo>
                <a:cubicBezTo>
                  <a:pt x="14281" y="21530"/>
                  <a:pt x="14563" y="21524"/>
                  <a:pt x="15802" y="21524"/>
                </a:cubicBezTo>
                <a:cubicBezTo>
                  <a:pt x="17257" y="21524"/>
                  <a:pt x="17300" y="21522"/>
                  <a:pt x="17368" y="21473"/>
                </a:cubicBezTo>
                <a:cubicBezTo>
                  <a:pt x="17407" y="21445"/>
                  <a:pt x="17442" y="21414"/>
                  <a:pt x="17443" y="21404"/>
                </a:cubicBezTo>
                <a:cubicBezTo>
                  <a:pt x="17445" y="21394"/>
                  <a:pt x="17469" y="21336"/>
                  <a:pt x="17497" y="21276"/>
                </a:cubicBezTo>
                <a:cubicBezTo>
                  <a:pt x="17532" y="21200"/>
                  <a:pt x="17540" y="21083"/>
                  <a:pt x="17523" y="20903"/>
                </a:cubicBezTo>
                <a:cubicBezTo>
                  <a:pt x="17485" y="20491"/>
                  <a:pt x="17485" y="20279"/>
                  <a:pt x="17519" y="20117"/>
                </a:cubicBezTo>
                <a:cubicBezTo>
                  <a:pt x="17544" y="19995"/>
                  <a:pt x="17533" y="19946"/>
                  <a:pt x="17468" y="19844"/>
                </a:cubicBezTo>
                <a:cubicBezTo>
                  <a:pt x="17352" y="19666"/>
                  <a:pt x="17167" y="19422"/>
                  <a:pt x="17133" y="19408"/>
                </a:cubicBezTo>
                <a:cubicBezTo>
                  <a:pt x="17117" y="19401"/>
                  <a:pt x="17074" y="19351"/>
                  <a:pt x="17038" y="19296"/>
                </a:cubicBezTo>
                <a:cubicBezTo>
                  <a:pt x="16981" y="19207"/>
                  <a:pt x="16975" y="19039"/>
                  <a:pt x="16985" y="17840"/>
                </a:cubicBezTo>
                <a:cubicBezTo>
                  <a:pt x="16992" y="17095"/>
                  <a:pt x="17009" y="16456"/>
                  <a:pt x="17024" y="16422"/>
                </a:cubicBezTo>
                <a:cubicBezTo>
                  <a:pt x="17039" y="16388"/>
                  <a:pt x="17075" y="16287"/>
                  <a:pt x="17104" y="16198"/>
                </a:cubicBezTo>
                <a:cubicBezTo>
                  <a:pt x="17174" y="15980"/>
                  <a:pt x="17172" y="14852"/>
                  <a:pt x="17102" y="14630"/>
                </a:cubicBezTo>
                <a:cubicBezTo>
                  <a:pt x="17008" y="14336"/>
                  <a:pt x="17004" y="14299"/>
                  <a:pt x="16988" y="13753"/>
                </a:cubicBezTo>
                <a:cubicBezTo>
                  <a:pt x="16971" y="13218"/>
                  <a:pt x="16972" y="13212"/>
                  <a:pt x="17055" y="13212"/>
                </a:cubicBezTo>
                <a:cubicBezTo>
                  <a:pt x="17102" y="13212"/>
                  <a:pt x="17188" y="13193"/>
                  <a:pt x="17247" y="13169"/>
                </a:cubicBezTo>
                <a:cubicBezTo>
                  <a:pt x="17352" y="13127"/>
                  <a:pt x="17355" y="13127"/>
                  <a:pt x="17325" y="13175"/>
                </a:cubicBezTo>
                <a:cubicBezTo>
                  <a:pt x="17307" y="13202"/>
                  <a:pt x="17284" y="13257"/>
                  <a:pt x="17271" y="13295"/>
                </a:cubicBezTo>
                <a:cubicBezTo>
                  <a:pt x="17259" y="13333"/>
                  <a:pt x="17232" y="13369"/>
                  <a:pt x="17213" y="13377"/>
                </a:cubicBezTo>
                <a:cubicBezTo>
                  <a:pt x="17164" y="13395"/>
                  <a:pt x="17168" y="13777"/>
                  <a:pt x="17218" y="13834"/>
                </a:cubicBezTo>
                <a:cubicBezTo>
                  <a:pt x="17240" y="13860"/>
                  <a:pt x="17266" y="13912"/>
                  <a:pt x="17274" y="13951"/>
                </a:cubicBezTo>
                <a:cubicBezTo>
                  <a:pt x="17282" y="13989"/>
                  <a:pt x="17299" y="14038"/>
                  <a:pt x="17312" y="14058"/>
                </a:cubicBezTo>
                <a:cubicBezTo>
                  <a:pt x="17326" y="14079"/>
                  <a:pt x="17366" y="14151"/>
                  <a:pt x="17402" y="14220"/>
                </a:cubicBezTo>
                <a:cubicBezTo>
                  <a:pt x="17439" y="14288"/>
                  <a:pt x="17483" y="14350"/>
                  <a:pt x="17499" y="14357"/>
                </a:cubicBezTo>
                <a:cubicBezTo>
                  <a:pt x="17516" y="14364"/>
                  <a:pt x="17568" y="14419"/>
                  <a:pt x="17616" y="14481"/>
                </a:cubicBezTo>
                <a:cubicBezTo>
                  <a:pt x="17663" y="14543"/>
                  <a:pt x="17757" y="14638"/>
                  <a:pt x="17824" y="14693"/>
                </a:cubicBezTo>
                <a:cubicBezTo>
                  <a:pt x="17891" y="14748"/>
                  <a:pt x="17991" y="14832"/>
                  <a:pt x="18045" y="14880"/>
                </a:cubicBezTo>
                <a:cubicBezTo>
                  <a:pt x="18235" y="15049"/>
                  <a:pt x="18254" y="15057"/>
                  <a:pt x="18391" y="15049"/>
                </a:cubicBezTo>
                <a:cubicBezTo>
                  <a:pt x="18484" y="15043"/>
                  <a:pt x="18557" y="15015"/>
                  <a:pt x="18641" y="14950"/>
                </a:cubicBezTo>
                <a:cubicBezTo>
                  <a:pt x="18747" y="14869"/>
                  <a:pt x="18761" y="14840"/>
                  <a:pt x="18762" y="14686"/>
                </a:cubicBezTo>
                <a:cubicBezTo>
                  <a:pt x="18763" y="14566"/>
                  <a:pt x="18734" y="14467"/>
                  <a:pt x="18673" y="14366"/>
                </a:cubicBezTo>
                <a:cubicBezTo>
                  <a:pt x="18623" y="14286"/>
                  <a:pt x="18577" y="14203"/>
                  <a:pt x="18568" y="14182"/>
                </a:cubicBezTo>
                <a:cubicBezTo>
                  <a:pt x="18560" y="14162"/>
                  <a:pt x="18509" y="14041"/>
                  <a:pt x="18454" y="13915"/>
                </a:cubicBezTo>
                <a:cubicBezTo>
                  <a:pt x="18377" y="13734"/>
                  <a:pt x="18363" y="13667"/>
                  <a:pt x="18394" y="13599"/>
                </a:cubicBezTo>
                <a:cubicBezTo>
                  <a:pt x="18415" y="13552"/>
                  <a:pt x="18450" y="13506"/>
                  <a:pt x="18471" y="13498"/>
                </a:cubicBezTo>
                <a:cubicBezTo>
                  <a:pt x="18493" y="13490"/>
                  <a:pt x="18500" y="13471"/>
                  <a:pt x="18486" y="13457"/>
                </a:cubicBezTo>
                <a:cubicBezTo>
                  <a:pt x="18457" y="13428"/>
                  <a:pt x="18557" y="13366"/>
                  <a:pt x="18743" y="13299"/>
                </a:cubicBezTo>
                <a:cubicBezTo>
                  <a:pt x="18815" y="13273"/>
                  <a:pt x="18874" y="13243"/>
                  <a:pt x="18874" y="13232"/>
                </a:cubicBezTo>
                <a:cubicBezTo>
                  <a:pt x="18874" y="13221"/>
                  <a:pt x="18955" y="13212"/>
                  <a:pt x="19053" y="13212"/>
                </a:cubicBezTo>
                <a:cubicBezTo>
                  <a:pt x="19152" y="13212"/>
                  <a:pt x="19246" y="13201"/>
                  <a:pt x="19259" y="13187"/>
                </a:cubicBezTo>
                <a:cubicBezTo>
                  <a:pt x="19273" y="13173"/>
                  <a:pt x="19363" y="13163"/>
                  <a:pt x="19461" y="13163"/>
                </a:cubicBezTo>
                <a:cubicBezTo>
                  <a:pt x="19558" y="13163"/>
                  <a:pt x="19648" y="13173"/>
                  <a:pt x="19662" y="13187"/>
                </a:cubicBezTo>
                <a:cubicBezTo>
                  <a:pt x="19675" y="13201"/>
                  <a:pt x="19732" y="13212"/>
                  <a:pt x="19785" y="13212"/>
                </a:cubicBezTo>
                <a:cubicBezTo>
                  <a:pt x="19919" y="13212"/>
                  <a:pt x="20161" y="13285"/>
                  <a:pt x="20319" y="13372"/>
                </a:cubicBezTo>
                <a:cubicBezTo>
                  <a:pt x="20458" y="13449"/>
                  <a:pt x="20622" y="13712"/>
                  <a:pt x="20607" y="13834"/>
                </a:cubicBezTo>
                <a:cubicBezTo>
                  <a:pt x="20603" y="13868"/>
                  <a:pt x="20613" y="13917"/>
                  <a:pt x="20629" y="13940"/>
                </a:cubicBezTo>
                <a:cubicBezTo>
                  <a:pt x="20658" y="13981"/>
                  <a:pt x="20642" y="14190"/>
                  <a:pt x="20602" y="14294"/>
                </a:cubicBezTo>
                <a:cubicBezTo>
                  <a:pt x="20582" y="14348"/>
                  <a:pt x="20743" y="14592"/>
                  <a:pt x="20845" y="14662"/>
                </a:cubicBezTo>
                <a:cubicBezTo>
                  <a:pt x="20920" y="14713"/>
                  <a:pt x="21200" y="14721"/>
                  <a:pt x="21272" y="14674"/>
                </a:cubicBezTo>
                <a:cubicBezTo>
                  <a:pt x="21393" y="14595"/>
                  <a:pt x="21426" y="14549"/>
                  <a:pt x="21504" y="14366"/>
                </a:cubicBezTo>
                <a:cubicBezTo>
                  <a:pt x="21566" y="14221"/>
                  <a:pt x="21599" y="14035"/>
                  <a:pt x="21599" y="13850"/>
                </a:cubicBezTo>
                <a:cubicBezTo>
                  <a:pt x="21599" y="13666"/>
                  <a:pt x="21569" y="13484"/>
                  <a:pt x="21507" y="13350"/>
                </a:cubicBezTo>
                <a:cubicBezTo>
                  <a:pt x="21456" y="13240"/>
                  <a:pt x="21410" y="13139"/>
                  <a:pt x="21405" y="13126"/>
                </a:cubicBezTo>
                <a:cubicBezTo>
                  <a:pt x="21389" y="13079"/>
                  <a:pt x="21202" y="12890"/>
                  <a:pt x="21172" y="12890"/>
                </a:cubicBezTo>
                <a:cubicBezTo>
                  <a:pt x="21156" y="12890"/>
                  <a:pt x="21131" y="12869"/>
                  <a:pt x="21119" y="12845"/>
                </a:cubicBezTo>
                <a:cubicBezTo>
                  <a:pt x="21071" y="12753"/>
                  <a:pt x="20607" y="12491"/>
                  <a:pt x="20493" y="12491"/>
                </a:cubicBezTo>
                <a:cubicBezTo>
                  <a:pt x="20458" y="12491"/>
                  <a:pt x="20325" y="12460"/>
                  <a:pt x="20198" y="12422"/>
                </a:cubicBezTo>
                <a:cubicBezTo>
                  <a:pt x="19989" y="12360"/>
                  <a:pt x="19956" y="12338"/>
                  <a:pt x="19841" y="12195"/>
                </a:cubicBezTo>
                <a:lnTo>
                  <a:pt x="19713" y="12036"/>
                </a:lnTo>
                <a:lnTo>
                  <a:pt x="19841" y="11962"/>
                </a:lnTo>
                <a:cubicBezTo>
                  <a:pt x="20071" y="11829"/>
                  <a:pt x="20102" y="11683"/>
                  <a:pt x="19960" y="11403"/>
                </a:cubicBezTo>
                <a:cubicBezTo>
                  <a:pt x="19806" y="11099"/>
                  <a:pt x="19767" y="11012"/>
                  <a:pt x="19739" y="10911"/>
                </a:cubicBezTo>
                <a:cubicBezTo>
                  <a:pt x="19724" y="10856"/>
                  <a:pt x="19698" y="10799"/>
                  <a:pt x="19681" y="10786"/>
                </a:cubicBezTo>
                <a:cubicBezTo>
                  <a:pt x="19664" y="10772"/>
                  <a:pt x="19619" y="10678"/>
                  <a:pt x="19582" y="10575"/>
                </a:cubicBezTo>
                <a:cubicBezTo>
                  <a:pt x="19544" y="10472"/>
                  <a:pt x="19497" y="10368"/>
                  <a:pt x="19475" y="10343"/>
                </a:cubicBezTo>
                <a:cubicBezTo>
                  <a:pt x="19437" y="10300"/>
                  <a:pt x="19405" y="10226"/>
                  <a:pt x="19172" y="9678"/>
                </a:cubicBezTo>
                <a:cubicBezTo>
                  <a:pt x="19111" y="9535"/>
                  <a:pt x="19051" y="9412"/>
                  <a:pt x="19039" y="9405"/>
                </a:cubicBezTo>
                <a:cubicBezTo>
                  <a:pt x="19010" y="9389"/>
                  <a:pt x="18913" y="9236"/>
                  <a:pt x="18886" y="9163"/>
                </a:cubicBezTo>
                <a:cubicBezTo>
                  <a:pt x="18874" y="9132"/>
                  <a:pt x="18850" y="9108"/>
                  <a:pt x="18830" y="9108"/>
                </a:cubicBezTo>
                <a:cubicBezTo>
                  <a:pt x="18811" y="9108"/>
                  <a:pt x="18794" y="9091"/>
                  <a:pt x="18794" y="9070"/>
                </a:cubicBezTo>
                <a:cubicBezTo>
                  <a:pt x="18794" y="9050"/>
                  <a:pt x="18720" y="8939"/>
                  <a:pt x="18631" y="8824"/>
                </a:cubicBezTo>
                <a:cubicBezTo>
                  <a:pt x="18542" y="8708"/>
                  <a:pt x="18471" y="8608"/>
                  <a:pt x="18471" y="8600"/>
                </a:cubicBezTo>
                <a:cubicBezTo>
                  <a:pt x="18471" y="8591"/>
                  <a:pt x="18433" y="8535"/>
                  <a:pt x="18386" y="8474"/>
                </a:cubicBezTo>
                <a:cubicBezTo>
                  <a:pt x="18340" y="8414"/>
                  <a:pt x="18297" y="8346"/>
                  <a:pt x="18292" y="8325"/>
                </a:cubicBezTo>
                <a:cubicBezTo>
                  <a:pt x="18287" y="8303"/>
                  <a:pt x="18263" y="8272"/>
                  <a:pt x="18236" y="8256"/>
                </a:cubicBezTo>
                <a:cubicBezTo>
                  <a:pt x="18210" y="8240"/>
                  <a:pt x="18188" y="8209"/>
                  <a:pt x="18188" y="8187"/>
                </a:cubicBezTo>
                <a:cubicBezTo>
                  <a:pt x="18188" y="8166"/>
                  <a:pt x="18159" y="8122"/>
                  <a:pt x="18125" y="8092"/>
                </a:cubicBezTo>
                <a:cubicBezTo>
                  <a:pt x="18090" y="8061"/>
                  <a:pt x="18071" y="8036"/>
                  <a:pt x="18083" y="8036"/>
                </a:cubicBezTo>
                <a:cubicBezTo>
                  <a:pt x="18095" y="8036"/>
                  <a:pt x="18067" y="7990"/>
                  <a:pt x="18020" y="7932"/>
                </a:cubicBezTo>
                <a:cubicBezTo>
                  <a:pt x="17974" y="7873"/>
                  <a:pt x="17898" y="7775"/>
                  <a:pt x="17853" y="7713"/>
                </a:cubicBezTo>
                <a:cubicBezTo>
                  <a:pt x="17808" y="7652"/>
                  <a:pt x="17743" y="7563"/>
                  <a:pt x="17708" y="7516"/>
                </a:cubicBezTo>
                <a:cubicBezTo>
                  <a:pt x="17672" y="7469"/>
                  <a:pt x="17643" y="7424"/>
                  <a:pt x="17642" y="7416"/>
                </a:cubicBezTo>
                <a:cubicBezTo>
                  <a:pt x="17640" y="7384"/>
                  <a:pt x="17443" y="7190"/>
                  <a:pt x="17412" y="7190"/>
                </a:cubicBezTo>
                <a:cubicBezTo>
                  <a:pt x="17394" y="7190"/>
                  <a:pt x="17380" y="7174"/>
                  <a:pt x="17380" y="7153"/>
                </a:cubicBezTo>
                <a:cubicBezTo>
                  <a:pt x="17380" y="7133"/>
                  <a:pt x="17366" y="7116"/>
                  <a:pt x="17349" y="7116"/>
                </a:cubicBezTo>
                <a:cubicBezTo>
                  <a:pt x="17332" y="7116"/>
                  <a:pt x="17227" y="7065"/>
                  <a:pt x="17116" y="7002"/>
                </a:cubicBezTo>
                <a:cubicBezTo>
                  <a:pt x="16919" y="6891"/>
                  <a:pt x="16816" y="6849"/>
                  <a:pt x="16612" y="6799"/>
                </a:cubicBezTo>
                <a:cubicBezTo>
                  <a:pt x="16556" y="6785"/>
                  <a:pt x="16455" y="6760"/>
                  <a:pt x="16389" y="6742"/>
                </a:cubicBezTo>
                <a:cubicBezTo>
                  <a:pt x="16322" y="6724"/>
                  <a:pt x="16181" y="6704"/>
                  <a:pt x="16074" y="6696"/>
                </a:cubicBezTo>
                <a:lnTo>
                  <a:pt x="15880" y="6681"/>
                </a:lnTo>
                <a:lnTo>
                  <a:pt x="15790" y="6527"/>
                </a:lnTo>
                <a:cubicBezTo>
                  <a:pt x="15741" y="6443"/>
                  <a:pt x="15648" y="6337"/>
                  <a:pt x="15581" y="6291"/>
                </a:cubicBezTo>
                <a:cubicBezTo>
                  <a:pt x="15426" y="6184"/>
                  <a:pt x="15180" y="6071"/>
                  <a:pt x="15101" y="6071"/>
                </a:cubicBezTo>
                <a:cubicBezTo>
                  <a:pt x="15068" y="6071"/>
                  <a:pt x="15028" y="6060"/>
                  <a:pt x="15014" y="6046"/>
                </a:cubicBezTo>
                <a:cubicBezTo>
                  <a:pt x="14999" y="6031"/>
                  <a:pt x="14719" y="6022"/>
                  <a:pt x="14306" y="6022"/>
                </a:cubicBezTo>
                <a:lnTo>
                  <a:pt x="13620" y="6022"/>
                </a:lnTo>
                <a:lnTo>
                  <a:pt x="13620" y="5889"/>
                </a:lnTo>
                <a:cubicBezTo>
                  <a:pt x="13620" y="5816"/>
                  <a:pt x="13642" y="5744"/>
                  <a:pt x="13669" y="5728"/>
                </a:cubicBezTo>
                <a:cubicBezTo>
                  <a:pt x="13695" y="5711"/>
                  <a:pt x="13815" y="5698"/>
                  <a:pt x="13933" y="5698"/>
                </a:cubicBezTo>
                <a:cubicBezTo>
                  <a:pt x="14051" y="5698"/>
                  <a:pt x="14146" y="5687"/>
                  <a:pt x="14146" y="5674"/>
                </a:cubicBezTo>
                <a:cubicBezTo>
                  <a:pt x="14146" y="5660"/>
                  <a:pt x="14175" y="5648"/>
                  <a:pt x="14209" y="5648"/>
                </a:cubicBezTo>
                <a:cubicBezTo>
                  <a:pt x="14384" y="5648"/>
                  <a:pt x="14762" y="5421"/>
                  <a:pt x="14886" y="5242"/>
                </a:cubicBezTo>
                <a:cubicBezTo>
                  <a:pt x="14970" y="5120"/>
                  <a:pt x="14976" y="5073"/>
                  <a:pt x="14987" y="4268"/>
                </a:cubicBezTo>
                <a:cubicBezTo>
                  <a:pt x="15003" y="3230"/>
                  <a:pt x="14944" y="2063"/>
                  <a:pt x="14871" y="1941"/>
                </a:cubicBezTo>
                <a:cubicBezTo>
                  <a:pt x="14759" y="1753"/>
                  <a:pt x="14046" y="1269"/>
                  <a:pt x="13879" y="1269"/>
                </a:cubicBezTo>
                <a:cubicBezTo>
                  <a:pt x="13854" y="1269"/>
                  <a:pt x="13809" y="1251"/>
                  <a:pt x="13780" y="1230"/>
                </a:cubicBezTo>
                <a:cubicBezTo>
                  <a:pt x="13709" y="1177"/>
                  <a:pt x="13425" y="1095"/>
                  <a:pt x="13315" y="1095"/>
                </a:cubicBezTo>
                <a:cubicBezTo>
                  <a:pt x="13265" y="1095"/>
                  <a:pt x="13218" y="1086"/>
                  <a:pt x="13210" y="1076"/>
                </a:cubicBezTo>
                <a:cubicBezTo>
                  <a:pt x="13192" y="1051"/>
                  <a:pt x="12907" y="970"/>
                  <a:pt x="12837" y="970"/>
                </a:cubicBezTo>
                <a:cubicBezTo>
                  <a:pt x="12754" y="970"/>
                  <a:pt x="12733" y="911"/>
                  <a:pt x="12733" y="675"/>
                </a:cubicBezTo>
                <a:cubicBezTo>
                  <a:pt x="12733" y="499"/>
                  <a:pt x="12715" y="444"/>
                  <a:pt x="12645" y="374"/>
                </a:cubicBezTo>
                <a:cubicBezTo>
                  <a:pt x="12545" y="272"/>
                  <a:pt x="12457" y="225"/>
                  <a:pt x="12359" y="224"/>
                </a:cubicBezTo>
                <a:cubicBezTo>
                  <a:pt x="12320" y="224"/>
                  <a:pt x="12287" y="212"/>
                  <a:pt x="12287" y="199"/>
                </a:cubicBezTo>
                <a:cubicBezTo>
                  <a:pt x="12287" y="185"/>
                  <a:pt x="12256" y="175"/>
                  <a:pt x="12219" y="175"/>
                </a:cubicBezTo>
                <a:cubicBezTo>
                  <a:pt x="12141" y="175"/>
                  <a:pt x="11924" y="134"/>
                  <a:pt x="11731" y="84"/>
                </a:cubicBezTo>
                <a:cubicBezTo>
                  <a:pt x="11658" y="65"/>
                  <a:pt x="11536" y="49"/>
                  <a:pt x="11460" y="49"/>
                </a:cubicBezTo>
                <a:cubicBezTo>
                  <a:pt x="11384" y="49"/>
                  <a:pt x="11311" y="39"/>
                  <a:pt x="11297" y="25"/>
                </a:cubicBezTo>
                <a:cubicBezTo>
                  <a:pt x="11283" y="11"/>
                  <a:pt x="11069" y="0"/>
                  <a:pt x="10791" y="0"/>
                </a:cubicBezTo>
                <a:close/>
              </a:path>
            </a:pathLst>
          </a:custGeom>
          <a:ln w="3175">
            <a:miter lim="400000"/>
          </a:ln>
        </p:spPr>
      </p:pic>
      <p:pic>
        <p:nvPicPr>
          <p:cNvPr id="248" name="IMG_1464.jpeg" descr="IMG_1464.jpe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202229" y="1079864"/>
            <a:ext cx="8974829" cy="1300813"/>
          </a:xfrm>
          <a:prstGeom prst="rect">
            <a:avLst/>
          </a:prstGeom>
          <a:ln w="3175">
            <a:miter lim="400000"/>
          </a:ln>
        </p:spPr>
      </p:pic>
      <p:pic>
        <p:nvPicPr>
          <p:cNvPr id="249" name="IMG_1462.jpeg" descr="IMG_1462.jpe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853800" y="2822575"/>
            <a:ext cx="6763251" cy="5506993"/>
          </a:xfrm>
          <a:prstGeom prst="rect">
            <a:avLst/>
          </a:pr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مستطيل مستدير الزوايا"/>
          <p:cNvSpPr/>
          <p:nvPr/>
        </p:nvSpPr>
        <p:spPr>
          <a:xfrm>
            <a:off x="622623" y="521750"/>
            <a:ext cx="11479869" cy="8330610"/>
          </a:xfrm>
          <a:prstGeom prst="roundRect">
            <a:avLst>
              <a:gd name="adj" fmla="val 9993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252" name="IMG_1363.jpeg" descr="IMG_1363.jpeg"/>
          <p:cNvPicPr>
            <a:picLocks noChangeAspect="1"/>
          </p:cNvPicPr>
          <p:nvPr/>
        </p:nvPicPr>
        <p:blipFill>
          <a:blip r:embed="rId2">
            <a:extLst/>
          </a:blip>
          <a:srcRect l="17012" t="14970" r="19353" b="12020"/>
          <a:stretch>
            <a:fillRect/>
          </a:stretch>
        </p:blipFill>
        <p:spPr>
          <a:xfrm flipH="1">
            <a:off x="987260" y="2930100"/>
            <a:ext cx="3535761" cy="573683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9" h="21600" fill="norm" stroke="1" extrusionOk="0">
                <a:moveTo>
                  <a:pt x="10791" y="0"/>
                </a:moveTo>
                <a:cubicBezTo>
                  <a:pt x="10496" y="0"/>
                  <a:pt x="10308" y="10"/>
                  <a:pt x="10308" y="25"/>
                </a:cubicBezTo>
                <a:cubicBezTo>
                  <a:pt x="10308" y="39"/>
                  <a:pt x="10195" y="49"/>
                  <a:pt x="10049" y="49"/>
                </a:cubicBezTo>
                <a:cubicBezTo>
                  <a:pt x="9887" y="49"/>
                  <a:pt x="9737" y="65"/>
                  <a:pt x="9654" y="91"/>
                </a:cubicBezTo>
                <a:cubicBezTo>
                  <a:pt x="9400" y="169"/>
                  <a:pt x="9380" y="175"/>
                  <a:pt x="9268" y="175"/>
                </a:cubicBezTo>
                <a:cubicBezTo>
                  <a:pt x="9109" y="175"/>
                  <a:pt x="8771" y="340"/>
                  <a:pt x="8708" y="448"/>
                </a:cubicBezTo>
                <a:cubicBezTo>
                  <a:pt x="8680" y="496"/>
                  <a:pt x="8656" y="633"/>
                  <a:pt x="8655" y="753"/>
                </a:cubicBezTo>
                <a:lnTo>
                  <a:pt x="8650" y="970"/>
                </a:lnTo>
                <a:lnTo>
                  <a:pt x="8441" y="1033"/>
                </a:lnTo>
                <a:cubicBezTo>
                  <a:pt x="8326" y="1067"/>
                  <a:pt x="8190" y="1095"/>
                  <a:pt x="8138" y="1095"/>
                </a:cubicBezTo>
                <a:cubicBezTo>
                  <a:pt x="8087" y="1095"/>
                  <a:pt x="8044" y="1104"/>
                  <a:pt x="8044" y="1116"/>
                </a:cubicBezTo>
                <a:cubicBezTo>
                  <a:pt x="8044" y="1128"/>
                  <a:pt x="7950" y="1168"/>
                  <a:pt x="7833" y="1204"/>
                </a:cubicBezTo>
                <a:cubicBezTo>
                  <a:pt x="7558" y="1290"/>
                  <a:pt x="7429" y="1351"/>
                  <a:pt x="7156" y="1520"/>
                </a:cubicBezTo>
                <a:cubicBezTo>
                  <a:pt x="6936" y="1657"/>
                  <a:pt x="6881" y="1708"/>
                  <a:pt x="6788" y="1854"/>
                </a:cubicBezTo>
                <a:cubicBezTo>
                  <a:pt x="6692" y="2006"/>
                  <a:pt x="6615" y="2335"/>
                  <a:pt x="6626" y="2551"/>
                </a:cubicBezTo>
                <a:cubicBezTo>
                  <a:pt x="6630" y="2633"/>
                  <a:pt x="6648" y="3225"/>
                  <a:pt x="6667" y="3869"/>
                </a:cubicBezTo>
                <a:cubicBezTo>
                  <a:pt x="6686" y="4512"/>
                  <a:pt x="6708" y="5062"/>
                  <a:pt x="6718" y="5090"/>
                </a:cubicBezTo>
                <a:cubicBezTo>
                  <a:pt x="6809" y="5350"/>
                  <a:pt x="7370" y="5698"/>
                  <a:pt x="7697" y="5698"/>
                </a:cubicBezTo>
                <a:cubicBezTo>
                  <a:pt x="7749" y="5698"/>
                  <a:pt x="7844" y="5715"/>
                  <a:pt x="7908" y="5735"/>
                </a:cubicBezTo>
                <a:cubicBezTo>
                  <a:pt x="7972" y="5755"/>
                  <a:pt x="8065" y="5772"/>
                  <a:pt x="8117" y="5772"/>
                </a:cubicBezTo>
                <a:cubicBezTo>
                  <a:pt x="8202" y="5773"/>
                  <a:pt x="8210" y="5781"/>
                  <a:pt x="8199" y="5890"/>
                </a:cubicBezTo>
                <a:lnTo>
                  <a:pt x="8187" y="6008"/>
                </a:lnTo>
                <a:lnTo>
                  <a:pt x="7399" y="6023"/>
                </a:lnTo>
                <a:cubicBezTo>
                  <a:pt x="6966" y="6032"/>
                  <a:pt x="6556" y="6048"/>
                  <a:pt x="6490" y="6059"/>
                </a:cubicBezTo>
                <a:cubicBezTo>
                  <a:pt x="6171" y="6112"/>
                  <a:pt x="5900" y="6282"/>
                  <a:pt x="5775" y="6508"/>
                </a:cubicBezTo>
                <a:lnTo>
                  <a:pt x="5678" y="6681"/>
                </a:lnTo>
                <a:lnTo>
                  <a:pt x="5445" y="6696"/>
                </a:lnTo>
                <a:cubicBezTo>
                  <a:pt x="5316" y="6704"/>
                  <a:pt x="5189" y="6725"/>
                  <a:pt x="5164" y="6741"/>
                </a:cubicBezTo>
                <a:cubicBezTo>
                  <a:pt x="5139" y="6756"/>
                  <a:pt x="5088" y="6768"/>
                  <a:pt x="5050" y="6768"/>
                </a:cubicBezTo>
                <a:cubicBezTo>
                  <a:pt x="4961" y="6768"/>
                  <a:pt x="4570" y="6893"/>
                  <a:pt x="4570" y="6921"/>
                </a:cubicBezTo>
                <a:cubicBezTo>
                  <a:pt x="4570" y="6933"/>
                  <a:pt x="4552" y="6942"/>
                  <a:pt x="4531" y="6942"/>
                </a:cubicBezTo>
                <a:cubicBezTo>
                  <a:pt x="4464" y="6942"/>
                  <a:pt x="4005" y="7248"/>
                  <a:pt x="4005" y="7292"/>
                </a:cubicBezTo>
                <a:cubicBezTo>
                  <a:pt x="4005" y="7306"/>
                  <a:pt x="3964" y="7364"/>
                  <a:pt x="3915" y="7422"/>
                </a:cubicBezTo>
                <a:cubicBezTo>
                  <a:pt x="3866" y="7480"/>
                  <a:pt x="3823" y="7532"/>
                  <a:pt x="3820" y="7539"/>
                </a:cubicBezTo>
                <a:cubicBezTo>
                  <a:pt x="3818" y="7545"/>
                  <a:pt x="3778" y="7603"/>
                  <a:pt x="3733" y="7664"/>
                </a:cubicBezTo>
                <a:cubicBezTo>
                  <a:pt x="3688" y="7726"/>
                  <a:pt x="3651" y="7781"/>
                  <a:pt x="3651" y="7788"/>
                </a:cubicBezTo>
                <a:cubicBezTo>
                  <a:pt x="3651" y="7795"/>
                  <a:pt x="3613" y="7846"/>
                  <a:pt x="3566" y="7900"/>
                </a:cubicBezTo>
                <a:cubicBezTo>
                  <a:pt x="3518" y="7955"/>
                  <a:pt x="3479" y="8008"/>
                  <a:pt x="3479" y="8020"/>
                </a:cubicBezTo>
                <a:cubicBezTo>
                  <a:pt x="3479" y="8031"/>
                  <a:pt x="3430" y="8103"/>
                  <a:pt x="3372" y="8181"/>
                </a:cubicBezTo>
                <a:cubicBezTo>
                  <a:pt x="3177" y="8443"/>
                  <a:pt x="2994" y="8704"/>
                  <a:pt x="2994" y="8721"/>
                </a:cubicBezTo>
                <a:cubicBezTo>
                  <a:pt x="2994" y="8736"/>
                  <a:pt x="2963" y="8779"/>
                  <a:pt x="2722" y="9105"/>
                </a:cubicBezTo>
                <a:cubicBezTo>
                  <a:pt x="2561" y="9322"/>
                  <a:pt x="2405" y="9618"/>
                  <a:pt x="2269" y="9965"/>
                </a:cubicBezTo>
                <a:cubicBezTo>
                  <a:pt x="2242" y="10034"/>
                  <a:pt x="2203" y="10100"/>
                  <a:pt x="2184" y="10115"/>
                </a:cubicBezTo>
                <a:cubicBezTo>
                  <a:pt x="2164" y="10129"/>
                  <a:pt x="2114" y="10237"/>
                  <a:pt x="2070" y="10352"/>
                </a:cubicBezTo>
                <a:cubicBezTo>
                  <a:pt x="1983" y="10583"/>
                  <a:pt x="1832" y="10907"/>
                  <a:pt x="1777" y="10986"/>
                </a:cubicBezTo>
                <a:cubicBezTo>
                  <a:pt x="1757" y="11013"/>
                  <a:pt x="1723" y="11091"/>
                  <a:pt x="1699" y="11159"/>
                </a:cubicBezTo>
                <a:cubicBezTo>
                  <a:pt x="1675" y="11227"/>
                  <a:pt x="1625" y="11321"/>
                  <a:pt x="1588" y="11370"/>
                </a:cubicBezTo>
                <a:cubicBezTo>
                  <a:pt x="1540" y="11431"/>
                  <a:pt x="1520" y="11521"/>
                  <a:pt x="1520" y="11661"/>
                </a:cubicBezTo>
                <a:cubicBezTo>
                  <a:pt x="1520" y="11856"/>
                  <a:pt x="1525" y="11867"/>
                  <a:pt x="1641" y="11929"/>
                </a:cubicBezTo>
                <a:cubicBezTo>
                  <a:pt x="1708" y="11964"/>
                  <a:pt x="1775" y="11993"/>
                  <a:pt x="1791" y="11993"/>
                </a:cubicBezTo>
                <a:cubicBezTo>
                  <a:pt x="1837" y="11993"/>
                  <a:pt x="1828" y="12113"/>
                  <a:pt x="1782" y="12131"/>
                </a:cubicBezTo>
                <a:cubicBezTo>
                  <a:pt x="1759" y="12139"/>
                  <a:pt x="1740" y="12171"/>
                  <a:pt x="1740" y="12202"/>
                </a:cubicBezTo>
                <a:cubicBezTo>
                  <a:pt x="1740" y="12234"/>
                  <a:pt x="1709" y="12282"/>
                  <a:pt x="1670" y="12308"/>
                </a:cubicBezTo>
                <a:cubicBezTo>
                  <a:pt x="1602" y="12355"/>
                  <a:pt x="1173" y="12491"/>
                  <a:pt x="1093" y="12491"/>
                </a:cubicBezTo>
                <a:cubicBezTo>
                  <a:pt x="1071" y="12491"/>
                  <a:pt x="1054" y="12502"/>
                  <a:pt x="1054" y="12516"/>
                </a:cubicBezTo>
                <a:cubicBezTo>
                  <a:pt x="1054" y="12530"/>
                  <a:pt x="1027" y="12540"/>
                  <a:pt x="994" y="12540"/>
                </a:cubicBezTo>
                <a:cubicBezTo>
                  <a:pt x="910" y="12540"/>
                  <a:pt x="543" y="12772"/>
                  <a:pt x="363" y="12939"/>
                </a:cubicBezTo>
                <a:cubicBezTo>
                  <a:pt x="99" y="13184"/>
                  <a:pt x="0" y="13443"/>
                  <a:pt x="0" y="13897"/>
                </a:cubicBezTo>
                <a:cubicBezTo>
                  <a:pt x="-1" y="14212"/>
                  <a:pt x="83" y="14470"/>
                  <a:pt x="232" y="14602"/>
                </a:cubicBezTo>
                <a:cubicBezTo>
                  <a:pt x="331" y="14690"/>
                  <a:pt x="368" y="14704"/>
                  <a:pt x="499" y="14705"/>
                </a:cubicBezTo>
                <a:cubicBezTo>
                  <a:pt x="582" y="14706"/>
                  <a:pt x="649" y="14698"/>
                  <a:pt x="649" y="14687"/>
                </a:cubicBezTo>
                <a:cubicBezTo>
                  <a:pt x="649" y="14677"/>
                  <a:pt x="704" y="14647"/>
                  <a:pt x="768" y="14620"/>
                </a:cubicBezTo>
                <a:cubicBezTo>
                  <a:pt x="929" y="14554"/>
                  <a:pt x="974" y="14440"/>
                  <a:pt x="974" y="14104"/>
                </a:cubicBezTo>
                <a:cubicBezTo>
                  <a:pt x="974" y="13801"/>
                  <a:pt x="1034" y="13604"/>
                  <a:pt x="1175" y="13448"/>
                </a:cubicBezTo>
                <a:cubicBezTo>
                  <a:pt x="1309" y="13302"/>
                  <a:pt x="1434" y="13252"/>
                  <a:pt x="1782" y="13206"/>
                </a:cubicBezTo>
                <a:cubicBezTo>
                  <a:pt x="2300" y="13138"/>
                  <a:pt x="2787" y="13219"/>
                  <a:pt x="3042" y="13417"/>
                </a:cubicBezTo>
                <a:cubicBezTo>
                  <a:pt x="3166" y="13513"/>
                  <a:pt x="3172" y="13530"/>
                  <a:pt x="3163" y="13706"/>
                </a:cubicBezTo>
                <a:cubicBezTo>
                  <a:pt x="3156" y="13862"/>
                  <a:pt x="3104" y="14030"/>
                  <a:pt x="3008" y="14208"/>
                </a:cubicBezTo>
                <a:cubicBezTo>
                  <a:pt x="2997" y="14228"/>
                  <a:pt x="2987" y="14250"/>
                  <a:pt x="2986" y="14257"/>
                </a:cubicBezTo>
                <a:cubicBezTo>
                  <a:pt x="2986" y="14264"/>
                  <a:pt x="2961" y="14297"/>
                  <a:pt x="2931" y="14332"/>
                </a:cubicBezTo>
                <a:cubicBezTo>
                  <a:pt x="2900" y="14366"/>
                  <a:pt x="2848" y="14464"/>
                  <a:pt x="2814" y="14548"/>
                </a:cubicBezTo>
                <a:cubicBezTo>
                  <a:pt x="2760" y="14687"/>
                  <a:pt x="2760" y="14713"/>
                  <a:pt x="2819" y="14822"/>
                </a:cubicBezTo>
                <a:cubicBezTo>
                  <a:pt x="2927" y="15020"/>
                  <a:pt x="2980" y="15053"/>
                  <a:pt x="3171" y="15053"/>
                </a:cubicBezTo>
                <a:cubicBezTo>
                  <a:pt x="3305" y="15053"/>
                  <a:pt x="3354" y="15041"/>
                  <a:pt x="3418" y="14988"/>
                </a:cubicBezTo>
                <a:cubicBezTo>
                  <a:pt x="3462" y="14951"/>
                  <a:pt x="3521" y="14906"/>
                  <a:pt x="3549" y="14889"/>
                </a:cubicBezTo>
                <a:cubicBezTo>
                  <a:pt x="3577" y="14872"/>
                  <a:pt x="3600" y="14850"/>
                  <a:pt x="3600" y="14838"/>
                </a:cubicBezTo>
                <a:cubicBezTo>
                  <a:pt x="3600" y="14827"/>
                  <a:pt x="3642" y="14788"/>
                  <a:pt x="3692" y="14753"/>
                </a:cubicBezTo>
                <a:cubicBezTo>
                  <a:pt x="3817" y="14666"/>
                  <a:pt x="3862" y="14619"/>
                  <a:pt x="4005" y="14432"/>
                </a:cubicBezTo>
                <a:cubicBezTo>
                  <a:pt x="4073" y="14343"/>
                  <a:pt x="4157" y="14239"/>
                  <a:pt x="4191" y="14200"/>
                </a:cubicBezTo>
                <a:cubicBezTo>
                  <a:pt x="4226" y="14162"/>
                  <a:pt x="4261" y="14106"/>
                  <a:pt x="4269" y="14076"/>
                </a:cubicBezTo>
                <a:cubicBezTo>
                  <a:pt x="4277" y="14046"/>
                  <a:pt x="4301" y="13953"/>
                  <a:pt x="4325" y="13871"/>
                </a:cubicBezTo>
                <a:cubicBezTo>
                  <a:pt x="4408" y="13584"/>
                  <a:pt x="4415" y="13499"/>
                  <a:pt x="4356" y="13362"/>
                </a:cubicBezTo>
                <a:cubicBezTo>
                  <a:pt x="4290" y="13207"/>
                  <a:pt x="4303" y="13166"/>
                  <a:pt x="4405" y="13223"/>
                </a:cubicBezTo>
                <a:cubicBezTo>
                  <a:pt x="4443" y="13244"/>
                  <a:pt x="4510" y="13263"/>
                  <a:pt x="4553" y="13263"/>
                </a:cubicBezTo>
                <a:cubicBezTo>
                  <a:pt x="4686" y="13264"/>
                  <a:pt x="4721" y="13295"/>
                  <a:pt x="4705" y="13399"/>
                </a:cubicBezTo>
                <a:cubicBezTo>
                  <a:pt x="4697" y="13454"/>
                  <a:pt x="4674" y="13723"/>
                  <a:pt x="4654" y="13997"/>
                </a:cubicBezTo>
                <a:cubicBezTo>
                  <a:pt x="4634" y="14271"/>
                  <a:pt x="4598" y="14532"/>
                  <a:pt x="4574" y="14578"/>
                </a:cubicBezTo>
                <a:cubicBezTo>
                  <a:pt x="4551" y="14624"/>
                  <a:pt x="4530" y="14744"/>
                  <a:pt x="4526" y="14846"/>
                </a:cubicBezTo>
                <a:cubicBezTo>
                  <a:pt x="4522" y="14947"/>
                  <a:pt x="4502" y="15036"/>
                  <a:pt x="4482" y="15043"/>
                </a:cubicBezTo>
                <a:cubicBezTo>
                  <a:pt x="4432" y="15062"/>
                  <a:pt x="4439" y="15950"/>
                  <a:pt x="4490" y="15950"/>
                </a:cubicBezTo>
                <a:cubicBezTo>
                  <a:pt x="4512" y="15950"/>
                  <a:pt x="4528" y="15981"/>
                  <a:pt x="4528" y="16019"/>
                </a:cubicBezTo>
                <a:cubicBezTo>
                  <a:pt x="4528" y="16056"/>
                  <a:pt x="4556" y="16165"/>
                  <a:pt x="4589" y="16261"/>
                </a:cubicBezTo>
                <a:cubicBezTo>
                  <a:pt x="4638" y="16403"/>
                  <a:pt x="4649" y="16699"/>
                  <a:pt x="4650" y="17876"/>
                </a:cubicBezTo>
                <a:lnTo>
                  <a:pt x="4650" y="19317"/>
                </a:lnTo>
                <a:lnTo>
                  <a:pt x="4557" y="19393"/>
                </a:lnTo>
                <a:cubicBezTo>
                  <a:pt x="4506" y="19435"/>
                  <a:pt x="4404" y="19541"/>
                  <a:pt x="4334" y="19626"/>
                </a:cubicBezTo>
                <a:lnTo>
                  <a:pt x="4208" y="19780"/>
                </a:lnTo>
                <a:lnTo>
                  <a:pt x="4208" y="20581"/>
                </a:lnTo>
                <a:cubicBezTo>
                  <a:pt x="4208" y="21368"/>
                  <a:pt x="4222" y="21454"/>
                  <a:pt x="4344" y="21504"/>
                </a:cubicBezTo>
                <a:cubicBezTo>
                  <a:pt x="4369" y="21514"/>
                  <a:pt x="5061" y="21523"/>
                  <a:pt x="5884" y="21524"/>
                </a:cubicBezTo>
                <a:cubicBezTo>
                  <a:pt x="7062" y="21525"/>
                  <a:pt x="7403" y="21533"/>
                  <a:pt x="7498" y="21559"/>
                </a:cubicBezTo>
                <a:cubicBezTo>
                  <a:pt x="7593" y="21586"/>
                  <a:pt x="9207" y="21600"/>
                  <a:pt x="10822" y="21600"/>
                </a:cubicBezTo>
                <a:cubicBezTo>
                  <a:pt x="12438" y="21600"/>
                  <a:pt x="14057" y="21588"/>
                  <a:pt x="14161" y="21561"/>
                </a:cubicBezTo>
                <a:cubicBezTo>
                  <a:pt x="14281" y="21530"/>
                  <a:pt x="14563" y="21524"/>
                  <a:pt x="15802" y="21524"/>
                </a:cubicBezTo>
                <a:cubicBezTo>
                  <a:pt x="17257" y="21524"/>
                  <a:pt x="17300" y="21522"/>
                  <a:pt x="17368" y="21473"/>
                </a:cubicBezTo>
                <a:cubicBezTo>
                  <a:pt x="17407" y="21445"/>
                  <a:pt x="17442" y="21414"/>
                  <a:pt x="17443" y="21404"/>
                </a:cubicBezTo>
                <a:cubicBezTo>
                  <a:pt x="17445" y="21394"/>
                  <a:pt x="17469" y="21336"/>
                  <a:pt x="17497" y="21276"/>
                </a:cubicBezTo>
                <a:cubicBezTo>
                  <a:pt x="17532" y="21200"/>
                  <a:pt x="17540" y="21083"/>
                  <a:pt x="17523" y="20903"/>
                </a:cubicBezTo>
                <a:cubicBezTo>
                  <a:pt x="17485" y="20491"/>
                  <a:pt x="17485" y="20279"/>
                  <a:pt x="17519" y="20117"/>
                </a:cubicBezTo>
                <a:cubicBezTo>
                  <a:pt x="17544" y="19995"/>
                  <a:pt x="17533" y="19946"/>
                  <a:pt x="17468" y="19844"/>
                </a:cubicBezTo>
                <a:cubicBezTo>
                  <a:pt x="17352" y="19666"/>
                  <a:pt x="17167" y="19422"/>
                  <a:pt x="17133" y="19408"/>
                </a:cubicBezTo>
                <a:cubicBezTo>
                  <a:pt x="17117" y="19401"/>
                  <a:pt x="17074" y="19351"/>
                  <a:pt x="17038" y="19296"/>
                </a:cubicBezTo>
                <a:cubicBezTo>
                  <a:pt x="16981" y="19207"/>
                  <a:pt x="16975" y="19039"/>
                  <a:pt x="16985" y="17840"/>
                </a:cubicBezTo>
                <a:cubicBezTo>
                  <a:pt x="16992" y="17095"/>
                  <a:pt x="17009" y="16456"/>
                  <a:pt x="17024" y="16422"/>
                </a:cubicBezTo>
                <a:cubicBezTo>
                  <a:pt x="17039" y="16388"/>
                  <a:pt x="17075" y="16287"/>
                  <a:pt x="17104" y="16198"/>
                </a:cubicBezTo>
                <a:cubicBezTo>
                  <a:pt x="17174" y="15980"/>
                  <a:pt x="17172" y="14852"/>
                  <a:pt x="17102" y="14630"/>
                </a:cubicBezTo>
                <a:cubicBezTo>
                  <a:pt x="17008" y="14336"/>
                  <a:pt x="17004" y="14299"/>
                  <a:pt x="16988" y="13753"/>
                </a:cubicBezTo>
                <a:cubicBezTo>
                  <a:pt x="16971" y="13218"/>
                  <a:pt x="16972" y="13212"/>
                  <a:pt x="17055" y="13212"/>
                </a:cubicBezTo>
                <a:cubicBezTo>
                  <a:pt x="17102" y="13212"/>
                  <a:pt x="17188" y="13193"/>
                  <a:pt x="17247" y="13169"/>
                </a:cubicBezTo>
                <a:cubicBezTo>
                  <a:pt x="17352" y="13127"/>
                  <a:pt x="17355" y="13127"/>
                  <a:pt x="17325" y="13175"/>
                </a:cubicBezTo>
                <a:cubicBezTo>
                  <a:pt x="17307" y="13202"/>
                  <a:pt x="17284" y="13257"/>
                  <a:pt x="17271" y="13295"/>
                </a:cubicBezTo>
                <a:cubicBezTo>
                  <a:pt x="17259" y="13333"/>
                  <a:pt x="17232" y="13369"/>
                  <a:pt x="17213" y="13377"/>
                </a:cubicBezTo>
                <a:cubicBezTo>
                  <a:pt x="17164" y="13395"/>
                  <a:pt x="17168" y="13777"/>
                  <a:pt x="17218" y="13834"/>
                </a:cubicBezTo>
                <a:cubicBezTo>
                  <a:pt x="17240" y="13860"/>
                  <a:pt x="17266" y="13912"/>
                  <a:pt x="17274" y="13951"/>
                </a:cubicBezTo>
                <a:cubicBezTo>
                  <a:pt x="17282" y="13989"/>
                  <a:pt x="17299" y="14038"/>
                  <a:pt x="17312" y="14058"/>
                </a:cubicBezTo>
                <a:cubicBezTo>
                  <a:pt x="17326" y="14079"/>
                  <a:pt x="17366" y="14151"/>
                  <a:pt x="17402" y="14220"/>
                </a:cubicBezTo>
                <a:cubicBezTo>
                  <a:pt x="17439" y="14288"/>
                  <a:pt x="17483" y="14350"/>
                  <a:pt x="17499" y="14357"/>
                </a:cubicBezTo>
                <a:cubicBezTo>
                  <a:pt x="17516" y="14364"/>
                  <a:pt x="17568" y="14419"/>
                  <a:pt x="17616" y="14481"/>
                </a:cubicBezTo>
                <a:cubicBezTo>
                  <a:pt x="17663" y="14543"/>
                  <a:pt x="17757" y="14638"/>
                  <a:pt x="17824" y="14693"/>
                </a:cubicBezTo>
                <a:cubicBezTo>
                  <a:pt x="17891" y="14748"/>
                  <a:pt x="17991" y="14832"/>
                  <a:pt x="18045" y="14880"/>
                </a:cubicBezTo>
                <a:cubicBezTo>
                  <a:pt x="18235" y="15049"/>
                  <a:pt x="18254" y="15057"/>
                  <a:pt x="18391" y="15049"/>
                </a:cubicBezTo>
                <a:cubicBezTo>
                  <a:pt x="18484" y="15043"/>
                  <a:pt x="18557" y="15015"/>
                  <a:pt x="18641" y="14950"/>
                </a:cubicBezTo>
                <a:cubicBezTo>
                  <a:pt x="18747" y="14869"/>
                  <a:pt x="18761" y="14840"/>
                  <a:pt x="18762" y="14686"/>
                </a:cubicBezTo>
                <a:cubicBezTo>
                  <a:pt x="18763" y="14566"/>
                  <a:pt x="18734" y="14467"/>
                  <a:pt x="18673" y="14366"/>
                </a:cubicBezTo>
                <a:cubicBezTo>
                  <a:pt x="18623" y="14286"/>
                  <a:pt x="18577" y="14203"/>
                  <a:pt x="18568" y="14182"/>
                </a:cubicBezTo>
                <a:cubicBezTo>
                  <a:pt x="18560" y="14162"/>
                  <a:pt x="18509" y="14041"/>
                  <a:pt x="18454" y="13915"/>
                </a:cubicBezTo>
                <a:cubicBezTo>
                  <a:pt x="18377" y="13734"/>
                  <a:pt x="18363" y="13667"/>
                  <a:pt x="18394" y="13599"/>
                </a:cubicBezTo>
                <a:cubicBezTo>
                  <a:pt x="18415" y="13552"/>
                  <a:pt x="18450" y="13506"/>
                  <a:pt x="18471" y="13498"/>
                </a:cubicBezTo>
                <a:cubicBezTo>
                  <a:pt x="18493" y="13490"/>
                  <a:pt x="18500" y="13471"/>
                  <a:pt x="18486" y="13457"/>
                </a:cubicBezTo>
                <a:cubicBezTo>
                  <a:pt x="18457" y="13428"/>
                  <a:pt x="18557" y="13366"/>
                  <a:pt x="18743" y="13299"/>
                </a:cubicBezTo>
                <a:cubicBezTo>
                  <a:pt x="18815" y="13273"/>
                  <a:pt x="18874" y="13243"/>
                  <a:pt x="18874" y="13232"/>
                </a:cubicBezTo>
                <a:cubicBezTo>
                  <a:pt x="18874" y="13221"/>
                  <a:pt x="18955" y="13212"/>
                  <a:pt x="19053" y="13212"/>
                </a:cubicBezTo>
                <a:cubicBezTo>
                  <a:pt x="19152" y="13212"/>
                  <a:pt x="19246" y="13201"/>
                  <a:pt x="19259" y="13187"/>
                </a:cubicBezTo>
                <a:cubicBezTo>
                  <a:pt x="19273" y="13173"/>
                  <a:pt x="19363" y="13163"/>
                  <a:pt x="19461" y="13163"/>
                </a:cubicBezTo>
                <a:cubicBezTo>
                  <a:pt x="19558" y="13163"/>
                  <a:pt x="19648" y="13173"/>
                  <a:pt x="19662" y="13187"/>
                </a:cubicBezTo>
                <a:cubicBezTo>
                  <a:pt x="19675" y="13201"/>
                  <a:pt x="19732" y="13212"/>
                  <a:pt x="19785" y="13212"/>
                </a:cubicBezTo>
                <a:cubicBezTo>
                  <a:pt x="19919" y="13212"/>
                  <a:pt x="20161" y="13285"/>
                  <a:pt x="20319" y="13372"/>
                </a:cubicBezTo>
                <a:cubicBezTo>
                  <a:pt x="20458" y="13449"/>
                  <a:pt x="20622" y="13712"/>
                  <a:pt x="20607" y="13834"/>
                </a:cubicBezTo>
                <a:cubicBezTo>
                  <a:pt x="20603" y="13868"/>
                  <a:pt x="20613" y="13917"/>
                  <a:pt x="20629" y="13940"/>
                </a:cubicBezTo>
                <a:cubicBezTo>
                  <a:pt x="20658" y="13981"/>
                  <a:pt x="20642" y="14190"/>
                  <a:pt x="20602" y="14294"/>
                </a:cubicBezTo>
                <a:cubicBezTo>
                  <a:pt x="20582" y="14348"/>
                  <a:pt x="20743" y="14592"/>
                  <a:pt x="20845" y="14662"/>
                </a:cubicBezTo>
                <a:cubicBezTo>
                  <a:pt x="20920" y="14713"/>
                  <a:pt x="21200" y="14721"/>
                  <a:pt x="21272" y="14674"/>
                </a:cubicBezTo>
                <a:cubicBezTo>
                  <a:pt x="21393" y="14595"/>
                  <a:pt x="21426" y="14549"/>
                  <a:pt x="21504" y="14366"/>
                </a:cubicBezTo>
                <a:cubicBezTo>
                  <a:pt x="21566" y="14221"/>
                  <a:pt x="21599" y="14035"/>
                  <a:pt x="21599" y="13850"/>
                </a:cubicBezTo>
                <a:cubicBezTo>
                  <a:pt x="21599" y="13666"/>
                  <a:pt x="21569" y="13484"/>
                  <a:pt x="21507" y="13350"/>
                </a:cubicBezTo>
                <a:cubicBezTo>
                  <a:pt x="21456" y="13240"/>
                  <a:pt x="21410" y="13139"/>
                  <a:pt x="21405" y="13126"/>
                </a:cubicBezTo>
                <a:cubicBezTo>
                  <a:pt x="21389" y="13079"/>
                  <a:pt x="21202" y="12890"/>
                  <a:pt x="21172" y="12890"/>
                </a:cubicBezTo>
                <a:cubicBezTo>
                  <a:pt x="21156" y="12890"/>
                  <a:pt x="21131" y="12869"/>
                  <a:pt x="21119" y="12845"/>
                </a:cubicBezTo>
                <a:cubicBezTo>
                  <a:pt x="21071" y="12753"/>
                  <a:pt x="20607" y="12491"/>
                  <a:pt x="20493" y="12491"/>
                </a:cubicBezTo>
                <a:cubicBezTo>
                  <a:pt x="20458" y="12491"/>
                  <a:pt x="20325" y="12460"/>
                  <a:pt x="20198" y="12422"/>
                </a:cubicBezTo>
                <a:cubicBezTo>
                  <a:pt x="19989" y="12360"/>
                  <a:pt x="19956" y="12338"/>
                  <a:pt x="19841" y="12195"/>
                </a:cubicBezTo>
                <a:lnTo>
                  <a:pt x="19713" y="12036"/>
                </a:lnTo>
                <a:lnTo>
                  <a:pt x="19841" y="11962"/>
                </a:lnTo>
                <a:cubicBezTo>
                  <a:pt x="20071" y="11829"/>
                  <a:pt x="20102" y="11683"/>
                  <a:pt x="19960" y="11403"/>
                </a:cubicBezTo>
                <a:cubicBezTo>
                  <a:pt x="19806" y="11099"/>
                  <a:pt x="19767" y="11012"/>
                  <a:pt x="19739" y="10911"/>
                </a:cubicBezTo>
                <a:cubicBezTo>
                  <a:pt x="19724" y="10856"/>
                  <a:pt x="19698" y="10799"/>
                  <a:pt x="19681" y="10786"/>
                </a:cubicBezTo>
                <a:cubicBezTo>
                  <a:pt x="19664" y="10772"/>
                  <a:pt x="19619" y="10678"/>
                  <a:pt x="19582" y="10575"/>
                </a:cubicBezTo>
                <a:cubicBezTo>
                  <a:pt x="19544" y="10472"/>
                  <a:pt x="19497" y="10368"/>
                  <a:pt x="19475" y="10343"/>
                </a:cubicBezTo>
                <a:cubicBezTo>
                  <a:pt x="19437" y="10300"/>
                  <a:pt x="19405" y="10226"/>
                  <a:pt x="19172" y="9678"/>
                </a:cubicBezTo>
                <a:cubicBezTo>
                  <a:pt x="19111" y="9535"/>
                  <a:pt x="19051" y="9412"/>
                  <a:pt x="19039" y="9405"/>
                </a:cubicBezTo>
                <a:cubicBezTo>
                  <a:pt x="19010" y="9389"/>
                  <a:pt x="18913" y="9236"/>
                  <a:pt x="18886" y="9163"/>
                </a:cubicBezTo>
                <a:cubicBezTo>
                  <a:pt x="18874" y="9132"/>
                  <a:pt x="18850" y="9108"/>
                  <a:pt x="18830" y="9108"/>
                </a:cubicBezTo>
                <a:cubicBezTo>
                  <a:pt x="18811" y="9108"/>
                  <a:pt x="18794" y="9091"/>
                  <a:pt x="18794" y="9070"/>
                </a:cubicBezTo>
                <a:cubicBezTo>
                  <a:pt x="18794" y="9050"/>
                  <a:pt x="18720" y="8939"/>
                  <a:pt x="18631" y="8824"/>
                </a:cubicBezTo>
                <a:cubicBezTo>
                  <a:pt x="18542" y="8708"/>
                  <a:pt x="18471" y="8608"/>
                  <a:pt x="18471" y="8600"/>
                </a:cubicBezTo>
                <a:cubicBezTo>
                  <a:pt x="18471" y="8591"/>
                  <a:pt x="18433" y="8535"/>
                  <a:pt x="18386" y="8474"/>
                </a:cubicBezTo>
                <a:cubicBezTo>
                  <a:pt x="18340" y="8414"/>
                  <a:pt x="18297" y="8346"/>
                  <a:pt x="18292" y="8325"/>
                </a:cubicBezTo>
                <a:cubicBezTo>
                  <a:pt x="18287" y="8303"/>
                  <a:pt x="18263" y="8272"/>
                  <a:pt x="18236" y="8256"/>
                </a:cubicBezTo>
                <a:cubicBezTo>
                  <a:pt x="18210" y="8240"/>
                  <a:pt x="18188" y="8209"/>
                  <a:pt x="18188" y="8187"/>
                </a:cubicBezTo>
                <a:cubicBezTo>
                  <a:pt x="18188" y="8166"/>
                  <a:pt x="18159" y="8122"/>
                  <a:pt x="18125" y="8092"/>
                </a:cubicBezTo>
                <a:cubicBezTo>
                  <a:pt x="18090" y="8061"/>
                  <a:pt x="18071" y="8036"/>
                  <a:pt x="18083" y="8036"/>
                </a:cubicBezTo>
                <a:cubicBezTo>
                  <a:pt x="18095" y="8036"/>
                  <a:pt x="18067" y="7990"/>
                  <a:pt x="18020" y="7932"/>
                </a:cubicBezTo>
                <a:cubicBezTo>
                  <a:pt x="17974" y="7873"/>
                  <a:pt x="17898" y="7775"/>
                  <a:pt x="17853" y="7713"/>
                </a:cubicBezTo>
                <a:cubicBezTo>
                  <a:pt x="17808" y="7652"/>
                  <a:pt x="17743" y="7563"/>
                  <a:pt x="17708" y="7516"/>
                </a:cubicBezTo>
                <a:cubicBezTo>
                  <a:pt x="17672" y="7469"/>
                  <a:pt x="17643" y="7424"/>
                  <a:pt x="17642" y="7416"/>
                </a:cubicBezTo>
                <a:cubicBezTo>
                  <a:pt x="17640" y="7384"/>
                  <a:pt x="17443" y="7190"/>
                  <a:pt x="17412" y="7190"/>
                </a:cubicBezTo>
                <a:cubicBezTo>
                  <a:pt x="17394" y="7190"/>
                  <a:pt x="17380" y="7174"/>
                  <a:pt x="17380" y="7153"/>
                </a:cubicBezTo>
                <a:cubicBezTo>
                  <a:pt x="17380" y="7133"/>
                  <a:pt x="17366" y="7116"/>
                  <a:pt x="17349" y="7116"/>
                </a:cubicBezTo>
                <a:cubicBezTo>
                  <a:pt x="17332" y="7116"/>
                  <a:pt x="17227" y="7065"/>
                  <a:pt x="17116" y="7002"/>
                </a:cubicBezTo>
                <a:cubicBezTo>
                  <a:pt x="16919" y="6891"/>
                  <a:pt x="16816" y="6849"/>
                  <a:pt x="16612" y="6799"/>
                </a:cubicBezTo>
                <a:cubicBezTo>
                  <a:pt x="16556" y="6785"/>
                  <a:pt x="16455" y="6760"/>
                  <a:pt x="16389" y="6742"/>
                </a:cubicBezTo>
                <a:cubicBezTo>
                  <a:pt x="16322" y="6724"/>
                  <a:pt x="16181" y="6704"/>
                  <a:pt x="16074" y="6696"/>
                </a:cubicBezTo>
                <a:lnTo>
                  <a:pt x="15880" y="6681"/>
                </a:lnTo>
                <a:lnTo>
                  <a:pt x="15790" y="6527"/>
                </a:lnTo>
                <a:cubicBezTo>
                  <a:pt x="15741" y="6443"/>
                  <a:pt x="15648" y="6337"/>
                  <a:pt x="15581" y="6291"/>
                </a:cubicBezTo>
                <a:cubicBezTo>
                  <a:pt x="15426" y="6184"/>
                  <a:pt x="15180" y="6071"/>
                  <a:pt x="15101" y="6071"/>
                </a:cubicBezTo>
                <a:cubicBezTo>
                  <a:pt x="15068" y="6071"/>
                  <a:pt x="15028" y="6060"/>
                  <a:pt x="15014" y="6046"/>
                </a:cubicBezTo>
                <a:cubicBezTo>
                  <a:pt x="14999" y="6031"/>
                  <a:pt x="14719" y="6022"/>
                  <a:pt x="14306" y="6022"/>
                </a:cubicBezTo>
                <a:lnTo>
                  <a:pt x="13620" y="6022"/>
                </a:lnTo>
                <a:lnTo>
                  <a:pt x="13620" y="5889"/>
                </a:lnTo>
                <a:cubicBezTo>
                  <a:pt x="13620" y="5816"/>
                  <a:pt x="13642" y="5744"/>
                  <a:pt x="13669" y="5728"/>
                </a:cubicBezTo>
                <a:cubicBezTo>
                  <a:pt x="13695" y="5711"/>
                  <a:pt x="13815" y="5698"/>
                  <a:pt x="13933" y="5698"/>
                </a:cubicBezTo>
                <a:cubicBezTo>
                  <a:pt x="14051" y="5698"/>
                  <a:pt x="14146" y="5687"/>
                  <a:pt x="14146" y="5674"/>
                </a:cubicBezTo>
                <a:cubicBezTo>
                  <a:pt x="14146" y="5660"/>
                  <a:pt x="14175" y="5648"/>
                  <a:pt x="14209" y="5648"/>
                </a:cubicBezTo>
                <a:cubicBezTo>
                  <a:pt x="14384" y="5648"/>
                  <a:pt x="14762" y="5421"/>
                  <a:pt x="14886" y="5242"/>
                </a:cubicBezTo>
                <a:cubicBezTo>
                  <a:pt x="14970" y="5120"/>
                  <a:pt x="14976" y="5073"/>
                  <a:pt x="14987" y="4268"/>
                </a:cubicBezTo>
                <a:cubicBezTo>
                  <a:pt x="15003" y="3230"/>
                  <a:pt x="14944" y="2063"/>
                  <a:pt x="14871" y="1941"/>
                </a:cubicBezTo>
                <a:cubicBezTo>
                  <a:pt x="14759" y="1753"/>
                  <a:pt x="14046" y="1269"/>
                  <a:pt x="13879" y="1269"/>
                </a:cubicBezTo>
                <a:cubicBezTo>
                  <a:pt x="13854" y="1269"/>
                  <a:pt x="13809" y="1251"/>
                  <a:pt x="13780" y="1230"/>
                </a:cubicBezTo>
                <a:cubicBezTo>
                  <a:pt x="13709" y="1177"/>
                  <a:pt x="13425" y="1095"/>
                  <a:pt x="13315" y="1095"/>
                </a:cubicBezTo>
                <a:cubicBezTo>
                  <a:pt x="13265" y="1095"/>
                  <a:pt x="13218" y="1086"/>
                  <a:pt x="13210" y="1076"/>
                </a:cubicBezTo>
                <a:cubicBezTo>
                  <a:pt x="13192" y="1051"/>
                  <a:pt x="12907" y="970"/>
                  <a:pt x="12837" y="970"/>
                </a:cubicBezTo>
                <a:cubicBezTo>
                  <a:pt x="12754" y="970"/>
                  <a:pt x="12733" y="911"/>
                  <a:pt x="12733" y="675"/>
                </a:cubicBezTo>
                <a:cubicBezTo>
                  <a:pt x="12733" y="499"/>
                  <a:pt x="12715" y="444"/>
                  <a:pt x="12645" y="374"/>
                </a:cubicBezTo>
                <a:cubicBezTo>
                  <a:pt x="12545" y="272"/>
                  <a:pt x="12457" y="225"/>
                  <a:pt x="12359" y="224"/>
                </a:cubicBezTo>
                <a:cubicBezTo>
                  <a:pt x="12320" y="224"/>
                  <a:pt x="12287" y="212"/>
                  <a:pt x="12287" y="199"/>
                </a:cubicBezTo>
                <a:cubicBezTo>
                  <a:pt x="12287" y="185"/>
                  <a:pt x="12256" y="175"/>
                  <a:pt x="12219" y="175"/>
                </a:cubicBezTo>
                <a:cubicBezTo>
                  <a:pt x="12141" y="175"/>
                  <a:pt x="11924" y="134"/>
                  <a:pt x="11731" y="84"/>
                </a:cubicBezTo>
                <a:cubicBezTo>
                  <a:pt x="11658" y="65"/>
                  <a:pt x="11536" y="49"/>
                  <a:pt x="11460" y="49"/>
                </a:cubicBezTo>
                <a:cubicBezTo>
                  <a:pt x="11384" y="49"/>
                  <a:pt x="11311" y="39"/>
                  <a:pt x="11297" y="25"/>
                </a:cubicBezTo>
                <a:cubicBezTo>
                  <a:pt x="11283" y="11"/>
                  <a:pt x="11069" y="0"/>
                  <a:pt x="10791" y="0"/>
                </a:cubicBezTo>
                <a:close/>
              </a:path>
            </a:pathLst>
          </a:custGeom>
          <a:ln w="3175">
            <a:miter lim="400000"/>
          </a:ln>
        </p:spPr>
      </p:pic>
      <p:pic>
        <p:nvPicPr>
          <p:cNvPr id="253" name="IMG_1464.jpeg" descr="IMG_1464.jpe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202229" y="1079864"/>
            <a:ext cx="8974829" cy="1300813"/>
          </a:xfrm>
          <a:prstGeom prst="rect">
            <a:avLst/>
          </a:prstGeom>
          <a:ln w="3175">
            <a:miter lim="400000"/>
          </a:ln>
        </p:spPr>
      </p:pic>
      <p:pic>
        <p:nvPicPr>
          <p:cNvPr id="254" name="IMG_1463.jpeg" descr="IMG_1463.jpe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648386" y="3355842"/>
            <a:ext cx="6802803" cy="3692145"/>
          </a:xfrm>
          <a:prstGeom prst="rect">
            <a:avLst/>
          </a:pr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دائرة"/>
          <p:cNvSpPr/>
          <p:nvPr/>
        </p:nvSpPr>
        <p:spPr>
          <a:xfrm>
            <a:off x="5616819" y="452324"/>
            <a:ext cx="6868915" cy="6868914"/>
          </a:xfrm>
          <a:prstGeom prst="ellipse">
            <a:avLst/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257" name="IMG_1367.jpeg" descr="IMG_1367.jpeg"/>
          <p:cNvPicPr>
            <a:picLocks noChangeAspect="0"/>
          </p:cNvPicPr>
          <p:nvPr/>
        </p:nvPicPr>
        <p:blipFill>
          <a:blip r:embed="rId2">
            <a:extLst/>
          </a:blip>
          <a:srcRect l="19829" t="11487" r="20421" b="11240"/>
          <a:stretch>
            <a:fillRect/>
          </a:stretch>
        </p:blipFill>
        <p:spPr>
          <a:xfrm flipH="1">
            <a:off x="288897" y="1793941"/>
            <a:ext cx="5732884" cy="736251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85" h="21598" fill="norm" stroke="1" extrusionOk="0">
                <a:moveTo>
                  <a:pt x="15194" y="0"/>
                </a:moveTo>
                <a:cubicBezTo>
                  <a:pt x="14528" y="0"/>
                  <a:pt x="14161" y="20"/>
                  <a:pt x="13984" y="66"/>
                </a:cubicBezTo>
                <a:cubicBezTo>
                  <a:pt x="13362" y="227"/>
                  <a:pt x="12831" y="456"/>
                  <a:pt x="12401" y="747"/>
                </a:cubicBezTo>
                <a:cubicBezTo>
                  <a:pt x="11706" y="1218"/>
                  <a:pt x="11342" y="1719"/>
                  <a:pt x="11073" y="2581"/>
                </a:cubicBezTo>
                <a:cubicBezTo>
                  <a:pt x="11015" y="2767"/>
                  <a:pt x="10957" y="2845"/>
                  <a:pt x="10852" y="2879"/>
                </a:cubicBezTo>
                <a:cubicBezTo>
                  <a:pt x="10733" y="2917"/>
                  <a:pt x="10708" y="2961"/>
                  <a:pt x="10708" y="3140"/>
                </a:cubicBezTo>
                <a:cubicBezTo>
                  <a:pt x="10708" y="3350"/>
                  <a:pt x="10714" y="3355"/>
                  <a:pt x="10947" y="3395"/>
                </a:cubicBezTo>
                <a:cubicBezTo>
                  <a:pt x="11150" y="3429"/>
                  <a:pt x="11188" y="3456"/>
                  <a:pt x="11204" y="3572"/>
                </a:cubicBezTo>
                <a:cubicBezTo>
                  <a:pt x="11246" y="3878"/>
                  <a:pt x="11489" y="4373"/>
                  <a:pt x="11632" y="4440"/>
                </a:cubicBezTo>
                <a:cubicBezTo>
                  <a:pt x="11766" y="4504"/>
                  <a:pt x="11777" y="4542"/>
                  <a:pt x="11786" y="5073"/>
                </a:cubicBezTo>
                <a:cubicBezTo>
                  <a:pt x="11791" y="5384"/>
                  <a:pt x="11821" y="5712"/>
                  <a:pt x="11854" y="5801"/>
                </a:cubicBezTo>
                <a:cubicBezTo>
                  <a:pt x="11933" y="6013"/>
                  <a:pt x="12251" y="6230"/>
                  <a:pt x="12648" y="6342"/>
                </a:cubicBezTo>
                <a:lnTo>
                  <a:pt x="12966" y="6432"/>
                </a:lnTo>
                <a:lnTo>
                  <a:pt x="12966" y="6679"/>
                </a:lnTo>
                <a:cubicBezTo>
                  <a:pt x="12966" y="6915"/>
                  <a:pt x="12958" y="6925"/>
                  <a:pt x="12775" y="6954"/>
                </a:cubicBezTo>
                <a:cubicBezTo>
                  <a:pt x="12670" y="6970"/>
                  <a:pt x="12312" y="6986"/>
                  <a:pt x="11980" y="6990"/>
                </a:cubicBezTo>
                <a:cubicBezTo>
                  <a:pt x="10889" y="7000"/>
                  <a:pt x="10831" y="7020"/>
                  <a:pt x="10743" y="7416"/>
                </a:cubicBezTo>
                <a:cubicBezTo>
                  <a:pt x="10711" y="7555"/>
                  <a:pt x="10654" y="7606"/>
                  <a:pt x="10420" y="7705"/>
                </a:cubicBezTo>
                <a:cubicBezTo>
                  <a:pt x="10264" y="7771"/>
                  <a:pt x="9930" y="7967"/>
                  <a:pt x="9676" y="8140"/>
                </a:cubicBezTo>
                <a:cubicBezTo>
                  <a:pt x="8447" y="8977"/>
                  <a:pt x="8253" y="9073"/>
                  <a:pt x="7700" y="9133"/>
                </a:cubicBezTo>
                <a:cubicBezTo>
                  <a:pt x="7404" y="9165"/>
                  <a:pt x="7394" y="9162"/>
                  <a:pt x="7324" y="9027"/>
                </a:cubicBezTo>
                <a:cubicBezTo>
                  <a:pt x="7258" y="8901"/>
                  <a:pt x="7219" y="8887"/>
                  <a:pt x="6887" y="8859"/>
                </a:cubicBezTo>
                <a:cubicBezTo>
                  <a:pt x="6490" y="8827"/>
                  <a:pt x="6417" y="8788"/>
                  <a:pt x="6364" y="8580"/>
                </a:cubicBezTo>
                <a:cubicBezTo>
                  <a:pt x="6244" y="8104"/>
                  <a:pt x="5938" y="6801"/>
                  <a:pt x="5846" y="6374"/>
                </a:cubicBezTo>
                <a:cubicBezTo>
                  <a:pt x="5786" y="6096"/>
                  <a:pt x="5711" y="5790"/>
                  <a:pt x="5677" y="5695"/>
                </a:cubicBezTo>
                <a:lnTo>
                  <a:pt x="5616" y="5524"/>
                </a:lnTo>
                <a:lnTo>
                  <a:pt x="5061" y="5524"/>
                </a:lnTo>
                <a:cubicBezTo>
                  <a:pt x="4757" y="5524"/>
                  <a:pt x="4393" y="5547"/>
                  <a:pt x="4253" y="5575"/>
                </a:cubicBezTo>
                <a:cubicBezTo>
                  <a:pt x="4113" y="5603"/>
                  <a:pt x="3728" y="5664"/>
                  <a:pt x="3395" y="5710"/>
                </a:cubicBezTo>
                <a:cubicBezTo>
                  <a:pt x="2186" y="5878"/>
                  <a:pt x="496" y="6126"/>
                  <a:pt x="269" y="6169"/>
                </a:cubicBezTo>
                <a:cubicBezTo>
                  <a:pt x="142" y="6193"/>
                  <a:pt x="22" y="6242"/>
                  <a:pt x="3" y="6276"/>
                </a:cubicBezTo>
                <a:cubicBezTo>
                  <a:pt x="-15" y="6311"/>
                  <a:pt x="51" y="6637"/>
                  <a:pt x="150" y="7000"/>
                </a:cubicBezTo>
                <a:cubicBezTo>
                  <a:pt x="249" y="7364"/>
                  <a:pt x="392" y="7899"/>
                  <a:pt x="467" y="8190"/>
                </a:cubicBezTo>
                <a:cubicBezTo>
                  <a:pt x="720" y="9173"/>
                  <a:pt x="795" y="9453"/>
                  <a:pt x="855" y="9637"/>
                </a:cubicBezTo>
                <a:cubicBezTo>
                  <a:pt x="888" y="9738"/>
                  <a:pt x="975" y="10071"/>
                  <a:pt x="1048" y="10374"/>
                </a:cubicBezTo>
                <a:cubicBezTo>
                  <a:pt x="1121" y="10678"/>
                  <a:pt x="1203" y="11008"/>
                  <a:pt x="1232" y="11109"/>
                </a:cubicBezTo>
                <a:cubicBezTo>
                  <a:pt x="1336" y="11480"/>
                  <a:pt x="1497" y="12087"/>
                  <a:pt x="1616" y="12557"/>
                </a:cubicBezTo>
                <a:cubicBezTo>
                  <a:pt x="1683" y="12822"/>
                  <a:pt x="1783" y="13215"/>
                  <a:pt x="1838" y="13430"/>
                </a:cubicBezTo>
                <a:cubicBezTo>
                  <a:pt x="1894" y="13645"/>
                  <a:pt x="1955" y="13890"/>
                  <a:pt x="1976" y="13973"/>
                </a:cubicBezTo>
                <a:cubicBezTo>
                  <a:pt x="1996" y="14056"/>
                  <a:pt x="2058" y="14140"/>
                  <a:pt x="2115" y="14160"/>
                </a:cubicBezTo>
                <a:cubicBezTo>
                  <a:pt x="2334" y="14239"/>
                  <a:pt x="2950" y="14315"/>
                  <a:pt x="3138" y="14288"/>
                </a:cubicBezTo>
                <a:cubicBezTo>
                  <a:pt x="3248" y="14272"/>
                  <a:pt x="3886" y="14116"/>
                  <a:pt x="4558" y="13941"/>
                </a:cubicBezTo>
                <a:cubicBezTo>
                  <a:pt x="5230" y="13767"/>
                  <a:pt x="6154" y="13527"/>
                  <a:pt x="6612" y="13409"/>
                </a:cubicBezTo>
                <a:lnTo>
                  <a:pt x="7446" y="13195"/>
                </a:lnTo>
                <a:lnTo>
                  <a:pt x="7366" y="12841"/>
                </a:lnTo>
                <a:cubicBezTo>
                  <a:pt x="7321" y="12647"/>
                  <a:pt x="7220" y="12223"/>
                  <a:pt x="7144" y="11900"/>
                </a:cubicBezTo>
                <a:cubicBezTo>
                  <a:pt x="7068" y="11578"/>
                  <a:pt x="7023" y="11284"/>
                  <a:pt x="7043" y="11246"/>
                </a:cubicBezTo>
                <a:cubicBezTo>
                  <a:pt x="7066" y="11202"/>
                  <a:pt x="7167" y="11177"/>
                  <a:pt x="7333" y="11177"/>
                </a:cubicBezTo>
                <a:cubicBezTo>
                  <a:pt x="7497" y="11177"/>
                  <a:pt x="7626" y="11148"/>
                  <a:pt x="7700" y="11092"/>
                </a:cubicBezTo>
                <a:cubicBezTo>
                  <a:pt x="7791" y="11024"/>
                  <a:pt x="8018" y="10991"/>
                  <a:pt x="8822" y="10927"/>
                </a:cubicBezTo>
                <a:cubicBezTo>
                  <a:pt x="9510" y="10873"/>
                  <a:pt x="9852" y="10862"/>
                  <a:pt x="9897" y="10895"/>
                </a:cubicBezTo>
                <a:cubicBezTo>
                  <a:pt x="9941" y="10927"/>
                  <a:pt x="9916" y="11157"/>
                  <a:pt x="9819" y="11622"/>
                </a:cubicBezTo>
                <a:cubicBezTo>
                  <a:pt x="9596" y="12691"/>
                  <a:pt x="9589" y="12810"/>
                  <a:pt x="9744" y="12906"/>
                </a:cubicBezTo>
                <a:cubicBezTo>
                  <a:pt x="9817" y="12951"/>
                  <a:pt x="9858" y="13006"/>
                  <a:pt x="9837" y="13031"/>
                </a:cubicBezTo>
                <a:cubicBezTo>
                  <a:pt x="9787" y="13089"/>
                  <a:pt x="9798" y="13875"/>
                  <a:pt x="9849" y="13935"/>
                </a:cubicBezTo>
                <a:cubicBezTo>
                  <a:pt x="9871" y="13961"/>
                  <a:pt x="9957" y="13982"/>
                  <a:pt x="10040" y="13982"/>
                </a:cubicBezTo>
                <a:cubicBezTo>
                  <a:pt x="10251" y="13982"/>
                  <a:pt x="10269" y="14025"/>
                  <a:pt x="10137" y="14221"/>
                </a:cubicBezTo>
                <a:cubicBezTo>
                  <a:pt x="9755" y="14789"/>
                  <a:pt x="9771" y="15734"/>
                  <a:pt x="10172" y="16193"/>
                </a:cubicBezTo>
                <a:cubicBezTo>
                  <a:pt x="10325" y="16369"/>
                  <a:pt x="10327" y="16381"/>
                  <a:pt x="10327" y="17541"/>
                </a:cubicBezTo>
                <a:lnTo>
                  <a:pt x="10327" y="18710"/>
                </a:lnTo>
                <a:lnTo>
                  <a:pt x="10172" y="18800"/>
                </a:lnTo>
                <a:cubicBezTo>
                  <a:pt x="10086" y="18848"/>
                  <a:pt x="9892" y="18913"/>
                  <a:pt x="9741" y="18944"/>
                </a:cubicBezTo>
                <a:lnTo>
                  <a:pt x="9468" y="18999"/>
                </a:lnTo>
                <a:lnTo>
                  <a:pt x="9468" y="19696"/>
                </a:lnTo>
                <a:lnTo>
                  <a:pt x="9468" y="20393"/>
                </a:lnTo>
                <a:lnTo>
                  <a:pt x="9851" y="20446"/>
                </a:lnTo>
                <a:cubicBezTo>
                  <a:pt x="10060" y="20475"/>
                  <a:pt x="10913" y="20597"/>
                  <a:pt x="11745" y="20718"/>
                </a:cubicBezTo>
                <a:lnTo>
                  <a:pt x="13259" y="20938"/>
                </a:lnTo>
                <a:lnTo>
                  <a:pt x="13513" y="20835"/>
                </a:lnTo>
                <a:cubicBezTo>
                  <a:pt x="13816" y="20711"/>
                  <a:pt x="13952" y="20736"/>
                  <a:pt x="13952" y="20914"/>
                </a:cubicBezTo>
                <a:lnTo>
                  <a:pt x="13952" y="21044"/>
                </a:lnTo>
                <a:lnTo>
                  <a:pt x="15654" y="21285"/>
                </a:lnTo>
                <a:cubicBezTo>
                  <a:pt x="16590" y="21417"/>
                  <a:pt x="17441" y="21544"/>
                  <a:pt x="17546" y="21567"/>
                </a:cubicBezTo>
                <a:cubicBezTo>
                  <a:pt x="17641" y="21588"/>
                  <a:pt x="17727" y="21599"/>
                  <a:pt x="17819" y="21597"/>
                </a:cubicBezTo>
                <a:cubicBezTo>
                  <a:pt x="18098" y="21591"/>
                  <a:pt x="18439" y="21463"/>
                  <a:pt x="19294" y="21088"/>
                </a:cubicBezTo>
                <a:lnTo>
                  <a:pt x="20408" y="20601"/>
                </a:lnTo>
                <a:lnTo>
                  <a:pt x="20408" y="17855"/>
                </a:lnTo>
                <a:lnTo>
                  <a:pt x="20408" y="15110"/>
                </a:lnTo>
                <a:lnTo>
                  <a:pt x="20700" y="15010"/>
                </a:lnTo>
                <a:cubicBezTo>
                  <a:pt x="20895" y="14943"/>
                  <a:pt x="21015" y="14865"/>
                  <a:pt x="21061" y="14778"/>
                </a:cubicBezTo>
                <a:cubicBezTo>
                  <a:pt x="21298" y="14325"/>
                  <a:pt x="21180" y="14023"/>
                  <a:pt x="20523" y="13400"/>
                </a:cubicBezTo>
                <a:lnTo>
                  <a:pt x="20364" y="13249"/>
                </a:lnTo>
                <a:lnTo>
                  <a:pt x="20594" y="13171"/>
                </a:lnTo>
                <a:cubicBezTo>
                  <a:pt x="20802" y="13099"/>
                  <a:pt x="20839" y="13054"/>
                  <a:pt x="20986" y="12720"/>
                </a:cubicBezTo>
                <a:cubicBezTo>
                  <a:pt x="21306" y="11993"/>
                  <a:pt x="21585" y="11127"/>
                  <a:pt x="21585" y="10860"/>
                </a:cubicBezTo>
                <a:cubicBezTo>
                  <a:pt x="21585" y="10712"/>
                  <a:pt x="21531" y="10470"/>
                  <a:pt x="21465" y="10322"/>
                </a:cubicBezTo>
                <a:cubicBezTo>
                  <a:pt x="21282" y="9907"/>
                  <a:pt x="20722" y="8915"/>
                  <a:pt x="20436" y="8496"/>
                </a:cubicBezTo>
                <a:cubicBezTo>
                  <a:pt x="20157" y="8089"/>
                  <a:pt x="20019" y="7957"/>
                  <a:pt x="19666" y="7766"/>
                </a:cubicBezTo>
                <a:cubicBezTo>
                  <a:pt x="19466" y="7657"/>
                  <a:pt x="19432" y="7609"/>
                  <a:pt x="19393" y="7384"/>
                </a:cubicBezTo>
                <a:cubicBezTo>
                  <a:pt x="19336" y="7053"/>
                  <a:pt x="19281" y="7037"/>
                  <a:pt x="18088" y="7000"/>
                </a:cubicBezTo>
                <a:lnTo>
                  <a:pt x="17166" y="6972"/>
                </a:lnTo>
                <a:lnTo>
                  <a:pt x="17166" y="6721"/>
                </a:lnTo>
                <a:lnTo>
                  <a:pt x="17166" y="6710"/>
                </a:lnTo>
                <a:cubicBezTo>
                  <a:pt x="17149" y="6686"/>
                  <a:pt x="17147" y="6666"/>
                  <a:pt x="17165" y="6649"/>
                </a:cubicBezTo>
                <a:lnTo>
                  <a:pt x="17163" y="6472"/>
                </a:lnTo>
                <a:lnTo>
                  <a:pt x="17540" y="6366"/>
                </a:lnTo>
                <a:cubicBezTo>
                  <a:pt x="18201" y="6180"/>
                  <a:pt x="18358" y="6010"/>
                  <a:pt x="18429" y="5392"/>
                </a:cubicBezTo>
                <a:cubicBezTo>
                  <a:pt x="18473" y="5014"/>
                  <a:pt x="18511" y="4937"/>
                  <a:pt x="18963" y="4348"/>
                </a:cubicBezTo>
                <a:cubicBezTo>
                  <a:pt x="19007" y="4290"/>
                  <a:pt x="19101" y="4080"/>
                  <a:pt x="19170" y="3882"/>
                </a:cubicBezTo>
                <a:cubicBezTo>
                  <a:pt x="19296" y="3524"/>
                  <a:pt x="19407" y="3409"/>
                  <a:pt x="19625" y="3409"/>
                </a:cubicBezTo>
                <a:cubicBezTo>
                  <a:pt x="19718" y="3409"/>
                  <a:pt x="19740" y="3371"/>
                  <a:pt x="19740" y="3207"/>
                </a:cubicBezTo>
                <a:cubicBezTo>
                  <a:pt x="19740" y="3045"/>
                  <a:pt x="19710" y="2992"/>
                  <a:pt x="19587" y="2934"/>
                </a:cubicBezTo>
                <a:cubicBezTo>
                  <a:pt x="19471" y="2879"/>
                  <a:pt x="19425" y="2802"/>
                  <a:pt x="19391" y="2617"/>
                </a:cubicBezTo>
                <a:cubicBezTo>
                  <a:pt x="19281" y="2008"/>
                  <a:pt x="18795" y="1272"/>
                  <a:pt x="18235" y="861"/>
                </a:cubicBezTo>
                <a:cubicBezTo>
                  <a:pt x="17812" y="551"/>
                  <a:pt x="17092" y="219"/>
                  <a:pt x="16578" y="99"/>
                </a:cubicBezTo>
                <a:cubicBezTo>
                  <a:pt x="16214" y="14"/>
                  <a:pt x="16004" y="-1"/>
                  <a:pt x="15194" y="0"/>
                </a:cubicBezTo>
                <a:close/>
              </a:path>
            </a:pathLst>
          </a:custGeom>
          <a:ln w="3175">
            <a:miter lim="400000"/>
          </a:ln>
        </p:spPr>
      </p:pic>
      <p:sp>
        <p:nvSpPr>
          <p:cNvPr id="258" name="تجميع"/>
          <p:cNvSpPr txBox="1"/>
          <p:nvPr/>
        </p:nvSpPr>
        <p:spPr>
          <a:xfrm>
            <a:off x="6002583" y="1793941"/>
            <a:ext cx="6031297" cy="452076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7093" tIns="27093" rIns="27093" bIns="27093" anchor="ctr"/>
          <a:lstStyle>
            <a:lvl1pPr>
              <a:defRPr sz="13100">
                <a:solidFill>
                  <a:srgbClr val="000000"/>
                </a:solidFill>
                <a:latin typeface="Tufuli Arabic DEMO Medium"/>
                <a:ea typeface="Tufuli Arabic DEMO Medium"/>
                <a:cs typeface="Tufuli Arabic DEMO Medium"/>
                <a:sym typeface="Tufuli Arabic DEMO Medium"/>
              </a:defRPr>
            </a:lvl1pPr>
          </a:lstStyle>
          <a:p>
            <a:pPr rtl="0">
              <a:defRPr/>
            </a:pPr>
            <a:r>
              <a:t>تفكير ناقد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مستطيل مستدير الزوايا"/>
          <p:cNvSpPr/>
          <p:nvPr/>
        </p:nvSpPr>
        <p:spPr>
          <a:xfrm>
            <a:off x="622623" y="538463"/>
            <a:ext cx="11655231" cy="8389105"/>
          </a:xfrm>
          <a:prstGeom prst="roundRect">
            <a:avLst>
              <a:gd name="adj" fmla="val 9923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261" name="IMG_1365.jpeg" descr="IMG_1365.jpeg"/>
          <p:cNvPicPr>
            <a:picLocks noChangeAspect="1"/>
          </p:cNvPicPr>
          <p:nvPr/>
        </p:nvPicPr>
        <p:blipFill>
          <a:blip r:embed="rId2">
            <a:extLst/>
          </a:blip>
          <a:srcRect l="4650" t="4277" r="3600" b="875"/>
          <a:stretch>
            <a:fillRect/>
          </a:stretch>
        </p:blipFill>
        <p:spPr>
          <a:xfrm>
            <a:off x="446653" y="5579252"/>
            <a:ext cx="3172184" cy="37741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2" h="21586" fill="norm" stroke="1" extrusionOk="0">
                <a:moveTo>
                  <a:pt x="4306" y="3"/>
                </a:moveTo>
                <a:cubicBezTo>
                  <a:pt x="3734" y="11"/>
                  <a:pt x="3285" y="39"/>
                  <a:pt x="3120" y="82"/>
                </a:cubicBezTo>
                <a:cubicBezTo>
                  <a:pt x="3009" y="111"/>
                  <a:pt x="2717" y="158"/>
                  <a:pt x="2471" y="187"/>
                </a:cubicBezTo>
                <a:cubicBezTo>
                  <a:pt x="2073" y="233"/>
                  <a:pt x="1792" y="283"/>
                  <a:pt x="692" y="504"/>
                </a:cubicBezTo>
                <a:cubicBezTo>
                  <a:pt x="255" y="592"/>
                  <a:pt x="198" y="675"/>
                  <a:pt x="193" y="1219"/>
                </a:cubicBezTo>
                <a:cubicBezTo>
                  <a:pt x="191" y="1474"/>
                  <a:pt x="142" y="1882"/>
                  <a:pt x="83" y="2127"/>
                </a:cubicBezTo>
                <a:cubicBezTo>
                  <a:pt x="-58" y="2709"/>
                  <a:pt x="-25" y="3034"/>
                  <a:pt x="218" y="3423"/>
                </a:cubicBezTo>
                <a:cubicBezTo>
                  <a:pt x="407" y="3727"/>
                  <a:pt x="407" y="3733"/>
                  <a:pt x="447" y="4738"/>
                </a:cubicBezTo>
                <a:cubicBezTo>
                  <a:pt x="485" y="5713"/>
                  <a:pt x="482" y="5754"/>
                  <a:pt x="350" y="6013"/>
                </a:cubicBezTo>
                <a:cubicBezTo>
                  <a:pt x="158" y="6389"/>
                  <a:pt x="207" y="6811"/>
                  <a:pt x="498" y="7296"/>
                </a:cubicBezTo>
                <a:lnTo>
                  <a:pt x="711" y="7650"/>
                </a:lnTo>
                <a:lnTo>
                  <a:pt x="711" y="8592"/>
                </a:lnTo>
                <a:cubicBezTo>
                  <a:pt x="711" y="9423"/>
                  <a:pt x="694" y="9560"/>
                  <a:pt x="590" y="9754"/>
                </a:cubicBezTo>
                <a:cubicBezTo>
                  <a:pt x="510" y="9902"/>
                  <a:pt x="472" y="10087"/>
                  <a:pt x="471" y="10313"/>
                </a:cubicBezTo>
                <a:cubicBezTo>
                  <a:pt x="470" y="10595"/>
                  <a:pt x="502" y="10709"/>
                  <a:pt x="678" y="11019"/>
                </a:cubicBezTo>
                <a:cubicBezTo>
                  <a:pt x="867" y="11349"/>
                  <a:pt x="889" y="11434"/>
                  <a:pt x="891" y="11820"/>
                </a:cubicBezTo>
                <a:cubicBezTo>
                  <a:pt x="893" y="12057"/>
                  <a:pt x="916" y="12477"/>
                  <a:pt x="943" y="12753"/>
                </a:cubicBezTo>
                <a:cubicBezTo>
                  <a:pt x="988" y="13229"/>
                  <a:pt x="985" y="13269"/>
                  <a:pt x="840" y="13520"/>
                </a:cubicBezTo>
                <a:cubicBezTo>
                  <a:pt x="734" y="13704"/>
                  <a:pt x="626" y="13808"/>
                  <a:pt x="490" y="13863"/>
                </a:cubicBezTo>
                <a:cubicBezTo>
                  <a:pt x="97" y="14021"/>
                  <a:pt x="83" y="14078"/>
                  <a:pt x="158" y="15225"/>
                </a:cubicBezTo>
                <a:cubicBezTo>
                  <a:pt x="195" y="15787"/>
                  <a:pt x="242" y="16848"/>
                  <a:pt x="261" y="17583"/>
                </a:cubicBezTo>
                <a:cubicBezTo>
                  <a:pt x="280" y="18318"/>
                  <a:pt x="319" y="18956"/>
                  <a:pt x="347" y="19000"/>
                </a:cubicBezTo>
                <a:cubicBezTo>
                  <a:pt x="375" y="19043"/>
                  <a:pt x="637" y="19169"/>
                  <a:pt x="929" y="19279"/>
                </a:cubicBezTo>
                <a:cubicBezTo>
                  <a:pt x="1221" y="19388"/>
                  <a:pt x="1738" y="19587"/>
                  <a:pt x="2077" y="19721"/>
                </a:cubicBezTo>
                <a:cubicBezTo>
                  <a:pt x="2417" y="19855"/>
                  <a:pt x="2707" y="19964"/>
                  <a:pt x="2721" y="19964"/>
                </a:cubicBezTo>
                <a:cubicBezTo>
                  <a:pt x="2736" y="19964"/>
                  <a:pt x="2932" y="20034"/>
                  <a:pt x="3155" y="20121"/>
                </a:cubicBezTo>
                <a:cubicBezTo>
                  <a:pt x="3379" y="20207"/>
                  <a:pt x="3804" y="20369"/>
                  <a:pt x="4101" y="20480"/>
                </a:cubicBezTo>
                <a:cubicBezTo>
                  <a:pt x="4399" y="20590"/>
                  <a:pt x="4777" y="20734"/>
                  <a:pt x="4942" y="20800"/>
                </a:cubicBezTo>
                <a:cubicBezTo>
                  <a:pt x="5107" y="20865"/>
                  <a:pt x="5636" y="21067"/>
                  <a:pt x="6115" y="21249"/>
                </a:cubicBezTo>
                <a:cubicBezTo>
                  <a:pt x="6742" y="21487"/>
                  <a:pt x="7109" y="21594"/>
                  <a:pt x="7314" y="21585"/>
                </a:cubicBezTo>
                <a:cubicBezTo>
                  <a:pt x="7382" y="21582"/>
                  <a:pt x="7432" y="21565"/>
                  <a:pt x="7468" y="21537"/>
                </a:cubicBezTo>
                <a:cubicBezTo>
                  <a:pt x="7499" y="21513"/>
                  <a:pt x="7700" y="21441"/>
                  <a:pt x="7915" y="21378"/>
                </a:cubicBezTo>
                <a:cubicBezTo>
                  <a:pt x="8130" y="21316"/>
                  <a:pt x="8414" y="21224"/>
                  <a:pt x="8546" y="21174"/>
                </a:cubicBezTo>
                <a:cubicBezTo>
                  <a:pt x="8678" y="21124"/>
                  <a:pt x="9001" y="21012"/>
                  <a:pt x="9265" y="20924"/>
                </a:cubicBezTo>
                <a:cubicBezTo>
                  <a:pt x="9887" y="20718"/>
                  <a:pt x="10425" y="20536"/>
                  <a:pt x="11279" y="20243"/>
                </a:cubicBezTo>
                <a:cubicBezTo>
                  <a:pt x="11658" y="20113"/>
                  <a:pt x="12103" y="19966"/>
                  <a:pt x="12268" y="19914"/>
                </a:cubicBezTo>
                <a:cubicBezTo>
                  <a:pt x="12433" y="19863"/>
                  <a:pt x="12906" y="19702"/>
                  <a:pt x="13319" y="19558"/>
                </a:cubicBezTo>
                <a:cubicBezTo>
                  <a:pt x="14113" y="19281"/>
                  <a:pt x="15113" y="18943"/>
                  <a:pt x="15510" y="18818"/>
                </a:cubicBezTo>
                <a:cubicBezTo>
                  <a:pt x="15641" y="18777"/>
                  <a:pt x="15883" y="18691"/>
                  <a:pt x="16049" y="18627"/>
                </a:cubicBezTo>
                <a:cubicBezTo>
                  <a:pt x="16215" y="18564"/>
                  <a:pt x="16461" y="18484"/>
                  <a:pt x="16594" y="18448"/>
                </a:cubicBezTo>
                <a:cubicBezTo>
                  <a:pt x="16726" y="18412"/>
                  <a:pt x="16994" y="18319"/>
                  <a:pt x="17192" y="18244"/>
                </a:cubicBezTo>
                <a:cubicBezTo>
                  <a:pt x="17390" y="18168"/>
                  <a:pt x="17621" y="18090"/>
                  <a:pt x="17704" y="18069"/>
                </a:cubicBezTo>
                <a:cubicBezTo>
                  <a:pt x="17787" y="18048"/>
                  <a:pt x="17991" y="17980"/>
                  <a:pt x="18157" y="17917"/>
                </a:cubicBezTo>
                <a:cubicBezTo>
                  <a:pt x="18323" y="17854"/>
                  <a:pt x="18589" y="17763"/>
                  <a:pt x="18750" y="17717"/>
                </a:cubicBezTo>
                <a:cubicBezTo>
                  <a:pt x="18910" y="17671"/>
                  <a:pt x="19179" y="17582"/>
                  <a:pt x="19348" y="17517"/>
                </a:cubicBezTo>
                <a:cubicBezTo>
                  <a:pt x="19516" y="17453"/>
                  <a:pt x="19763" y="17371"/>
                  <a:pt x="19895" y="17336"/>
                </a:cubicBezTo>
                <a:cubicBezTo>
                  <a:pt x="20027" y="17300"/>
                  <a:pt x="20161" y="17254"/>
                  <a:pt x="20194" y="17234"/>
                </a:cubicBezTo>
                <a:cubicBezTo>
                  <a:pt x="20227" y="17213"/>
                  <a:pt x="20459" y="17133"/>
                  <a:pt x="20706" y="17054"/>
                </a:cubicBezTo>
                <a:cubicBezTo>
                  <a:pt x="21454" y="16818"/>
                  <a:pt x="21431" y="16861"/>
                  <a:pt x="21491" y="15685"/>
                </a:cubicBezTo>
                <a:cubicBezTo>
                  <a:pt x="21526" y="14998"/>
                  <a:pt x="21542" y="14161"/>
                  <a:pt x="21542" y="13484"/>
                </a:cubicBezTo>
                <a:cubicBezTo>
                  <a:pt x="21542" y="12806"/>
                  <a:pt x="21523" y="12286"/>
                  <a:pt x="21488" y="12231"/>
                </a:cubicBezTo>
                <a:cubicBezTo>
                  <a:pt x="21387" y="12072"/>
                  <a:pt x="21133" y="11970"/>
                  <a:pt x="20658" y="11899"/>
                </a:cubicBezTo>
                <a:cubicBezTo>
                  <a:pt x="19968" y="11796"/>
                  <a:pt x="19984" y="11807"/>
                  <a:pt x="19984" y="11463"/>
                </a:cubicBezTo>
                <a:cubicBezTo>
                  <a:pt x="19984" y="11056"/>
                  <a:pt x="19810" y="10888"/>
                  <a:pt x="19264" y="10776"/>
                </a:cubicBezTo>
                <a:cubicBezTo>
                  <a:pt x="18437" y="10605"/>
                  <a:pt x="17151" y="10699"/>
                  <a:pt x="16728" y="10962"/>
                </a:cubicBezTo>
                <a:cubicBezTo>
                  <a:pt x="16634" y="11020"/>
                  <a:pt x="16497" y="11061"/>
                  <a:pt x="16424" y="11053"/>
                </a:cubicBezTo>
                <a:cubicBezTo>
                  <a:pt x="16296" y="11037"/>
                  <a:pt x="16254" y="10926"/>
                  <a:pt x="16149" y="10344"/>
                </a:cubicBezTo>
                <a:cubicBezTo>
                  <a:pt x="16129" y="10237"/>
                  <a:pt x="15842" y="10101"/>
                  <a:pt x="15472" y="10024"/>
                </a:cubicBezTo>
                <a:cubicBezTo>
                  <a:pt x="15151" y="9958"/>
                  <a:pt x="14903" y="9943"/>
                  <a:pt x="14410" y="9965"/>
                </a:cubicBezTo>
                <a:cubicBezTo>
                  <a:pt x="13614" y="10001"/>
                  <a:pt x="13269" y="10070"/>
                  <a:pt x="13060" y="10233"/>
                </a:cubicBezTo>
                <a:cubicBezTo>
                  <a:pt x="12914" y="10347"/>
                  <a:pt x="12898" y="10393"/>
                  <a:pt x="12898" y="10708"/>
                </a:cubicBezTo>
                <a:lnTo>
                  <a:pt x="12898" y="11057"/>
                </a:lnTo>
                <a:lnTo>
                  <a:pt x="12615" y="10935"/>
                </a:lnTo>
                <a:cubicBezTo>
                  <a:pt x="12435" y="10857"/>
                  <a:pt x="12125" y="10789"/>
                  <a:pt x="11775" y="10751"/>
                </a:cubicBezTo>
                <a:lnTo>
                  <a:pt x="11219" y="10692"/>
                </a:lnTo>
                <a:lnTo>
                  <a:pt x="11214" y="9196"/>
                </a:lnTo>
                <a:cubicBezTo>
                  <a:pt x="11210" y="7681"/>
                  <a:pt x="11194" y="6592"/>
                  <a:pt x="11122" y="2724"/>
                </a:cubicBezTo>
                <a:lnTo>
                  <a:pt x="11085" y="582"/>
                </a:lnTo>
                <a:lnTo>
                  <a:pt x="10926" y="436"/>
                </a:lnTo>
                <a:cubicBezTo>
                  <a:pt x="10729" y="255"/>
                  <a:pt x="10385" y="211"/>
                  <a:pt x="8667" y="141"/>
                </a:cubicBezTo>
                <a:cubicBezTo>
                  <a:pt x="8006" y="114"/>
                  <a:pt x="6910" y="66"/>
                  <a:pt x="6233" y="34"/>
                </a:cubicBezTo>
                <a:cubicBezTo>
                  <a:pt x="5573" y="4"/>
                  <a:pt x="4879" y="-6"/>
                  <a:pt x="4306" y="3"/>
                </a:cubicBezTo>
                <a:close/>
              </a:path>
            </a:pathLst>
          </a:custGeom>
          <a:ln w="3175">
            <a:miter lim="400000"/>
          </a:ln>
          <a:effectLst>
            <a:outerShdw sx="100000" sy="100000" kx="0" ky="0" algn="b" rotWithShape="0" blurRad="190500" dist="12700" dir="5400000">
              <a:srgbClr val="000000"/>
            </a:outerShdw>
          </a:effectLst>
        </p:spPr>
      </p:pic>
      <p:pic>
        <p:nvPicPr>
          <p:cNvPr id="262" name="IMG_2869.jpeg" descr="IMG_2869.jpeg"/>
          <p:cNvPicPr>
            <a:picLocks noChangeAspect="0"/>
          </p:cNvPicPr>
          <p:nvPr/>
        </p:nvPicPr>
        <p:blipFill>
          <a:blip r:embed="rId3">
            <a:extLst/>
          </a:blip>
          <a:srcRect l="0" t="9253" r="0" b="0"/>
          <a:stretch>
            <a:fillRect/>
          </a:stretch>
        </p:blipFill>
        <p:spPr>
          <a:xfrm>
            <a:off x="5437818" y="2822574"/>
            <a:ext cx="5835667" cy="5835668"/>
          </a:xfrm>
          <a:prstGeom prst="rect">
            <a:avLst/>
          </a:prstGeom>
          <a:ln w="3175">
            <a:miter lim="400000"/>
          </a:ln>
        </p:spPr>
      </p:pic>
      <p:pic>
        <p:nvPicPr>
          <p:cNvPr id="263" name="صورة 73" descr="صورة 73"/>
          <p:cNvPicPr>
            <a:picLocks noChangeAspect="0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552631" y="6817822"/>
            <a:ext cx="698246" cy="698246"/>
          </a:xfrm>
          <a:prstGeom prst="rect">
            <a:avLst/>
          </a:prstGeom>
          <a:ln w="3175">
            <a:miter lim="400000"/>
          </a:ln>
        </p:spPr>
      </p:pic>
      <p:sp>
        <p:nvSpPr>
          <p:cNvPr id="264" name="سهم إلى أعلى اليسار"/>
          <p:cNvSpPr/>
          <p:nvPr/>
        </p:nvSpPr>
        <p:spPr>
          <a:xfrm rot="2700000">
            <a:off x="6255817" y="6688754"/>
            <a:ext cx="460253" cy="3174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0" h="21564" fill="norm" stroke="1" extrusionOk="0">
                <a:moveTo>
                  <a:pt x="2412" y="3"/>
                </a:moveTo>
                <a:cubicBezTo>
                  <a:pt x="2357" y="9"/>
                  <a:pt x="2303" y="21"/>
                  <a:pt x="2248" y="40"/>
                </a:cubicBezTo>
                <a:cubicBezTo>
                  <a:pt x="1812" y="187"/>
                  <a:pt x="1490" y="722"/>
                  <a:pt x="1448" y="1371"/>
                </a:cubicBezTo>
                <a:cubicBezTo>
                  <a:pt x="1218" y="4869"/>
                  <a:pt x="664" y="7979"/>
                  <a:pt x="129" y="10988"/>
                </a:cubicBezTo>
                <a:cubicBezTo>
                  <a:pt x="94" y="11185"/>
                  <a:pt x="59" y="11382"/>
                  <a:pt x="24" y="11578"/>
                </a:cubicBezTo>
                <a:cubicBezTo>
                  <a:pt x="-80" y="12166"/>
                  <a:pt x="163" y="12766"/>
                  <a:pt x="568" y="12918"/>
                </a:cubicBezTo>
                <a:cubicBezTo>
                  <a:pt x="631" y="12941"/>
                  <a:pt x="695" y="12953"/>
                  <a:pt x="757" y="12953"/>
                </a:cubicBezTo>
                <a:cubicBezTo>
                  <a:pt x="1094" y="12953"/>
                  <a:pt x="1402" y="12623"/>
                  <a:pt x="1490" y="12127"/>
                </a:cubicBezTo>
                <a:cubicBezTo>
                  <a:pt x="1524" y="11932"/>
                  <a:pt x="1559" y="11735"/>
                  <a:pt x="1594" y="11538"/>
                </a:cubicBezTo>
                <a:cubicBezTo>
                  <a:pt x="1930" y="9647"/>
                  <a:pt x="2273" y="7717"/>
                  <a:pt x="2544" y="5664"/>
                </a:cubicBezTo>
                <a:cubicBezTo>
                  <a:pt x="3171" y="7974"/>
                  <a:pt x="4039" y="10088"/>
                  <a:pt x="5136" y="11968"/>
                </a:cubicBezTo>
                <a:cubicBezTo>
                  <a:pt x="6416" y="14162"/>
                  <a:pt x="8006" y="16038"/>
                  <a:pt x="9862" y="17545"/>
                </a:cubicBezTo>
                <a:cubicBezTo>
                  <a:pt x="11522" y="18894"/>
                  <a:pt x="13365" y="19928"/>
                  <a:pt x="15341" y="20617"/>
                </a:cubicBezTo>
                <a:cubicBezTo>
                  <a:pt x="17115" y="21237"/>
                  <a:pt x="18991" y="21564"/>
                  <a:pt x="20764" y="21564"/>
                </a:cubicBezTo>
                <a:cubicBezTo>
                  <a:pt x="21182" y="21564"/>
                  <a:pt x="21520" y="21072"/>
                  <a:pt x="21520" y="20465"/>
                </a:cubicBezTo>
                <a:cubicBezTo>
                  <a:pt x="21520" y="19858"/>
                  <a:pt x="21182" y="19366"/>
                  <a:pt x="20764" y="19366"/>
                </a:cubicBezTo>
                <a:lnTo>
                  <a:pt x="20764" y="19367"/>
                </a:lnTo>
                <a:cubicBezTo>
                  <a:pt x="19108" y="19367"/>
                  <a:pt x="17354" y="19060"/>
                  <a:pt x="15695" y="18480"/>
                </a:cubicBezTo>
                <a:cubicBezTo>
                  <a:pt x="13853" y="17837"/>
                  <a:pt x="12139" y="16877"/>
                  <a:pt x="10600" y="15627"/>
                </a:cubicBezTo>
                <a:cubicBezTo>
                  <a:pt x="8903" y="14248"/>
                  <a:pt x="7453" y="12540"/>
                  <a:pt x="6290" y="10547"/>
                </a:cubicBezTo>
                <a:cubicBezTo>
                  <a:pt x="5284" y="8824"/>
                  <a:pt x="4492" y="6881"/>
                  <a:pt x="3924" y="4754"/>
                </a:cubicBezTo>
                <a:cubicBezTo>
                  <a:pt x="4020" y="4864"/>
                  <a:pt x="4118" y="4971"/>
                  <a:pt x="4217" y="5076"/>
                </a:cubicBezTo>
                <a:cubicBezTo>
                  <a:pt x="4958" y="5857"/>
                  <a:pt x="6118" y="6832"/>
                  <a:pt x="7439" y="7039"/>
                </a:cubicBezTo>
                <a:cubicBezTo>
                  <a:pt x="7854" y="7104"/>
                  <a:pt x="8227" y="6668"/>
                  <a:pt x="8272" y="6064"/>
                </a:cubicBezTo>
                <a:cubicBezTo>
                  <a:pt x="8317" y="5461"/>
                  <a:pt x="8017" y="4919"/>
                  <a:pt x="7601" y="4854"/>
                </a:cubicBezTo>
                <a:cubicBezTo>
                  <a:pt x="7055" y="4768"/>
                  <a:pt x="6178" y="4428"/>
                  <a:pt x="5105" y="3297"/>
                </a:cubicBezTo>
                <a:cubicBezTo>
                  <a:pt x="4385" y="2537"/>
                  <a:pt x="3739" y="1575"/>
                  <a:pt x="3377" y="723"/>
                </a:cubicBezTo>
                <a:cubicBezTo>
                  <a:pt x="3169" y="235"/>
                  <a:pt x="2796" y="-36"/>
                  <a:pt x="2412" y="3"/>
                </a:cubicBezTo>
                <a:close/>
              </a:path>
            </a:pathLst>
          </a:custGeom>
          <a:solidFill>
            <a:srgbClr val="ED220D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sp>
        <p:nvSpPr>
          <p:cNvPr id="265" name="سهم إلى أعلى اليسار"/>
          <p:cNvSpPr/>
          <p:nvPr/>
        </p:nvSpPr>
        <p:spPr>
          <a:xfrm rot="2700000">
            <a:off x="6255817" y="6176609"/>
            <a:ext cx="460253" cy="3174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0" h="21564" fill="norm" stroke="1" extrusionOk="0">
                <a:moveTo>
                  <a:pt x="2412" y="3"/>
                </a:moveTo>
                <a:cubicBezTo>
                  <a:pt x="2357" y="9"/>
                  <a:pt x="2303" y="21"/>
                  <a:pt x="2248" y="40"/>
                </a:cubicBezTo>
                <a:cubicBezTo>
                  <a:pt x="1812" y="187"/>
                  <a:pt x="1490" y="722"/>
                  <a:pt x="1448" y="1371"/>
                </a:cubicBezTo>
                <a:cubicBezTo>
                  <a:pt x="1218" y="4869"/>
                  <a:pt x="664" y="7979"/>
                  <a:pt x="129" y="10988"/>
                </a:cubicBezTo>
                <a:cubicBezTo>
                  <a:pt x="94" y="11185"/>
                  <a:pt x="59" y="11382"/>
                  <a:pt x="24" y="11578"/>
                </a:cubicBezTo>
                <a:cubicBezTo>
                  <a:pt x="-80" y="12166"/>
                  <a:pt x="163" y="12766"/>
                  <a:pt x="568" y="12918"/>
                </a:cubicBezTo>
                <a:cubicBezTo>
                  <a:pt x="631" y="12941"/>
                  <a:pt x="695" y="12953"/>
                  <a:pt x="757" y="12953"/>
                </a:cubicBezTo>
                <a:cubicBezTo>
                  <a:pt x="1094" y="12953"/>
                  <a:pt x="1402" y="12623"/>
                  <a:pt x="1490" y="12127"/>
                </a:cubicBezTo>
                <a:cubicBezTo>
                  <a:pt x="1524" y="11932"/>
                  <a:pt x="1559" y="11735"/>
                  <a:pt x="1594" y="11538"/>
                </a:cubicBezTo>
                <a:cubicBezTo>
                  <a:pt x="1930" y="9647"/>
                  <a:pt x="2273" y="7717"/>
                  <a:pt x="2544" y="5664"/>
                </a:cubicBezTo>
                <a:cubicBezTo>
                  <a:pt x="3171" y="7974"/>
                  <a:pt x="4039" y="10088"/>
                  <a:pt x="5136" y="11968"/>
                </a:cubicBezTo>
                <a:cubicBezTo>
                  <a:pt x="6416" y="14162"/>
                  <a:pt x="8006" y="16038"/>
                  <a:pt x="9862" y="17545"/>
                </a:cubicBezTo>
                <a:cubicBezTo>
                  <a:pt x="11522" y="18894"/>
                  <a:pt x="13365" y="19928"/>
                  <a:pt x="15341" y="20617"/>
                </a:cubicBezTo>
                <a:cubicBezTo>
                  <a:pt x="17115" y="21237"/>
                  <a:pt x="18991" y="21564"/>
                  <a:pt x="20764" y="21564"/>
                </a:cubicBezTo>
                <a:cubicBezTo>
                  <a:pt x="21182" y="21564"/>
                  <a:pt x="21520" y="21072"/>
                  <a:pt x="21520" y="20465"/>
                </a:cubicBezTo>
                <a:cubicBezTo>
                  <a:pt x="21520" y="19858"/>
                  <a:pt x="21182" y="19366"/>
                  <a:pt x="20764" y="19366"/>
                </a:cubicBezTo>
                <a:lnTo>
                  <a:pt x="20764" y="19367"/>
                </a:lnTo>
                <a:cubicBezTo>
                  <a:pt x="19108" y="19367"/>
                  <a:pt x="17354" y="19060"/>
                  <a:pt x="15695" y="18480"/>
                </a:cubicBezTo>
                <a:cubicBezTo>
                  <a:pt x="13853" y="17837"/>
                  <a:pt x="12139" y="16877"/>
                  <a:pt x="10600" y="15627"/>
                </a:cubicBezTo>
                <a:cubicBezTo>
                  <a:pt x="8903" y="14248"/>
                  <a:pt x="7453" y="12540"/>
                  <a:pt x="6290" y="10547"/>
                </a:cubicBezTo>
                <a:cubicBezTo>
                  <a:pt x="5284" y="8824"/>
                  <a:pt x="4492" y="6881"/>
                  <a:pt x="3924" y="4754"/>
                </a:cubicBezTo>
                <a:cubicBezTo>
                  <a:pt x="4020" y="4864"/>
                  <a:pt x="4118" y="4971"/>
                  <a:pt x="4217" y="5076"/>
                </a:cubicBezTo>
                <a:cubicBezTo>
                  <a:pt x="4958" y="5857"/>
                  <a:pt x="6118" y="6832"/>
                  <a:pt x="7439" y="7039"/>
                </a:cubicBezTo>
                <a:cubicBezTo>
                  <a:pt x="7854" y="7104"/>
                  <a:pt x="8227" y="6668"/>
                  <a:pt x="8272" y="6064"/>
                </a:cubicBezTo>
                <a:cubicBezTo>
                  <a:pt x="8317" y="5461"/>
                  <a:pt x="8017" y="4919"/>
                  <a:pt x="7601" y="4854"/>
                </a:cubicBezTo>
                <a:cubicBezTo>
                  <a:pt x="7055" y="4768"/>
                  <a:pt x="6178" y="4428"/>
                  <a:pt x="5105" y="3297"/>
                </a:cubicBezTo>
                <a:cubicBezTo>
                  <a:pt x="4385" y="2537"/>
                  <a:pt x="3739" y="1575"/>
                  <a:pt x="3377" y="723"/>
                </a:cubicBezTo>
                <a:cubicBezTo>
                  <a:pt x="3169" y="235"/>
                  <a:pt x="2796" y="-36"/>
                  <a:pt x="2412" y="3"/>
                </a:cubicBezTo>
                <a:close/>
              </a:path>
            </a:pathLst>
          </a:custGeom>
          <a:solidFill>
            <a:srgbClr val="ED220D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sp>
        <p:nvSpPr>
          <p:cNvPr id="266" name="سهم إلى أعلى اليسار"/>
          <p:cNvSpPr/>
          <p:nvPr/>
        </p:nvSpPr>
        <p:spPr>
          <a:xfrm rot="2700000">
            <a:off x="6255817" y="5664463"/>
            <a:ext cx="460253" cy="3174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0" h="21564" fill="norm" stroke="1" extrusionOk="0">
                <a:moveTo>
                  <a:pt x="2412" y="3"/>
                </a:moveTo>
                <a:cubicBezTo>
                  <a:pt x="2357" y="9"/>
                  <a:pt x="2303" y="21"/>
                  <a:pt x="2248" y="40"/>
                </a:cubicBezTo>
                <a:cubicBezTo>
                  <a:pt x="1812" y="187"/>
                  <a:pt x="1490" y="722"/>
                  <a:pt x="1448" y="1371"/>
                </a:cubicBezTo>
                <a:cubicBezTo>
                  <a:pt x="1218" y="4869"/>
                  <a:pt x="664" y="7979"/>
                  <a:pt x="129" y="10988"/>
                </a:cubicBezTo>
                <a:cubicBezTo>
                  <a:pt x="94" y="11185"/>
                  <a:pt x="59" y="11382"/>
                  <a:pt x="24" y="11578"/>
                </a:cubicBezTo>
                <a:cubicBezTo>
                  <a:pt x="-80" y="12166"/>
                  <a:pt x="163" y="12766"/>
                  <a:pt x="568" y="12918"/>
                </a:cubicBezTo>
                <a:cubicBezTo>
                  <a:pt x="631" y="12941"/>
                  <a:pt x="695" y="12953"/>
                  <a:pt x="757" y="12953"/>
                </a:cubicBezTo>
                <a:cubicBezTo>
                  <a:pt x="1094" y="12953"/>
                  <a:pt x="1402" y="12623"/>
                  <a:pt x="1490" y="12127"/>
                </a:cubicBezTo>
                <a:cubicBezTo>
                  <a:pt x="1524" y="11932"/>
                  <a:pt x="1559" y="11735"/>
                  <a:pt x="1594" y="11538"/>
                </a:cubicBezTo>
                <a:cubicBezTo>
                  <a:pt x="1930" y="9647"/>
                  <a:pt x="2273" y="7717"/>
                  <a:pt x="2544" y="5664"/>
                </a:cubicBezTo>
                <a:cubicBezTo>
                  <a:pt x="3171" y="7974"/>
                  <a:pt x="4039" y="10088"/>
                  <a:pt x="5136" y="11968"/>
                </a:cubicBezTo>
                <a:cubicBezTo>
                  <a:pt x="6416" y="14162"/>
                  <a:pt x="8006" y="16038"/>
                  <a:pt x="9862" y="17545"/>
                </a:cubicBezTo>
                <a:cubicBezTo>
                  <a:pt x="11522" y="18894"/>
                  <a:pt x="13365" y="19928"/>
                  <a:pt x="15341" y="20617"/>
                </a:cubicBezTo>
                <a:cubicBezTo>
                  <a:pt x="17115" y="21237"/>
                  <a:pt x="18991" y="21564"/>
                  <a:pt x="20764" y="21564"/>
                </a:cubicBezTo>
                <a:cubicBezTo>
                  <a:pt x="21182" y="21564"/>
                  <a:pt x="21520" y="21072"/>
                  <a:pt x="21520" y="20465"/>
                </a:cubicBezTo>
                <a:cubicBezTo>
                  <a:pt x="21520" y="19858"/>
                  <a:pt x="21182" y="19366"/>
                  <a:pt x="20764" y="19366"/>
                </a:cubicBezTo>
                <a:lnTo>
                  <a:pt x="20764" y="19367"/>
                </a:lnTo>
                <a:cubicBezTo>
                  <a:pt x="19108" y="19367"/>
                  <a:pt x="17354" y="19060"/>
                  <a:pt x="15695" y="18480"/>
                </a:cubicBezTo>
                <a:cubicBezTo>
                  <a:pt x="13853" y="17837"/>
                  <a:pt x="12139" y="16877"/>
                  <a:pt x="10600" y="15627"/>
                </a:cubicBezTo>
                <a:cubicBezTo>
                  <a:pt x="8903" y="14248"/>
                  <a:pt x="7453" y="12540"/>
                  <a:pt x="6290" y="10547"/>
                </a:cubicBezTo>
                <a:cubicBezTo>
                  <a:pt x="5284" y="8824"/>
                  <a:pt x="4492" y="6881"/>
                  <a:pt x="3924" y="4754"/>
                </a:cubicBezTo>
                <a:cubicBezTo>
                  <a:pt x="4020" y="4864"/>
                  <a:pt x="4118" y="4971"/>
                  <a:pt x="4217" y="5076"/>
                </a:cubicBezTo>
                <a:cubicBezTo>
                  <a:pt x="4958" y="5857"/>
                  <a:pt x="6118" y="6832"/>
                  <a:pt x="7439" y="7039"/>
                </a:cubicBezTo>
                <a:cubicBezTo>
                  <a:pt x="7854" y="7104"/>
                  <a:pt x="8227" y="6668"/>
                  <a:pt x="8272" y="6064"/>
                </a:cubicBezTo>
                <a:cubicBezTo>
                  <a:pt x="8317" y="5461"/>
                  <a:pt x="8017" y="4919"/>
                  <a:pt x="7601" y="4854"/>
                </a:cubicBezTo>
                <a:cubicBezTo>
                  <a:pt x="7055" y="4768"/>
                  <a:pt x="6178" y="4428"/>
                  <a:pt x="5105" y="3297"/>
                </a:cubicBezTo>
                <a:cubicBezTo>
                  <a:pt x="4385" y="2537"/>
                  <a:pt x="3739" y="1575"/>
                  <a:pt x="3377" y="723"/>
                </a:cubicBezTo>
                <a:cubicBezTo>
                  <a:pt x="3169" y="235"/>
                  <a:pt x="2796" y="-36"/>
                  <a:pt x="2412" y="3"/>
                </a:cubicBezTo>
                <a:close/>
              </a:path>
            </a:pathLst>
          </a:custGeom>
          <a:solidFill>
            <a:srgbClr val="ED220D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sp>
        <p:nvSpPr>
          <p:cNvPr id="267" name="سهم إلى أعلى اليسار"/>
          <p:cNvSpPr/>
          <p:nvPr/>
        </p:nvSpPr>
        <p:spPr>
          <a:xfrm rot="4487992">
            <a:off x="6319422" y="5160554"/>
            <a:ext cx="460253" cy="3174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0" h="21564" fill="norm" stroke="1" extrusionOk="0">
                <a:moveTo>
                  <a:pt x="2412" y="3"/>
                </a:moveTo>
                <a:cubicBezTo>
                  <a:pt x="2357" y="9"/>
                  <a:pt x="2303" y="21"/>
                  <a:pt x="2248" y="40"/>
                </a:cubicBezTo>
                <a:cubicBezTo>
                  <a:pt x="1812" y="187"/>
                  <a:pt x="1490" y="722"/>
                  <a:pt x="1448" y="1371"/>
                </a:cubicBezTo>
                <a:cubicBezTo>
                  <a:pt x="1218" y="4869"/>
                  <a:pt x="664" y="7979"/>
                  <a:pt x="129" y="10988"/>
                </a:cubicBezTo>
                <a:cubicBezTo>
                  <a:pt x="94" y="11185"/>
                  <a:pt x="59" y="11382"/>
                  <a:pt x="24" y="11578"/>
                </a:cubicBezTo>
                <a:cubicBezTo>
                  <a:pt x="-80" y="12166"/>
                  <a:pt x="163" y="12766"/>
                  <a:pt x="568" y="12918"/>
                </a:cubicBezTo>
                <a:cubicBezTo>
                  <a:pt x="631" y="12941"/>
                  <a:pt x="695" y="12953"/>
                  <a:pt x="757" y="12953"/>
                </a:cubicBezTo>
                <a:cubicBezTo>
                  <a:pt x="1094" y="12953"/>
                  <a:pt x="1402" y="12623"/>
                  <a:pt x="1490" y="12127"/>
                </a:cubicBezTo>
                <a:cubicBezTo>
                  <a:pt x="1524" y="11932"/>
                  <a:pt x="1559" y="11735"/>
                  <a:pt x="1594" y="11538"/>
                </a:cubicBezTo>
                <a:cubicBezTo>
                  <a:pt x="1930" y="9647"/>
                  <a:pt x="2273" y="7717"/>
                  <a:pt x="2544" y="5664"/>
                </a:cubicBezTo>
                <a:cubicBezTo>
                  <a:pt x="3171" y="7974"/>
                  <a:pt x="4039" y="10088"/>
                  <a:pt x="5136" y="11968"/>
                </a:cubicBezTo>
                <a:cubicBezTo>
                  <a:pt x="6416" y="14162"/>
                  <a:pt x="8006" y="16038"/>
                  <a:pt x="9862" y="17545"/>
                </a:cubicBezTo>
                <a:cubicBezTo>
                  <a:pt x="11522" y="18894"/>
                  <a:pt x="13365" y="19928"/>
                  <a:pt x="15341" y="20617"/>
                </a:cubicBezTo>
                <a:cubicBezTo>
                  <a:pt x="17115" y="21237"/>
                  <a:pt x="18991" y="21564"/>
                  <a:pt x="20764" y="21564"/>
                </a:cubicBezTo>
                <a:cubicBezTo>
                  <a:pt x="21182" y="21564"/>
                  <a:pt x="21520" y="21072"/>
                  <a:pt x="21520" y="20465"/>
                </a:cubicBezTo>
                <a:cubicBezTo>
                  <a:pt x="21520" y="19858"/>
                  <a:pt x="21182" y="19366"/>
                  <a:pt x="20764" y="19366"/>
                </a:cubicBezTo>
                <a:lnTo>
                  <a:pt x="20764" y="19367"/>
                </a:lnTo>
                <a:cubicBezTo>
                  <a:pt x="19108" y="19367"/>
                  <a:pt x="17354" y="19060"/>
                  <a:pt x="15695" y="18480"/>
                </a:cubicBezTo>
                <a:cubicBezTo>
                  <a:pt x="13853" y="17837"/>
                  <a:pt x="12139" y="16877"/>
                  <a:pt x="10600" y="15627"/>
                </a:cubicBezTo>
                <a:cubicBezTo>
                  <a:pt x="8903" y="14248"/>
                  <a:pt x="7453" y="12540"/>
                  <a:pt x="6290" y="10547"/>
                </a:cubicBezTo>
                <a:cubicBezTo>
                  <a:pt x="5284" y="8824"/>
                  <a:pt x="4492" y="6881"/>
                  <a:pt x="3924" y="4754"/>
                </a:cubicBezTo>
                <a:cubicBezTo>
                  <a:pt x="4020" y="4864"/>
                  <a:pt x="4118" y="4971"/>
                  <a:pt x="4217" y="5076"/>
                </a:cubicBezTo>
                <a:cubicBezTo>
                  <a:pt x="4958" y="5857"/>
                  <a:pt x="6118" y="6832"/>
                  <a:pt x="7439" y="7039"/>
                </a:cubicBezTo>
                <a:cubicBezTo>
                  <a:pt x="7854" y="7104"/>
                  <a:pt x="8227" y="6668"/>
                  <a:pt x="8272" y="6064"/>
                </a:cubicBezTo>
                <a:cubicBezTo>
                  <a:pt x="8317" y="5461"/>
                  <a:pt x="8017" y="4919"/>
                  <a:pt x="7601" y="4854"/>
                </a:cubicBezTo>
                <a:cubicBezTo>
                  <a:pt x="7055" y="4768"/>
                  <a:pt x="6178" y="4428"/>
                  <a:pt x="5105" y="3297"/>
                </a:cubicBezTo>
                <a:cubicBezTo>
                  <a:pt x="4385" y="2537"/>
                  <a:pt x="3739" y="1575"/>
                  <a:pt x="3377" y="723"/>
                </a:cubicBezTo>
                <a:cubicBezTo>
                  <a:pt x="3169" y="235"/>
                  <a:pt x="2796" y="-36"/>
                  <a:pt x="2412" y="3"/>
                </a:cubicBezTo>
                <a:close/>
              </a:path>
            </a:pathLst>
          </a:custGeom>
          <a:solidFill>
            <a:srgbClr val="ED220D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268" name="صورة 73" descr="صورة 73"/>
          <p:cNvPicPr>
            <a:picLocks noChangeAspect="0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552631" y="4565512"/>
            <a:ext cx="698246" cy="698246"/>
          </a:xfrm>
          <a:prstGeom prst="rect">
            <a:avLst/>
          </a:prstGeom>
          <a:ln w="3175">
            <a:miter lim="400000"/>
          </a:ln>
        </p:spPr>
      </p:pic>
      <p:pic>
        <p:nvPicPr>
          <p:cNvPr id="269" name="IMG_1465.jpeg" descr="IMG_1465.jpe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925749" y="903665"/>
            <a:ext cx="10910844" cy="870897"/>
          </a:xfrm>
          <a:prstGeom prst="rect">
            <a:avLst/>
          </a:prstGeom>
          <a:ln w="3175">
            <a:miter lim="400000"/>
          </a:ln>
        </p:spPr>
      </p:pic>
      <p:pic>
        <p:nvPicPr>
          <p:cNvPr id="270" name="IMG_1466.jpeg" descr="IMG_1466.jpeg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9205004" y="1928109"/>
            <a:ext cx="2631589" cy="761676"/>
          </a:xfrm>
          <a:prstGeom prst="rect">
            <a:avLst/>
          </a:prstGeom>
          <a:ln w="3175">
            <a:miter lim="400000"/>
          </a:ln>
        </p:spPr>
      </p:pic>
      <p:pic>
        <p:nvPicPr>
          <p:cNvPr id="271" name="IMG_1467.jpeg" descr="IMG_1467.jpeg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870173" y="2822575"/>
            <a:ext cx="4381002" cy="1012448"/>
          </a:xfrm>
          <a:prstGeom prst="rect">
            <a:avLst/>
          </a:prstGeom>
          <a:ln w="3175">
            <a:miter lim="400000"/>
          </a:ln>
        </p:spPr>
      </p:pic>
      <p:sp>
        <p:nvSpPr>
          <p:cNvPr id="272" name="٣٨"/>
          <p:cNvSpPr/>
          <p:nvPr/>
        </p:nvSpPr>
        <p:spPr>
          <a:xfrm>
            <a:off x="870173" y="3026826"/>
            <a:ext cx="1354124" cy="955483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/>
          <a:lstStyle>
            <a:lvl1pPr algn="r" defTabSz="457200">
              <a:defRPr b="1" sz="5900">
                <a:solidFill>
                  <a:srgbClr val="E224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 rtl="0">
              <a:defRPr/>
            </a:pPr>
            <a:r>
              <a:t>٣٨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6" presetID="4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 transition="in">
                                      <p:cBhvr>
                                        <p:cTn id="7" dur="20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Class="entr" nodeType="clickEffect" presetSubtype="0" presetID="1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Class="entr" nodeType="clickEffect" presetSubtype="0" presetID="1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Class="entr" nodeType="clickEffect" presetSubtype="0" presetID="1" grpId="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Class="entr" nodeType="clickEffect" presetSubtype="16" presetID="4" grpId="6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 transition="in">
                                      <p:cBhvr>
                                        <p:cTn id="28" dur="2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Class="entr" nodeType="clickEffect" presetSubtype="2" presetID="22" grpId="7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2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right)" transition="in">
                                      <p:cBhvr>
                                        <p:cTn id="33" dur="10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72" grpId="7"/>
      <p:bldP build="whole" bldLvl="1" animBg="1" rev="0" advAuto="0" spid="266" grpId="4"/>
      <p:bldP build="whole" bldLvl="1" animBg="1" rev="0" advAuto="0" spid="267" grpId="5"/>
      <p:bldP build="whole" bldLvl="1" animBg="1" rev="0" advAuto="0" spid="263" grpId="1"/>
      <p:bldP build="whole" bldLvl="1" animBg="1" rev="0" advAuto="0" spid="268" grpId="6"/>
      <p:bldP build="whole" bldLvl="1" animBg="1" rev="0" advAuto="0" spid="264" grpId="2"/>
      <p:bldP build="whole" bldLvl="1" animBg="1" rev="0" advAuto="0" spid="265" grpId="3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دائرة"/>
          <p:cNvSpPr/>
          <p:nvPr/>
        </p:nvSpPr>
        <p:spPr>
          <a:xfrm>
            <a:off x="966401" y="660971"/>
            <a:ext cx="7506893" cy="7506892"/>
          </a:xfrm>
          <a:prstGeom prst="ellipse">
            <a:avLst/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275" name="IMG_1367.jpeg" descr="IMG_1367.jpeg"/>
          <p:cNvPicPr>
            <a:picLocks noChangeAspect="0"/>
          </p:cNvPicPr>
          <p:nvPr/>
        </p:nvPicPr>
        <p:blipFill>
          <a:blip r:embed="rId2">
            <a:extLst/>
          </a:blip>
          <a:srcRect l="19830" t="11487" r="20423" b="11241"/>
          <a:stretch>
            <a:fillRect/>
          </a:stretch>
        </p:blipFill>
        <p:spPr>
          <a:xfrm>
            <a:off x="6630107" y="2822574"/>
            <a:ext cx="5288709" cy="63159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85" h="21598" fill="norm" stroke="1" extrusionOk="0">
                <a:moveTo>
                  <a:pt x="15195" y="0"/>
                </a:moveTo>
                <a:cubicBezTo>
                  <a:pt x="14529" y="0"/>
                  <a:pt x="14163" y="20"/>
                  <a:pt x="13985" y="66"/>
                </a:cubicBezTo>
                <a:cubicBezTo>
                  <a:pt x="13363" y="228"/>
                  <a:pt x="12831" y="456"/>
                  <a:pt x="12401" y="748"/>
                </a:cubicBezTo>
                <a:cubicBezTo>
                  <a:pt x="11706" y="1218"/>
                  <a:pt x="11343" y="1719"/>
                  <a:pt x="11074" y="2581"/>
                </a:cubicBezTo>
                <a:cubicBezTo>
                  <a:pt x="11016" y="2767"/>
                  <a:pt x="10958" y="2846"/>
                  <a:pt x="10852" y="2880"/>
                </a:cubicBezTo>
                <a:cubicBezTo>
                  <a:pt x="10734" y="2917"/>
                  <a:pt x="10708" y="2961"/>
                  <a:pt x="10708" y="3139"/>
                </a:cubicBezTo>
                <a:cubicBezTo>
                  <a:pt x="10708" y="3349"/>
                  <a:pt x="10715" y="3354"/>
                  <a:pt x="10948" y="3394"/>
                </a:cubicBezTo>
                <a:cubicBezTo>
                  <a:pt x="11151" y="3428"/>
                  <a:pt x="11188" y="3456"/>
                  <a:pt x="11204" y="3572"/>
                </a:cubicBezTo>
                <a:cubicBezTo>
                  <a:pt x="11246" y="3878"/>
                  <a:pt x="11491" y="4373"/>
                  <a:pt x="11633" y="4440"/>
                </a:cubicBezTo>
                <a:cubicBezTo>
                  <a:pt x="11768" y="4504"/>
                  <a:pt x="11777" y="4541"/>
                  <a:pt x="11785" y="5073"/>
                </a:cubicBezTo>
                <a:cubicBezTo>
                  <a:pt x="11791" y="5384"/>
                  <a:pt x="11822" y="5712"/>
                  <a:pt x="11855" y="5802"/>
                </a:cubicBezTo>
                <a:cubicBezTo>
                  <a:pt x="11933" y="6014"/>
                  <a:pt x="12252" y="6231"/>
                  <a:pt x="12649" y="6343"/>
                </a:cubicBezTo>
                <a:lnTo>
                  <a:pt x="12966" y="6433"/>
                </a:lnTo>
                <a:lnTo>
                  <a:pt x="12966" y="6678"/>
                </a:lnTo>
                <a:cubicBezTo>
                  <a:pt x="12966" y="6915"/>
                  <a:pt x="12958" y="6925"/>
                  <a:pt x="12775" y="6954"/>
                </a:cubicBezTo>
                <a:cubicBezTo>
                  <a:pt x="12670" y="6970"/>
                  <a:pt x="12314" y="6986"/>
                  <a:pt x="11981" y="6989"/>
                </a:cubicBezTo>
                <a:cubicBezTo>
                  <a:pt x="10891" y="7000"/>
                  <a:pt x="10831" y="7021"/>
                  <a:pt x="10742" y="7417"/>
                </a:cubicBezTo>
                <a:cubicBezTo>
                  <a:pt x="10711" y="7556"/>
                  <a:pt x="10655" y="7607"/>
                  <a:pt x="10422" y="7706"/>
                </a:cubicBezTo>
                <a:cubicBezTo>
                  <a:pt x="10266" y="7772"/>
                  <a:pt x="9929" y="7967"/>
                  <a:pt x="9675" y="8140"/>
                </a:cubicBezTo>
                <a:cubicBezTo>
                  <a:pt x="8446" y="8976"/>
                  <a:pt x="8253" y="9074"/>
                  <a:pt x="7700" y="9133"/>
                </a:cubicBezTo>
                <a:cubicBezTo>
                  <a:pt x="7404" y="9165"/>
                  <a:pt x="7393" y="9162"/>
                  <a:pt x="7323" y="9027"/>
                </a:cubicBezTo>
                <a:cubicBezTo>
                  <a:pt x="7257" y="8902"/>
                  <a:pt x="7219" y="8886"/>
                  <a:pt x="6887" y="8859"/>
                </a:cubicBezTo>
                <a:cubicBezTo>
                  <a:pt x="6490" y="8827"/>
                  <a:pt x="6418" y="8789"/>
                  <a:pt x="6366" y="8581"/>
                </a:cubicBezTo>
                <a:cubicBezTo>
                  <a:pt x="6246" y="8105"/>
                  <a:pt x="5938" y="6801"/>
                  <a:pt x="5846" y="6374"/>
                </a:cubicBezTo>
                <a:cubicBezTo>
                  <a:pt x="5786" y="6096"/>
                  <a:pt x="5711" y="5790"/>
                  <a:pt x="5677" y="5696"/>
                </a:cubicBezTo>
                <a:lnTo>
                  <a:pt x="5616" y="5523"/>
                </a:lnTo>
                <a:lnTo>
                  <a:pt x="5062" y="5523"/>
                </a:lnTo>
                <a:cubicBezTo>
                  <a:pt x="4757" y="5523"/>
                  <a:pt x="4394" y="5547"/>
                  <a:pt x="4254" y="5575"/>
                </a:cubicBezTo>
                <a:cubicBezTo>
                  <a:pt x="4114" y="5603"/>
                  <a:pt x="3727" y="5665"/>
                  <a:pt x="3395" y="5711"/>
                </a:cubicBezTo>
                <a:cubicBezTo>
                  <a:pt x="2185" y="5878"/>
                  <a:pt x="495" y="6126"/>
                  <a:pt x="269" y="6169"/>
                </a:cubicBezTo>
                <a:cubicBezTo>
                  <a:pt x="141" y="6194"/>
                  <a:pt x="22" y="6242"/>
                  <a:pt x="3" y="6277"/>
                </a:cubicBezTo>
                <a:cubicBezTo>
                  <a:pt x="-15" y="6311"/>
                  <a:pt x="51" y="6636"/>
                  <a:pt x="151" y="7000"/>
                </a:cubicBezTo>
                <a:cubicBezTo>
                  <a:pt x="250" y="7363"/>
                  <a:pt x="392" y="7899"/>
                  <a:pt x="467" y="8190"/>
                </a:cubicBezTo>
                <a:cubicBezTo>
                  <a:pt x="720" y="9173"/>
                  <a:pt x="795" y="9454"/>
                  <a:pt x="855" y="9638"/>
                </a:cubicBezTo>
                <a:cubicBezTo>
                  <a:pt x="888" y="9739"/>
                  <a:pt x="975" y="10070"/>
                  <a:pt x="1048" y="10374"/>
                </a:cubicBezTo>
                <a:cubicBezTo>
                  <a:pt x="1121" y="10677"/>
                  <a:pt x="1203" y="11008"/>
                  <a:pt x="1231" y="11109"/>
                </a:cubicBezTo>
                <a:cubicBezTo>
                  <a:pt x="1335" y="11481"/>
                  <a:pt x="1496" y="12087"/>
                  <a:pt x="1615" y="12557"/>
                </a:cubicBezTo>
                <a:cubicBezTo>
                  <a:pt x="1682" y="12823"/>
                  <a:pt x="1783" y="13216"/>
                  <a:pt x="1839" y="13431"/>
                </a:cubicBezTo>
                <a:cubicBezTo>
                  <a:pt x="1894" y="13646"/>
                  <a:pt x="1954" y="13890"/>
                  <a:pt x="1975" y="13973"/>
                </a:cubicBezTo>
                <a:cubicBezTo>
                  <a:pt x="1995" y="14056"/>
                  <a:pt x="2059" y="14140"/>
                  <a:pt x="2116" y="14160"/>
                </a:cubicBezTo>
                <a:cubicBezTo>
                  <a:pt x="2335" y="14238"/>
                  <a:pt x="2949" y="14315"/>
                  <a:pt x="3138" y="14288"/>
                </a:cubicBezTo>
                <a:cubicBezTo>
                  <a:pt x="3247" y="14272"/>
                  <a:pt x="3886" y="14116"/>
                  <a:pt x="4558" y="13942"/>
                </a:cubicBezTo>
                <a:cubicBezTo>
                  <a:pt x="5230" y="13767"/>
                  <a:pt x="6154" y="13528"/>
                  <a:pt x="6612" y="13410"/>
                </a:cubicBezTo>
                <a:lnTo>
                  <a:pt x="7446" y="13195"/>
                </a:lnTo>
                <a:lnTo>
                  <a:pt x="7365" y="12841"/>
                </a:lnTo>
                <a:cubicBezTo>
                  <a:pt x="7320" y="12647"/>
                  <a:pt x="7221" y="12223"/>
                  <a:pt x="7145" y="11900"/>
                </a:cubicBezTo>
                <a:cubicBezTo>
                  <a:pt x="7069" y="11578"/>
                  <a:pt x="7023" y="11284"/>
                  <a:pt x="7043" y="11246"/>
                </a:cubicBezTo>
                <a:cubicBezTo>
                  <a:pt x="7066" y="11202"/>
                  <a:pt x="7167" y="11178"/>
                  <a:pt x="7333" y="11178"/>
                </a:cubicBezTo>
                <a:cubicBezTo>
                  <a:pt x="7497" y="11178"/>
                  <a:pt x="7627" y="11147"/>
                  <a:pt x="7700" y="11092"/>
                </a:cubicBezTo>
                <a:cubicBezTo>
                  <a:pt x="7791" y="11023"/>
                  <a:pt x="8018" y="10991"/>
                  <a:pt x="8823" y="10927"/>
                </a:cubicBezTo>
                <a:cubicBezTo>
                  <a:pt x="9511" y="10873"/>
                  <a:pt x="9852" y="10863"/>
                  <a:pt x="9897" y="10895"/>
                </a:cubicBezTo>
                <a:cubicBezTo>
                  <a:pt x="9941" y="10927"/>
                  <a:pt x="9916" y="11157"/>
                  <a:pt x="9819" y="11622"/>
                </a:cubicBezTo>
                <a:cubicBezTo>
                  <a:pt x="9596" y="12691"/>
                  <a:pt x="9589" y="12810"/>
                  <a:pt x="9745" y="12906"/>
                </a:cubicBezTo>
                <a:cubicBezTo>
                  <a:pt x="9817" y="12951"/>
                  <a:pt x="9858" y="13007"/>
                  <a:pt x="9837" y="13031"/>
                </a:cubicBezTo>
                <a:cubicBezTo>
                  <a:pt x="9787" y="13089"/>
                  <a:pt x="9798" y="13876"/>
                  <a:pt x="9850" y="13936"/>
                </a:cubicBezTo>
                <a:cubicBezTo>
                  <a:pt x="9872" y="13962"/>
                  <a:pt x="9958" y="13982"/>
                  <a:pt x="10041" y="13982"/>
                </a:cubicBezTo>
                <a:cubicBezTo>
                  <a:pt x="10252" y="13982"/>
                  <a:pt x="10270" y="14026"/>
                  <a:pt x="10138" y="14221"/>
                </a:cubicBezTo>
                <a:cubicBezTo>
                  <a:pt x="9756" y="14789"/>
                  <a:pt x="9772" y="15734"/>
                  <a:pt x="10172" y="16193"/>
                </a:cubicBezTo>
                <a:cubicBezTo>
                  <a:pt x="10326" y="16369"/>
                  <a:pt x="10328" y="16381"/>
                  <a:pt x="10328" y="17541"/>
                </a:cubicBezTo>
                <a:lnTo>
                  <a:pt x="10328" y="18710"/>
                </a:lnTo>
                <a:lnTo>
                  <a:pt x="10172" y="18800"/>
                </a:lnTo>
                <a:cubicBezTo>
                  <a:pt x="10086" y="18849"/>
                  <a:pt x="9892" y="18913"/>
                  <a:pt x="9741" y="18944"/>
                </a:cubicBezTo>
                <a:lnTo>
                  <a:pt x="9469" y="18998"/>
                </a:lnTo>
                <a:lnTo>
                  <a:pt x="9469" y="19696"/>
                </a:lnTo>
                <a:lnTo>
                  <a:pt x="9469" y="20395"/>
                </a:lnTo>
                <a:lnTo>
                  <a:pt x="9851" y="20446"/>
                </a:lnTo>
                <a:cubicBezTo>
                  <a:pt x="10061" y="20475"/>
                  <a:pt x="10912" y="20598"/>
                  <a:pt x="11745" y="20719"/>
                </a:cubicBezTo>
                <a:lnTo>
                  <a:pt x="13259" y="20939"/>
                </a:lnTo>
                <a:lnTo>
                  <a:pt x="13514" y="20834"/>
                </a:lnTo>
                <a:cubicBezTo>
                  <a:pt x="13817" y="20711"/>
                  <a:pt x="13953" y="20735"/>
                  <a:pt x="13953" y="20913"/>
                </a:cubicBezTo>
                <a:lnTo>
                  <a:pt x="13953" y="21045"/>
                </a:lnTo>
                <a:lnTo>
                  <a:pt x="15655" y="21285"/>
                </a:lnTo>
                <a:cubicBezTo>
                  <a:pt x="16591" y="21417"/>
                  <a:pt x="17442" y="21544"/>
                  <a:pt x="17547" y="21567"/>
                </a:cubicBezTo>
                <a:cubicBezTo>
                  <a:pt x="17642" y="21588"/>
                  <a:pt x="17728" y="21599"/>
                  <a:pt x="17821" y="21597"/>
                </a:cubicBezTo>
                <a:cubicBezTo>
                  <a:pt x="18099" y="21591"/>
                  <a:pt x="18441" y="21463"/>
                  <a:pt x="19296" y="21088"/>
                </a:cubicBezTo>
                <a:lnTo>
                  <a:pt x="20409" y="20601"/>
                </a:lnTo>
                <a:lnTo>
                  <a:pt x="20409" y="17856"/>
                </a:lnTo>
                <a:lnTo>
                  <a:pt x="20409" y="15110"/>
                </a:lnTo>
                <a:lnTo>
                  <a:pt x="20701" y="15010"/>
                </a:lnTo>
                <a:cubicBezTo>
                  <a:pt x="20895" y="14943"/>
                  <a:pt x="21016" y="14866"/>
                  <a:pt x="21062" y="14779"/>
                </a:cubicBezTo>
                <a:cubicBezTo>
                  <a:pt x="21299" y="14325"/>
                  <a:pt x="21181" y="14023"/>
                  <a:pt x="20524" y="13400"/>
                </a:cubicBezTo>
                <a:lnTo>
                  <a:pt x="20364" y="13249"/>
                </a:lnTo>
                <a:lnTo>
                  <a:pt x="20595" y="13171"/>
                </a:lnTo>
                <a:cubicBezTo>
                  <a:pt x="20803" y="13099"/>
                  <a:pt x="20840" y="13054"/>
                  <a:pt x="20987" y="12720"/>
                </a:cubicBezTo>
                <a:cubicBezTo>
                  <a:pt x="21307" y="11993"/>
                  <a:pt x="21585" y="11127"/>
                  <a:pt x="21585" y="10860"/>
                </a:cubicBezTo>
                <a:cubicBezTo>
                  <a:pt x="21585" y="10712"/>
                  <a:pt x="21533" y="10471"/>
                  <a:pt x="21467" y="10322"/>
                </a:cubicBezTo>
                <a:cubicBezTo>
                  <a:pt x="21283" y="9907"/>
                  <a:pt x="20723" y="8915"/>
                  <a:pt x="20437" y="8497"/>
                </a:cubicBezTo>
                <a:cubicBezTo>
                  <a:pt x="20158" y="8089"/>
                  <a:pt x="20019" y="7958"/>
                  <a:pt x="19667" y="7767"/>
                </a:cubicBezTo>
                <a:cubicBezTo>
                  <a:pt x="19467" y="7658"/>
                  <a:pt x="19432" y="7610"/>
                  <a:pt x="19393" y="7385"/>
                </a:cubicBezTo>
                <a:cubicBezTo>
                  <a:pt x="19336" y="7054"/>
                  <a:pt x="19281" y="7037"/>
                  <a:pt x="18088" y="7000"/>
                </a:cubicBezTo>
                <a:lnTo>
                  <a:pt x="17168" y="6971"/>
                </a:lnTo>
                <a:lnTo>
                  <a:pt x="17166" y="6722"/>
                </a:lnTo>
                <a:lnTo>
                  <a:pt x="17166" y="6711"/>
                </a:lnTo>
                <a:cubicBezTo>
                  <a:pt x="17149" y="6687"/>
                  <a:pt x="17149" y="6666"/>
                  <a:pt x="17166" y="6648"/>
                </a:cubicBezTo>
                <a:lnTo>
                  <a:pt x="17165" y="6472"/>
                </a:lnTo>
                <a:lnTo>
                  <a:pt x="17540" y="6366"/>
                </a:lnTo>
                <a:cubicBezTo>
                  <a:pt x="18201" y="6181"/>
                  <a:pt x="18359" y="6010"/>
                  <a:pt x="18430" y="5393"/>
                </a:cubicBezTo>
                <a:cubicBezTo>
                  <a:pt x="18473" y="5015"/>
                  <a:pt x="18513" y="4937"/>
                  <a:pt x="18964" y="4348"/>
                </a:cubicBezTo>
                <a:cubicBezTo>
                  <a:pt x="19009" y="4290"/>
                  <a:pt x="19100" y="4080"/>
                  <a:pt x="19170" y="3883"/>
                </a:cubicBezTo>
                <a:cubicBezTo>
                  <a:pt x="19296" y="3524"/>
                  <a:pt x="19407" y="3409"/>
                  <a:pt x="19625" y="3409"/>
                </a:cubicBezTo>
                <a:cubicBezTo>
                  <a:pt x="19719" y="3409"/>
                  <a:pt x="19740" y="3371"/>
                  <a:pt x="19740" y="3207"/>
                </a:cubicBezTo>
                <a:cubicBezTo>
                  <a:pt x="19740" y="3045"/>
                  <a:pt x="19711" y="2991"/>
                  <a:pt x="19588" y="2933"/>
                </a:cubicBezTo>
                <a:cubicBezTo>
                  <a:pt x="19472" y="2878"/>
                  <a:pt x="19426" y="2803"/>
                  <a:pt x="19392" y="2618"/>
                </a:cubicBezTo>
                <a:cubicBezTo>
                  <a:pt x="19281" y="2009"/>
                  <a:pt x="18797" y="1273"/>
                  <a:pt x="18237" y="862"/>
                </a:cubicBezTo>
                <a:cubicBezTo>
                  <a:pt x="17814" y="551"/>
                  <a:pt x="17092" y="219"/>
                  <a:pt x="16578" y="99"/>
                </a:cubicBezTo>
                <a:cubicBezTo>
                  <a:pt x="16215" y="14"/>
                  <a:pt x="16005" y="-1"/>
                  <a:pt x="15195" y="0"/>
                </a:cubicBezTo>
                <a:close/>
              </a:path>
            </a:pathLst>
          </a:custGeom>
          <a:ln w="3175">
            <a:miter lim="400000"/>
          </a:ln>
        </p:spPr>
      </p:pic>
      <p:sp>
        <p:nvSpPr>
          <p:cNvPr id="276" name="تجميع"/>
          <p:cNvSpPr txBox="1"/>
          <p:nvPr/>
        </p:nvSpPr>
        <p:spPr>
          <a:xfrm>
            <a:off x="1545961" y="2049683"/>
            <a:ext cx="5666650" cy="4747475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7093" tIns="27093" rIns="27093" bIns="27093" anchor="ctr"/>
          <a:lstStyle>
            <a:lvl1pPr>
              <a:defRPr sz="14400">
                <a:solidFill>
                  <a:srgbClr val="000000"/>
                </a:solidFill>
                <a:latin typeface="Tufuli Arabic DEMO Medium"/>
                <a:ea typeface="Tufuli Arabic DEMO Medium"/>
                <a:cs typeface="Tufuli Arabic DEMO Medium"/>
                <a:sym typeface="Tufuli Arabic DEMO Medium"/>
              </a:defRPr>
            </a:lvl1pPr>
          </a:lstStyle>
          <a:p>
            <a:pPr rtl="0">
              <a:defRPr/>
            </a:pPr>
            <a:r>
              <a:t>تقييم ذاتي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مستطيل مستدير الزوايا"/>
          <p:cNvSpPr/>
          <p:nvPr/>
        </p:nvSpPr>
        <p:spPr>
          <a:xfrm>
            <a:off x="1168154" y="1052569"/>
            <a:ext cx="11227508" cy="7663217"/>
          </a:xfrm>
          <a:prstGeom prst="roundRect">
            <a:avLst>
              <a:gd name="adj" fmla="val 10863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279" name="IMG_1365.jpeg" descr="IMG_1365.jpeg"/>
          <p:cNvPicPr>
            <a:picLocks noChangeAspect="1"/>
          </p:cNvPicPr>
          <p:nvPr/>
        </p:nvPicPr>
        <p:blipFill>
          <a:blip r:embed="rId2">
            <a:extLst/>
          </a:blip>
          <a:srcRect l="4651" t="4280" r="3607" b="876"/>
          <a:stretch>
            <a:fillRect/>
          </a:stretch>
        </p:blipFill>
        <p:spPr>
          <a:xfrm>
            <a:off x="986706" y="6118946"/>
            <a:ext cx="2321648" cy="27623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3" h="21586" fill="norm" stroke="1" extrusionOk="0">
                <a:moveTo>
                  <a:pt x="4304" y="3"/>
                </a:moveTo>
                <a:cubicBezTo>
                  <a:pt x="3732" y="11"/>
                  <a:pt x="3283" y="37"/>
                  <a:pt x="3118" y="80"/>
                </a:cubicBezTo>
                <a:cubicBezTo>
                  <a:pt x="3007" y="109"/>
                  <a:pt x="2717" y="157"/>
                  <a:pt x="2470" y="186"/>
                </a:cubicBezTo>
                <a:cubicBezTo>
                  <a:pt x="2072" y="232"/>
                  <a:pt x="1792" y="284"/>
                  <a:pt x="692" y="505"/>
                </a:cubicBezTo>
                <a:cubicBezTo>
                  <a:pt x="255" y="593"/>
                  <a:pt x="199" y="674"/>
                  <a:pt x="194" y="1218"/>
                </a:cubicBezTo>
                <a:cubicBezTo>
                  <a:pt x="192" y="1473"/>
                  <a:pt x="143" y="1882"/>
                  <a:pt x="84" y="2127"/>
                </a:cubicBezTo>
                <a:cubicBezTo>
                  <a:pt x="-57" y="2708"/>
                  <a:pt x="-26" y="3034"/>
                  <a:pt x="216" y="3423"/>
                </a:cubicBezTo>
                <a:cubicBezTo>
                  <a:pt x="406" y="3727"/>
                  <a:pt x="409" y="3731"/>
                  <a:pt x="448" y="4735"/>
                </a:cubicBezTo>
                <a:cubicBezTo>
                  <a:pt x="487" y="5711"/>
                  <a:pt x="481" y="5754"/>
                  <a:pt x="349" y="6013"/>
                </a:cubicBezTo>
                <a:cubicBezTo>
                  <a:pt x="157" y="6389"/>
                  <a:pt x="206" y="6809"/>
                  <a:pt x="496" y="7294"/>
                </a:cubicBezTo>
                <a:lnTo>
                  <a:pt x="710" y="7648"/>
                </a:lnTo>
                <a:lnTo>
                  <a:pt x="710" y="8590"/>
                </a:lnTo>
                <a:cubicBezTo>
                  <a:pt x="710" y="9421"/>
                  <a:pt x="697" y="9559"/>
                  <a:pt x="592" y="9753"/>
                </a:cubicBezTo>
                <a:cubicBezTo>
                  <a:pt x="512" y="9901"/>
                  <a:pt x="471" y="10086"/>
                  <a:pt x="471" y="10312"/>
                </a:cubicBezTo>
                <a:cubicBezTo>
                  <a:pt x="469" y="10594"/>
                  <a:pt x="504" y="10709"/>
                  <a:pt x="680" y="11019"/>
                </a:cubicBezTo>
                <a:cubicBezTo>
                  <a:pt x="869" y="11349"/>
                  <a:pt x="891" y="11433"/>
                  <a:pt x="894" y="11819"/>
                </a:cubicBezTo>
                <a:cubicBezTo>
                  <a:pt x="896" y="12056"/>
                  <a:pt x="916" y="12476"/>
                  <a:pt x="942" y="12752"/>
                </a:cubicBezTo>
                <a:cubicBezTo>
                  <a:pt x="987" y="13228"/>
                  <a:pt x="983" y="13267"/>
                  <a:pt x="839" y="13518"/>
                </a:cubicBezTo>
                <a:cubicBezTo>
                  <a:pt x="733" y="13702"/>
                  <a:pt x="625" y="13808"/>
                  <a:pt x="489" y="13863"/>
                </a:cubicBezTo>
                <a:cubicBezTo>
                  <a:pt x="96" y="14020"/>
                  <a:pt x="82" y="14077"/>
                  <a:pt x="158" y="15224"/>
                </a:cubicBezTo>
                <a:cubicBezTo>
                  <a:pt x="195" y="15786"/>
                  <a:pt x="241" y="16849"/>
                  <a:pt x="261" y="17584"/>
                </a:cubicBezTo>
                <a:cubicBezTo>
                  <a:pt x="280" y="18319"/>
                  <a:pt x="318" y="18955"/>
                  <a:pt x="345" y="18998"/>
                </a:cubicBezTo>
                <a:cubicBezTo>
                  <a:pt x="373" y="19042"/>
                  <a:pt x="635" y="19168"/>
                  <a:pt x="927" y="19278"/>
                </a:cubicBezTo>
                <a:cubicBezTo>
                  <a:pt x="1219" y="19387"/>
                  <a:pt x="1737" y="19587"/>
                  <a:pt x="2076" y="19721"/>
                </a:cubicBezTo>
                <a:cubicBezTo>
                  <a:pt x="2416" y="19855"/>
                  <a:pt x="2706" y="19963"/>
                  <a:pt x="2721" y="19963"/>
                </a:cubicBezTo>
                <a:cubicBezTo>
                  <a:pt x="2736" y="19963"/>
                  <a:pt x="2931" y="20035"/>
                  <a:pt x="3155" y="20121"/>
                </a:cubicBezTo>
                <a:cubicBezTo>
                  <a:pt x="3379" y="20208"/>
                  <a:pt x="3804" y="20370"/>
                  <a:pt x="4102" y="20481"/>
                </a:cubicBezTo>
                <a:cubicBezTo>
                  <a:pt x="4399" y="20592"/>
                  <a:pt x="4780" y="20735"/>
                  <a:pt x="4945" y="20800"/>
                </a:cubicBezTo>
                <a:cubicBezTo>
                  <a:pt x="5110" y="20866"/>
                  <a:pt x="5637" y="21068"/>
                  <a:pt x="6116" y="21250"/>
                </a:cubicBezTo>
                <a:cubicBezTo>
                  <a:pt x="6743" y="21488"/>
                  <a:pt x="7112" y="21594"/>
                  <a:pt x="7317" y="21585"/>
                </a:cubicBezTo>
                <a:cubicBezTo>
                  <a:pt x="7385" y="21582"/>
                  <a:pt x="7432" y="21566"/>
                  <a:pt x="7468" y="21538"/>
                </a:cubicBezTo>
                <a:cubicBezTo>
                  <a:pt x="7499" y="21514"/>
                  <a:pt x="7702" y="21443"/>
                  <a:pt x="7917" y="21380"/>
                </a:cubicBezTo>
                <a:cubicBezTo>
                  <a:pt x="8132" y="21318"/>
                  <a:pt x="8415" y="21226"/>
                  <a:pt x="8547" y="21176"/>
                </a:cubicBezTo>
                <a:cubicBezTo>
                  <a:pt x="8679" y="21125"/>
                  <a:pt x="9004" y="21012"/>
                  <a:pt x="9268" y="20924"/>
                </a:cubicBezTo>
                <a:cubicBezTo>
                  <a:pt x="9890" y="20718"/>
                  <a:pt x="10425" y="20537"/>
                  <a:pt x="11279" y="20245"/>
                </a:cubicBezTo>
                <a:cubicBezTo>
                  <a:pt x="11659" y="20115"/>
                  <a:pt x="12105" y="19965"/>
                  <a:pt x="12270" y="19913"/>
                </a:cubicBezTo>
                <a:cubicBezTo>
                  <a:pt x="12435" y="19862"/>
                  <a:pt x="12907" y="19701"/>
                  <a:pt x="13319" y="19557"/>
                </a:cubicBezTo>
                <a:cubicBezTo>
                  <a:pt x="14114" y="19280"/>
                  <a:pt x="15114" y="18944"/>
                  <a:pt x="15511" y="18819"/>
                </a:cubicBezTo>
                <a:cubicBezTo>
                  <a:pt x="15642" y="18777"/>
                  <a:pt x="15886" y="18690"/>
                  <a:pt x="16052" y="18626"/>
                </a:cubicBezTo>
                <a:cubicBezTo>
                  <a:pt x="16218" y="18563"/>
                  <a:pt x="16461" y="18482"/>
                  <a:pt x="16593" y="18446"/>
                </a:cubicBezTo>
                <a:cubicBezTo>
                  <a:pt x="16725" y="18411"/>
                  <a:pt x="16995" y="18320"/>
                  <a:pt x="17194" y="18245"/>
                </a:cubicBezTo>
                <a:cubicBezTo>
                  <a:pt x="17392" y="18169"/>
                  <a:pt x="17623" y="18089"/>
                  <a:pt x="17706" y="18068"/>
                </a:cubicBezTo>
                <a:cubicBezTo>
                  <a:pt x="17788" y="18047"/>
                  <a:pt x="17992" y="17979"/>
                  <a:pt x="18158" y="17916"/>
                </a:cubicBezTo>
                <a:cubicBezTo>
                  <a:pt x="18325" y="17853"/>
                  <a:pt x="18591" y="17764"/>
                  <a:pt x="18751" y="17718"/>
                </a:cubicBezTo>
                <a:cubicBezTo>
                  <a:pt x="18912" y="17672"/>
                  <a:pt x="19183" y="17580"/>
                  <a:pt x="19352" y="17516"/>
                </a:cubicBezTo>
                <a:cubicBezTo>
                  <a:pt x="19520" y="17452"/>
                  <a:pt x="19765" y="17372"/>
                  <a:pt x="19897" y="17336"/>
                </a:cubicBezTo>
                <a:cubicBezTo>
                  <a:pt x="20029" y="17301"/>
                  <a:pt x="20166" y="17254"/>
                  <a:pt x="20199" y="17234"/>
                </a:cubicBezTo>
                <a:cubicBezTo>
                  <a:pt x="20232" y="17214"/>
                  <a:pt x="20459" y="17132"/>
                  <a:pt x="20707" y="17054"/>
                </a:cubicBezTo>
                <a:cubicBezTo>
                  <a:pt x="21455" y="16817"/>
                  <a:pt x="21431" y="16859"/>
                  <a:pt x="21491" y="15683"/>
                </a:cubicBezTo>
                <a:cubicBezTo>
                  <a:pt x="21526" y="14995"/>
                  <a:pt x="21543" y="14159"/>
                  <a:pt x="21543" y="13481"/>
                </a:cubicBezTo>
                <a:cubicBezTo>
                  <a:pt x="21543" y="12803"/>
                  <a:pt x="21527" y="12284"/>
                  <a:pt x="21491" y="12228"/>
                </a:cubicBezTo>
                <a:cubicBezTo>
                  <a:pt x="21390" y="12069"/>
                  <a:pt x="21134" y="11971"/>
                  <a:pt x="20659" y="11899"/>
                </a:cubicBezTo>
                <a:cubicBezTo>
                  <a:pt x="19969" y="11796"/>
                  <a:pt x="19989" y="11806"/>
                  <a:pt x="19989" y="11462"/>
                </a:cubicBezTo>
                <a:cubicBezTo>
                  <a:pt x="19989" y="11055"/>
                  <a:pt x="19812" y="10889"/>
                  <a:pt x="19267" y="10777"/>
                </a:cubicBezTo>
                <a:cubicBezTo>
                  <a:pt x="18440" y="10606"/>
                  <a:pt x="17152" y="10700"/>
                  <a:pt x="16730" y="10963"/>
                </a:cubicBezTo>
                <a:cubicBezTo>
                  <a:pt x="16635" y="11021"/>
                  <a:pt x="16500" y="11062"/>
                  <a:pt x="16428" y="11053"/>
                </a:cubicBezTo>
                <a:cubicBezTo>
                  <a:pt x="16300" y="11038"/>
                  <a:pt x="16256" y="10924"/>
                  <a:pt x="16151" y="10343"/>
                </a:cubicBezTo>
                <a:cubicBezTo>
                  <a:pt x="16132" y="10235"/>
                  <a:pt x="15843" y="10099"/>
                  <a:pt x="15474" y="10023"/>
                </a:cubicBezTo>
                <a:cubicBezTo>
                  <a:pt x="15152" y="9957"/>
                  <a:pt x="14906" y="9942"/>
                  <a:pt x="14413" y="9964"/>
                </a:cubicBezTo>
                <a:cubicBezTo>
                  <a:pt x="13617" y="10000"/>
                  <a:pt x="13270" y="10068"/>
                  <a:pt x="13062" y="10231"/>
                </a:cubicBezTo>
                <a:cubicBezTo>
                  <a:pt x="12916" y="10345"/>
                  <a:pt x="12900" y="10394"/>
                  <a:pt x="12900" y="10709"/>
                </a:cubicBezTo>
                <a:lnTo>
                  <a:pt x="12900" y="11059"/>
                </a:lnTo>
                <a:lnTo>
                  <a:pt x="12616" y="10935"/>
                </a:lnTo>
                <a:cubicBezTo>
                  <a:pt x="12436" y="10857"/>
                  <a:pt x="12127" y="10790"/>
                  <a:pt x="11776" y="10752"/>
                </a:cubicBezTo>
                <a:lnTo>
                  <a:pt x="11220" y="10690"/>
                </a:lnTo>
                <a:lnTo>
                  <a:pt x="11217" y="9195"/>
                </a:lnTo>
                <a:cubicBezTo>
                  <a:pt x="11213" y="7681"/>
                  <a:pt x="11196" y="6590"/>
                  <a:pt x="11125" y="2723"/>
                </a:cubicBezTo>
                <a:lnTo>
                  <a:pt x="11084" y="583"/>
                </a:lnTo>
                <a:lnTo>
                  <a:pt x="10926" y="434"/>
                </a:lnTo>
                <a:cubicBezTo>
                  <a:pt x="10729" y="252"/>
                  <a:pt x="10386" y="209"/>
                  <a:pt x="8668" y="139"/>
                </a:cubicBezTo>
                <a:cubicBezTo>
                  <a:pt x="8008" y="112"/>
                  <a:pt x="6911" y="65"/>
                  <a:pt x="6234" y="34"/>
                </a:cubicBezTo>
                <a:cubicBezTo>
                  <a:pt x="5574" y="3"/>
                  <a:pt x="4877" y="-6"/>
                  <a:pt x="4304" y="3"/>
                </a:cubicBezTo>
                <a:close/>
              </a:path>
            </a:pathLst>
          </a:custGeom>
          <a:ln w="3175">
            <a:miter lim="400000"/>
          </a:ln>
          <a:effectLst>
            <a:outerShdw sx="100000" sy="100000" kx="0" ky="0" algn="b" rotWithShape="0" blurRad="190500" dist="12700" dir="5400000">
              <a:srgbClr val="000000"/>
            </a:outerShdw>
          </a:effectLst>
        </p:spPr>
      </p:pic>
      <p:pic>
        <p:nvPicPr>
          <p:cNvPr id="280" name="IMG_2869.jpeg" descr="IMG_2869.jpeg"/>
          <p:cNvPicPr>
            <a:picLocks noChangeAspect="0"/>
          </p:cNvPicPr>
          <p:nvPr/>
        </p:nvPicPr>
        <p:blipFill>
          <a:blip r:embed="rId3">
            <a:extLst/>
          </a:blip>
          <a:srcRect l="2052" t="9568" r="0" b="0"/>
          <a:stretch>
            <a:fillRect/>
          </a:stretch>
        </p:blipFill>
        <p:spPr>
          <a:xfrm>
            <a:off x="6272173" y="3891769"/>
            <a:ext cx="4977570" cy="4792236"/>
          </a:xfrm>
          <a:prstGeom prst="rect">
            <a:avLst/>
          </a:prstGeom>
          <a:ln w="63500">
            <a:solidFill>
              <a:srgbClr val="000000"/>
            </a:solidFill>
            <a:miter lim="400000"/>
          </a:ln>
        </p:spPr>
      </p:pic>
      <p:pic>
        <p:nvPicPr>
          <p:cNvPr id="281" name="صورة 73" descr="صورة 73"/>
          <p:cNvPicPr>
            <a:picLocks noChangeAspect="0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7612215" y="7165415"/>
            <a:ext cx="698247" cy="698246"/>
          </a:xfrm>
          <a:prstGeom prst="rect">
            <a:avLst/>
          </a:prstGeom>
          <a:ln w="3175">
            <a:miter lim="400000"/>
          </a:ln>
        </p:spPr>
      </p:pic>
      <p:sp>
        <p:nvSpPr>
          <p:cNvPr id="282" name="سهم إلى أعلى اليسار"/>
          <p:cNvSpPr/>
          <p:nvPr/>
        </p:nvSpPr>
        <p:spPr>
          <a:xfrm rot="2700000">
            <a:off x="7410157" y="7175210"/>
            <a:ext cx="519645" cy="3583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0" h="21564" fill="norm" stroke="1" extrusionOk="0">
                <a:moveTo>
                  <a:pt x="2412" y="3"/>
                </a:moveTo>
                <a:cubicBezTo>
                  <a:pt x="2357" y="9"/>
                  <a:pt x="2303" y="21"/>
                  <a:pt x="2248" y="40"/>
                </a:cubicBezTo>
                <a:cubicBezTo>
                  <a:pt x="1812" y="187"/>
                  <a:pt x="1490" y="722"/>
                  <a:pt x="1448" y="1371"/>
                </a:cubicBezTo>
                <a:cubicBezTo>
                  <a:pt x="1218" y="4869"/>
                  <a:pt x="664" y="7979"/>
                  <a:pt x="129" y="10988"/>
                </a:cubicBezTo>
                <a:cubicBezTo>
                  <a:pt x="94" y="11185"/>
                  <a:pt x="59" y="11382"/>
                  <a:pt x="24" y="11578"/>
                </a:cubicBezTo>
                <a:cubicBezTo>
                  <a:pt x="-80" y="12166"/>
                  <a:pt x="163" y="12766"/>
                  <a:pt x="568" y="12918"/>
                </a:cubicBezTo>
                <a:cubicBezTo>
                  <a:pt x="631" y="12941"/>
                  <a:pt x="695" y="12953"/>
                  <a:pt x="757" y="12953"/>
                </a:cubicBezTo>
                <a:cubicBezTo>
                  <a:pt x="1094" y="12953"/>
                  <a:pt x="1402" y="12623"/>
                  <a:pt x="1490" y="12127"/>
                </a:cubicBezTo>
                <a:cubicBezTo>
                  <a:pt x="1524" y="11932"/>
                  <a:pt x="1559" y="11735"/>
                  <a:pt x="1594" y="11538"/>
                </a:cubicBezTo>
                <a:cubicBezTo>
                  <a:pt x="1930" y="9647"/>
                  <a:pt x="2273" y="7717"/>
                  <a:pt x="2544" y="5664"/>
                </a:cubicBezTo>
                <a:cubicBezTo>
                  <a:pt x="3171" y="7974"/>
                  <a:pt x="4039" y="10088"/>
                  <a:pt x="5136" y="11968"/>
                </a:cubicBezTo>
                <a:cubicBezTo>
                  <a:pt x="6416" y="14162"/>
                  <a:pt x="8006" y="16038"/>
                  <a:pt x="9862" y="17545"/>
                </a:cubicBezTo>
                <a:cubicBezTo>
                  <a:pt x="11522" y="18894"/>
                  <a:pt x="13365" y="19928"/>
                  <a:pt x="15341" y="20617"/>
                </a:cubicBezTo>
                <a:cubicBezTo>
                  <a:pt x="17115" y="21237"/>
                  <a:pt x="18991" y="21564"/>
                  <a:pt x="20764" y="21564"/>
                </a:cubicBezTo>
                <a:cubicBezTo>
                  <a:pt x="21182" y="21564"/>
                  <a:pt x="21520" y="21072"/>
                  <a:pt x="21520" y="20465"/>
                </a:cubicBezTo>
                <a:cubicBezTo>
                  <a:pt x="21520" y="19858"/>
                  <a:pt x="21182" y="19366"/>
                  <a:pt x="20764" y="19366"/>
                </a:cubicBezTo>
                <a:lnTo>
                  <a:pt x="20764" y="19367"/>
                </a:lnTo>
                <a:cubicBezTo>
                  <a:pt x="19108" y="19367"/>
                  <a:pt x="17354" y="19060"/>
                  <a:pt x="15695" y="18480"/>
                </a:cubicBezTo>
                <a:cubicBezTo>
                  <a:pt x="13853" y="17837"/>
                  <a:pt x="12139" y="16877"/>
                  <a:pt x="10600" y="15627"/>
                </a:cubicBezTo>
                <a:cubicBezTo>
                  <a:pt x="8903" y="14248"/>
                  <a:pt x="7453" y="12540"/>
                  <a:pt x="6290" y="10547"/>
                </a:cubicBezTo>
                <a:cubicBezTo>
                  <a:pt x="5284" y="8824"/>
                  <a:pt x="4492" y="6881"/>
                  <a:pt x="3924" y="4754"/>
                </a:cubicBezTo>
                <a:cubicBezTo>
                  <a:pt x="4020" y="4864"/>
                  <a:pt x="4118" y="4971"/>
                  <a:pt x="4217" y="5076"/>
                </a:cubicBezTo>
                <a:cubicBezTo>
                  <a:pt x="4958" y="5857"/>
                  <a:pt x="6118" y="6832"/>
                  <a:pt x="7439" y="7039"/>
                </a:cubicBezTo>
                <a:cubicBezTo>
                  <a:pt x="7854" y="7104"/>
                  <a:pt x="8227" y="6668"/>
                  <a:pt x="8272" y="6064"/>
                </a:cubicBezTo>
                <a:cubicBezTo>
                  <a:pt x="8317" y="5461"/>
                  <a:pt x="8017" y="4919"/>
                  <a:pt x="7601" y="4854"/>
                </a:cubicBezTo>
                <a:cubicBezTo>
                  <a:pt x="7055" y="4768"/>
                  <a:pt x="6178" y="4428"/>
                  <a:pt x="5105" y="3297"/>
                </a:cubicBezTo>
                <a:cubicBezTo>
                  <a:pt x="4385" y="2537"/>
                  <a:pt x="3739" y="1575"/>
                  <a:pt x="3377" y="723"/>
                </a:cubicBezTo>
                <a:cubicBezTo>
                  <a:pt x="3169" y="235"/>
                  <a:pt x="2796" y="-36"/>
                  <a:pt x="2412" y="3"/>
                </a:cubicBezTo>
                <a:close/>
              </a:path>
            </a:pathLst>
          </a:custGeom>
          <a:solidFill>
            <a:srgbClr val="ED220D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sp>
        <p:nvSpPr>
          <p:cNvPr id="283" name="سهم إلى أعلى اليسار"/>
          <p:cNvSpPr/>
          <p:nvPr/>
        </p:nvSpPr>
        <p:spPr>
          <a:xfrm rot="3979933">
            <a:off x="7313604" y="6582519"/>
            <a:ext cx="626731" cy="43223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0" h="21564" fill="norm" stroke="1" extrusionOk="0">
                <a:moveTo>
                  <a:pt x="2412" y="3"/>
                </a:moveTo>
                <a:cubicBezTo>
                  <a:pt x="2357" y="9"/>
                  <a:pt x="2303" y="21"/>
                  <a:pt x="2248" y="40"/>
                </a:cubicBezTo>
                <a:cubicBezTo>
                  <a:pt x="1812" y="187"/>
                  <a:pt x="1490" y="722"/>
                  <a:pt x="1448" y="1371"/>
                </a:cubicBezTo>
                <a:cubicBezTo>
                  <a:pt x="1218" y="4869"/>
                  <a:pt x="664" y="7979"/>
                  <a:pt x="129" y="10988"/>
                </a:cubicBezTo>
                <a:cubicBezTo>
                  <a:pt x="94" y="11185"/>
                  <a:pt x="59" y="11382"/>
                  <a:pt x="24" y="11578"/>
                </a:cubicBezTo>
                <a:cubicBezTo>
                  <a:pt x="-80" y="12166"/>
                  <a:pt x="163" y="12766"/>
                  <a:pt x="568" y="12918"/>
                </a:cubicBezTo>
                <a:cubicBezTo>
                  <a:pt x="631" y="12941"/>
                  <a:pt x="695" y="12953"/>
                  <a:pt x="757" y="12953"/>
                </a:cubicBezTo>
                <a:cubicBezTo>
                  <a:pt x="1094" y="12953"/>
                  <a:pt x="1402" y="12623"/>
                  <a:pt x="1490" y="12127"/>
                </a:cubicBezTo>
                <a:cubicBezTo>
                  <a:pt x="1524" y="11932"/>
                  <a:pt x="1559" y="11735"/>
                  <a:pt x="1594" y="11538"/>
                </a:cubicBezTo>
                <a:cubicBezTo>
                  <a:pt x="1930" y="9647"/>
                  <a:pt x="2273" y="7717"/>
                  <a:pt x="2544" y="5664"/>
                </a:cubicBezTo>
                <a:cubicBezTo>
                  <a:pt x="3171" y="7974"/>
                  <a:pt x="4039" y="10088"/>
                  <a:pt x="5136" y="11968"/>
                </a:cubicBezTo>
                <a:cubicBezTo>
                  <a:pt x="6416" y="14162"/>
                  <a:pt x="8006" y="16038"/>
                  <a:pt x="9862" y="17545"/>
                </a:cubicBezTo>
                <a:cubicBezTo>
                  <a:pt x="11522" y="18894"/>
                  <a:pt x="13365" y="19928"/>
                  <a:pt x="15341" y="20617"/>
                </a:cubicBezTo>
                <a:cubicBezTo>
                  <a:pt x="17115" y="21237"/>
                  <a:pt x="18991" y="21564"/>
                  <a:pt x="20764" y="21564"/>
                </a:cubicBezTo>
                <a:cubicBezTo>
                  <a:pt x="21182" y="21564"/>
                  <a:pt x="21520" y="21072"/>
                  <a:pt x="21520" y="20465"/>
                </a:cubicBezTo>
                <a:cubicBezTo>
                  <a:pt x="21520" y="19858"/>
                  <a:pt x="21182" y="19366"/>
                  <a:pt x="20764" y="19366"/>
                </a:cubicBezTo>
                <a:lnTo>
                  <a:pt x="20764" y="19367"/>
                </a:lnTo>
                <a:cubicBezTo>
                  <a:pt x="19108" y="19367"/>
                  <a:pt x="17354" y="19060"/>
                  <a:pt x="15695" y="18480"/>
                </a:cubicBezTo>
                <a:cubicBezTo>
                  <a:pt x="13853" y="17837"/>
                  <a:pt x="12139" y="16877"/>
                  <a:pt x="10600" y="15627"/>
                </a:cubicBezTo>
                <a:cubicBezTo>
                  <a:pt x="8903" y="14248"/>
                  <a:pt x="7453" y="12540"/>
                  <a:pt x="6290" y="10547"/>
                </a:cubicBezTo>
                <a:cubicBezTo>
                  <a:pt x="5284" y="8824"/>
                  <a:pt x="4492" y="6881"/>
                  <a:pt x="3924" y="4754"/>
                </a:cubicBezTo>
                <a:cubicBezTo>
                  <a:pt x="4020" y="4864"/>
                  <a:pt x="4118" y="4971"/>
                  <a:pt x="4217" y="5076"/>
                </a:cubicBezTo>
                <a:cubicBezTo>
                  <a:pt x="4958" y="5857"/>
                  <a:pt x="6118" y="6832"/>
                  <a:pt x="7439" y="7039"/>
                </a:cubicBezTo>
                <a:cubicBezTo>
                  <a:pt x="7854" y="7104"/>
                  <a:pt x="8227" y="6668"/>
                  <a:pt x="8272" y="6064"/>
                </a:cubicBezTo>
                <a:cubicBezTo>
                  <a:pt x="8317" y="5461"/>
                  <a:pt x="8017" y="4919"/>
                  <a:pt x="7601" y="4854"/>
                </a:cubicBezTo>
                <a:cubicBezTo>
                  <a:pt x="7055" y="4768"/>
                  <a:pt x="6178" y="4428"/>
                  <a:pt x="5105" y="3297"/>
                </a:cubicBezTo>
                <a:cubicBezTo>
                  <a:pt x="4385" y="2537"/>
                  <a:pt x="3739" y="1575"/>
                  <a:pt x="3377" y="723"/>
                </a:cubicBezTo>
                <a:cubicBezTo>
                  <a:pt x="3169" y="235"/>
                  <a:pt x="2796" y="-36"/>
                  <a:pt x="2412" y="3"/>
                </a:cubicBezTo>
                <a:close/>
              </a:path>
            </a:pathLst>
          </a:custGeom>
          <a:solidFill>
            <a:srgbClr val="ED220D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284" name="صورة 73" descr="صورة 73"/>
          <p:cNvPicPr>
            <a:picLocks noChangeAspect="0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7612215" y="6217493"/>
            <a:ext cx="680506" cy="680506"/>
          </a:xfrm>
          <a:prstGeom prst="rect">
            <a:avLst/>
          </a:prstGeom>
          <a:ln w="3175">
            <a:miter lim="400000"/>
          </a:ln>
        </p:spPr>
      </p:pic>
      <p:pic>
        <p:nvPicPr>
          <p:cNvPr id="285" name="IMG_1468.jpeg" descr="IMG_1468.jpe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4326076" y="1430625"/>
            <a:ext cx="7461937" cy="708973"/>
          </a:xfrm>
          <a:prstGeom prst="rect">
            <a:avLst/>
          </a:prstGeom>
          <a:ln w="3175">
            <a:miter lim="400000"/>
          </a:ln>
        </p:spPr>
      </p:pic>
      <p:pic>
        <p:nvPicPr>
          <p:cNvPr id="286" name="IMG_1469.jpeg" descr="IMG_1469.jpeg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8540908" y="2372433"/>
            <a:ext cx="3723677" cy="1127511"/>
          </a:xfrm>
          <a:prstGeom prst="rect">
            <a:avLst/>
          </a:prstGeom>
          <a:ln w="3175">
            <a:miter lim="400000"/>
          </a:ln>
        </p:spPr>
      </p:pic>
      <p:pic>
        <p:nvPicPr>
          <p:cNvPr id="287" name="IMG_1470.jpeg" descr="IMG_1470.jpeg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1064969" y="2608624"/>
            <a:ext cx="6683682" cy="974704"/>
          </a:xfrm>
          <a:prstGeom prst="rect">
            <a:avLst/>
          </a:prstGeom>
          <a:ln w="3175">
            <a:miter lim="400000"/>
          </a:ln>
        </p:spPr>
      </p:pic>
      <p:sp>
        <p:nvSpPr>
          <p:cNvPr id="288" name="مستطيل"/>
          <p:cNvSpPr/>
          <p:nvPr/>
        </p:nvSpPr>
        <p:spPr>
          <a:xfrm>
            <a:off x="3538691" y="2608624"/>
            <a:ext cx="1649700" cy="994536"/>
          </a:xfrm>
          <a:prstGeom prst="roundRect">
            <a:avLst>
              <a:gd name="adj" fmla="val 0"/>
            </a:avLst>
          </a:prstGeom>
          <a:solidFill>
            <a:schemeClr val="accent3">
              <a:hueOff val="-274225"/>
              <a:satOff val="26768"/>
              <a:lumOff val="11368"/>
              <a:alpha val="33576"/>
            </a:schemeClr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6" presetID="4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 transition="in">
                                      <p:cBhvr>
                                        <p:cTn id="7" dur="20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Class="entr" nodeType="clickEffect" presetSubtype="0" presetID="1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Class="entr" nodeType="clickEffect" presetSubtype="16" presetID="4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 transition="in">
                                      <p:cBhvr>
                                        <p:cTn id="20" dur="20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Class="entr" nodeType="clickEffect" presetSubtype="2" presetID="22" grpId="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right)" transition="in">
                                      <p:cBhvr>
                                        <p:cTn id="25" dur="10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84" grpId="4"/>
      <p:bldP build="whole" bldLvl="1" animBg="1" rev="0" advAuto="0" spid="282" grpId="2"/>
      <p:bldP build="whole" bldLvl="1" animBg="1" rev="0" advAuto="0" spid="288" grpId="5"/>
      <p:bldP build="whole" bldLvl="1" animBg="1" rev="0" advAuto="0" spid="283" grpId="3"/>
      <p:bldP build="whole" bldLvl="1" animBg="1" rev="0" advAuto="0" spid="281" grpId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دائرة"/>
          <p:cNvSpPr/>
          <p:nvPr/>
        </p:nvSpPr>
        <p:spPr>
          <a:xfrm>
            <a:off x="966401" y="660971"/>
            <a:ext cx="7506893" cy="7506892"/>
          </a:xfrm>
          <a:prstGeom prst="ellipse">
            <a:avLst/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291" name="IMG_1367.jpeg" descr="IMG_1367.jpeg"/>
          <p:cNvPicPr>
            <a:picLocks noChangeAspect="0"/>
          </p:cNvPicPr>
          <p:nvPr/>
        </p:nvPicPr>
        <p:blipFill>
          <a:blip r:embed="rId2">
            <a:extLst/>
          </a:blip>
          <a:srcRect l="19830" t="11487" r="20423" b="11241"/>
          <a:stretch>
            <a:fillRect/>
          </a:stretch>
        </p:blipFill>
        <p:spPr>
          <a:xfrm>
            <a:off x="6630107" y="2822574"/>
            <a:ext cx="5288709" cy="63159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85" h="21598" fill="norm" stroke="1" extrusionOk="0">
                <a:moveTo>
                  <a:pt x="15195" y="0"/>
                </a:moveTo>
                <a:cubicBezTo>
                  <a:pt x="14529" y="0"/>
                  <a:pt x="14163" y="20"/>
                  <a:pt x="13985" y="66"/>
                </a:cubicBezTo>
                <a:cubicBezTo>
                  <a:pt x="13363" y="228"/>
                  <a:pt x="12831" y="456"/>
                  <a:pt x="12401" y="748"/>
                </a:cubicBezTo>
                <a:cubicBezTo>
                  <a:pt x="11706" y="1218"/>
                  <a:pt x="11343" y="1719"/>
                  <a:pt x="11074" y="2581"/>
                </a:cubicBezTo>
                <a:cubicBezTo>
                  <a:pt x="11016" y="2767"/>
                  <a:pt x="10958" y="2846"/>
                  <a:pt x="10852" y="2880"/>
                </a:cubicBezTo>
                <a:cubicBezTo>
                  <a:pt x="10734" y="2917"/>
                  <a:pt x="10708" y="2961"/>
                  <a:pt x="10708" y="3139"/>
                </a:cubicBezTo>
                <a:cubicBezTo>
                  <a:pt x="10708" y="3349"/>
                  <a:pt x="10715" y="3354"/>
                  <a:pt x="10948" y="3394"/>
                </a:cubicBezTo>
                <a:cubicBezTo>
                  <a:pt x="11151" y="3428"/>
                  <a:pt x="11188" y="3456"/>
                  <a:pt x="11204" y="3572"/>
                </a:cubicBezTo>
                <a:cubicBezTo>
                  <a:pt x="11246" y="3878"/>
                  <a:pt x="11491" y="4373"/>
                  <a:pt x="11633" y="4440"/>
                </a:cubicBezTo>
                <a:cubicBezTo>
                  <a:pt x="11768" y="4504"/>
                  <a:pt x="11777" y="4541"/>
                  <a:pt x="11785" y="5073"/>
                </a:cubicBezTo>
                <a:cubicBezTo>
                  <a:pt x="11791" y="5384"/>
                  <a:pt x="11822" y="5712"/>
                  <a:pt x="11855" y="5802"/>
                </a:cubicBezTo>
                <a:cubicBezTo>
                  <a:pt x="11933" y="6014"/>
                  <a:pt x="12252" y="6231"/>
                  <a:pt x="12649" y="6343"/>
                </a:cubicBezTo>
                <a:lnTo>
                  <a:pt x="12966" y="6433"/>
                </a:lnTo>
                <a:lnTo>
                  <a:pt x="12966" y="6678"/>
                </a:lnTo>
                <a:cubicBezTo>
                  <a:pt x="12966" y="6915"/>
                  <a:pt x="12958" y="6925"/>
                  <a:pt x="12775" y="6954"/>
                </a:cubicBezTo>
                <a:cubicBezTo>
                  <a:pt x="12670" y="6970"/>
                  <a:pt x="12314" y="6986"/>
                  <a:pt x="11981" y="6989"/>
                </a:cubicBezTo>
                <a:cubicBezTo>
                  <a:pt x="10891" y="7000"/>
                  <a:pt x="10831" y="7021"/>
                  <a:pt x="10742" y="7417"/>
                </a:cubicBezTo>
                <a:cubicBezTo>
                  <a:pt x="10711" y="7556"/>
                  <a:pt x="10655" y="7607"/>
                  <a:pt x="10422" y="7706"/>
                </a:cubicBezTo>
                <a:cubicBezTo>
                  <a:pt x="10266" y="7772"/>
                  <a:pt x="9929" y="7967"/>
                  <a:pt x="9675" y="8140"/>
                </a:cubicBezTo>
                <a:cubicBezTo>
                  <a:pt x="8446" y="8976"/>
                  <a:pt x="8253" y="9074"/>
                  <a:pt x="7700" y="9133"/>
                </a:cubicBezTo>
                <a:cubicBezTo>
                  <a:pt x="7404" y="9165"/>
                  <a:pt x="7393" y="9162"/>
                  <a:pt x="7323" y="9027"/>
                </a:cubicBezTo>
                <a:cubicBezTo>
                  <a:pt x="7257" y="8902"/>
                  <a:pt x="7219" y="8886"/>
                  <a:pt x="6887" y="8859"/>
                </a:cubicBezTo>
                <a:cubicBezTo>
                  <a:pt x="6490" y="8827"/>
                  <a:pt x="6418" y="8789"/>
                  <a:pt x="6366" y="8581"/>
                </a:cubicBezTo>
                <a:cubicBezTo>
                  <a:pt x="6246" y="8105"/>
                  <a:pt x="5938" y="6801"/>
                  <a:pt x="5846" y="6374"/>
                </a:cubicBezTo>
                <a:cubicBezTo>
                  <a:pt x="5786" y="6096"/>
                  <a:pt x="5711" y="5790"/>
                  <a:pt x="5677" y="5696"/>
                </a:cubicBezTo>
                <a:lnTo>
                  <a:pt x="5616" y="5523"/>
                </a:lnTo>
                <a:lnTo>
                  <a:pt x="5062" y="5523"/>
                </a:lnTo>
                <a:cubicBezTo>
                  <a:pt x="4757" y="5523"/>
                  <a:pt x="4394" y="5547"/>
                  <a:pt x="4254" y="5575"/>
                </a:cubicBezTo>
                <a:cubicBezTo>
                  <a:pt x="4114" y="5603"/>
                  <a:pt x="3727" y="5665"/>
                  <a:pt x="3395" y="5711"/>
                </a:cubicBezTo>
                <a:cubicBezTo>
                  <a:pt x="2185" y="5878"/>
                  <a:pt x="495" y="6126"/>
                  <a:pt x="269" y="6169"/>
                </a:cubicBezTo>
                <a:cubicBezTo>
                  <a:pt x="141" y="6194"/>
                  <a:pt x="22" y="6242"/>
                  <a:pt x="3" y="6277"/>
                </a:cubicBezTo>
                <a:cubicBezTo>
                  <a:pt x="-15" y="6311"/>
                  <a:pt x="51" y="6636"/>
                  <a:pt x="151" y="7000"/>
                </a:cubicBezTo>
                <a:cubicBezTo>
                  <a:pt x="250" y="7363"/>
                  <a:pt x="392" y="7899"/>
                  <a:pt x="467" y="8190"/>
                </a:cubicBezTo>
                <a:cubicBezTo>
                  <a:pt x="720" y="9173"/>
                  <a:pt x="795" y="9454"/>
                  <a:pt x="855" y="9638"/>
                </a:cubicBezTo>
                <a:cubicBezTo>
                  <a:pt x="888" y="9739"/>
                  <a:pt x="975" y="10070"/>
                  <a:pt x="1048" y="10374"/>
                </a:cubicBezTo>
                <a:cubicBezTo>
                  <a:pt x="1121" y="10677"/>
                  <a:pt x="1203" y="11008"/>
                  <a:pt x="1231" y="11109"/>
                </a:cubicBezTo>
                <a:cubicBezTo>
                  <a:pt x="1335" y="11481"/>
                  <a:pt x="1496" y="12087"/>
                  <a:pt x="1615" y="12557"/>
                </a:cubicBezTo>
                <a:cubicBezTo>
                  <a:pt x="1682" y="12823"/>
                  <a:pt x="1783" y="13216"/>
                  <a:pt x="1839" y="13431"/>
                </a:cubicBezTo>
                <a:cubicBezTo>
                  <a:pt x="1894" y="13646"/>
                  <a:pt x="1954" y="13890"/>
                  <a:pt x="1975" y="13973"/>
                </a:cubicBezTo>
                <a:cubicBezTo>
                  <a:pt x="1995" y="14056"/>
                  <a:pt x="2059" y="14140"/>
                  <a:pt x="2116" y="14160"/>
                </a:cubicBezTo>
                <a:cubicBezTo>
                  <a:pt x="2335" y="14238"/>
                  <a:pt x="2949" y="14315"/>
                  <a:pt x="3138" y="14288"/>
                </a:cubicBezTo>
                <a:cubicBezTo>
                  <a:pt x="3247" y="14272"/>
                  <a:pt x="3886" y="14116"/>
                  <a:pt x="4558" y="13942"/>
                </a:cubicBezTo>
                <a:cubicBezTo>
                  <a:pt x="5230" y="13767"/>
                  <a:pt x="6154" y="13528"/>
                  <a:pt x="6612" y="13410"/>
                </a:cubicBezTo>
                <a:lnTo>
                  <a:pt x="7446" y="13195"/>
                </a:lnTo>
                <a:lnTo>
                  <a:pt x="7365" y="12841"/>
                </a:lnTo>
                <a:cubicBezTo>
                  <a:pt x="7320" y="12647"/>
                  <a:pt x="7221" y="12223"/>
                  <a:pt x="7145" y="11900"/>
                </a:cubicBezTo>
                <a:cubicBezTo>
                  <a:pt x="7069" y="11578"/>
                  <a:pt x="7023" y="11284"/>
                  <a:pt x="7043" y="11246"/>
                </a:cubicBezTo>
                <a:cubicBezTo>
                  <a:pt x="7066" y="11202"/>
                  <a:pt x="7167" y="11178"/>
                  <a:pt x="7333" y="11178"/>
                </a:cubicBezTo>
                <a:cubicBezTo>
                  <a:pt x="7497" y="11178"/>
                  <a:pt x="7627" y="11147"/>
                  <a:pt x="7700" y="11092"/>
                </a:cubicBezTo>
                <a:cubicBezTo>
                  <a:pt x="7791" y="11023"/>
                  <a:pt x="8018" y="10991"/>
                  <a:pt x="8823" y="10927"/>
                </a:cubicBezTo>
                <a:cubicBezTo>
                  <a:pt x="9511" y="10873"/>
                  <a:pt x="9852" y="10863"/>
                  <a:pt x="9897" y="10895"/>
                </a:cubicBezTo>
                <a:cubicBezTo>
                  <a:pt x="9941" y="10927"/>
                  <a:pt x="9916" y="11157"/>
                  <a:pt x="9819" y="11622"/>
                </a:cubicBezTo>
                <a:cubicBezTo>
                  <a:pt x="9596" y="12691"/>
                  <a:pt x="9589" y="12810"/>
                  <a:pt x="9745" y="12906"/>
                </a:cubicBezTo>
                <a:cubicBezTo>
                  <a:pt x="9817" y="12951"/>
                  <a:pt x="9858" y="13007"/>
                  <a:pt x="9837" y="13031"/>
                </a:cubicBezTo>
                <a:cubicBezTo>
                  <a:pt x="9787" y="13089"/>
                  <a:pt x="9798" y="13876"/>
                  <a:pt x="9850" y="13936"/>
                </a:cubicBezTo>
                <a:cubicBezTo>
                  <a:pt x="9872" y="13962"/>
                  <a:pt x="9958" y="13982"/>
                  <a:pt x="10041" y="13982"/>
                </a:cubicBezTo>
                <a:cubicBezTo>
                  <a:pt x="10252" y="13982"/>
                  <a:pt x="10270" y="14026"/>
                  <a:pt x="10138" y="14221"/>
                </a:cubicBezTo>
                <a:cubicBezTo>
                  <a:pt x="9756" y="14789"/>
                  <a:pt x="9772" y="15734"/>
                  <a:pt x="10172" y="16193"/>
                </a:cubicBezTo>
                <a:cubicBezTo>
                  <a:pt x="10326" y="16369"/>
                  <a:pt x="10328" y="16381"/>
                  <a:pt x="10328" y="17541"/>
                </a:cubicBezTo>
                <a:lnTo>
                  <a:pt x="10328" y="18710"/>
                </a:lnTo>
                <a:lnTo>
                  <a:pt x="10172" y="18800"/>
                </a:lnTo>
                <a:cubicBezTo>
                  <a:pt x="10086" y="18849"/>
                  <a:pt x="9892" y="18913"/>
                  <a:pt x="9741" y="18944"/>
                </a:cubicBezTo>
                <a:lnTo>
                  <a:pt x="9469" y="18998"/>
                </a:lnTo>
                <a:lnTo>
                  <a:pt x="9469" y="19696"/>
                </a:lnTo>
                <a:lnTo>
                  <a:pt x="9469" y="20395"/>
                </a:lnTo>
                <a:lnTo>
                  <a:pt x="9851" y="20446"/>
                </a:lnTo>
                <a:cubicBezTo>
                  <a:pt x="10061" y="20475"/>
                  <a:pt x="10912" y="20598"/>
                  <a:pt x="11745" y="20719"/>
                </a:cubicBezTo>
                <a:lnTo>
                  <a:pt x="13259" y="20939"/>
                </a:lnTo>
                <a:lnTo>
                  <a:pt x="13514" y="20834"/>
                </a:lnTo>
                <a:cubicBezTo>
                  <a:pt x="13817" y="20711"/>
                  <a:pt x="13953" y="20735"/>
                  <a:pt x="13953" y="20913"/>
                </a:cubicBezTo>
                <a:lnTo>
                  <a:pt x="13953" y="21045"/>
                </a:lnTo>
                <a:lnTo>
                  <a:pt x="15655" y="21285"/>
                </a:lnTo>
                <a:cubicBezTo>
                  <a:pt x="16591" y="21417"/>
                  <a:pt x="17442" y="21544"/>
                  <a:pt x="17547" y="21567"/>
                </a:cubicBezTo>
                <a:cubicBezTo>
                  <a:pt x="17642" y="21588"/>
                  <a:pt x="17728" y="21599"/>
                  <a:pt x="17821" y="21597"/>
                </a:cubicBezTo>
                <a:cubicBezTo>
                  <a:pt x="18099" y="21591"/>
                  <a:pt x="18441" y="21463"/>
                  <a:pt x="19296" y="21088"/>
                </a:cubicBezTo>
                <a:lnTo>
                  <a:pt x="20409" y="20601"/>
                </a:lnTo>
                <a:lnTo>
                  <a:pt x="20409" y="17856"/>
                </a:lnTo>
                <a:lnTo>
                  <a:pt x="20409" y="15110"/>
                </a:lnTo>
                <a:lnTo>
                  <a:pt x="20701" y="15010"/>
                </a:lnTo>
                <a:cubicBezTo>
                  <a:pt x="20895" y="14943"/>
                  <a:pt x="21016" y="14866"/>
                  <a:pt x="21062" y="14779"/>
                </a:cubicBezTo>
                <a:cubicBezTo>
                  <a:pt x="21299" y="14325"/>
                  <a:pt x="21181" y="14023"/>
                  <a:pt x="20524" y="13400"/>
                </a:cubicBezTo>
                <a:lnTo>
                  <a:pt x="20364" y="13249"/>
                </a:lnTo>
                <a:lnTo>
                  <a:pt x="20595" y="13171"/>
                </a:lnTo>
                <a:cubicBezTo>
                  <a:pt x="20803" y="13099"/>
                  <a:pt x="20840" y="13054"/>
                  <a:pt x="20987" y="12720"/>
                </a:cubicBezTo>
                <a:cubicBezTo>
                  <a:pt x="21307" y="11993"/>
                  <a:pt x="21585" y="11127"/>
                  <a:pt x="21585" y="10860"/>
                </a:cubicBezTo>
                <a:cubicBezTo>
                  <a:pt x="21585" y="10712"/>
                  <a:pt x="21533" y="10471"/>
                  <a:pt x="21467" y="10322"/>
                </a:cubicBezTo>
                <a:cubicBezTo>
                  <a:pt x="21283" y="9907"/>
                  <a:pt x="20723" y="8915"/>
                  <a:pt x="20437" y="8497"/>
                </a:cubicBezTo>
                <a:cubicBezTo>
                  <a:pt x="20158" y="8089"/>
                  <a:pt x="20019" y="7958"/>
                  <a:pt x="19667" y="7767"/>
                </a:cubicBezTo>
                <a:cubicBezTo>
                  <a:pt x="19467" y="7658"/>
                  <a:pt x="19432" y="7610"/>
                  <a:pt x="19393" y="7385"/>
                </a:cubicBezTo>
                <a:cubicBezTo>
                  <a:pt x="19336" y="7054"/>
                  <a:pt x="19281" y="7037"/>
                  <a:pt x="18088" y="7000"/>
                </a:cubicBezTo>
                <a:lnTo>
                  <a:pt x="17168" y="6971"/>
                </a:lnTo>
                <a:lnTo>
                  <a:pt x="17166" y="6722"/>
                </a:lnTo>
                <a:lnTo>
                  <a:pt x="17166" y="6711"/>
                </a:lnTo>
                <a:cubicBezTo>
                  <a:pt x="17149" y="6687"/>
                  <a:pt x="17149" y="6666"/>
                  <a:pt x="17166" y="6648"/>
                </a:cubicBezTo>
                <a:lnTo>
                  <a:pt x="17165" y="6472"/>
                </a:lnTo>
                <a:lnTo>
                  <a:pt x="17540" y="6366"/>
                </a:lnTo>
                <a:cubicBezTo>
                  <a:pt x="18201" y="6181"/>
                  <a:pt x="18359" y="6010"/>
                  <a:pt x="18430" y="5393"/>
                </a:cubicBezTo>
                <a:cubicBezTo>
                  <a:pt x="18473" y="5015"/>
                  <a:pt x="18513" y="4937"/>
                  <a:pt x="18964" y="4348"/>
                </a:cubicBezTo>
                <a:cubicBezTo>
                  <a:pt x="19009" y="4290"/>
                  <a:pt x="19100" y="4080"/>
                  <a:pt x="19170" y="3883"/>
                </a:cubicBezTo>
                <a:cubicBezTo>
                  <a:pt x="19296" y="3524"/>
                  <a:pt x="19407" y="3409"/>
                  <a:pt x="19625" y="3409"/>
                </a:cubicBezTo>
                <a:cubicBezTo>
                  <a:pt x="19719" y="3409"/>
                  <a:pt x="19740" y="3371"/>
                  <a:pt x="19740" y="3207"/>
                </a:cubicBezTo>
                <a:cubicBezTo>
                  <a:pt x="19740" y="3045"/>
                  <a:pt x="19711" y="2991"/>
                  <a:pt x="19588" y="2933"/>
                </a:cubicBezTo>
                <a:cubicBezTo>
                  <a:pt x="19472" y="2878"/>
                  <a:pt x="19426" y="2803"/>
                  <a:pt x="19392" y="2618"/>
                </a:cubicBezTo>
                <a:cubicBezTo>
                  <a:pt x="19281" y="2009"/>
                  <a:pt x="18797" y="1273"/>
                  <a:pt x="18237" y="862"/>
                </a:cubicBezTo>
                <a:cubicBezTo>
                  <a:pt x="17814" y="551"/>
                  <a:pt x="17092" y="219"/>
                  <a:pt x="16578" y="99"/>
                </a:cubicBezTo>
                <a:cubicBezTo>
                  <a:pt x="16215" y="14"/>
                  <a:pt x="16005" y="-1"/>
                  <a:pt x="15195" y="0"/>
                </a:cubicBezTo>
                <a:close/>
              </a:path>
            </a:pathLst>
          </a:custGeom>
          <a:ln w="3175">
            <a:miter lim="400000"/>
          </a:ln>
        </p:spPr>
      </p:pic>
      <p:sp>
        <p:nvSpPr>
          <p:cNvPr id="292" name="تجميع"/>
          <p:cNvSpPr txBox="1"/>
          <p:nvPr/>
        </p:nvSpPr>
        <p:spPr>
          <a:xfrm>
            <a:off x="1545961" y="2049683"/>
            <a:ext cx="5666650" cy="4747475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7093" tIns="27093" rIns="27093" bIns="27093" anchor="ctr"/>
          <a:lstStyle>
            <a:lvl1pPr>
              <a:defRPr sz="12300">
                <a:solidFill>
                  <a:srgbClr val="000000"/>
                </a:solidFill>
                <a:latin typeface="Tufuli Arabic DEMO Medium"/>
                <a:ea typeface="Tufuli Arabic DEMO Medium"/>
                <a:cs typeface="Tufuli Arabic DEMO Medium"/>
                <a:sym typeface="Tufuli Arabic DEMO Medium"/>
              </a:defRPr>
            </a:lvl1pPr>
          </a:lstStyle>
          <a:p>
            <a:pPr rtl="0">
              <a:defRPr/>
            </a:pPr>
            <a:r>
              <a:t>التقييم المختصر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مستطيل مستدير الزوايا"/>
          <p:cNvSpPr/>
          <p:nvPr/>
        </p:nvSpPr>
        <p:spPr>
          <a:xfrm>
            <a:off x="2695742" y="521750"/>
            <a:ext cx="9582112" cy="8389105"/>
          </a:xfrm>
          <a:prstGeom prst="roundRect">
            <a:avLst>
              <a:gd name="adj" fmla="val 9923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295" name="IMG_1385.jpeg" descr="IMG_1385.jpeg"/>
          <p:cNvPicPr>
            <a:picLocks noChangeAspect="1"/>
          </p:cNvPicPr>
          <p:nvPr/>
        </p:nvPicPr>
        <p:blipFill>
          <a:blip r:embed="rId2">
            <a:extLst/>
          </a:blip>
          <a:srcRect l="6033" t="3847" r="6038" b="3847"/>
          <a:stretch>
            <a:fillRect/>
          </a:stretch>
        </p:blipFill>
        <p:spPr>
          <a:xfrm>
            <a:off x="1973457" y="2468465"/>
            <a:ext cx="4537178" cy="71207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8" h="21600" fill="norm" stroke="1" extrusionOk="0">
                <a:moveTo>
                  <a:pt x="7504" y="0"/>
                </a:moveTo>
                <a:cubicBezTo>
                  <a:pt x="7406" y="0"/>
                  <a:pt x="7310" y="7"/>
                  <a:pt x="7310" y="19"/>
                </a:cubicBezTo>
                <a:cubicBezTo>
                  <a:pt x="7310" y="30"/>
                  <a:pt x="7223" y="39"/>
                  <a:pt x="7107" y="39"/>
                </a:cubicBezTo>
                <a:cubicBezTo>
                  <a:pt x="6974" y="39"/>
                  <a:pt x="6883" y="48"/>
                  <a:pt x="6845" y="66"/>
                </a:cubicBezTo>
                <a:cubicBezTo>
                  <a:pt x="6813" y="82"/>
                  <a:pt x="6759" y="95"/>
                  <a:pt x="6726" y="95"/>
                </a:cubicBezTo>
                <a:cubicBezTo>
                  <a:pt x="6693" y="95"/>
                  <a:pt x="6590" y="114"/>
                  <a:pt x="6500" y="136"/>
                </a:cubicBezTo>
                <a:cubicBezTo>
                  <a:pt x="6409" y="158"/>
                  <a:pt x="6305" y="180"/>
                  <a:pt x="6268" y="185"/>
                </a:cubicBezTo>
                <a:cubicBezTo>
                  <a:pt x="6231" y="191"/>
                  <a:pt x="6192" y="204"/>
                  <a:pt x="6183" y="213"/>
                </a:cubicBezTo>
                <a:cubicBezTo>
                  <a:pt x="6174" y="222"/>
                  <a:pt x="6140" y="230"/>
                  <a:pt x="6108" y="230"/>
                </a:cubicBezTo>
                <a:cubicBezTo>
                  <a:pt x="6076" y="230"/>
                  <a:pt x="6027" y="237"/>
                  <a:pt x="5998" y="247"/>
                </a:cubicBezTo>
                <a:cubicBezTo>
                  <a:pt x="5970" y="256"/>
                  <a:pt x="5894" y="279"/>
                  <a:pt x="5833" y="299"/>
                </a:cubicBezTo>
                <a:cubicBezTo>
                  <a:pt x="5771" y="318"/>
                  <a:pt x="5721" y="341"/>
                  <a:pt x="5721" y="349"/>
                </a:cubicBezTo>
                <a:cubicBezTo>
                  <a:pt x="5721" y="357"/>
                  <a:pt x="5697" y="364"/>
                  <a:pt x="5669" y="365"/>
                </a:cubicBezTo>
                <a:cubicBezTo>
                  <a:pt x="5640" y="366"/>
                  <a:pt x="5575" y="383"/>
                  <a:pt x="5525" y="403"/>
                </a:cubicBezTo>
                <a:cubicBezTo>
                  <a:pt x="5476" y="423"/>
                  <a:pt x="5416" y="446"/>
                  <a:pt x="5392" y="454"/>
                </a:cubicBezTo>
                <a:cubicBezTo>
                  <a:pt x="5340" y="470"/>
                  <a:pt x="5296" y="490"/>
                  <a:pt x="5195" y="550"/>
                </a:cubicBezTo>
                <a:cubicBezTo>
                  <a:pt x="5156" y="574"/>
                  <a:pt x="5113" y="594"/>
                  <a:pt x="5099" y="594"/>
                </a:cubicBezTo>
                <a:cubicBezTo>
                  <a:pt x="5057" y="594"/>
                  <a:pt x="4582" y="900"/>
                  <a:pt x="4536" y="957"/>
                </a:cubicBezTo>
                <a:cubicBezTo>
                  <a:pt x="4512" y="987"/>
                  <a:pt x="4475" y="1022"/>
                  <a:pt x="4453" y="1037"/>
                </a:cubicBezTo>
                <a:cubicBezTo>
                  <a:pt x="4401" y="1070"/>
                  <a:pt x="4189" y="1301"/>
                  <a:pt x="4210" y="1301"/>
                </a:cubicBezTo>
                <a:cubicBezTo>
                  <a:pt x="4219" y="1301"/>
                  <a:pt x="4198" y="1326"/>
                  <a:pt x="4164" y="1356"/>
                </a:cubicBezTo>
                <a:cubicBezTo>
                  <a:pt x="4046" y="1462"/>
                  <a:pt x="3862" y="1812"/>
                  <a:pt x="3808" y="2030"/>
                </a:cubicBezTo>
                <a:cubicBezTo>
                  <a:pt x="3774" y="2171"/>
                  <a:pt x="3808" y="3568"/>
                  <a:pt x="3865" y="4309"/>
                </a:cubicBezTo>
                <a:cubicBezTo>
                  <a:pt x="3878" y="4482"/>
                  <a:pt x="3898" y="4747"/>
                  <a:pt x="3908" y="4897"/>
                </a:cubicBezTo>
                <a:lnTo>
                  <a:pt x="3927" y="5171"/>
                </a:lnTo>
                <a:lnTo>
                  <a:pt x="3782" y="5171"/>
                </a:lnTo>
                <a:cubicBezTo>
                  <a:pt x="3659" y="5171"/>
                  <a:pt x="3627" y="5178"/>
                  <a:pt x="3576" y="5221"/>
                </a:cubicBezTo>
                <a:cubicBezTo>
                  <a:pt x="3544" y="5249"/>
                  <a:pt x="3501" y="5282"/>
                  <a:pt x="3484" y="5293"/>
                </a:cubicBezTo>
                <a:cubicBezTo>
                  <a:pt x="3399" y="5350"/>
                  <a:pt x="3378" y="5438"/>
                  <a:pt x="3390" y="5680"/>
                </a:cubicBezTo>
                <a:cubicBezTo>
                  <a:pt x="3396" y="5816"/>
                  <a:pt x="3411" y="5969"/>
                  <a:pt x="3422" y="6022"/>
                </a:cubicBezTo>
                <a:cubicBezTo>
                  <a:pt x="3433" y="6074"/>
                  <a:pt x="3448" y="6149"/>
                  <a:pt x="3456" y="6186"/>
                </a:cubicBezTo>
                <a:cubicBezTo>
                  <a:pt x="3472" y="6266"/>
                  <a:pt x="3450" y="6290"/>
                  <a:pt x="3350" y="6306"/>
                </a:cubicBezTo>
                <a:cubicBezTo>
                  <a:pt x="3309" y="6313"/>
                  <a:pt x="3241" y="6337"/>
                  <a:pt x="3198" y="6361"/>
                </a:cubicBezTo>
                <a:cubicBezTo>
                  <a:pt x="3154" y="6385"/>
                  <a:pt x="3079" y="6426"/>
                  <a:pt x="3030" y="6453"/>
                </a:cubicBezTo>
                <a:cubicBezTo>
                  <a:pt x="2926" y="6508"/>
                  <a:pt x="2883" y="6555"/>
                  <a:pt x="2824" y="6679"/>
                </a:cubicBezTo>
                <a:cubicBezTo>
                  <a:pt x="2778" y="6778"/>
                  <a:pt x="2769" y="6973"/>
                  <a:pt x="2807" y="7098"/>
                </a:cubicBezTo>
                <a:cubicBezTo>
                  <a:pt x="2829" y="7169"/>
                  <a:pt x="2825" y="7179"/>
                  <a:pt x="2770" y="7196"/>
                </a:cubicBezTo>
                <a:cubicBezTo>
                  <a:pt x="2585" y="7249"/>
                  <a:pt x="2542" y="7265"/>
                  <a:pt x="2542" y="7280"/>
                </a:cubicBezTo>
                <a:cubicBezTo>
                  <a:pt x="2542" y="7289"/>
                  <a:pt x="2508" y="7296"/>
                  <a:pt x="2468" y="7296"/>
                </a:cubicBezTo>
                <a:cubicBezTo>
                  <a:pt x="2428" y="7296"/>
                  <a:pt x="2376" y="7309"/>
                  <a:pt x="2351" y="7324"/>
                </a:cubicBezTo>
                <a:cubicBezTo>
                  <a:pt x="2327" y="7340"/>
                  <a:pt x="2271" y="7353"/>
                  <a:pt x="2229" y="7353"/>
                </a:cubicBezTo>
                <a:cubicBezTo>
                  <a:pt x="2186" y="7353"/>
                  <a:pt x="2151" y="7362"/>
                  <a:pt x="2151" y="7373"/>
                </a:cubicBezTo>
                <a:cubicBezTo>
                  <a:pt x="2151" y="7383"/>
                  <a:pt x="2092" y="7392"/>
                  <a:pt x="2020" y="7392"/>
                </a:cubicBezTo>
                <a:cubicBezTo>
                  <a:pt x="1939" y="7392"/>
                  <a:pt x="1875" y="7403"/>
                  <a:pt x="1852" y="7421"/>
                </a:cubicBezTo>
                <a:cubicBezTo>
                  <a:pt x="1831" y="7437"/>
                  <a:pt x="1783" y="7448"/>
                  <a:pt x="1744" y="7448"/>
                </a:cubicBezTo>
                <a:cubicBezTo>
                  <a:pt x="1706" y="7448"/>
                  <a:pt x="1667" y="7456"/>
                  <a:pt x="1658" y="7465"/>
                </a:cubicBezTo>
                <a:cubicBezTo>
                  <a:pt x="1649" y="7475"/>
                  <a:pt x="1595" y="7488"/>
                  <a:pt x="1537" y="7495"/>
                </a:cubicBezTo>
                <a:cubicBezTo>
                  <a:pt x="1479" y="7502"/>
                  <a:pt x="1431" y="7517"/>
                  <a:pt x="1431" y="7527"/>
                </a:cubicBezTo>
                <a:cubicBezTo>
                  <a:pt x="1431" y="7537"/>
                  <a:pt x="1404" y="7545"/>
                  <a:pt x="1371" y="7545"/>
                </a:cubicBezTo>
                <a:cubicBezTo>
                  <a:pt x="1338" y="7545"/>
                  <a:pt x="1311" y="7551"/>
                  <a:pt x="1311" y="7559"/>
                </a:cubicBezTo>
                <a:cubicBezTo>
                  <a:pt x="1311" y="7567"/>
                  <a:pt x="1227" y="7611"/>
                  <a:pt x="1124" y="7655"/>
                </a:cubicBezTo>
                <a:cubicBezTo>
                  <a:pt x="876" y="7763"/>
                  <a:pt x="786" y="7825"/>
                  <a:pt x="551" y="8049"/>
                </a:cubicBezTo>
                <a:cubicBezTo>
                  <a:pt x="388" y="8205"/>
                  <a:pt x="347" y="8261"/>
                  <a:pt x="312" y="8374"/>
                </a:cubicBezTo>
                <a:cubicBezTo>
                  <a:pt x="253" y="8562"/>
                  <a:pt x="268" y="8837"/>
                  <a:pt x="344" y="8947"/>
                </a:cubicBezTo>
                <a:cubicBezTo>
                  <a:pt x="416" y="9052"/>
                  <a:pt x="576" y="9195"/>
                  <a:pt x="602" y="9178"/>
                </a:cubicBezTo>
                <a:cubicBezTo>
                  <a:pt x="613" y="9172"/>
                  <a:pt x="621" y="9178"/>
                  <a:pt x="621" y="9194"/>
                </a:cubicBezTo>
                <a:cubicBezTo>
                  <a:pt x="621" y="9210"/>
                  <a:pt x="659" y="9236"/>
                  <a:pt x="704" y="9251"/>
                </a:cubicBezTo>
                <a:cubicBezTo>
                  <a:pt x="890" y="9312"/>
                  <a:pt x="890" y="9292"/>
                  <a:pt x="713" y="9623"/>
                </a:cubicBezTo>
                <a:cubicBezTo>
                  <a:pt x="618" y="9802"/>
                  <a:pt x="461" y="10209"/>
                  <a:pt x="414" y="10408"/>
                </a:cubicBezTo>
                <a:cubicBezTo>
                  <a:pt x="398" y="10471"/>
                  <a:pt x="357" y="10623"/>
                  <a:pt x="319" y="10746"/>
                </a:cubicBezTo>
                <a:cubicBezTo>
                  <a:pt x="257" y="10952"/>
                  <a:pt x="254" y="10982"/>
                  <a:pt x="291" y="11111"/>
                </a:cubicBezTo>
                <a:cubicBezTo>
                  <a:pt x="335" y="11263"/>
                  <a:pt x="395" y="11373"/>
                  <a:pt x="536" y="11560"/>
                </a:cubicBezTo>
                <a:cubicBezTo>
                  <a:pt x="630" y="11684"/>
                  <a:pt x="875" y="11847"/>
                  <a:pt x="1164" y="11980"/>
                </a:cubicBezTo>
                <a:cubicBezTo>
                  <a:pt x="1297" y="12041"/>
                  <a:pt x="1365" y="12104"/>
                  <a:pt x="1418" y="12217"/>
                </a:cubicBezTo>
                <a:cubicBezTo>
                  <a:pt x="1431" y="12243"/>
                  <a:pt x="1470" y="12291"/>
                  <a:pt x="1507" y="12323"/>
                </a:cubicBezTo>
                <a:cubicBezTo>
                  <a:pt x="1637" y="12436"/>
                  <a:pt x="1667" y="12400"/>
                  <a:pt x="1158" y="12699"/>
                </a:cubicBezTo>
                <a:cubicBezTo>
                  <a:pt x="831" y="12890"/>
                  <a:pt x="577" y="13021"/>
                  <a:pt x="532" y="13021"/>
                </a:cubicBezTo>
                <a:cubicBezTo>
                  <a:pt x="515" y="13021"/>
                  <a:pt x="502" y="13030"/>
                  <a:pt x="502" y="13040"/>
                </a:cubicBezTo>
                <a:cubicBezTo>
                  <a:pt x="502" y="13051"/>
                  <a:pt x="479" y="13060"/>
                  <a:pt x="453" y="13060"/>
                </a:cubicBezTo>
                <a:cubicBezTo>
                  <a:pt x="393" y="13060"/>
                  <a:pt x="205" y="13179"/>
                  <a:pt x="93" y="13288"/>
                </a:cubicBezTo>
                <a:cubicBezTo>
                  <a:pt x="12" y="13368"/>
                  <a:pt x="6" y="13386"/>
                  <a:pt x="1" y="13585"/>
                </a:cubicBezTo>
                <a:cubicBezTo>
                  <a:pt x="-2" y="13701"/>
                  <a:pt x="10" y="13836"/>
                  <a:pt x="27" y="13883"/>
                </a:cubicBezTo>
                <a:cubicBezTo>
                  <a:pt x="79" y="14025"/>
                  <a:pt x="178" y="14196"/>
                  <a:pt x="237" y="14244"/>
                </a:cubicBezTo>
                <a:cubicBezTo>
                  <a:pt x="267" y="14269"/>
                  <a:pt x="291" y="14299"/>
                  <a:pt x="291" y="14308"/>
                </a:cubicBezTo>
                <a:cubicBezTo>
                  <a:pt x="291" y="14333"/>
                  <a:pt x="344" y="14374"/>
                  <a:pt x="540" y="14500"/>
                </a:cubicBezTo>
                <a:cubicBezTo>
                  <a:pt x="636" y="14561"/>
                  <a:pt x="729" y="14610"/>
                  <a:pt x="745" y="14610"/>
                </a:cubicBezTo>
                <a:cubicBezTo>
                  <a:pt x="762" y="14610"/>
                  <a:pt x="805" y="14632"/>
                  <a:pt x="843" y="14658"/>
                </a:cubicBezTo>
                <a:cubicBezTo>
                  <a:pt x="882" y="14685"/>
                  <a:pt x="927" y="14707"/>
                  <a:pt x="943" y="14707"/>
                </a:cubicBezTo>
                <a:cubicBezTo>
                  <a:pt x="960" y="14707"/>
                  <a:pt x="991" y="14720"/>
                  <a:pt x="1013" y="14737"/>
                </a:cubicBezTo>
                <a:cubicBezTo>
                  <a:pt x="1035" y="14753"/>
                  <a:pt x="1115" y="14787"/>
                  <a:pt x="1190" y="14811"/>
                </a:cubicBezTo>
                <a:cubicBezTo>
                  <a:pt x="1266" y="14836"/>
                  <a:pt x="1355" y="14875"/>
                  <a:pt x="1392" y="14897"/>
                </a:cubicBezTo>
                <a:cubicBezTo>
                  <a:pt x="1428" y="14919"/>
                  <a:pt x="1467" y="14937"/>
                  <a:pt x="1477" y="14937"/>
                </a:cubicBezTo>
                <a:cubicBezTo>
                  <a:pt x="1486" y="14937"/>
                  <a:pt x="1530" y="14958"/>
                  <a:pt x="1575" y="14985"/>
                </a:cubicBezTo>
                <a:cubicBezTo>
                  <a:pt x="1619" y="15011"/>
                  <a:pt x="1674" y="15032"/>
                  <a:pt x="1695" y="15032"/>
                </a:cubicBezTo>
                <a:cubicBezTo>
                  <a:pt x="1717" y="15032"/>
                  <a:pt x="1759" y="15047"/>
                  <a:pt x="1790" y="15065"/>
                </a:cubicBezTo>
                <a:cubicBezTo>
                  <a:pt x="1821" y="15084"/>
                  <a:pt x="1925" y="15130"/>
                  <a:pt x="2021" y="15166"/>
                </a:cubicBezTo>
                <a:cubicBezTo>
                  <a:pt x="2118" y="15203"/>
                  <a:pt x="2281" y="15274"/>
                  <a:pt x="2383" y="15323"/>
                </a:cubicBezTo>
                <a:cubicBezTo>
                  <a:pt x="2486" y="15372"/>
                  <a:pt x="2617" y="15427"/>
                  <a:pt x="2674" y="15445"/>
                </a:cubicBezTo>
                <a:cubicBezTo>
                  <a:pt x="2730" y="15462"/>
                  <a:pt x="2783" y="15487"/>
                  <a:pt x="2792" y="15502"/>
                </a:cubicBezTo>
                <a:cubicBezTo>
                  <a:pt x="2801" y="15517"/>
                  <a:pt x="2829" y="15530"/>
                  <a:pt x="2855" y="15530"/>
                </a:cubicBezTo>
                <a:cubicBezTo>
                  <a:pt x="2880" y="15530"/>
                  <a:pt x="2902" y="15539"/>
                  <a:pt x="2902" y="15549"/>
                </a:cubicBezTo>
                <a:cubicBezTo>
                  <a:pt x="2902" y="15560"/>
                  <a:pt x="2915" y="15569"/>
                  <a:pt x="2932" y="15569"/>
                </a:cubicBezTo>
                <a:cubicBezTo>
                  <a:pt x="3004" y="15569"/>
                  <a:pt x="3079" y="15639"/>
                  <a:pt x="3075" y="15703"/>
                </a:cubicBezTo>
                <a:cubicBezTo>
                  <a:pt x="3073" y="15740"/>
                  <a:pt x="3101" y="15805"/>
                  <a:pt x="3135" y="15848"/>
                </a:cubicBezTo>
                <a:cubicBezTo>
                  <a:pt x="3197" y="15924"/>
                  <a:pt x="3198" y="15956"/>
                  <a:pt x="3216" y="17341"/>
                </a:cubicBezTo>
                <a:cubicBezTo>
                  <a:pt x="3259" y="20522"/>
                  <a:pt x="3253" y="20349"/>
                  <a:pt x="3309" y="20418"/>
                </a:cubicBezTo>
                <a:cubicBezTo>
                  <a:pt x="3337" y="20452"/>
                  <a:pt x="3355" y="20480"/>
                  <a:pt x="3348" y="20480"/>
                </a:cubicBezTo>
                <a:cubicBezTo>
                  <a:pt x="3313" y="20482"/>
                  <a:pt x="3673" y="20727"/>
                  <a:pt x="4419" y="21210"/>
                </a:cubicBezTo>
                <a:lnTo>
                  <a:pt x="5022" y="21600"/>
                </a:lnTo>
                <a:lnTo>
                  <a:pt x="5294" y="21600"/>
                </a:lnTo>
                <a:cubicBezTo>
                  <a:pt x="5444" y="21600"/>
                  <a:pt x="5575" y="21591"/>
                  <a:pt x="5586" y="21581"/>
                </a:cubicBezTo>
                <a:cubicBezTo>
                  <a:pt x="5596" y="21570"/>
                  <a:pt x="5677" y="21563"/>
                  <a:pt x="5765" y="21563"/>
                </a:cubicBezTo>
                <a:cubicBezTo>
                  <a:pt x="5870" y="21563"/>
                  <a:pt x="5936" y="21553"/>
                  <a:pt x="5961" y="21534"/>
                </a:cubicBezTo>
                <a:cubicBezTo>
                  <a:pt x="5981" y="21518"/>
                  <a:pt x="6030" y="21505"/>
                  <a:pt x="6068" y="21505"/>
                </a:cubicBezTo>
                <a:cubicBezTo>
                  <a:pt x="6106" y="21505"/>
                  <a:pt x="6145" y="21496"/>
                  <a:pt x="6155" y="21486"/>
                </a:cubicBezTo>
                <a:cubicBezTo>
                  <a:pt x="6165" y="21475"/>
                  <a:pt x="6238" y="21466"/>
                  <a:pt x="6315" y="21465"/>
                </a:cubicBezTo>
                <a:cubicBezTo>
                  <a:pt x="6392" y="21465"/>
                  <a:pt x="6489" y="21453"/>
                  <a:pt x="6530" y="21437"/>
                </a:cubicBezTo>
                <a:cubicBezTo>
                  <a:pt x="6571" y="21422"/>
                  <a:pt x="6650" y="21410"/>
                  <a:pt x="6703" y="21410"/>
                </a:cubicBezTo>
                <a:cubicBezTo>
                  <a:pt x="6757" y="21409"/>
                  <a:pt x="6801" y="21400"/>
                  <a:pt x="6801" y="21389"/>
                </a:cubicBezTo>
                <a:cubicBezTo>
                  <a:pt x="6801" y="21379"/>
                  <a:pt x="6875" y="21370"/>
                  <a:pt x="6965" y="21370"/>
                </a:cubicBezTo>
                <a:cubicBezTo>
                  <a:pt x="7056" y="21370"/>
                  <a:pt x="7131" y="21363"/>
                  <a:pt x="7131" y="21352"/>
                </a:cubicBezTo>
                <a:cubicBezTo>
                  <a:pt x="7131" y="21341"/>
                  <a:pt x="7176" y="21333"/>
                  <a:pt x="7233" y="21333"/>
                </a:cubicBezTo>
                <a:cubicBezTo>
                  <a:pt x="7290" y="21333"/>
                  <a:pt x="7345" y="21324"/>
                  <a:pt x="7356" y="21313"/>
                </a:cubicBezTo>
                <a:cubicBezTo>
                  <a:pt x="7366" y="21303"/>
                  <a:pt x="7432" y="21294"/>
                  <a:pt x="7504" y="21294"/>
                </a:cubicBezTo>
                <a:cubicBezTo>
                  <a:pt x="7581" y="21294"/>
                  <a:pt x="7655" y="21282"/>
                  <a:pt x="7682" y="21265"/>
                </a:cubicBezTo>
                <a:cubicBezTo>
                  <a:pt x="7707" y="21249"/>
                  <a:pt x="7779" y="21236"/>
                  <a:pt x="7847" y="21236"/>
                </a:cubicBezTo>
                <a:cubicBezTo>
                  <a:pt x="7915" y="21236"/>
                  <a:pt x="7970" y="21228"/>
                  <a:pt x="7970" y="21217"/>
                </a:cubicBezTo>
                <a:cubicBezTo>
                  <a:pt x="7970" y="21207"/>
                  <a:pt x="8035" y="21198"/>
                  <a:pt x="8113" y="21198"/>
                </a:cubicBezTo>
                <a:cubicBezTo>
                  <a:pt x="8192" y="21198"/>
                  <a:pt x="8281" y="21184"/>
                  <a:pt x="8313" y="21169"/>
                </a:cubicBezTo>
                <a:cubicBezTo>
                  <a:pt x="8345" y="21154"/>
                  <a:pt x="8409" y="21141"/>
                  <a:pt x="8454" y="21141"/>
                </a:cubicBezTo>
                <a:cubicBezTo>
                  <a:pt x="8500" y="21141"/>
                  <a:pt x="8546" y="21133"/>
                  <a:pt x="8556" y="21122"/>
                </a:cubicBezTo>
                <a:cubicBezTo>
                  <a:pt x="8566" y="21112"/>
                  <a:pt x="8630" y="21102"/>
                  <a:pt x="8699" y="21102"/>
                </a:cubicBezTo>
                <a:cubicBezTo>
                  <a:pt x="8769" y="21101"/>
                  <a:pt x="8852" y="21088"/>
                  <a:pt x="8884" y="21073"/>
                </a:cubicBezTo>
                <a:cubicBezTo>
                  <a:pt x="8916" y="21057"/>
                  <a:pt x="8986" y="21045"/>
                  <a:pt x="9041" y="21045"/>
                </a:cubicBezTo>
                <a:cubicBezTo>
                  <a:pt x="9095" y="21045"/>
                  <a:pt x="9140" y="21036"/>
                  <a:pt x="9140" y="21026"/>
                </a:cubicBezTo>
                <a:cubicBezTo>
                  <a:pt x="9140" y="21015"/>
                  <a:pt x="9218" y="21006"/>
                  <a:pt x="9316" y="21006"/>
                </a:cubicBezTo>
                <a:cubicBezTo>
                  <a:pt x="9436" y="21006"/>
                  <a:pt x="9505" y="20997"/>
                  <a:pt x="9531" y="20978"/>
                </a:cubicBezTo>
                <a:cubicBezTo>
                  <a:pt x="9551" y="20962"/>
                  <a:pt x="9600" y="20950"/>
                  <a:pt x="9638" y="20950"/>
                </a:cubicBezTo>
                <a:cubicBezTo>
                  <a:pt x="9676" y="20950"/>
                  <a:pt x="9715" y="20941"/>
                  <a:pt x="9725" y="20931"/>
                </a:cubicBezTo>
                <a:cubicBezTo>
                  <a:pt x="9735" y="20920"/>
                  <a:pt x="9811" y="20911"/>
                  <a:pt x="9892" y="20911"/>
                </a:cubicBezTo>
                <a:cubicBezTo>
                  <a:pt x="9974" y="20911"/>
                  <a:pt x="10039" y="20903"/>
                  <a:pt x="10039" y="20892"/>
                </a:cubicBezTo>
                <a:cubicBezTo>
                  <a:pt x="10039" y="20882"/>
                  <a:pt x="10100" y="20873"/>
                  <a:pt x="10173" y="20873"/>
                </a:cubicBezTo>
                <a:cubicBezTo>
                  <a:pt x="10247" y="20873"/>
                  <a:pt x="10316" y="20864"/>
                  <a:pt x="10326" y="20854"/>
                </a:cubicBezTo>
                <a:cubicBezTo>
                  <a:pt x="10336" y="20843"/>
                  <a:pt x="10372" y="20834"/>
                  <a:pt x="10405" y="20834"/>
                </a:cubicBezTo>
                <a:cubicBezTo>
                  <a:pt x="10439" y="20834"/>
                  <a:pt x="10504" y="20808"/>
                  <a:pt x="10552" y="20775"/>
                </a:cubicBezTo>
                <a:cubicBezTo>
                  <a:pt x="10639" y="20716"/>
                  <a:pt x="10641" y="20713"/>
                  <a:pt x="10641" y="20478"/>
                </a:cubicBezTo>
                <a:cubicBezTo>
                  <a:pt x="10641" y="20347"/>
                  <a:pt x="10652" y="20241"/>
                  <a:pt x="10665" y="20241"/>
                </a:cubicBezTo>
                <a:cubicBezTo>
                  <a:pt x="10679" y="20241"/>
                  <a:pt x="10728" y="20267"/>
                  <a:pt x="10776" y="20300"/>
                </a:cubicBezTo>
                <a:cubicBezTo>
                  <a:pt x="10825" y="20332"/>
                  <a:pt x="10940" y="20394"/>
                  <a:pt x="11031" y="20438"/>
                </a:cubicBezTo>
                <a:cubicBezTo>
                  <a:pt x="11122" y="20482"/>
                  <a:pt x="11199" y="20525"/>
                  <a:pt x="11204" y="20533"/>
                </a:cubicBezTo>
                <a:cubicBezTo>
                  <a:pt x="11210" y="20541"/>
                  <a:pt x="11228" y="20547"/>
                  <a:pt x="11242" y="20547"/>
                </a:cubicBezTo>
                <a:cubicBezTo>
                  <a:pt x="11256" y="20547"/>
                  <a:pt x="11317" y="20568"/>
                  <a:pt x="11378" y="20595"/>
                </a:cubicBezTo>
                <a:cubicBezTo>
                  <a:pt x="11507" y="20651"/>
                  <a:pt x="11760" y="20662"/>
                  <a:pt x="11856" y="20615"/>
                </a:cubicBezTo>
                <a:cubicBezTo>
                  <a:pt x="11888" y="20600"/>
                  <a:pt x="11959" y="20587"/>
                  <a:pt x="12013" y="20586"/>
                </a:cubicBezTo>
                <a:cubicBezTo>
                  <a:pt x="12067" y="20586"/>
                  <a:pt x="12109" y="20576"/>
                  <a:pt x="12109" y="20566"/>
                </a:cubicBezTo>
                <a:cubicBezTo>
                  <a:pt x="12109" y="20555"/>
                  <a:pt x="12184" y="20547"/>
                  <a:pt x="12275" y="20547"/>
                </a:cubicBezTo>
                <a:cubicBezTo>
                  <a:pt x="12366" y="20547"/>
                  <a:pt x="12439" y="20539"/>
                  <a:pt x="12439" y="20529"/>
                </a:cubicBezTo>
                <a:cubicBezTo>
                  <a:pt x="12439" y="20518"/>
                  <a:pt x="12486" y="20509"/>
                  <a:pt x="12543" y="20509"/>
                </a:cubicBezTo>
                <a:cubicBezTo>
                  <a:pt x="12599" y="20509"/>
                  <a:pt x="12655" y="20501"/>
                  <a:pt x="12665" y="20490"/>
                </a:cubicBezTo>
                <a:cubicBezTo>
                  <a:pt x="12675" y="20479"/>
                  <a:pt x="12754" y="20471"/>
                  <a:pt x="12842" y="20471"/>
                </a:cubicBezTo>
                <a:cubicBezTo>
                  <a:pt x="12942" y="20471"/>
                  <a:pt x="13015" y="20461"/>
                  <a:pt x="13036" y="20444"/>
                </a:cubicBezTo>
                <a:cubicBezTo>
                  <a:pt x="13073" y="20416"/>
                  <a:pt x="13173" y="20398"/>
                  <a:pt x="13400" y="20380"/>
                </a:cubicBezTo>
                <a:cubicBezTo>
                  <a:pt x="13474" y="20375"/>
                  <a:pt x="13562" y="20359"/>
                  <a:pt x="13594" y="20344"/>
                </a:cubicBezTo>
                <a:cubicBezTo>
                  <a:pt x="13627" y="20330"/>
                  <a:pt x="13696" y="20318"/>
                  <a:pt x="13749" y="20318"/>
                </a:cubicBezTo>
                <a:cubicBezTo>
                  <a:pt x="13802" y="20318"/>
                  <a:pt x="13854" y="20309"/>
                  <a:pt x="13864" y="20299"/>
                </a:cubicBezTo>
                <a:cubicBezTo>
                  <a:pt x="13874" y="20288"/>
                  <a:pt x="13941" y="20279"/>
                  <a:pt x="14011" y="20279"/>
                </a:cubicBezTo>
                <a:cubicBezTo>
                  <a:pt x="14081" y="20279"/>
                  <a:pt x="14164" y="20266"/>
                  <a:pt x="14196" y="20250"/>
                </a:cubicBezTo>
                <a:cubicBezTo>
                  <a:pt x="14228" y="20235"/>
                  <a:pt x="14298" y="20223"/>
                  <a:pt x="14352" y="20223"/>
                </a:cubicBezTo>
                <a:cubicBezTo>
                  <a:pt x="14406" y="20222"/>
                  <a:pt x="14450" y="20213"/>
                  <a:pt x="14450" y="20202"/>
                </a:cubicBezTo>
                <a:cubicBezTo>
                  <a:pt x="14450" y="20192"/>
                  <a:pt x="14529" y="20183"/>
                  <a:pt x="14629" y="20183"/>
                </a:cubicBezTo>
                <a:cubicBezTo>
                  <a:pt x="14729" y="20183"/>
                  <a:pt x="14810" y="20174"/>
                  <a:pt x="14810" y="20164"/>
                </a:cubicBezTo>
                <a:cubicBezTo>
                  <a:pt x="14810" y="20153"/>
                  <a:pt x="14863" y="20145"/>
                  <a:pt x="14929" y="20145"/>
                </a:cubicBezTo>
                <a:cubicBezTo>
                  <a:pt x="14995" y="20145"/>
                  <a:pt x="15049" y="20137"/>
                  <a:pt x="15049" y="20126"/>
                </a:cubicBezTo>
                <a:cubicBezTo>
                  <a:pt x="15049" y="20116"/>
                  <a:pt x="15116" y="20107"/>
                  <a:pt x="15196" y="20107"/>
                </a:cubicBezTo>
                <a:cubicBezTo>
                  <a:pt x="15290" y="20107"/>
                  <a:pt x="15355" y="20097"/>
                  <a:pt x="15379" y="20078"/>
                </a:cubicBezTo>
                <a:cubicBezTo>
                  <a:pt x="15400" y="20062"/>
                  <a:pt x="15463" y="20049"/>
                  <a:pt x="15519" y="20049"/>
                </a:cubicBezTo>
                <a:cubicBezTo>
                  <a:pt x="15574" y="20049"/>
                  <a:pt x="15619" y="20041"/>
                  <a:pt x="15619" y="20030"/>
                </a:cubicBezTo>
                <a:cubicBezTo>
                  <a:pt x="15619" y="20020"/>
                  <a:pt x="15677" y="20011"/>
                  <a:pt x="15747" y="20011"/>
                </a:cubicBezTo>
                <a:cubicBezTo>
                  <a:pt x="15817" y="20011"/>
                  <a:pt x="15907" y="19997"/>
                  <a:pt x="15948" y="19982"/>
                </a:cubicBezTo>
                <a:cubicBezTo>
                  <a:pt x="15990" y="19967"/>
                  <a:pt x="16060" y="19955"/>
                  <a:pt x="16105" y="19954"/>
                </a:cubicBezTo>
                <a:cubicBezTo>
                  <a:pt x="16149" y="19954"/>
                  <a:pt x="16195" y="19944"/>
                  <a:pt x="16205" y="19934"/>
                </a:cubicBezTo>
                <a:cubicBezTo>
                  <a:pt x="16215" y="19923"/>
                  <a:pt x="16250" y="19916"/>
                  <a:pt x="16282" y="19916"/>
                </a:cubicBezTo>
                <a:cubicBezTo>
                  <a:pt x="16371" y="19916"/>
                  <a:pt x="16521" y="19811"/>
                  <a:pt x="16550" y="19730"/>
                </a:cubicBezTo>
                <a:cubicBezTo>
                  <a:pt x="16564" y="19691"/>
                  <a:pt x="16567" y="19540"/>
                  <a:pt x="16557" y="19394"/>
                </a:cubicBezTo>
                <a:cubicBezTo>
                  <a:pt x="16538" y="19103"/>
                  <a:pt x="16540" y="19099"/>
                  <a:pt x="16717" y="19159"/>
                </a:cubicBezTo>
                <a:cubicBezTo>
                  <a:pt x="16765" y="19174"/>
                  <a:pt x="16842" y="19187"/>
                  <a:pt x="16887" y="19187"/>
                </a:cubicBezTo>
                <a:cubicBezTo>
                  <a:pt x="16932" y="19187"/>
                  <a:pt x="16970" y="19196"/>
                  <a:pt x="16970" y="19207"/>
                </a:cubicBezTo>
                <a:cubicBezTo>
                  <a:pt x="16970" y="19217"/>
                  <a:pt x="17007" y="19226"/>
                  <a:pt x="17055" y="19226"/>
                </a:cubicBezTo>
                <a:cubicBezTo>
                  <a:pt x="17102" y="19226"/>
                  <a:pt x="17181" y="19239"/>
                  <a:pt x="17228" y="19255"/>
                </a:cubicBezTo>
                <a:cubicBezTo>
                  <a:pt x="17275" y="19271"/>
                  <a:pt x="17337" y="19284"/>
                  <a:pt x="17366" y="19284"/>
                </a:cubicBezTo>
                <a:cubicBezTo>
                  <a:pt x="17395" y="19284"/>
                  <a:pt x="17419" y="19292"/>
                  <a:pt x="17419" y="19303"/>
                </a:cubicBezTo>
                <a:cubicBezTo>
                  <a:pt x="17419" y="19314"/>
                  <a:pt x="17465" y="19321"/>
                  <a:pt x="17522" y="19321"/>
                </a:cubicBezTo>
                <a:cubicBezTo>
                  <a:pt x="17579" y="19321"/>
                  <a:pt x="17635" y="19330"/>
                  <a:pt x="17645" y="19340"/>
                </a:cubicBezTo>
                <a:cubicBezTo>
                  <a:pt x="17655" y="19351"/>
                  <a:pt x="17701" y="19360"/>
                  <a:pt x="17748" y="19360"/>
                </a:cubicBezTo>
                <a:cubicBezTo>
                  <a:pt x="17796" y="19360"/>
                  <a:pt x="17844" y="19368"/>
                  <a:pt x="17854" y="19379"/>
                </a:cubicBezTo>
                <a:cubicBezTo>
                  <a:pt x="17864" y="19389"/>
                  <a:pt x="17903" y="19398"/>
                  <a:pt x="17939" y="19398"/>
                </a:cubicBezTo>
                <a:cubicBezTo>
                  <a:pt x="18008" y="19398"/>
                  <a:pt x="18271" y="19456"/>
                  <a:pt x="18308" y="19480"/>
                </a:cubicBezTo>
                <a:cubicBezTo>
                  <a:pt x="18320" y="19487"/>
                  <a:pt x="18374" y="19494"/>
                  <a:pt x="18429" y="19494"/>
                </a:cubicBezTo>
                <a:cubicBezTo>
                  <a:pt x="18484" y="19494"/>
                  <a:pt x="18529" y="19502"/>
                  <a:pt x="18529" y="19512"/>
                </a:cubicBezTo>
                <a:cubicBezTo>
                  <a:pt x="18529" y="19523"/>
                  <a:pt x="18583" y="19537"/>
                  <a:pt x="18649" y="19544"/>
                </a:cubicBezTo>
                <a:cubicBezTo>
                  <a:pt x="18716" y="19551"/>
                  <a:pt x="18778" y="19564"/>
                  <a:pt x="18787" y="19573"/>
                </a:cubicBezTo>
                <a:cubicBezTo>
                  <a:pt x="18796" y="19582"/>
                  <a:pt x="18832" y="19590"/>
                  <a:pt x="18868" y="19591"/>
                </a:cubicBezTo>
                <a:cubicBezTo>
                  <a:pt x="18904" y="19591"/>
                  <a:pt x="18960" y="19604"/>
                  <a:pt x="18992" y="19620"/>
                </a:cubicBezTo>
                <a:cubicBezTo>
                  <a:pt x="19024" y="19635"/>
                  <a:pt x="19087" y="19647"/>
                  <a:pt x="19132" y="19647"/>
                </a:cubicBezTo>
                <a:cubicBezTo>
                  <a:pt x="19177" y="19647"/>
                  <a:pt x="19223" y="19656"/>
                  <a:pt x="19234" y="19667"/>
                </a:cubicBezTo>
                <a:cubicBezTo>
                  <a:pt x="19244" y="19677"/>
                  <a:pt x="19299" y="19686"/>
                  <a:pt x="19356" y="19686"/>
                </a:cubicBezTo>
                <a:cubicBezTo>
                  <a:pt x="19413" y="19686"/>
                  <a:pt x="19458" y="19695"/>
                  <a:pt x="19458" y="19705"/>
                </a:cubicBezTo>
                <a:cubicBezTo>
                  <a:pt x="19458" y="19736"/>
                  <a:pt x="19694" y="19726"/>
                  <a:pt x="19777" y="19692"/>
                </a:cubicBezTo>
                <a:cubicBezTo>
                  <a:pt x="19862" y="19656"/>
                  <a:pt x="19952" y="19555"/>
                  <a:pt x="19984" y="19456"/>
                </a:cubicBezTo>
                <a:cubicBezTo>
                  <a:pt x="19996" y="19419"/>
                  <a:pt x="20022" y="19371"/>
                  <a:pt x="20042" y="19350"/>
                </a:cubicBezTo>
                <a:cubicBezTo>
                  <a:pt x="20063" y="19329"/>
                  <a:pt x="20103" y="19265"/>
                  <a:pt x="20133" y="19207"/>
                </a:cubicBezTo>
                <a:cubicBezTo>
                  <a:pt x="20162" y="19149"/>
                  <a:pt x="20196" y="19093"/>
                  <a:pt x="20208" y="19083"/>
                </a:cubicBezTo>
                <a:cubicBezTo>
                  <a:pt x="20242" y="19052"/>
                  <a:pt x="20333" y="18896"/>
                  <a:pt x="20348" y="18843"/>
                </a:cubicBezTo>
                <a:cubicBezTo>
                  <a:pt x="20355" y="18817"/>
                  <a:pt x="20375" y="18787"/>
                  <a:pt x="20391" y="18777"/>
                </a:cubicBezTo>
                <a:cubicBezTo>
                  <a:pt x="20406" y="18767"/>
                  <a:pt x="20419" y="18744"/>
                  <a:pt x="20419" y="18725"/>
                </a:cubicBezTo>
                <a:cubicBezTo>
                  <a:pt x="20419" y="18706"/>
                  <a:pt x="20454" y="18642"/>
                  <a:pt x="20497" y="18581"/>
                </a:cubicBezTo>
                <a:cubicBezTo>
                  <a:pt x="20539" y="18520"/>
                  <a:pt x="20626" y="18375"/>
                  <a:pt x="20689" y="18259"/>
                </a:cubicBezTo>
                <a:cubicBezTo>
                  <a:pt x="20752" y="18143"/>
                  <a:pt x="20853" y="17958"/>
                  <a:pt x="20913" y="17848"/>
                </a:cubicBezTo>
                <a:cubicBezTo>
                  <a:pt x="21001" y="17687"/>
                  <a:pt x="21021" y="17625"/>
                  <a:pt x="21011" y="17545"/>
                </a:cubicBezTo>
                <a:cubicBezTo>
                  <a:pt x="21004" y="17490"/>
                  <a:pt x="21009" y="17445"/>
                  <a:pt x="21022" y="17445"/>
                </a:cubicBezTo>
                <a:cubicBezTo>
                  <a:pt x="21056" y="17445"/>
                  <a:pt x="21198" y="17365"/>
                  <a:pt x="21198" y="17345"/>
                </a:cubicBezTo>
                <a:cubicBezTo>
                  <a:pt x="21198" y="17337"/>
                  <a:pt x="21238" y="17277"/>
                  <a:pt x="21286" y="17211"/>
                </a:cubicBezTo>
                <a:cubicBezTo>
                  <a:pt x="21334" y="17145"/>
                  <a:pt x="21389" y="17052"/>
                  <a:pt x="21409" y="17005"/>
                </a:cubicBezTo>
                <a:cubicBezTo>
                  <a:pt x="21428" y="16957"/>
                  <a:pt x="21467" y="16889"/>
                  <a:pt x="21495" y="16852"/>
                </a:cubicBezTo>
                <a:cubicBezTo>
                  <a:pt x="21598" y="16718"/>
                  <a:pt x="21551" y="16383"/>
                  <a:pt x="21358" y="15884"/>
                </a:cubicBezTo>
                <a:cubicBezTo>
                  <a:pt x="21338" y="15832"/>
                  <a:pt x="21291" y="15668"/>
                  <a:pt x="21275" y="15593"/>
                </a:cubicBezTo>
                <a:cubicBezTo>
                  <a:pt x="21248" y="15465"/>
                  <a:pt x="21193" y="15290"/>
                  <a:pt x="21175" y="15271"/>
                </a:cubicBezTo>
                <a:cubicBezTo>
                  <a:pt x="21165" y="15261"/>
                  <a:pt x="21153" y="15243"/>
                  <a:pt x="21151" y="15233"/>
                </a:cubicBezTo>
                <a:cubicBezTo>
                  <a:pt x="21119" y="15111"/>
                  <a:pt x="21033" y="14989"/>
                  <a:pt x="20949" y="14946"/>
                </a:cubicBezTo>
                <a:cubicBezTo>
                  <a:pt x="20896" y="14919"/>
                  <a:pt x="20838" y="14890"/>
                  <a:pt x="20819" y="14880"/>
                </a:cubicBezTo>
                <a:cubicBezTo>
                  <a:pt x="20800" y="14870"/>
                  <a:pt x="20693" y="14834"/>
                  <a:pt x="20579" y="14799"/>
                </a:cubicBezTo>
                <a:cubicBezTo>
                  <a:pt x="20466" y="14764"/>
                  <a:pt x="20351" y="14721"/>
                  <a:pt x="20321" y="14704"/>
                </a:cubicBezTo>
                <a:cubicBezTo>
                  <a:pt x="20292" y="14687"/>
                  <a:pt x="20214" y="14663"/>
                  <a:pt x="20148" y="14649"/>
                </a:cubicBezTo>
                <a:cubicBezTo>
                  <a:pt x="20082" y="14635"/>
                  <a:pt x="20013" y="14612"/>
                  <a:pt x="19995" y="14598"/>
                </a:cubicBezTo>
                <a:cubicBezTo>
                  <a:pt x="19977" y="14584"/>
                  <a:pt x="19936" y="14573"/>
                  <a:pt x="19905" y="14573"/>
                </a:cubicBezTo>
                <a:cubicBezTo>
                  <a:pt x="19874" y="14573"/>
                  <a:pt x="19848" y="14564"/>
                  <a:pt x="19848" y="14554"/>
                </a:cubicBezTo>
                <a:cubicBezTo>
                  <a:pt x="19848" y="14543"/>
                  <a:pt x="19821" y="14534"/>
                  <a:pt x="19788" y="14534"/>
                </a:cubicBezTo>
                <a:cubicBezTo>
                  <a:pt x="19755" y="14534"/>
                  <a:pt x="19729" y="14526"/>
                  <a:pt x="19729" y="14515"/>
                </a:cubicBezTo>
                <a:cubicBezTo>
                  <a:pt x="19729" y="14505"/>
                  <a:pt x="19715" y="14496"/>
                  <a:pt x="19697" y="14496"/>
                </a:cubicBezTo>
                <a:cubicBezTo>
                  <a:pt x="19661" y="14496"/>
                  <a:pt x="19403" y="14415"/>
                  <a:pt x="19158" y="14326"/>
                </a:cubicBezTo>
                <a:cubicBezTo>
                  <a:pt x="19068" y="14293"/>
                  <a:pt x="18970" y="14260"/>
                  <a:pt x="18942" y="14254"/>
                </a:cubicBezTo>
                <a:cubicBezTo>
                  <a:pt x="18913" y="14247"/>
                  <a:pt x="18889" y="14234"/>
                  <a:pt x="18889" y="14225"/>
                </a:cubicBezTo>
                <a:cubicBezTo>
                  <a:pt x="18889" y="14216"/>
                  <a:pt x="18862" y="14208"/>
                  <a:pt x="18830" y="14208"/>
                </a:cubicBezTo>
                <a:cubicBezTo>
                  <a:pt x="18798" y="14208"/>
                  <a:pt x="18763" y="14201"/>
                  <a:pt x="18753" y="14190"/>
                </a:cubicBezTo>
                <a:cubicBezTo>
                  <a:pt x="18743" y="14180"/>
                  <a:pt x="18710" y="14171"/>
                  <a:pt x="18680" y="14171"/>
                </a:cubicBezTo>
                <a:cubicBezTo>
                  <a:pt x="18649" y="14171"/>
                  <a:pt x="18619" y="14164"/>
                  <a:pt x="18614" y="14156"/>
                </a:cubicBezTo>
                <a:cubicBezTo>
                  <a:pt x="18599" y="14136"/>
                  <a:pt x="18411" y="14075"/>
                  <a:pt x="18361" y="14075"/>
                </a:cubicBezTo>
                <a:cubicBezTo>
                  <a:pt x="18338" y="14075"/>
                  <a:pt x="18320" y="14066"/>
                  <a:pt x="18320" y="14056"/>
                </a:cubicBezTo>
                <a:cubicBezTo>
                  <a:pt x="18320" y="14047"/>
                  <a:pt x="18289" y="14033"/>
                  <a:pt x="18252" y="14025"/>
                </a:cubicBezTo>
                <a:cubicBezTo>
                  <a:pt x="18215" y="14018"/>
                  <a:pt x="18138" y="13991"/>
                  <a:pt x="18080" y="13966"/>
                </a:cubicBezTo>
                <a:cubicBezTo>
                  <a:pt x="18023" y="13941"/>
                  <a:pt x="17952" y="13922"/>
                  <a:pt x="17924" y="13922"/>
                </a:cubicBezTo>
                <a:cubicBezTo>
                  <a:pt x="17854" y="13922"/>
                  <a:pt x="17830" y="13862"/>
                  <a:pt x="17873" y="13795"/>
                </a:cubicBezTo>
                <a:cubicBezTo>
                  <a:pt x="17892" y="13765"/>
                  <a:pt x="17912" y="13724"/>
                  <a:pt x="17918" y="13705"/>
                </a:cubicBezTo>
                <a:cubicBezTo>
                  <a:pt x="17924" y="13686"/>
                  <a:pt x="17964" y="13624"/>
                  <a:pt x="18005" y="13569"/>
                </a:cubicBezTo>
                <a:cubicBezTo>
                  <a:pt x="18046" y="13513"/>
                  <a:pt x="18078" y="13455"/>
                  <a:pt x="18078" y="13440"/>
                </a:cubicBezTo>
                <a:cubicBezTo>
                  <a:pt x="18078" y="13425"/>
                  <a:pt x="18097" y="13396"/>
                  <a:pt x="18120" y="13375"/>
                </a:cubicBezTo>
                <a:cubicBezTo>
                  <a:pt x="18142" y="13354"/>
                  <a:pt x="18178" y="13303"/>
                  <a:pt x="18199" y="13261"/>
                </a:cubicBezTo>
                <a:cubicBezTo>
                  <a:pt x="18235" y="13188"/>
                  <a:pt x="18269" y="13131"/>
                  <a:pt x="18367" y="12986"/>
                </a:cubicBezTo>
                <a:cubicBezTo>
                  <a:pt x="18444" y="12872"/>
                  <a:pt x="18559" y="12560"/>
                  <a:pt x="18559" y="12464"/>
                </a:cubicBezTo>
                <a:cubicBezTo>
                  <a:pt x="18559" y="12375"/>
                  <a:pt x="18501" y="12239"/>
                  <a:pt x="18395" y="12079"/>
                </a:cubicBezTo>
                <a:cubicBezTo>
                  <a:pt x="18369" y="12039"/>
                  <a:pt x="18348" y="11975"/>
                  <a:pt x="18348" y="11935"/>
                </a:cubicBezTo>
                <a:cubicBezTo>
                  <a:pt x="18347" y="11847"/>
                  <a:pt x="18228" y="11562"/>
                  <a:pt x="18154" y="11471"/>
                </a:cubicBezTo>
                <a:cubicBezTo>
                  <a:pt x="18032" y="11320"/>
                  <a:pt x="17870" y="11187"/>
                  <a:pt x="17754" y="11146"/>
                </a:cubicBezTo>
                <a:cubicBezTo>
                  <a:pt x="17721" y="11133"/>
                  <a:pt x="17721" y="11120"/>
                  <a:pt x="17762" y="11070"/>
                </a:cubicBezTo>
                <a:cubicBezTo>
                  <a:pt x="17789" y="11036"/>
                  <a:pt x="17834" y="10993"/>
                  <a:pt x="17862" y="10972"/>
                </a:cubicBezTo>
                <a:cubicBezTo>
                  <a:pt x="17889" y="10952"/>
                  <a:pt x="17955" y="10850"/>
                  <a:pt x="18009" y="10747"/>
                </a:cubicBezTo>
                <a:cubicBezTo>
                  <a:pt x="18062" y="10644"/>
                  <a:pt x="18109" y="10560"/>
                  <a:pt x="18110" y="10560"/>
                </a:cubicBezTo>
                <a:cubicBezTo>
                  <a:pt x="18114" y="10560"/>
                  <a:pt x="18120" y="10543"/>
                  <a:pt x="18182" y="10362"/>
                </a:cubicBezTo>
                <a:cubicBezTo>
                  <a:pt x="18208" y="10284"/>
                  <a:pt x="18251" y="10192"/>
                  <a:pt x="18278" y="10156"/>
                </a:cubicBezTo>
                <a:cubicBezTo>
                  <a:pt x="18305" y="10120"/>
                  <a:pt x="18319" y="10086"/>
                  <a:pt x="18310" y="10080"/>
                </a:cubicBezTo>
                <a:cubicBezTo>
                  <a:pt x="18301" y="10074"/>
                  <a:pt x="18320" y="10021"/>
                  <a:pt x="18353" y="9961"/>
                </a:cubicBezTo>
                <a:cubicBezTo>
                  <a:pt x="18449" y="9789"/>
                  <a:pt x="18533" y="9522"/>
                  <a:pt x="18549" y="9332"/>
                </a:cubicBezTo>
                <a:cubicBezTo>
                  <a:pt x="18578" y="9009"/>
                  <a:pt x="18364" y="8600"/>
                  <a:pt x="18012" y="8308"/>
                </a:cubicBezTo>
                <a:cubicBezTo>
                  <a:pt x="17967" y="8270"/>
                  <a:pt x="17929" y="8234"/>
                  <a:pt x="17929" y="8226"/>
                </a:cubicBezTo>
                <a:cubicBezTo>
                  <a:pt x="17929" y="8212"/>
                  <a:pt x="17691" y="7986"/>
                  <a:pt x="17656" y="7966"/>
                </a:cubicBezTo>
                <a:cubicBezTo>
                  <a:pt x="17647" y="7961"/>
                  <a:pt x="17555" y="7872"/>
                  <a:pt x="17451" y="7769"/>
                </a:cubicBezTo>
                <a:cubicBezTo>
                  <a:pt x="17347" y="7666"/>
                  <a:pt x="17239" y="7571"/>
                  <a:pt x="17211" y="7558"/>
                </a:cubicBezTo>
                <a:cubicBezTo>
                  <a:pt x="17183" y="7545"/>
                  <a:pt x="17088" y="7466"/>
                  <a:pt x="17000" y="7382"/>
                </a:cubicBezTo>
                <a:cubicBezTo>
                  <a:pt x="16912" y="7298"/>
                  <a:pt x="16800" y="7208"/>
                  <a:pt x="16753" y="7182"/>
                </a:cubicBezTo>
                <a:cubicBezTo>
                  <a:pt x="16706" y="7157"/>
                  <a:pt x="16668" y="7130"/>
                  <a:pt x="16668" y="7122"/>
                </a:cubicBezTo>
                <a:cubicBezTo>
                  <a:pt x="16668" y="7114"/>
                  <a:pt x="16633" y="7083"/>
                  <a:pt x="16587" y="7054"/>
                </a:cubicBezTo>
                <a:cubicBezTo>
                  <a:pt x="16542" y="7024"/>
                  <a:pt x="16477" y="6975"/>
                  <a:pt x="16444" y="6946"/>
                </a:cubicBezTo>
                <a:cubicBezTo>
                  <a:pt x="16411" y="6917"/>
                  <a:pt x="16373" y="6893"/>
                  <a:pt x="16359" y="6893"/>
                </a:cubicBezTo>
                <a:cubicBezTo>
                  <a:pt x="16346" y="6893"/>
                  <a:pt x="16286" y="6863"/>
                  <a:pt x="16226" y="6826"/>
                </a:cubicBezTo>
                <a:cubicBezTo>
                  <a:pt x="16165" y="6789"/>
                  <a:pt x="16077" y="6749"/>
                  <a:pt x="16031" y="6736"/>
                </a:cubicBezTo>
                <a:cubicBezTo>
                  <a:pt x="15986" y="6723"/>
                  <a:pt x="15948" y="6708"/>
                  <a:pt x="15948" y="6702"/>
                </a:cubicBezTo>
                <a:cubicBezTo>
                  <a:pt x="15948" y="6691"/>
                  <a:pt x="15836" y="6654"/>
                  <a:pt x="15641" y="6600"/>
                </a:cubicBezTo>
                <a:cubicBezTo>
                  <a:pt x="15476" y="6554"/>
                  <a:pt x="14708" y="6554"/>
                  <a:pt x="14565" y="6600"/>
                </a:cubicBezTo>
                <a:cubicBezTo>
                  <a:pt x="14510" y="6617"/>
                  <a:pt x="14424" y="6645"/>
                  <a:pt x="14375" y="6661"/>
                </a:cubicBezTo>
                <a:cubicBezTo>
                  <a:pt x="14325" y="6677"/>
                  <a:pt x="14266" y="6701"/>
                  <a:pt x="14245" y="6715"/>
                </a:cubicBezTo>
                <a:cubicBezTo>
                  <a:pt x="14196" y="6746"/>
                  <a:pt x="14150" y="6747"/>
                  <a:pt x="14150" y="6719"/>
                </a:cubicBezTo>
                <a:cubicBezTo>
                  <a:pt x="14150" y="6707"/>
                  <a:pt x="14131" y="6671"/>
                  <a:pt x="14109" y="6638"/>
                </a:cubicBezTo>
                <a:cubicBezTo>
                  <a:pt x="14086" y="6605"/>
                  <a:pt x="14042" y="6539"/>
                  <a:pt x="14013" y="6491"/>
                </a:cubicBezTo>
                <a:cubicBezTo>
                  <a:pt x="13966" y="6417"/>
                  <a:pt x="13905" y="6370"/>
                  <a:pt x="13738" y="6281"/>
                </a:cubicBezTo>
                <a:cubicBezTo>
                  <a:pt x="13718" y="6270"/>
                  <a:pt x="13569" y="6261"/>
                  <a:pt x="13408" y="6260"/>
                </a:cubicBezTo>
                <a:cubicBezTo>
                  <a:pt x="13246" y="6259"/>
                  <a:pt x="13134" y="6255"/>
                  <a:pt x="13159" y="6249"/>
                </a:cubicBezTo>
                <a:cubicBezTo>
                  <a:pt x="13394" y="6198"/>
                  <a:pt x="13539" y="6120"/>
                  <a:pt x="13615" y="6003"/>
                </a:cubicBezTo>
                <a:cubicBezTo>
                  <a:pt x="13697" y="5877"/>
                  <a:pt x="13710" y="5850"/>
                  <a:pt x="13700" y="5830"/>
                </a:cubicBezTo>
                <a:cubicBezTo>
                  <a:pt x="13694" y="5820"/>
                  <a:pt x="13679" y="5493"/>
                  <a:pt x="13666" y="5103"/>
                </a:cubicBezTo>
                <a:cubicBezTo>
                  <a:pt x="13638" y="4301"/>
                  <a:pt x="13569" y="3281"/>
                  <a:pt x="13519" y="2939"/>
                </a:cubicBezTo>
                <a:cubicBezTo>
                  <a:pt x="13501" y="2812"/>
                  <a:pt x="13486" y="2692"/>
                  <a:pt x="13487" y="2671"/>
                </a:cubicBezTo>
                <a:cubicBezTo>
                  <a:pt x="13488" y="2630"/>
                  <a:pt x="13406" y="2248"/>
                  <a:pt x="13385" y="2202"/>
                </a:cubicBezTo>
                <a:cubicBezTo>
                  <a:pt x="13378" y="2186"/>
                  <a:pt x="13366" y="2151"/>
                  <a:pt x="13359" y="2125"/>
                </a:cubicBezTo>
                <a:cubicBezTo>
                  <a:pt x="13288" y="1880"/>
                  <a:pt x="13132" y="1557"/>
                  <a:pt x="13016" y="1407"/>
                </a:cubicBezTo>
                <a:cubicBezTo>
                  <a:pt x="12773" y="1097"/>
                  <a:pt x="12171" y="660"/>
                  <a:pt x="11824" y="544"/>
                </a:cubicBezTo>
                <a:cubicBezTo>
                  <a:pt x="11734" y="514"/>
                  <a:pt x="11660" y="483"/>
                  <a:pt x="11660" y="474"/>
                </a:cubicBezTo>
                <a:cubicBezTo>
                  <a:pt x="11660" y="466"/>
                  <a:pt x="11635" y="459"/>
                  <a:pt x="11604" y="459"/>
                </a:cubicBezTo>
                <a:cubicBezTo>
                  <a:pt x="11573" y="459"/>
                  <a:pt x="11530" y="447"/>
                  <a:pt x="11510" y="431"/>
                </a:cubicBezTo>
                <a:cubicBezTo>
                  <a:pt x="11489" y="415"/>
                  <a:pt x="11440" y="402"/>
                  <a:pt x="11402" y="402"/>
                </a:cubicBezTo>
                <a:cubicBezTo>
                  <a:pt x="11364" y="402"/>
                  <a:pt x="11326" y="393"/>
                  <a:pt x="11316" y="383"/>
                </a:cubicBezTo>
                <a:cubicBezTo>
                  <a:pt x="11305" y="372"/>
                  <a:pt x="11265" y="364"/>
                  <a:pt x="11227" y="364"/>
                </a:cubicBezTo>
                <a:cubicBezTo>
                  <a:pt x="11189" y="364"/>
                  <a:pt x="11139" y="350"/>
                  <a:pt x="11118" y="333"/>
                </a:cubicBezTo>
                <a:cubicBezTo>
                  <a:pt x="11096" y="317"/>
                  <a:pt x="11056" y="307"/>
                  <a:pt x="11027" y="312"/>
                </a:cubicBezTo>
                <a:cubicBezTo>
                  <a:pt x="10998" y="317"/>
                  <a:pt x="10966" y="310"/>
                  <a:pt x="10957" y="295"/>
                </a:cubicBezTo>
                <a:cubicBezTo>
                  <a:pt x="10949" y="280"/>
                  <a:pt x="10902" y="267"/>
                  <a:pt x="10852" y="267"/>
                </a:cubicBezTo>
                <a:cubicBezTo>
                  <a:pt x="10802" y="267"/>
                  <a:pt x="10760" y="260"/>
                  <a:pt x="10760" y="249"/>
                </a:cubicBezTo>
                <a:cubicBezTo>
                  <a:pt x="10760" y="239"/>
                  <a:pt x="10701" y="230"/>
                  <a:pt x="10628" y="230"/>
                </a:cubicBezTo>
                <a:cubicBezTo>
                  <a:pt x="10554" y="230"/>
                  <a:pt x="10485" y="221"/>
                  <a:pt x="10475" y="211"/>
                </a:cubicBezTo>
                <a:cubicBezTo>
                  <a:pt x="10465" y="200"/>
                  <a:pt x="10415" y="191"/>
                  <a:pt x="10366" y="191"/>
                </a:cubicBezTo>
                <a:cubicBezTo>
                  <a:pt x="10316" y="191"/>
                  <a:pt x="10256" y="178"/>
                  <a:pt x="10232" y="163"/>
                </a:cubicBezTo>
                <a:cubicBezTo>
                  <a:pt x="10204" y="145"/>
                  <a:pt x="10129" y="134"/>
                  <a:pt x="10038" y="134"/>
                </a:cubicBezTo>
                <a:cubicBezTo>
                  <a:pt x="9956" y="134"/>
                  <a:pt x="9891" y="125"/>
                  <a:pt x="9891" y="114"/>
                </a:cubicBezTo>
                <a:cubicBezTo>
                  <a:pt x="9891" y="104"/>
                  <a:pt x="9806" y="95"/>
                  <a:pt x="9700" y="95"/>
                </a:cubicBezTo>
                <a:cubicBezTo>
                  <a:pt x="9580" y="95"/>
                  <a:pt x="9490" y="85"/>
                  <a:pt x="9453" y="67"/>
                </a:cubicBezTo>
                <a:cubicBezTo>
                  <a:pt x="9405" y="44"/>
                  <a:pt x="9248" y="39"/>
                  <a:pt x="8566" y="39"/>
                </a:cubicBezTo>
                <a:cubicBezTo>
                  <a:pt x="8045" y="38"/>
                  <a:pt x="7727" y="31"/>
                  <a:pt x="7716" y="19"/>
                </a:cubicBezTo>
                <a:cubicBezTo>
                  <a:pt x="7703" y="7"/>
                  <a:pt x="7603" y="0"/>
                  <a:pt x="7504" y="0"/>
                </a:cubicBezTo>
                <a:close/>
              </a:path>
            </a:pathLst>
          </a:custGeom>
          <a:ln w="3175">
            <a:miter lim="400000"/>
          </a:ln>
        </p:spPr>
      </p:pic>
      <p:pic>
        <p:nvPicPr>
          <p:cNvPr id="296" name="IMG_1388.jpeg" descr="IMG_1388.jpe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200032" y="700401"/>
            <a:ext cx="3664910" cy="1650466"/>
          </a:xfrm>
          <a:prstGeom prst="rect">
            <a:avLst/>
          </a:prstGeom>
          <a:ln w="3175">
            <a:miter lim="400000"/>
          </a:ln>
        </p:spPr>
      </p:pic>
      <p:sp>
        <p:nvSpPr>
          <p:cNvPr id="297" name="٥٠…"/>
          <p:cNvSpPr/>
          <p:nvPr/>
        </p:nvSpPr>
        <p:spPr>
          <a:xfrm>
            <a:off x="6122269" y="2596800"/>
            <a:ext cx="3012492" cy="2616065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/>
          <a:lstStyle/>
          <a:p>
            <a:pPr algn="r" defTabSz="457200" rtl="0">
              <a:defRPr b="1" sz="8000">
                <a:solidFill>
                  <a:srgbClr val="E22400"/>
                </a:solidFill>
                <a:latin typeface="Segoe UI"/>
                <a:ea typeface="Segoe UI"/>
                <a:cs typeface="Segoe UI"/>
                <a:sym typeface="Segoe UI"/>
              </a:defRPr>
            </a:pPr>
            <a:r>
              <a:t>  ٥٠</a:t>
            </a:r>
          </a:p>
          <a:p>
            <a:pPr algn="r" defTabSz="457200" rtl="0">
              <a:defRPr b="1" sz="8000">
                <a:solidFill>
                  <a:srgbClr val="E22400"/>
                </a:solidFill>
                <a:latin typeface="Segoe UI"/>
                <a:ea typeface="Segoe UI"/>
                <a:cs typeface="Segoe UI"/>
                <a:sym typeface="Segoe UI"/>
              </a:defRPr>
            </a:pPr>
            <a:r>
              <a:t>- ١٠</a:t>
            </a:r>
          </a:p>
        </p:txBody>
      </p:sp>
      <p:sp>
        <p:nvSpPr>
          <p:cNvPr id="298" name="____"/>
          <p:cNvSpPr/>
          <p:nvPr/>
        </p:nvSpPr>
        <p:spPr>
          <a:xfrm>
            <a:off x="6122269" y="4655404"/>
            <a:ext cx="3259215" cy="1434536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/>
          <a:lstStyle>
            <a:lvl1pPr algn="r" defTabSz="457200">
              <a:defRPr b="1" sz="8000">
                <a:solidFill>
                  <a:srgbClr val="E224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 rtl="0">
              <a:defRPr/>
            </a:pPr>
            <a:r>
              <a:t>  ____</a:t>
            </a:r>
          </a:p>
        </p:txBody>
      </p:sp>
      <p:sp>
        <p:nvSpPr>
          <p:cNvPr id="299" name="٤٠"/>
          <p:cNvSpPr/>
          <p:nvPr/>
        </p:nvSpPr>
        <p:spPr>
          <a:xfrm>
            <a:off x="6122269" y="5560297"/>
            <a:ext cx="3012492" cy="156593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/>
          <a:lstStyle>
            <a:lvl1pPr algn="r" defTabSz="457200">
              <a:defRPr b="1" sz="8000">
                <a:solidFill>
                  <a:srgbClr val="0061FE"/>
                </a:solidFill>
                <a:latin typeface="Segoe UI"/>
                <a:ea typeface="Segoe UI"/>
                <a:cs typeface="Segoe UI"/>
                <a:sym typeface="Segoe UI"/>
              </a:defRPr>
            </a:lvl1pPr>
          </a:lstStyle>
          <a:p>
            <a:pPr rtl="0">
              <a:defRPr/>
            </a:pPr>
            <a:r>
              <a:t>  ٤٠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Class="entr" nodeType="after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Class="entr" nodeType="clickEffect" presetSubtype="2" presetID="22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right)" transition="in">
                                      <p:cBhvr>
                                        <p:cTn id="14" dur="10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98" grpId="2"/>
      <p:bldP build="whole" bldLvl="1" animBg="1" rev="0" advAuto="0" spid="299" grpId="3"/>
      <p:bldP build="whole" bldLvl="1" animBg="1" rev="0" advAuto="0" spid="297" grpId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بيضاوي"/>
          <p:cNvSpPr/>
          <p:nvPr/>
        </p:nvSpPr>
        <p:spPr>
          <a:xfrm>
            <a:off x="4614280" y="550333"/>
            <a:ext cx="7506893" cy="6795037"/>
          </a:xfrm>
          <a:prstGeom prst="ellipse">
            <a:avLst/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302" name="IMG_1386.jpeg" descr="IMG_1386.jpeg"/>
          <p:cNvPicPr>
            <a:picLocks noChangeAspect="1"/>
          </p:cNvPicPr>
          <p:nvPr/>
        </p:nvPicPr>
        <p:blipFill>
          <a:blip r:embed="rId2">
            <a:extLst/>
          </a:blip>
          <a:srcRect l="346" t="39" r="858" b="2"/>
          <a:stretch>
            <a:fillRect/>
          </a:stretch>
        </p:blipFill>
        <p:spPr>
          <a:xfrm>
            <a:off x="530270" y="4196698"/>
            <a:ext cx="2802538" cy="4607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85" h="21600" fill="norm" stroke="1" extrusionOk="0">
                <a:moveTo>
                  <a:pt x="10776" y="0"/>
                </a:moveTo>
                <a:cubicBezTo>
                  <a:pt x="9988" y="0"/>
                  <a:pt x="9201" y="10"/>
                  <a:pt x="9168" y="30"/>
                </a:cubicBezTo>
                <a:cubicBezTo>
                  <a:pt x="9143" y="45"/>
                  <a:pt x="9086" y="58"/>
                  <a:pt x="9039" y="58"/>
                </a:cubicBezTo>
                <a:cubicBezTo>
                  <a:pt x="8993" y="58"/>
                  <a:pt x="8954" y="68"/>
                  <a:pt x="8954" y="80"/>
                </a:cubicBezTo>
                <a:cubicBezTo>
                  <a:pt x="8954" y="92"/>
                  <a:pt x="8907" y="102"/>
                  <a:pt x="8847" y="102"/>
                </a:cubicBezTo>
                <a:cubicBezTo>
                  <a:pt x="8787" y="102"/>
                  <a:pt x="8737" y="112"/>
                  <a:pt x="8737" y="125"/>
                </a:cubicBezTo>
                <a:cubicBezTo>
                  <a:pt x="8737" y="137"/>
                  <a:pt x="8695" y="147"/>
                  <a:pt x="8645" y="147"/>
                </a:cubicBezTo>
                <a:cubicBezTo>
                  <a:pt x="8595" y="147"/>
                  <a:pt x="8553" y="157"/>
                  <a:pt x="8553" y="169"/>
                </a:cubicBezTo>
                <a:cubicBezTo>
                  <a:pt x="8553" y="181"/>
                  <a:pt x="8533" y="192"/>
                  <a:pt x="8505" y="192"/>
                </a:cubicBezTo>
                <a:cubicBezTo>
                  <a:pt x="8476" y="192"/>
                  <a:pt x="8389" y="210"/>
                  <a:pt x="8312" y="233"/>
                </a:cubicBezTo>
                <a:cubicBezTo>
                  <a:pt x="8235" y="256"/>
                  <a:pt x="8091" y="299"/>
                  <a:pt x="7991" y="329"/>
                </a:cubicBezTo>
                <a:cubicBezTo>
                  <a:pt x="7625" y="439"/>
                  <a:pt x="7431" y="505"/>
                  <a:pt x="7389" y="536"/>
                </a:cubicBezTo>
                <a:cubicBezTo>
                  <a:pt x="7365" y="553"/>
                  <a:pt x="7326" y="569"/>
                  <a:pt x="7303" y="569"/>
                </a:cubicBezTo>
                <a:cubicBezTo>
                  <a:pt x="7227" y="571"/>
                  <a:pt x="7036" y="689"/>
                  <a:pt x="6912" y="811"/>
                </a:cubicBezTo>
                <a:cubicBezTo>
                  <a:pt x="6844" y="878"/>
                  <a:pt x="6698" y="1042"/>
                  <a:pt x="6588" y="1176"/>
                </a:cubicBezTo>
                <a:cubicBezTo>
                  <a:pt x="6478" y="1310"/>
                  <a:pt x="6361" y="1428"/>
                  <a:pt x="6328" y="1440"/>
                </a:cubicBezTo>
                <a:cubicBezTo>
                  <a:pt x="6250" y="1468"/>
                  <a:pt x="6183" y="1428"/>
                  <a:pt x="6087" y="1295"/>
                </a:cubicBezTo>
                <a:cubicBezTo>
                  <a:pt x="5979" y="1147"/>
                  <a:pt x="5810" y="1078"/>
                  <a:pt x="5564" y="1079"/>
                </a:cubicBezTo>
                <a:cubicBezTo>
                  <a:pt x="5375" y="1080"/>
                  <a:pt x="5364" y="1083"/>
                  <a:pt x="5243" y="1178"/>
                </a:cubicBezTo>
                <a:cubicBezTo>
                  <a:pt x="5082" y="1303"/>
                  <a:pt x="4787" y="1594"/>
                  <a:pt x="4607" y="1808"/>
                </a:cubicBezTo>
                <a:cubicBezTo>
                  <a:pt x="4394" y="2062"/>
                  <a:pt x="4395" y="2170"/>
                  <a:pt x="4607" y="3005"/>
                </a:cubicBezTo>
                <a:cubicBezTo>
                  <a:pt x="4618" y="3047"/>
                  <a:pt x="4639" y="3180"/>
                  <a:pt x="4656" y="3299"/>
                </a:cubicBezTo>
                <a:cubicBezTo>
                  <a:pt x="4682" y="3481"/>
                  <a:pt x="4707" y="3538"/>
                  <a:pt x="4818" y="3671"/>
                </a:cubicBezTo>
                <a:cubicBezTo>
                  <a:pt x="4968" y="3850"/>
                  <a:pt x="4998" y="3872"/>
                  <a:pt x="5157" y="3914"/>
                </a:cubicBezTo>
                <a:cubicBezTo>
                  <a:pt x="5247" y="3938"/>
                  <a:pt x="5282" y="3967"/>
                  <a:pt x="5310" y="4035"/>
                </a:cubicBezTo>
                <a:cubicBezTo>
                  <a:pt x="5366" y="4170"/>
                  <a:pt x="5531" y="4313"/>
                  <a:pt x="5631" y="4313"/>
                </a:cubicBezTo>
                <a:cubicBezTo>
                  <a:pt x="5677" y="4313"/>
                  <a:pt x="5714" y="4323"/>
                  <a:pt x="5714" y="4335"/>
                </a:cubicBezTo>
                <a:cubicBezTo>
                  <a:pt x="5714" y="4347"/>
                  <a:pt x="5753" y="4357"/>
                  <a:pt x="5802" y="4357"/>
                </a:cubicBezTo>
                <a:cubicBezTo>
                  <a:pt x="5875" y="4357"/>
                  <a:pt x="5897" y="4371"/>
                  <a:pt x="5912" y="4430"/>
                </a:cubicBezTo>
                <a:cubicBezTo>
                  <a:pt x="5994" y="4733"/>
                  <a:pt x="6023" y="4807"/>
                  <a:pt x="6117" y="4945"/>
                </a:cubicBezTo>
                <a:cubicBezTo>
                  <a:pt x="6198" y="5064"/>
                  <a:pt x="6283" y="5136"/>
                  <a:pt x="6466" y="5248"/>
                </a:cubicBezTo>
                <a:cubicBezTo>
                  <a:pt x="6698" y="5390"/>
                  <a:pt x="6707" y="5400"/>
                  <a:pt x="6753" y="5557"/>
                </a:cubicBezTo>
                <a:cubicBezTo>
                  <a:pt x="6779" y="5647"/>
                  <a:pt x="6841" y="5776"/>
                  <a:pt x="6891" y="5844"/>
                </a:cubicBezTo>
                <a:cubicBezTo>
                  <a:pt x="7006" y="6001"/>
                  <a:pt x="7324" y="6195"/>
                  <a:pt x="7597" y="6275"/>
                </a:cubicBezTo>
                <a:cubicBezTo>
                  <a:pt x="7712" y="6309"/>
                  <a:pt x="7837" y="6345"/>
                  <a:pt x="7872" y="6355"/>
                </a:cubicBezTo>
                <a:cubicBezTo>
                  <a:pt x="7907" y="6366"/>
                  <a:pt x="7961" y="6374"/>
                  <a:pt x="7994" y="6374"/>
                </a:cubicBezTo>
                <a:cubicBezTo>
                  <a:pt x="8105" y="6374"/>
                  <a:pt x="8190" y="6462"/>
                  <a:pt x="8190" y="6577"/>
                </a:cubicBezTo>
                <a:lnTo>
                  <a:pt x="8190" y="6685"/>
                </a:lnTo>
                <a:lnTo>
                  <a:pt x="7627" y="6685"/>
                </a:lnTo>
                <a:cubicBezTo>
                  <a:pt x="7292" y="6685"/>
                  <a:pt x="7057" y="6694"/>
                  <a:pt x="7043" y="6707"/>
                </a:cubicBezTo>
                <a:cubicBezTo>
                  <a:pt x="7031" y="6719"/>
                  <a:pt x="6909" y="6729"/>
                  <a:pt x="6771" y="6729"/>
                </a:cubicBezTo>
                <a:cubicBezTo>
                  <a:pt x="6634" y="6729"/>
                  <a:pt x="6509" y="6739"/>
                  <a:pt x="6496" y="6752"/>
                </a:cubicBezTo>
                <a:cubicBezTo>
                  <a:pt x="6484" y="6764"/>
                  <a:pt x="6450" y="6774"/>
                  <a:pt x="6420" y="6774"/>
                </a:cubicBezTo>
                <a:cubicBezTo>
                  <a:pt x="6278" y="6774"/>
                  <a:pt x="6128" y="6938"/>
                  <a:pt x="6044" y="7183"/>
                </a:cubicBezTo>
                <a:cubicBezTo>
                  <a:pt x="5964" y="7417"/>
                  <a:pt x="6006" y="7393"/>
                  <a:pt x="5653" y="7393"/>
                </a:cubicBezTo>
                <a:cubicBezTo>
                  <a:pt x="5100" y="7393"/>
                  <a:pt x="4752" y="7495"/>
                  <a:pt x="4240" y="7805"/>
                </a:cubicBezTo>
                <a:cubicBezTo>
                  <a:pt x="4071" y="7907"/>
                  <a:pt x="3963" y="7999"/>
                  <a:pt x="3589" y="8353"/>
                </a:cubicBezTo>
                <a:cubicBezTo>
                  <a:pt x="3416" y="8518"/>
                  <a:pt x="3038" y="8965"/>
                  <a:pt x="2843" y="9235"/>
                </a:cubicBezTo>
                <a:cubicBezTo>
                  <a:pt x="2761" y="9350"/>
                  <a:pt x="2665" y="9474"/>
                  <a:pt x="2633" y="9511"/>
                </a:cubicBezTo>
                <a:cubicBezTo>
                  <a:pt x="2521" y="9636"/>
                  <a:pt x="2057" y="10307"/>
                  <a:pt x="1920" y="10541"/>
                </a:cubicBezTo>
                <a:cubicBezTo>
                  <a:pt x="1738" y="10854"/>
                  <a:pt x="1485" y="11429"/>
                  <a:pt x="1437" y="11637"/>
                </a:cubicBezTo>
                <a:cubicBezTo>
                  <a:pt x="1405" y="11778"/>
                  <a:pt x="1258" y="11977"/>
                  <a:pt x="1174" y="11996"/>
                </a:cubicBezTo>
                <a:cubicBezTo>
                  <a:pt x="1138" y="12004"/>
                  <a:pt x="1099" y="12017"/>
                  <a:pt x="1089" y="12024"/>
                </a:cubicBezTo>
                <a:cubicBezTo>
                  <a:pt x="1079" y="12031"/>
                  <a:pt x="982" y="12082"/>
                  <a:pt x="872" y="12136"/>
                </a:cubicBezTo>
                <a:cubicBezTo>
                  <a:pt x="618" y="12260"/>
                  <a:pt x="530" y="12319"/>
                  <a:pt x="374" y="12467"/>
                </a:cubicBezTo>
                <a:cubicBezTo>
                  <a:pt x="210" y="12622"/>
                  <a:pt x="88" y="12791"/>
                  <a:pt x="37" y="12934"/>
                </a:cubicBezTo>
                <a:cubicBezTo>
                  <a:pt x="14" y="12999"/>
                  <a:pt x="3" y="13093"/>
                  <a:pt x="1" y="13204"/>
                </a:cubicBezTo>
                <a:cubicBezTo>
                  <a:pt x="-6" y="13536"/>
                  <a:pt x="73" y="14005"/>
                  <a:pt x="187" y="14192"/>
                </a:cubicBezTo>
                <a:cubicBezTo>
                  <a:pt x="359" y="14474"/>
                  <a:pt x="852" y="14466"/>
                  <a:pt x="979" y="14179"/>
                </a:cubicBezTo>
                <a:cubicBezTo>
                  <a:pt x="1000" y="14130"/>
                  <a:pt x="1034" y="14019"/>
                  <a:pt x="1052" y="13933"/>
                </a:cubicBezTo>
                <a:cubicBezTo>
                  <a:pt x="1108" y="13664"/>
                  <a:pt x="1278" y="13533"/>
                  <a:pt x="1755" y="13393"/>
                </a:cubicBezTo>
                <a:cubicBezTo>
                  <a:pt x="2012" y="13318"/>
                  <a:pt x="2061" y="13312"/>
                  <a:pt x="2336" y="13313"/>
                </a:cubicBezTo>
                <a:cubicBezTo>
                  <a:pt x="2645" y="13315"/>
                  <a:pt x="2875" y="13353"/>
                  <a:pt x="3021" y="13429"/>
                </a:cubicBezTo>
                <a:cubicBezTo>
                  <a:pt x="3061" y="13450"/>
                  <a:pt x="3107" y="13468"/>
                  <a:pt x="3122" y="13468"/>
                </a:cubicBezTo>
                <a:cubicBezTo>
                  <a:pt x="3136" y="13468"/>
                  <a:pt x="3177" y="13493"/>
                  <a:pt x="3213" y="13524"/>
                </a:cubicBezTo>
                <a:cubicBezTo>
                  <a:pt x="3276" y="13576"/>
                  <a:pt x="3278" y="13589"/>
                  <a:pt x="3226" y="13728"/>
                </a:cubicBezTo>
                <a:cubicBezTo>
                  <a:pt x="3079" y="14121"/>
                  <a:pt x="3056" y="14336"/>
                  <a:pt x="3146" y="14517"/>
                </a:cubicBezTo>
                <a:cubicBezTo>
                  <a:pt x="3223" y="14672"/>
                  <a:pt x="3254" y="14685"/>
                  <a:pt x="3491" y="14685"/>
                </a:cubicBezTo>
                <a:cubicBezTo>
                  <a:pt x="3793" y="14685"/>
                  <a:pt x="4043" y="14604"/>
                  <a:pt x="4198" y="14456"/>
                </a:cubicBezTo>
                <a:cubicBezTo>
                  <a:pt x="4263" y="14393"/>
                  <a:pt x="4329" y="14322"/>
                  <a:pt x="4344" y="14298"/>
                </a:cubicBezTo>
                <a:cubicBezTo>
                  <a:pt x="4378" y="14245"/>
                  <a:pt x="4437" y="13878"/>
                  <a:pt x="4464" y="13561"/>
                </a:cubicBezTo>
                <a:cubicBezTo>
                  <a:pt x="4481" y="13352"/>
                  <a:pt x="4509" y="13298"/>
                  <a:pt x="4567" y="13356"/>
                </a:cubicBezTo>
                <a:cubicBezTo>
                  <a:pt x="4580" y="13368"/>
                  <a:pt x="4637" y="13379"/>
                  <a:pt x="4696" y="13379"/>
                </a:cubicBezTo>
                <a:lnTo>
                  <a:pt x="4803" y="13379"/>
                </a:lnTo>
                <a:lnTo>
                  <a:pt x="4812" y="13894"/>
                </a:lnTo>
                <a:cubicBezTo>
                  <a:pt x="4822" y="14563"/>
                  <a:pt x="4825" y="14497"/>
                  <a:pt x="4772" y="14995"/>
                </a:cubicBezTo>
                <a:cubicBezTo>
                  <a:pt x="4747" y="15233"/>
                  <a:pt x="4719" y="15812"/>
                  <a:pt x="4711" y="16281"/>
                </a:cubicBezTo>
                <a:cubicBezTo>
                  <a:pt x="4688" y="17611"/>
                  <a:pt x="4654" y="18391"/>
                  <a:pt x="4616" y="18482"/>
                </a:cubicBezTo>
                <a:cubicBezTo>
                  <a:pt x="4597" y="18528"/>
                  <a:pt x="4576" y="18849"/>
                  <a:pt x="4567" y="19196"/>
                </a:cubicBezTo>
                <a:cubicBezTo>
                  <a:pt x="4554" y="19754"/>
                  <a:pt x="4545" y="19834"/>
                  <a:pt x="4488" y="19887"/>
                </a:cubicBezTo>
                <a:cubicBezTo>
                  <a:pt x="4416" y="19953"/>
                  <a:pt x="4393" y="20099"/>
                  <a:pt x="4332" y="20975"/>
                </a:cubicBezTo>
                <a:cubicBezTo>
                  <a:pt x="4310" y="21297"/>
                  <a:pt x="4311" y="21512"/>
                  <a:pt x="4332" y="21546"/>
                </a:cubicBezTo>
                <a:lnTo>
                  <a:pt x="4366" y="21600"/>
                </a:lnTo>
                <a:lnTo>
                  <a:pt x="7380" y="21594"/>
                </a:lnTo>
                <a:lnTo>
                  <a:pt x="10394" y="21589"/>
                </a:lnTo>
                <a:lnTo>
                  <a:pt x="10439" y="21505"/>
                </a:lnTo>
                <a:cubicBezTo>
                  <a:pt x="10474" y="21441"/>
                  <a:pt x="10485" y="20932"/>
                  <a:pt x="10491" y="19351"/>
                </a:cubicBezTo>
                <a:lnTo>
                  <a:pt x="10501" y="17278"/>
                </a:lnTo>
                <a:lnTo>
                  <a:pt x="10797" y="17278"/>
                </a:lnTo>
                <a:lnTo>
                  <a:pt x="11094" y="17278"/>
                </a:lnTo>
                <a:lnTo>
                  <a:pt x="11118" y="19390"/>
                </a:lnTo>
                <a:cubicBezTo>
                  <a:pt x="11132" y="20551"/>
                  <a:pt x="11153" y="21522"/>
                  <a:pt x="11164" y="21550"/>
                </a:cubicBezTo>
                <a:lnTo>
                  <a:pt x="11185" y="21600"/>
                </a:lnTo>
                <a:lnTo>
                  <a:pt x="17213" y="21600"/>
                </a:lnTo>
                <a:lnTo>
                  <a:pt x="17235" y="21529"/>
                </a:lnTo>
                <a:cubicBezTo>
                  <a:pt x="17270" y="21422"/>
                  <a:pt x="17219" y="20094"/>
                  <a:pt x="17177" y="20006"/>
                </a:cubicBezTo>
                <a:cubicBezTo>
                  <a:pt x="17156" y="19963"/>
                  <a:pt x="17100" y="19894"/>
                  <a:pt x="17051" y="19855"/>
                </a:cubicBezTo>
                <a:cubicBezTo>
                  <a:pt x="16973" y="19791"/>
                  <a:pt x="16969" y="19774"/>
                  <a:pt x="17002" y="19700"/>
                </a:cubicBezTo>
                <a:cubicBezTo>
                  <a:pt x="17039" y="19620"/>
                  <a:pt x="17000" y="18554"/>
                  <a:pt x="16947" y="18180"/>
                </a:cubicBezTo>
                <a:cubicBezTo>
                  <a:pt x="16935" y="18097"/>
                  <a:pt x="16910" y="17363"/>
                  <a:pt x="16892" y="16551"/>
                </a:cubicBezTo>
                <a:cubicBezTo>
                  <a:pt x="16871" y="15551"/>
                  <a:pt x="16848" y="15041"/>
                  <a:pt x="16819" y="14973"/>
                </a:cubicBezTo>
                <a:cubicBezTo>
                  <a:pt x="16791" y="14907"/>
                  <a:pt x="16773" y="14619"/>
                  <a:pt x="16770" y="14127"/>
                </a:cubicBezTo>
                <a:lnTo>
                  <a:pt x="16767" y="13379"/>
                </a:lnTo>
                <a:lnTo>
                  <a:pt x="16868" y="13379"/>
                </a:lnTo>
                <a:cubicBezTo>
                  <a:pt x="16924" y="13379"/>
                  <a:pt x="17003" y="13367"/>
                  <a:pt x="17042" y="13354"/>
                </a:cubicBezTo>
                <a:cubicBezTo>
                  <a:pt x="17108" y="13333"/>
                  <a:pt x="17112" y="13341"/>
                  <a:pt x="17112" y="13483"/>
                </a:cubicBezTo>
                <a:cubicBezTo>
                  <a:pt x="17114" y="13810"/>
                  <a:pt x="17181" y="14163"/>
                  <a:pt x="17265" y="14300"/>
                </a:cubicBezTo>
                <a:cubicBezTo>
                  <a:pt x="17432" y="14569"/>
                  <a:pt x="17704" y="14693"/>
                  <a:pt x="18103" y="14681"/>
                </a:cubicBezTo>
                <a:cubicBezTo>
                  <a:pt x="18314" y="14675"/>
                  <a:pt x="18325" y="14671"/>
                  <a:pt x="18390" y="14597"/>
                </a:cubicBezTo>
                <a:cubicBezTo>
                  <a:pt x="18477" y="14498"/>
                  <a:pt x="18481" y="14249"/>
                  <a:pt x="18399" y="13859"/>
                </a:cubicBezTo>
                <a:cubicBezTo>
                  <a:pt x="18341" y="13580"/>
                  <a:pt x="18341" y="13572"/>
                  <a:pt x="18411" y="13514"/>
                </a:cubicBezTo>
                <a:cubicBezTo>
                  <a:pt x="18451" y="13482"/>
                  <a:pt x="18565" y="13426"/>
                  <a:pt x="18662" y="13390"/>
                </a:cubicBezTo>
                <a:cubicBezTo>
                  <a:pt x="18833" y="13325"/>
                  <a:pt x="18850" y="13322"/>
                  <a:pt x="19276" y="13323"/>
                </a:cubicBezTo>
                <a:cubicBezTo>
                  <a:pt x="19683" y="13324"/>
                  <a:pt x="19729" y="13329"/>
                  <a:pt x="19897" y="13384"/>
                </a:cubicBezTo>
                <a:cubicBezTo>
                  <a:pt x="20303" y="13518"/>
                  <a:pt x="20502" y="13710"/>
                  <a:pt x="20554" y="14020"/>
                </a:cubicBezTo>
                <a:cubicBezTo>
                  <a:pt x="20596" y="14268"/>
                  <a:pt x="20748" y="14398"/>
                  <a:pt x="20997" y="14398"/>
                </a:cubicBezTo>
                <a:cubicBezTo>
                  <a:pt x="21120" y="14398"/>
                  <a:pt x="21350" y="14275"/>
                  <a:pt x="21413" y="14177"/>
                </a:cubicBezTo>
                <a:cubicBezTo>
                  <a:pt x="21473" y="14084"/>
                  <a:pt x="21566" y="13646"/>
                  <a:pt x="21581" y="13375"/>
                </a:cubicBezTo>
                <a:cubicBezTo>
                  <a:pt x="21594" y="13155"/>
                  <a:pt x="21581" y="13083"/>
                  <a:pt x="21505" y="12897"/>
                </a:cubicBezTo>
                <a:cubicBezTo>
                  <a:pt x="21376" y="12578"/>
                  <a:pt x="21069" y="12302"/>
                  <a:pt x="20637" y="12112"/>
                </a:cubicBezTo>
                <a:cubicBezTo>
                  <a:pt x="20304" y="11965"/>
                  <a:pt x="20286" y="11953"/>
                  <a:pt x="20245" y="11847"/>
                </a:cubicBezTo>
                <a:cubicBezTo>
                  <a:pt x="20224" y="11794"/>
                  <a:pt x="20150" y="11603"/>
                  <a:pt x="20080" y="11425"/>
                </a:cubicBezTo>
                <a:cubicBezTo>
                  <a:pt x="19918" y="11009"/>
                  <a:pt x="19494" y="10204"/>
                  <a:pt x="19368" y="10071"/>
                </a:cubicBezTo>
                <a:cubicBezTo>
                  <a:pt x="19348" y="10049"/>
                  <a:pt x="19284" y="9957"/>
                  <a:pt x="19225" y="9866"/>
                </a:cubicBezTo>
                <a:cubicBezTo>
                  <a:pt x="19165" y="9775"/>
                  <a:pt x="19085" y="9663"/>
                  <a:pt x="19044" y="9617"/>
                </a:cubicBezTo>
                <a:cubicBezTo>
                  <a:pt x="19003" y="9570"/>
                  <a:pt x="18968" y="9525"/>
                  <a:pt x="18968" y="9516"/>
                </a:cubicBezTo>
                <a:cubicBezTo>
                  <a:pt x="18968" y="9471"/>
                  <a:pt x="18415" y="8786"/>
                  <a:pt x="18246" y="8623"/>
                </a:cubicBezTo>
                <a:cubicBezTo>
                  <a:pt x="18183" y="8562"/>
                  <a:pt x="18085" y="8453"/>
                  <a:pt x="18026" y="8378"/>
                </a:cubicBezTo>
                <a:cubicBezTo>
                  <a:pt x="17968" y="8303"/>
                  <a:pt x="17898" y="8232"/>
                  <a:pt x="17870" y="8221"/>
                </a:cubicBezTo>
                <a:cubicBezTo>
                  <a:pt x="17843" y="8211"/>
                  <a:pt x="17763" y="8143"/>
                  <a:pt x="17693" y="8071"/>
                </a:cubicBezTo>
                <a:cubicBezTo>
                  <a:pt x="17554" y="7926"/>
                  <a:pt x="17074" y="7619"/>
                  <a:pt x="16908" y="7567"/>
                </a:cubicBezTo>
                <a:cubicBezTo>
                  <a:pt x="16849" y="7548"/>
                  <a:pt x="16746" y="7515"/>
                  <a:pt x="16675" y="7490"/>
                </a:cubicBezTo>
                <a:cubicBezTo>
                  <a:pt x="16512" y="7433"/>
                  <a:pt x="16376" y="7415"/>
                  <a:pt x="15948" y="7397"/>
                </a:cubicBezTo>
                <a:lnTo>
                  <a:pt x="15602" y="7382"/>
                </a:lnTo>
                <a:lnTo>
                  <a:pt x="15569" y="7273"/>
                </a:lnTo>
                <a:cubicBezTo>
                  <a:pt x="15498" y="7023"/>
                  <a:pt x="15433" y="6924"/>
                  <a:pt x="15278" y="6826"/>
                </a:cubicBezTo>
                <a:cubicBezTo>
                  <a:pt x="15127" y="6731"/>
                  <a:pt x="15126" y="6730"/>
                  <a:pt x="14866" y="6729"/>
                </a:cubicBezTo>
                <a:cubicBezTo>
                  <a:pt x="14722" y="6729"/>
                  <a:pt x="14594" y="6719"/>
                  <a:pt x="14581" y="6707"/>
                </a:cubicBezTo>
                <a:cubicBezTo>
                  <a:pt x="14568" y="6694"/>
                  <a:pt x="14333" y="6685"/>
                  <a:pt x="13998" y="6685"/>
                </a:cubicBezTo>
                <a:lnTo>
                  <a:pt x="13435" y="6685"/>
                </a:lnTo>
                <a:lnTo>
                  <a:pt x="13435" y="6560"/>
                </a:lnTo>
                <a:cubicBezTo>
                  <a:pt x="13435" y="6429"/>
                  <a:pt x="13487" y="6377"/>
                  <a:pt x="13625" y="6376"/>
                </a:cubicBezTo>
                <a:cubicBezTo>
                  <a:pt x="13660" y="6375"/>
                  <a:pt x="13718" y="6366"/>
                  <a:pt x="13753" y="6355"/>
                </a:cubicBezTo>
                <a:cubicBezTo>
                  <a:pt x="13788" y="6345"/>
                  <a:pt x="13909" y="6308"/>
                  <a:pt x="14022" y="6275"/>
                </a:cubicBezTo>
                <a:cubicBezTo>
                  <a:pt x="14422" y="6160"/>
                  <a:pt x="14737" y="5899"/>
                  <a:pt x="14817" y="5619"/>
                </a:cubicBezTo>
                <a:cubicBezTo>
                  <a:pt x="14861" y="5461"/>
                  <a:pt x="14925" y="5332"/>
                  <a:pt x="14957" y="5332"/>
                </a:cubicBezTo>
                <a:cubicBezTo>
                  <a:pt x="15000" y="5332"/>
                  <a:pt x="15157" y="5239"/>
                  <a:pt x="15294" y="5133"/>
                </a:cubicBezTo>
                <a:cubicBezTo>
                  <a:pt x="15483" y="4986"/>
                  <a:pt x="15540" y="4889"/>
                  <a:pt x="15660" y="4497"/>
                </a:cubicBezTo>
                <a:cubicBezTo>
                  <a:pt x="15697" y="4376"/>
                  <a:pt x="15712" y="4357"/>
                  <a:pt x="15783" y="4357"/>
                </a:cubicBezTo>
                <a:cubicBezTo>
                  <a:pt x="16014" y="4357"/>
                  <a:pt x="16222" y="4220"/>
                  <a:pt x="16263" y="4039"/>
                </a:cubicBezTo>
                <a:cubicBezTo>
                  <a:pt x="16282" y="3953"/>
                  <a:pt x="16298" y="3937"/>
                  <a:pt x="16363" y="3937"/>
                </a:cubicBezTo>
                <a:cubicBezTo>
                  <a:pt x="16560" y="3937"/>
                  <a:pt x="16800" y="3702"/>
                  <a:pt x="16911" y="3401"/>
                </a:cubicBezTo>
                <a:cubicBezTo>
                  <a:pt x="16939" y="3324"/>
                  <a:pt x="16980" y="3131"/>
                  <a:pt x="17002" y="2973"/>
                </a:cubicBezTo>
                <a:cubicBezTo>
                  <a:pt x="17025" y="2815"/>
                  <a:pt x="17067" y="2629"/>
                  <a:pt x="17097" y="2562"/>
                </a:cubicBezTo>
                <a:cubicBezTo>
                  <a:pt x="17127" y="2495"/>
                  <a:pt x="17161" y="2369"/>
                  <a:pt x="17173" y="2281"/>
                </a:cubicBezTo>
                <a:cubicBezTo>
                  <a:pt x="17202" y="2082"/>
                  <a:pt x="17124" y="1938"/>
                  <a:pt x="16837" y="1658"/>
                </a:cubicBezTo>
                <a:cubicBezTo>
                  <a:pt x="16729" y="1552"/>
                  <a:pt x="16598" y="1420"/>
                  <a:pt x="16550" y="1366"/>
                </a:cubicBezTo>
                <a:cubicBezTo>
                  <a:pt x="16501" y="1311"/>
                  <a:pt x="16403" y="1224"/>
                  <a:pt x="16330" y="1172"/>
                </a:cubicBezTo>
                <a:cubicBezTo>
                  <a:pt x="16203" y="1082"/>
                  <a:pt x="16188" y="1077"/>
                  <a:pt x="15997" y="1077"/>
                </a:cubicBezTo>
                <a:cubicBezTo>
                  <a:pt x="15761" y="1077"/>
                  <a:pt x="15717" y="1100"/>
                  <a:pt x="15544" y="1315"/>
                </a:cubicBezTo>
                <a:cubicBezTo>
                  <a:pt x="15409" y="1485"/>
                  <a:pt x="15331" y="1496"/>
                  <a:pt x="15156" y="1367"/>
                </a:cubicBezTo>
                <a:cubicBezTo>
                  <a:pt x="15091" y="1320"/>
                  <a:pt x="15037" y="1272"/>
                  <a:pt x="15037" y="1263"/>
                </a:cubicBezTo>
                <a:cubicBezTo>
                  <a:pt x="15037" y="1255"/>
                  <a:pt x="14980" y="1177"/>
                  <a:pt x="14911" y="1090"/>
                </a:cubicBezTo>
                <a:cubicBezTo>
                  <a:pt x="14843" y="1004"/>
                  <a:pt x="14764" y="896"/>
                  <a:pt x="14734" y="852"/>
                </a:cubicBezTo>
                <a:cubicBezTo>
                  <a:pt x="14684" y="777"/>
                  <a:pt x="14454" y="612"/>
                  <a:pt x="14401" y="612"/>
                </a:cubicBezTo>
                <a:cubicBezTo>
                  <a:pt x="14388" y="612"/>
                  <a:pt x="14283" y="575"/>
                  <a:pt x="14169" y="528"/>
                </a:cubicBezTo>
                <a:cubicBezTo>
                  <a:pt x="14055" y="482"/>
                  <a:pt x="13831" y="406"/>
                  <a:pt x="13670" y="359"/>
                </a:cubicBezTo>
                <a:cubicBezTo>
                  <a:pt x="13510" y="312"/>
                  <a:pt x="13347" y="262"/>
                  <a:pt x="13307" y="249"/>
                </a:cubicBezTo>
                <a:cubicBezTo>
                  <a:pt x="13267" y="237"/>
                  <a:pt x="13170" y="208"/>
                  <a:pt x="13090" y="184"/>
                </a:cubicBezTo>
                <a:cubicBezTo>
                  <a:pt x="13010" y="160"/>
                  <a:pt x="12914" y="132"/>
                  <a:pt x="12879" y="121"/>
                </a:cubicBezTo>
                <a:cubicBezTo>
                  <a:pt x="12844" y="110"/>
                  <a:pt x="12783" y="102"/>
                  <a:pt x="12744" y="102"/>
                </a:cubicBezTo>
                <a:cubicBezTo>
                  <a:pt x="12705" y="102"/>
                  <a:pt x="12665" y="92"/>
                  <a:pt x="12653" y="80"/>
                </a:cubicBezTo>
                <a:cubicBezTo>
                  <a:pt x="12640" y="68"/>
                  <a:pt x="12585" y="58"/>
                  <a:pt x="12530" y="58"/>
                </a:cubicBezTo>
                <a:cubicBezTo>
                  <a:pt x="12475" y="58"/>
                  <a:pt x="12409" y="45"/>
                  <a:pt x="12384" y="30"/>
                </a:cubicBezTo>
                <a:cubicBezTo>
                  <a:pt x="12351" y="10"/>
                  <a:pt x="11563" y="0"/>
                  <a:pt x="10776" y="0"/>
                </a:cubicBezTo>
                <a:close/>
              </a:path>
            </a:pathLst>
          </a:custGeom>
          <a:ln w="3175">
            <a:miter lim="400000"/>
          </a:ln>
        </p:spPr>
      </p:pic>
      <p:pic>
        <p:nvPicPr>
          <p:cNvPr id="303" name="IMG_1393.jpeg" descr="IMG_1393.jpeg"/>
          <p:cNvPicPr>
            <a:picLocks noChangeAspect="1"/>
          </p:cNvPicPr>
          <p:nvPr/>
        </p:nvPicPr>
        <p:blipFill>
          <a:blip r:embed="rId3">
            <a:extLst/>
          </a:blip>
          <a:srcRect l="123" t="0" r="4" b="47"/>
          <a:stretch>
            <a:fillRect/>
          </a:stretch>
        </p:blipFill>
        <p:spPr>
          <a:xfrm flipH="1">
            <a:off x="2458940" y="3799260"/>
            <a:ext cx="1979620" cy="354611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9" h="21598" fill="norm" stroke="1" extrusionOk="0">
                <a:moveTo>
                  <a:pt x="11124" y="0"/>
                </a:moveTo>
                <a:lnTo>
                  <a:pt x="11025" y="102"/>
                </a:lnTo>
                <a:cubicBezTo>
                  <a:pt x="10944" y="185"/>
                  <a:pt x="10897" y="203"/>
                  <a:pt x="10765" y="203"/>
                </a:cubicBezTo>
                <a:cubicBezTo>
                  <a:pt x="10675" y="203"/>
                  <a:pt x="10544" y="227"/>
                  <a:pt x="10475" y="254"/>
                </a:cubicBezTo>
                <a:cubicBezTo>
                  <a:pt x="10389" y="287"/>
                  <a:pt x="10341" y="291"/>
                  <a:pt x="10327" y="268"/>
                </a:cubicBezTo>
                <a:cubicBezTo>
                  <a:pt x="10316" y="250"/>
                  <a:pt x="10257" y="193"/>
                  <a:pt x="10193" y="140"/>
                </a:cubicBezTo>
                <a:cubicBezTo>
                  <a:pt x="10092" y="56"/>
                  <a:pt x="10046" y="42"/>
                  <a:pt x="9821" y="34"/>
                </a:cubicBezTo>
                <a:cubicBezTo>
                  <a:pt x="9477" y="22"/>
                  <a:pt x="9159" y="110"/>
                  <a:pt x="9041" y="249"/>
                </a:cubicBezTo>
                <a:cubicBezTo>
                  <a:pt x="8965" y="339"/>
                  <a:pt x="8931" y="351"/>
                  <a:pt x="8751" y="351"/>
                </a:cubicBezTo>
                <a:cubicBezTo>
                  <a:pt x="8593" y="351"/>
                  <a:pt x="8507" y="370"/>
                  <a:pt x="8361" y="447"/>
                </a:cubicBezTo>
                <a:cubicBezTo>
                  <a:pt x="8259" y="501"/>
                  <a:pt x="8175" y="574"/>
                  <a:pt x="8175" y="607"/>
                </a:cubicBezTo>
                <a:cubicBezTo>
                  <a:pt x="8175" y="689"/>
                  <a:pt x="7909" y="788"/>
                  <a:pt x="7690" y="788"/>
                </a:cubicBezTo>
                <a:cubicBezTo>
                  <a:pt x="7391" y="788"/>
                  <a:pt x="7217" y="928"/>
                  <a:pt x="7101" y="1264"/>
                </a:cubicBezTo>
                <a:cubicBezTo>
                  <a:pt x="7061" y="1381"/>
                  <a:pt x="6988" y="1537"/>
                  <a:pt x="6937" y="1607"/>
                </a:cubicBezTo>
                <a:cubicBezTo>
                  <a:pt x="6859" y="1714"/>
                  <a:pt x="6817" y="1736"/>
                  <a:pt x="6694" y="1740"/>
                </a:cubicBezTo>
                <a:cubicBezTo>
                  <a:pt x="6394" y="1752"/>
                  <a:pt x="5992" y="2004"/>
                  <a:pt x="5906" y="2234"/>
                </a:cubicBezTo>
                <a:cubicBezTo>
                  <a:pt x="5885" y="2291"/>
                  <a:pt x="5824" y="2338"/>
                  <a:pt x="5742" y="2359"/>
                </a:cubicBezTo>
                <a:cubicBezTo>
                  <a:pt x="5595" y="2397"/>
                  <a:pt x="5410" y="2597"/>
                  <a:pt x="5408" y="2722"/>
                </a:cubicBezTo>
                <a:cubicBezTo>
                  <a:pt x="5408" y="2767"/>
                  <a:pt x="5441" y="2893"/>
                  <a:pt x="5486" y="3005"/>
                </a:cubicBezTo>
                <a:cubicBezTo>
                  <a:pt x="5567" y="3204"/>
                  <a:pt x="5568" y="3212"/>
                  <a:pt x="5430" y="3474"/>
                </a:cubicBezTo>
                <a:cubicBezTo>
                  <a:pt x="5219" y="3873"/>
                  <a:pt x="5255" y="4093"/>
                  <a:pt x="5586" y="4477"/>
                </a:cubicBezTo>
                <a:cubicBezTo>
                  <a:pt x="5864" y="4800"/>
                  <a:pt x="5953" y="4871"/>
                  <a:pt x="6088" y="4871"/>
                </a:cubicBezTo>
                <a:cubicBezTo>
                  <a:pt x="6171" y="4871"/>
                  <a:pt x="6181" y="4924"/>
                  <a:pt x="6201" y="5490"/>
                </a:cubicBezTo>
                <a:cubicBezTo>
                  <a:pt x="6224" y="6159"/>
                  <a:pt x="6229" y="6171"/>
                  <a:pt x="6564" y="6461"/>
                </a:cubicBezTo>
                <a:cubicBezTo>
                  <a:pt x="6788" y="6655"/>
                  <a:pt x="7266" y="6836"/>
                  <a:pt x="7643" y="6870"/>
                </a:cubicBezTo>
                <a:cubicBezTo>
                  <a:pt x="7888" y="6892"/>
                  <a:pt x="7940" y="6919"/>
                  <a:pt x="7989" y="7046"/>
                </a:cubicBezTo>
                <a:cubicBezTo>
                  <a:pt x="8012" y="7107"/>
                  <a:pt x="7998" y="7145"/>
                  <a:pt x="7950" y="7167"/>
                </a:cubicBezTo>
                <a:cubicBezTo>
                  <a:pt x="7906" y="7188"/>
                  <a:pt x="7509" y="7209"/>
                  <a:pt x="6915" y="7220"/>
                </a:cubicBezTo>
                <a:cubicBezTo>
                  <a:pt x="5633" y="7244"/>
                  <a:pt x="5525" y="7272"/>
                  <a:pt x="5222" y="7648"/>
                </a:cubicBezTo>
                <a:cubicBezTo>
                  <a:pt x="5105" y="7794"/>
                  <a:pt x="5035" y="7844"/>
                  <a:pt x="4936" y="7859"/>
                </a:cubicBezTo>
                <a:cubicBezTo>
                  <a:pt x="4789" y="7880"/>
                  <a:pt x="4335" y="8069"/>
                  <a:pt x="4178" y="8173"/>
                </a:cubicBezTo>
                <a:cubicBezTo>
                  <a:pt x="3821" y="8411"/>
                  <a:pt x="3657" y="8597"/>
                  <a:pt x="3325" y="9157"/>
                </a:cubicBezTo>
                <a:cubicBezTo>
                  <a:pt x="3002" y="9701"/>
                  <a:pt x="2778" y="10122"/>
                  <a:pt x="2602" y="10513"/>
                </a:cubicBezTo>
                <a:cubicBezTo>
                  <a:pt x="2530" y="10673"/>
                  <a:pt x="2427" y="10909"/>
                  <a:pt x="2368" y="11037"/>
                </a:cubicBezTo>
                <a:cubicBezTo>
                  <a:pt x="2310" y="11166"/>
                  <a:pt x="2228" y="11343"/>
                  <a:pt x="2191" y="11431"/>
                </a:cubicBezTo>
                <a:cubicBezTo>
                  <a:pt x="2153" y="11519"/>
                  <a:pt x="2037" y="11774"/>
                  <a:pt x="1931" y="11997"/>
                </a:cubicBezTo>
                <a:cubicBezTo>
                  <a:pt x="1727" y="12427"/>
                  <a:pt x="1726" y="12506"/>
                  <a:pt x="1918" y="12621"/>
                </a:cubicBezTo>
                <a:cubicBezTo>
                  <a:pt x="2064" y="12708"/>
                  <a:pt x="2008" y="12732"/>
                  <a:pt x="1580" y="12768"/>
                </a:cubicBezTo>
                <a:cubicBezTo>
                  <a:pt x="991" y="12818"/>
                  <a:pt x="437" y="13065"/>
                  <a:pt x="138" y="13413"/>
                </a:cubicBezTo>
                <a:cubicBezTo>
                  <a:pt x="8" y="13565"/>
                  <a:pt x="0" y="13599"/>
                  <a:pt x="0" y="14027"/>
                </a:cubicBezTo>
                <a:cubicBezTo>
                  <a:pt x="-1" y="14471"/>
                  <a:pt x="2" y="14480"/>
                  <a:pt x="143" y="14600"/>
                </a:cubicBezTo>
                <a:cubicBezTo>
                  <a:pt x="330" y="14761"/>
                  <a:pt x="417" y="14784"/>
                  <a:pt x="853" y="14784"/>
                </a:cubicBezTo>
                <a:cubicBezTo>
                  <a:pt x="1168" y="14784"/>
                  <a:pt x="1241" y="14775"/>
                  <a:pt x="1377" y="14711"/>
                </a:cubicBezTo>
                <a:cubicBezTo>
                  <a:pt x="1685" y="14567"/>
                  <a:pt x="1937" y="14314"/>
                  <a:pt x="2061" y="14023"/>
                </a:cubicBezTo>
                <a:cubicBezTo>
                  <a:pt x="2183" y="13737"/>
                  <a:pt x="2377" y="13532"/>
                  <a:pt x="2529" y="13532"/>
                </a:cubicBezTo>
                <a:cubicBezTo>
                  <a:pt x="2704" y="13532"/>
                  <a:pt x="3057" y="13822"/>
                  <a:pt x="3057" y="13969"/>
                </a:cubicBezTo>
                <a:cubicBezTo>
                  <a:pt x="3057" y="14011"/>
                  <a:pt x="2997" y="14141"/>
                  <a:pt x="2923" y="14259"/>
                </a:cubicBezTo>
                <a:cubicBezTo>
                  <a:pt x="2747" y="14540"/>
                  <a:pt x="2700" y="14822"/>
                  <a:pt x="2810" y="14968"/>
                </a:cubicBezTo>
                <a:lnTo>
                  <a:pt x="2892" y="15076"/>
                </a:lnTo>
                <a:lnTo>
                  <a:pt x="3330" y="15076"/>
                </a:lnTo>
                <a:cubicBezTo>
                  <a:pt x="3652" y="15076"/>
                  <a:pt x="3796" y="15064"/>
                  <a:pt x="3888" y="15028"/>
                </a:cubicBezTo>
                <a:cubicBezTo>
                  <a:pt x="4010" y="14980"/>
                  <a:pt x="4011" y="14981"/>
                  <a:pt x="3975" y="15050"/>
                </a:cubicBezTo>
                <a:cubicBezTo>
                  <a:pt x="3955" y="15089"/>
                  <a:pt x="3922" y="15362"/>
                  <a:pt x="3906" y="15659"/>
                </a:cubicBezTo>
                <a:cubicBezTo>
                  <a:pt x="3872" y="16254"/>
                  <a:pt x="3931" y="16606"/>
                  <a:pt x="4109" y="16911"/>
                </a:cubicBezTo>
                <a:lnTo>
                  <a:pt x="4217" y="17097"/>
                </a:lnTo>
                <a:lnTo>
                  <a:pt x="4131" y="18166"/>
                </a:lnTo>
                <a:cubicBezTo>
                  <a:pt x="4083" y="18752"/>
                  <a:pt x="4033" y="19278"/>
                  <a:pt x="4018" y="19336"/>
                </a:cubicBezTo>
                <a:cubicBezTo>
                  <a:pt x="3995" y="19423"/>
                  <a:pt x="3955" y="19448"/>
                  <a:pt x="3784" y="19490"/>
                </a:cubicBezTo>
                <a:cubicBezTo>
                  <a:pt x="3672" y="19518"/>
                  <a:pt x="3528" y="19578"/>
                  <a:pt x="3460" y="19623"/>
                </a:cubicBezTo>
                <a:cubicBezTo>
                  <a:pt x="3342" y="19701"/>
                  <a:pt x="3332" y="19739"/>
                  <a:pt x="3269" y="20411"/>
                </a:cubicBezTo>
                <a:cubicBezTo>
                  <a:pt x="3183" y="21320"/>
                  <a:pt x="3153" y="21274"/>
                  <a:pt x="3828" y="21298"/>
                </a:cubicBezTo>
                <a:cubicBezTo>
                  <a:pt x="4106" y="21309"/>
                  <a:pt x="4574" y="21318"/>
                  <a:pt x="4867" y="21318"/>
                </a:cubicBezTo>
                <a:cubicBezTo>
                  <a:pt x="5160" y="21318"/>
                  <a:pt x="5414" y="21328"/>
                  <a:pt x="5430" y="21342"/>
                </a:cubicBezTo>
                <a:cubicBezTo>
                  <a:pt x="5446" y="21356"/>
                  <a:pt x="6027" y="21379"/>
                  <a:pt x="6725" y="21390"/>
                </a:cubicBezTo>
                <a:cubicBezTo>
                  <a:pt x="7422" y="21402"/>
                  <a:pt x="8004" y="21423"/>
                  <a:pt x="8019" y="21436"/>
                </a:cubicBezTo>
                <a:cubicBezTo>
                  <a:pt x="8034" y="21450"/>
                  <a:pt x="8306" y="21464"/>
                  <a:pt x="8621" y="21468"/>
                </a:cubicBezTo>
                <a:cubicBezTo>
                  <a:pt x="9194" y="21474"/>
                  <a:pt x="9196" y="21474"/>
                  <a:pt x="9548" y="21366"/>
                </a:cubicBezTo>
                <a:cubicBezTo>
                  <a:pt x="9865" y="21269"/>
                  <a:pt x="9899" y="21262"/>
                  <a:pt x="9899" y="21313"/>
                </a:cubicBezTo>
                <a:cubicBezTo>
                  <a:pt x="9899" y="21508"/>
                  <a:pt x="10077" y="21542"/>
                  <a:pt x="11284" y="21574"/>
                </a:cubicBezTo>
                <a:cubicBezTo>
                  <a:pt x="11830" y="21589"/>
                  <a:pt x="13214" y="21600"/>
                  <a:pt x="14363" y="21598"/>
                </a:cubicBezTo>
                <a:lnTo>
                  <a:pt x="16455" y="21593"/>
                </a:lnTo>
                <a:lnTo>
                  <a:pt x="16805" y="21448"/>
                </a:lnTo>
                <a:cubicBezTo>
                  <a:pt x="16997" y="21368"/>
                  <a:pt x="17274" y="21255"/>
                  <a:pt x="17420" y="21199"/>
                </a:cubicBezTo>
                <a:cubicBezTo>
                  <a:pt x="17567" y="21143"/>
                  <a:pt x="17720" y="21080"/>
                  <a:pt x="17762" y="21059"/>
                </a:cubicBezTo>
                <a:cubicBezTo>
                  <a:pt x="17889" y="20996"/>
                  <a:pt x="17869" y="20335"/>
                  <a:pt x="17680" y="18158"/>
                </a:cubicBezTo>
                <a:cubicBezTo>
                  <a:pt x="17651" y="17825"/>
                  <a:pt x="17608" y="17169"/>
                  <a:pt x="17581" y="16701"/>
                </a:cubicBezTo>
                <a:cubicBezTo>
                  <a:pt x="17553" y="16233"/>
                  <a:pt x="17513" y="15734"/>
                  <a:pt x="17494" y="15594"/>
                </a:cubicBezTo>
                <a:lnTo>
                  <a:pt x="17459" y="15340"/>
                </a:lnTo>
                <a:lnTo>
                  <a:pt x="17775" y="15340"/>
                </a:lnTo>
                <a:cubicBezTo>
                  <a:pt x="18068" y="15340"/>
                  <a:pt x="18101" y="15331"/>
                  <a:pt x="18247" y="15238"/>
                </a:cubicBezTo>
                <a:cubicBezTo>
                  <a:pt x="18334" y="15183"/>
                  <a:pt x="18414" y="15102"/>
                  <a:pt x="18429" y="15057"/>
                </a:cubicBezTo>
                <a:cubicBezTo>
                  <a:pt x="18514" y="14806"/>
                  <a:pt x="18519" y="14625"/>
                  <a:pt x="18442" y="14397"/>
                </a:cubicBezTo>
                <a:cubicBezTo>
                  <a:pt x="18368" y="14177"/>
                  <a:pt x="18371" y="14138"/>
                  <a:pt x="18442" y="14025"/>
                </a:cubicBezTo>
                <a:cubicBezTo>
                  <a:pt x="18594" y="13785"/>
                  <a:pt x="18935" y="13596"/>
                  <a:pt x="19148" y="13633"/>
                </a:cubicBezTo>
                <a:cubicBezTo>
                  <a:pt x="19331" y="13666"/>
                  <a:pt x="19678" y="13858"/>
                  <a:pt x="19780" y="13984"/>
                </a:cubicBezTo>
                <a:cubicBezTo>
                  <a:pt x="19845" y="14064"/>
                  <a:pt x="19875" y="14170"/>
                  <a:pt x="19876" y="14322"/>
                </a:cubicBezTo>
                <a:cubicBezTo>
                  <a:pt x="19877" y="14548"/>
                  <a:pt x="20018" y="14878"/>
                  <a:pt x="20170" y="15011"/>
                </a:cubicBezTo>
                <a:cubicBezTo>
                  <a:pt x="20232" y="15066"/>
                  <a:pt x="20293" y="15076"/>
                  <a:pt x="20525" y="15076"/>
                </a:cubicBezTo>
                <a:cubicBezTo>
                  <a:pt x="20930" y="15076"/>
                  <a:pt x="21192" y="14957"/>
                  <a:pt x="21452" y="14653"/>
                </a:cubicBezTo>
                <a:cubicBezTo>
                  <a:pt x="21590" y="14492"/>
                  <a:pt x="21599" y="14453"/>
                  <a:pt x="21599" y="14136"/>
                </a:cubicBezTo>
                <a:cubicBezTo>
                  <a:pt x="21599" y="13884"/>
                  <a:pt x="21577" y="13762"/>
                  <a:pt x="21512" y="13670"/>
                </a:cubicBezTo>
                <a:cubicBezTo>
                  <a:pt x="21365" y="13462"/>
                  <a:pt x="21033" y="13219"/>
                  <a:pt x="20720" y="13087"/>
                </a:cubicBezTo>
                <a:lnTo>
                  <a:pt x="20425" y="12961"/>
                </a:lnTo>
                <a:lnTo>
                  <a:pt x="20516" y="12860"/>
                </a:lnTo>
                <a:cubicBezTo>
                  <a:pt x="20567" y="12804"/>
                  <a:pt x="20596" y="12732"/>
                  <a:pt x="20581" y="12700"/>
                </a:cubicBezTo>
                <a:cubicBezTo>
                  <a:pt x="20567" y="12668"/>
                  <a:pt x="20533" y="12491"/>
                  <a:pt x="20503" y="12306"/>
                </a:cubicBezTo>
                <a:cubicBezTo>
                  <a:pt x="20422" y="11798"/>
                  <a:pt x="20245" y="11051"/>
                  <a:pt x="20109" y="10643"/>
                </a:cubicBezTo>
                <a:cubicBezTo>
                  <a:pt x="19950" y="10167"/>
                  <a:pt x="19788" y="9986"/>
                  <a:pt x="18815" y="9186"/>
                </a:cubicBezTo>
                <a:cubicBezTo>
                  <a:pt x="18600" y="9009"/>
                  <a:pt x="18562" y="8978"/>
                  <a:pt x="18412" y="8850"/>
                </a:cubicBezTo>
                <a:cubicBezTo>
                  <a:pt x="18284" y="8740"/>
                  <a:pt x="17999" y="8512"/>
                  <a:pt x="17775" y="8340"/>
                </a:cubicBezTo>
                <a:cubicBezTo>
                  <a:pt x="17563" y="8176"/>
                  <a:pt x="17167" y="7957"/>
                  <a:pt x="17000" y="7912"/>
                </a:cubicBezTo>
                <a:cubicBezTo>
                  <a:pt x="16766" y="7848"/>
                  <a:pt x="16509" y="7793"/>
                  <a:pt x="16377" y="7776"/>
                </a:cubicBezTo>
                <a:cubicBezTo>
                  <a:pt x="16293" y="7766"/>
                  <a:pt x="16194" y="7714"/>
                  <a:pt x="16113" y="7636"/>
                </a:cubicBezTo>
                <a:cubicBezTo>
                  <a:pt x="15897" y="7430"/>
                  <a:pt x="15628" y="7290"/>
                  <a:pt x="15446" y="7290"/>
                </a:cubicBezTo>
                <a:cubicBezTo>
                  <a:pt x="15358" y="7290"/>
                  <a:pt x="15271" y="7278"/>
                  <a:pt x="15255" y="7264"/>
                </a:cubicBezTo>
                <a:cubicBezTo>
                  <a:pt x="15239" y="7249"/>
                  <a:pt x="14882" y="7231"/>
                  <a:pt x="14458" y="7220"/>
                </a:cubicBezTo>
                <a:cubicBezTo>
                  <a:pt x="13817" y="7205"/>
                  <a:pt x="13651" y="7190"/>
                  <a:pt x="13471" y="7138"/>
                </a:cubicBezTo>
                <a:lnTo>
                  <a:pt x="13255" y="7075"/>
                </a:lnTo>
                <a:lnTo>
                  <a:pt x="13432" y="6983"/>
                </a:lnTo>
                <a:cubicBezTo>
                  <a:pt x="13547" y="6923"/>
                  <a:pt x="13684" y="6883"/>
                  <a:pt x="13826" y="6870"/>
                </a:cubicBezTo>
                <a:cubicBezTo>
                  <a:pt x="14031" y="6852"/>
                  <a:pt x="14316" y="6774"/>
                  <a:pt x="14497" y="6686"/>
                </a:cubicBezTo>
                <a:cubicBezTo>
                  <a:pt x="14900" y="6490"/>
                  <a:pt x="15065" y="6355"/>
                  <a:pt x="15173" y="6133"/>
                </a:cubicBezTo>
                <a:cubicBezTo>
                  <a:pt x="15208" y="6059"/>
                  <a:pt x="15283" y="5987"/>
                  <a:pt x="15363" y="5956"/>
                </a:cubicBezTo>
                <a:cubicBezTo>
                  <a:pt x="15584" y="5871"/>
                  <a:pt x="15646" y="5822"/>
                  <a:pt x="15835" y="5581"/>
                </a:cubicBezTo>
                <a:cubicBezTo>
                  <a:pt x="15935" y="5455"/>
                  <a:pt x="16083" y="5272"/>
                  <a:pt x="16165" y="5175"/>
                </a:cubicBezTo>
                <a:cubicBezTo>
                  <a:pt x="16405" y="4890"/>
                  <a:pt x="16441" y="4783"/>
                  <a:pt x="16559" y="4083"/>
                </a:cubicBezTo>
                <a:cubicBezTo>
                  <a:pt x="16576" y="3978"/>
                  <a:pt x="16627" y="3782"/>
                  <a:pt x="16671" y="3645"/>
                </a:cubicBezTo>
                <a:cubicBezTo>
                  <a:pt x="16782" y="3305"/>
                  <a:pt x="16748" y="3023"/>
                  <a:pt x="16567" y="2831"/>
                </a:cubicBezTo>
                <a:cubicBezTo>
                  <a:pt x="16490" y="2748"/>
                  <a:pt x="16392" y="2583"/>
                  <a:pt x="16351" y="2463"/>
                </a:cubicBezTo>
                <a:cubicBezTo>
                  <a:pt x="16226" y="2100"/>
                  <a:pt x="15806" y="1756"/>
                  <a:pt x="15324" y="1622"/>
                </a:cubicBezTo>
                <a:cubicBezTo>
                  <a:pt x="15132" y="1569"/>
                  <a:pt x="14715" y="1204"/>
                  <a:pt x="14675" y="1056"/>
                </a:cubicBezTo>
                <a:cubicBezTo>
                  <a:pt x="14611" y="817"/>
                  <a:pt x="14166" y="643"/>
                  <a:pt x="13882" y="747"/>
                </a:cubicBezTo>
                <a:cubicBezTo>
                  <a:pt x="13815" y="772"/>
                  <a:pt x="13747" y="809"/>
                  <a:pt x="13731" y="832"/>
                </a:cubicBezTo>
                <a:cubicBezTo>
                  <a:pt x="13710" y="861"/>
                  <a:pt x="13640" y="837"/>
                  <a:pt x="13484" y="747"/>
                </a:cubicBezTo>
                <a:cubicBezTo>
                  <a:pt x="13197" y="581"/>
                  <a:pt x="13022" y="525"/>
                  <a:pt x="12800" y="525"/>
                </a:cubicBezTo>
                <a:cubicBezTo>
                  <a:pt x="12603" y="525"/>
                  <a:pt x="12617" y="538"/>
                  <a:pt x="12514" y="268"/>
                </a:cubicBezTo>
                <a:cubicBezTo>
                  <a:pt x="12488" y="200"/>
                  <a:pt x="12431" y="112"/>
                  <a:pt x="12384" y="73"/>
                </a:cubicBezTo>
                <a:cubicBezTo>
                  <a:pt x="12302" y="3"/>
                  <a:pt x="12281" y="0"/>
                  <a:pt x="11713" y="0"/>
                </a:cubicBezTo>
                <a:lnTo>
                  <a:pt x="11124" y="0"/>
                </a:lnTo>
                <a:close/>
              </a:path>
            </a:pathLst>
          </a:custGeom>
          <a:ln w="3175">
            <a:miter lim="400000"/>
          </a:ln>
        </p:spPr>
      </p:pic>
      <p:pic>
        <p:nvPicPr>
          <p:cNvPr id="304" name="IMG_1364.jpeg" descr="IMG_1364.jpeg"/>
          <p:cNvPicPr>
            <a:picLocks noChangeAspect="1"/>
          </p:cNvPicPr>
          <p:nvPr/>
        </p:nvPicPr>
        <p:blipFill>
          <a:blip r:embed="rId4">
            <a:extLst/>
          </a:blip>
          <a:srcRect l="10164" t="1770" r="5391" b="4"/>
          <a:stretch>
            <a:fillRect/>
          </a:stretch>
        </p:blipFill>
        <p:spPr>
          <a:xfrm>
            <a:off x="3854077" y="4824701"/>
            <a:ext cx="2836175" cy="41517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87" h="21599" fill="norm" stroke="1" extrusionOk="0">
                <a:moveTo>
                  <a:pt x="8926" y="0"/>
                </a:moveTo>
                <a:cubicBezTo>
                  <a:pt x="8503" y="0"/>
                  <a:pt x="8169" y="15"/>
                  <a:pt x="8104" y="35"/>
                </a:cubicBezTo>
                <a:cubicBezTo>
                  <a:pt x="7398" y="258"/>
                  <a:pt x="7264" y="315"/>
                  <a:pt x="7135" y="454"/>
                </a:cubicBezTo>
                <a:cubicBezTo>
                  <a:pt x="7071" y="523"/>
                  <a:pt x="7016" y="539"/>
                  <a:pt x="6787" y="553"/>
                </a:cubicBezTo>
                <a:cubicBezTo>
                  <a:pt x="6533" y="569"/>
                  <a:pt x="6059" y="686"/>
                  <a:pt x="6059" y="733"/>
                </a:cubicBezTo>
                <a:cubicBezTo>
                  <a:pt x="6059" y="745"/>
                  <a:pt x="5900" y="794"/>
                  <a:pt x="5706" y="842"/>
                </a:cubicBezTo>
                <a:cubicBezTo>
                  <a:pt x="5300" y="943"/>
                  <a:pt x="5059" y="1038"/>
                  <a:pt x="4932" y="1148"/>
                </a:cubicBezTo>
                <a:cubicBezTo>
                  <a:pt x="4717" y="1336"/>
                  <a:pt x="4469" y="2177"/>
                  <a:pt x="4449" y="2789"/>
                </a:cubicBezTo>
                <a:cubicBezTo>
                  <a:pt x="4443" y="2979"/>
                  <a:pt x="4460" y="3039"/>
                  <a:pt x="4534" y="3112"/>
                </a:cubicBezTo>
                <a:cubicBezTo>
                  <a:pt x="4733" y="3307"/>
                  <a:pt x="4786" y="3389"/>
                  <a:pt x="4875" y="3636"/>
                </a:cubicBezTo>
                <a:cubicBezTo>
                  <a:pt x="4926" y="3777"/>
                  <a:pt x="5027" y="4040"/>
                  <a:pt x="5102" y="4220"/>
                </a:cubicBezTo>
                <a:cubicBezTo>
                  <a:pt x="5176" y="4400"/>
                  <a:pt x="5248" y="4598"/>
                  <a:pt x="5262" y="4660"/>
                </a:cubicBezTo>
                <a:cubicBezTo>
                  <a:pt x="5276" y="4723"/>
                  <a:pt x="5339" y="4827"/>
                  <a:pt x="5401" y="4889"/>
                </a:cubicBezTo>
                <a:cubicBezTo>
                  <a:pt x="5499" y="4988"/>
                  <a:pt x="5512" y="5036"/>
                  <a:pt x="5512" y="5265"/>
                </a:cubicBezTo>
                <a:lnTo>
                  <a:pt x="5512" y="5529"/>
                </a:lnTo>
                <a:lnTo>
                  <a:pt x="4386" y="5531"/>
                </a:lnTo>
                <a:cubicBezTo>
                  <a:pt x="2961" y="5534"/>
                  <a:pt x="2578" y="5556"/>
                  <a:pt x="2486" y="5639"/>
                </a:cubicBezTo>
                <a:cubicBezTo>
                  <a:pt x="2428" y="5691"/>
                  <a:pt x="2417" y="5878"/>
                  <a:pt x="2416" y="6838"/>
                </a:cubicBezTo>
                <a:cubicBezTo>
                  <a:pt x="2415" y="7681"/>
                  <a:pt x="2399" y="7986"/>
                  <a:pt x="2359" y="8013"/>
                </a:cubicBezTo>
                <a:cubicBezTo>
                  <a:pt x="2329" y="8034"/>
                  <a:pt x="2230" y="8050"/>
                  <a:pt x="2138" y="8050"/>
                </a:cubicBezTo>
                <a:cubicBezTo>
                  <a:pt x="2034" y="8050"/>
                  <a:pt x="1945" y="8074"/>
                  <a:pt x="1897" y="8110"/>
                </a:cubicBezTo>
                <a:cubicBezTo>
                  <a:pt x="1814" y="8173"/>
                  <a:pt x="1638" y="8443"/>
                  <a:pt x="1253" y="9110"/>
                </a:cubicBezTo>
                <a:cubicBezTo>
                  <a:pt x="1120" y="9341"/>
                  <a:pt x="881" y="9749"/>
                  <a:pt x="725" y="10014"/>
                </a:cubicBezTo>
                <a:cubicBezTo>
                  <a:pt x="445" y="10488"/>
                  <a:pt x="2" y="11565"/>
                  <a:pt x="0" y="11775"/>
                </a:cubicBezTo>
                <a:cubicBezTo>
                  <a:pt x="-2" y="11905"/>
                  <a:pt x="103" y="11995"/>
                  <a:pt x="305" y="12038"/>
                </a:cubicBezTo>
                <a:cubicBezTo>
                  <a:pt x="399" y="12057"/>
                  <a:pt x="517" y="12085"/>
                  <a:pt x="567" y="12099"/>
                </a:cubicBezTo>
                <a:cubicBezTo>
                  <a:pt x="618" y="12114"/>
                  <a:pt x="843" y="12164"/>
                  <a:pt x="1069" y="12209"/>
                </a:cubicBezTo>
                <a:cubicBezTo>
                  <a:pt x="1294" y="12254"/>
                  <a:pt x="1512" y="12303"/>
                  <a:pt x="1549" y="12316"/>
                </a:cubicBezTo>
                <a:cubicBezTo>
                  <a:pt x="1587" y="12330"/>
                  <a:pt x="1729" y="12358"/>
                  <a:pt x="1866" y="12380"/>
                </a:cubicBezTo>
                <a:cubicBezTo>
                  <a:pt x="2004" y="12402"/>
                  <a:pt x="2137" y="12431"/>
                  <a:pt x="2162" y="12444"/>
                </a:cubicBezTo>
                <a:cubicBezTo>
                  <a:pt x="2187" y="12457"/>
                  <a:pt x="2272" y="12477"/>
                  <a:pt x="2347" y="12488"/>
                </a:cubicBezTo>
                <a:lnTo>
                  <a:pt x="2483" y="12506"/>
                </a:lnTo>
                <a:lnTo>
                  <a:pt x="2483" y="14493"/>
                </a:lnTo>
                <a:cubicBezTo>
                  <a:pt x="2483" y="16121"/>
                  <a:pt x="2494" y="16495"/>
                  <a:pt x="2546" y="16580"/>
                </a:cubicBezTo>
                <a:cubicBezTo>
                  <a:pt x="2641" y="16734"/>
                  <a:pt x="3123" y="16991"/>
                  <a:pt x="3319" y="16991"/>
                </a:cubicBezTo>
                <a:lnTo>
                  <a:pt x="3476" y="16991"/>
                </a:lnTo>
                <a:lnTo>
                  <a:pt x="3443" y="17685"/>
                </a:lnTo>
                <a:cubicBezTo>
                  <a:pt x="3390" y="18827"/>
                  <a:pt x="3326" y="19914"/>
                  <a:pt x="3295" y="20247"/>
                </a:cubicBezTo>
                <a:cubicBezTo>
                  <a:pt x="3255" y="20676"/>
                  <a:pt x="3229" y="20642"/>
                  <a:pt x="4117" y="21288"/>
                </a:cubicBezTo>
                <a:cubicBezTo>
                  <a:pt x="4245" y="21381"/>
                  <a:pt x="4418" y="21490"/>
                  <a:pt x="4504" y="21529"/>
                </a:cubicBezTo>
                <a:cubicBezTo>
                  <a:pt x="4656" y="21600"/>
                  <a:pt x="4678" y="21599"/>
                  <a:pt x="5905" y="21599"/>
                </a:cubicBezTo>
                <a:cubicBezTo>
                  <a:pt x="7188" y="21599"/>
                  <a:pt x="8736" y="21551"/>
                  <a:pt x="8817" y="21507"/>
                </a:cubicBezTo>
                <a:cubicBezTo>
                  <a:pt x="8842" y="21493"/>
                  <a:pt x="9029" y="21471"/>
                  <a:pt x="9234" y="21459"/>
                </a:cubicBezTo>
                <a:cubicBezTo>
                  <a:pt x="9678" y="21433"/>
                  <a:pt x="9793" y="21375"/>
                  <a:pt x="9829" y="21156"/>
                </a:cubicBezTo>
                <a:lnTo>
                  <a:pt x="9853" y="21017"/>
                </a:lnTo>
                <a:lnTo>
                  <a:pt x="10149" y="21170"/>
                </a:lnTo>
                <a:cubicBezTo>
                  <a:pt x="10314" y="21254"/>
                  <a:pt x="10500" y="21331"/>
                  <a:pt x="10560" y="21341"/>
                </a:cubicBezTo>
                <a:cubicBezTo>
                  <a:pt x="10661" y="21359"/>
                  <a:pt x="11339" y="21329"/>
                  <a:pt x="12460" y="21261"/>
                </a:cubicBezTo>
                <a:cubicBezTo>
                  <a:pt x="12711" y="21245"/>
                  <a:pt x="13142" y="21222"/>
                  <a:pt x="13418" y="21209"/>
                </a:cubicBezTo>
                <a:cubicBezTo>
                  <a:pt x="13693" y="21197"/>
                  <a:pt x="13939" y="21175"/>
                  <a:pt x="13964" y="21162"/>
                </a:cubicBezTo>
                <a:cubicBezTo>
                  <a:pt x="13990" y="21148"/>
                  <a:pt x="14266" y="21129"/>
                  <a:pt x="14575" y="21116"/>
                </a:cubicBezTo>
                <a:cubicBezTo>
                  <a:pt x="15388" y="21084"/>
                  <a:pt x="15378" y="21092"/>
                  <a:pt x="15345" y="20266"/>
                </a:cubicBezTo>
                <a:cubicBezTo>
                  <a:pt x="15319" y="19615"/>
                  <a:pt x="15288" y="19543"/>
                  <a:pt x="14958" y="19388"/>
                </a:cubicBezTo>
                <a:lnTo>
                  <a:pt x="14729" y="19281"/>
                </a:lnTo>
                <a:lnTo>
                  <a:pt x="14692" y="18890"/>
                </a:lnTo>
                <a:cubicBezTo>
                  <a:pt x="14672" y="18676"/>
                  <a:pt x="14652" y="18277"/>
                  <a:pt x="14650" y="18003"/>
                </a:cubicBezTo>
                <a:lnTo>
                  <a:pt x="14647" y="17505"/>
                </a:lnTo>
                <a:lnTo>
                  <a:pt x="14928" y="17484"/>
                </a:lnTo>
                <a:cubicBezTo>
                  <a:pt x="15217" y="17463"/>
                  <a:pt x="15470" y="17392"/>
                  <a:pt x="15575" y="17305"/>
                </a:cubicBezTo>
                <a:cubicBezTo>
                  <a:pt x="15607" y="17277"/>
                  <a:pt x="15678" y="17192"/>
                  <a:pt x="15732" y="17115"/>
                </a:cubicBezTo>
                <a:cubicBezTo>
                  <a:pt x="15826" y="16979"/>
                  <a:pt x="15831" y="16911"/>
                  <a:pt x="15886" y="14920"/>
                </a:cubicBezTo>
                <a:cubicBezTo>
                  <a:pt x="15917" y="13789"/>
                  <a:pt x="15941" y="12634"/>
                  <a:pt x="15943" y="12353"/>
                </a:cubicBezTo>
                <a:cubicBezTo>
                  <a:pt x="15946" y="11771"/>
                  <a:pt x="15941" y="11775"/>
                  <a:pt x="16284" y="12128"/>
                </a:cubicBezTo>
                <a:cubicBezTo>
                  <a:pt x="16626" y="12480"/>
                  <a:pt x="17010" y="12771"/>
                  <a:pt x="17215" y="12837"/>
                </a:cubicBezTo>
                <a:cubicBezTo>
                  <a:pt x="17223" y="12839"/>
                  <a:pt x="17162" y="12930"/>
                  <a:pt x="17082" y="13039"/>
                </a:cubicBezTo>
                <a:cubicBezTo>
                  <a:pt x="16822" y="13391"/>
                  <a:pt x="16860" y="13788"/>
                  <a:pt x="17173" y="13978"/>
                </a:cubicBezTo>
                <a:cubicBezTo>
                  <a:pt x="17405" y="14120"/>
                  <a:pt x="17578" y="14156"/>
                  <a:pt x="17994" y="14156"/>
                </a:cubicBezTo>
                <a:cubicBezTo>
                  <a:pt x="18444" y="14156"/>
                  <a:pt x="18563" y="14113"/>
                  <a:pt x="18740" y="13888"/>
                </a:cubicBezTo>
                <a:cubicBezTo>
                  <a:pt x="18796" y="13817"/>
                  <a:pt x="18897" y="13686"/>
                  <a:pt x="18967" y="13598"/>
                </a:cubicBezTo>
                <a:cubicBezTo>
                  <a:pt x="19036" y="13511"/>
                  <a:pt x="19109" y="13440"/>
                  <a:pt x="19130" y="13440"/>
                </a:cubicBezTo>
                <a:cubicBezTo>
                  <a:pt x="19150" y="13440"/>
                  <a:pt x="19368" y="13555"/>
                  <a:pt x="19613" y="13696"/>
                </a:cubicBezTo>
                <a:cubicBezTo>
                  <a:pt x="20026" y="13931"/>
                  <a:pt x="20079" y="13949"/>
                  <a:pt x="20299" y="13962"/>
                </a:cubicBezTo>
                <a:cubicBezTo>
                  <a:pt x="20430" y="13969"/>
                  <a:pt x="20578" y="13962"/>
                  <a:pt x="20628" y="13943"/>
                </a:cubicBezTo>
                <a:cubicBezTo>
                  <a:pt x="20714" y="13912"/>
                  <a:pt x="21104" y="13466"/>
                  <a:pt x="21450" y="13004"/>
                </a:cubicBezTo>
                <a:cubicBezTo>
                  <a:pt x="21570" y="12843"/>
                  <a:pt x="21598" y="12775"/>
                  <a:pt x="21583" y="12669"/>
                </a:cubicBezTo>
                <a:cubicBezTo>
                  <a:pt x="21555" y="12480"/>
                  <a:pt x="21299" y="12158"/>
                  <a:pt x="21006" y="11947"/>
                </a:cubicBezTo>
                <a:cubicBezTo>
                  <a:pt x="20664" y="11700"/>
                  <a:pt x="20061" y="11457"/>
                  <a:pt x="19728" y="11430"/>
                </a:cubicBezTo>
                <a:cubicBezTo>
                  <a:pt x="19590" y="11420"/>
                  <a:pt x="19437" y="11399"/>
                  <a:pt x="19387" y="11385"/>
                </a:cubicBezTo>
                <a:cubicBezTo>
                  <a:pt x="19337" y="11371"/>
                  <a:pt x="19262" y="11351"/>
                  <a:pt x="19221" y="11342"/>
                </a:cubicBezTo>
                <a:cubicBezTo>
                  <a:pt x="19179" y="11333"/>
                  <a:pt x="19069" y="11245"/>
                  <a:pt x="18976" y="11146"/>
                </a:cubicBezTo>
                <a:cubicBezTo>
                  <a:pt x="18882" y="11046"/>
                  <a:pt x="18770" y="10926"/>
                  <a:pt x="18725" y="10881"/>
                </a:cubicBezTo>
                <a:cubicBezTo>
                  <a:pt x="18680" y="10836"/>
                  <a:pt x="18413" y="10494"/>
                  <a:pt x="18133" y="10119"/>
                </a:cubicBezTo>
                <a:cubicBezTo>
                  <a:pt x="17326" y="9040"/>
                  <a:pt x="16995" y="8675"/>
                  <a:pt x="16300" y="8100"/>
                </a:cubicBezTo>
                <a:lnTo>
                  <a:pt x="16040" y="7883"/>
                </a:lnTo>
                <a:lnTo>
                  <a:pt x="16040" y="6847"/>
                </a:lnTo>
                <a:cubicBezTo>
                  <a:pt x="16040" y="5613"/>
                  <a:pt x="16083" y="5702"/>
                  <a:pt x="15454" y="5670"/>
                </a:cubicBezTo>
                <a:cubicBezTo>
                  <a:pt x="15237" y="5659"/>
                  <a:pt x="14957" y="5634"/>
                  <a:pt x="14831" y="5616"/>
                </a:cubicBezTo>
                <a:cubicBezTo>
                  <a:pt x="14706" y="5599"/>
                  <a:pt x="14334" y="5570"/>
                  <a:pt x="14004" y="5550"/>
                </a:cubicBezTo>
                <a:cubicBezTo>
                  <a:pt x="13673" y="5530"/>
                  <a:pt x="13388" y="5503"/>
                  <a:pt x="13369" y="5490"/>
                </a:cubicBezTo>
                <a:cubicBezTo>
                  <a:pt x="13351" y="5477"/>
                  <a:pt x="13257" y="5465"/>
                  <a:pt x="13161" y="5465"/>
                </a:cubicBezTo>
                <a:lnTo>
                  <a:pt x="12986" y="5465"/>
                </a:lnTo>
                <a:lnTo>
                  <a:pt x="12986" y="5162"/>
                </a:lnTo>
                <a:cubicBezTo>
                  <a:pt x="12986" y="4654"/>
                  <a:pt x="13115" y="4230"/>
                  <a:pt x="13273" y="4214"/>
                </a:cubicBezTo>
                <a:cubicBezTo>
                  <a:pt x="13411" y="4200"/>
                  <a:pt x="13523" y="4075"/>
                  <a:pt x="13629" y="3816"/>
                </a:cubicBezTo>
                <a:cubicBezTo>
                  <a:pt x="13682" y="3687"/>
                  <a:pt x="13765" y="3534"/>
                  <a:pt x="13816" y="3477"/>
                </a:cubicBezTo>
                <a:cubicBezTo>
                  <a:pt x="13926" y="3354"/>
                  <a:pt x="13972" y="3024"/>
                  <a:pt x="13907" y="2831"/>
                </a:cubicBezTo>
                <a:cubicBezTo>
                  <a:pt x="13864" y="2703"/>
                  <a:pt x="13882" y="2600"/>
                  <a:pt x="14037" y="2129"/>
                </a:cubicBezTo>
                <a:cubicBezTo>
                  <a:pt x="14088" y="1973"/>
                  <a:pt x="14087" y="1937"/>
                  <a:pt x="14013" y="1805"/>
                </a:cubicBezTo>
                <a:cubicBezTo>
                  <a:pt x="13967" y="1722"/>
                  <a:pt x="13838" y="1594"/>
                  <a:pt x="13729" y="1520"/>
                </a:cubicBezTo>
                <a:cubicBezTo>
                  <a:pt x="13619" y="1445"/>
                  <a:pt x="13492" y="1324"/>
                  <a:pt x="13442" y="1251"/>
                </a:cubicBezTo>
                <a:cubicBezTo>
                  <a:pt x="13381" y="1162"/>
                  <a:pt x="13276" y="1087"/>
                  <a:pt x="13122" y="1018"/>
                </a:cubicBezTo>
                <a:cubicBezTo>
                  <a:pt x="12996" y="962"/>
                  <a:pt x="12841" y="861"/>
                  <a:pt x="12777" y="795"/>
                </a:cubicBezTo>
                <a:cubicBezTo>
                  <a:pt x="12644" y="657"/>
                  <a:pt x="12247" y="511"/>
                  <a:pt x="11847" y="452"/>
                </a:cubicBezTo>
                <a:cubicBezTo>
                  <a:pt x="11709" y="432"/>
                  <a:pt x="11556" y="402"/>
                  <a:pt x="11506" y="386"/>
                </a:cubicBezTo>
                <a:cubicBezTo>
                  <a:pt x="11349" y="336"/>
                  <a:pt x="10971" y="261"/>
                  <a:pt x="10663" y="217"/>
                </a:cubicBezTo>
                <a:cubicBezTo>
                  <a:pt x="10011" y="124"/>
                  <a:pt x="9927" y="109"/>
                  <a:pt x="9784" y="56"/>
                </a:cubicBezTo>
                <a:cubicBezTo>
                  <a:pt x="9659" y="9"/>
                  <a:pt x="9522" y="0"/>
                  <a:pt x="8926" y="0"/>
                </a:cubicBezTo>
                <a:close/>
              </a:path>
            </a:pathLst>
          </a:custGeom>
          <a:ln w="3175">
            <a:miter lim="400000"/>
          </a:ln>
        </p:spPr>
      </p:pic>
      <p:sp>
        <p:nvSpPr>
          <p:cNvPr id="305" name="تجميع"/>
          <p:cNvSpPr txBox="1"/>
          <p:nvPr/>
        </p:nvSpPr>
        <p:spPr>
          <a:xfrm>
            <a:off x="5125058" y="1628427"/>
            <a:ext cx="6023057" cy="504607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7093" tIns="27093" rIns="27093" bIns="27093" anchor="ctr"/>
          <a:lstStyle>
            <a:lvl1pPr>
              <a:defRPr sz="8000">
                <a:solidFill>
                  <a:srgbClr val="000000"/>
                </a:solidFill>
                <a:latin typeface="Tufuli Arabic DEMO Medium"/>
                <a:ea typeface="Tufuli Arabic DEMO Medium"/>
                <a:cs typeface="Tufuli Arabic DEMO Medium"/>
                <a:sym typeface="Tufuli Arabic DEMO Medium"/>
              </a:defRPr>
            </a:lvl1pPr>
          </a:lstStyle>
          <a:p>
            <a:pPr rtl="0">
              <a:defRPr/>
            </a:pPr>
            <a:r>
              <a:t>شكراً لحسن استماعكم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21_BasicWhite">
  <a:themeElements>
    <a:clrScheme name="21_BasicWhite">
      <a:dk1>
        <a:srgbClr val="5E5E5E"/>
      </a:dk1>
      <a:lt1>
        <a:srgbClr val="B1DD8B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Geeza Pro Bold"/>
        <a:ea typeface="Geeza Pro Bold"/>
        <a:cs typeface="Geeza Pro Bold"/>
      </a:majorFont>
      <a:minorFont>
        <a:latin typeface="Geeza Pro Bold"/>
        <a:ea typeface="Geeza Pro Bold"/>
        <a:cs typeface="Geeza Pro Bold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7093" tIns="27093" rIns="27093" bIns="27093" numCol="1" spcCol="38100" rtlCol="0" anchor="ctr" upright="0">
        <a:spAutoFit/>
      </a:bodyPr>
      <a:lstStyle>
        <a:defPPr marL="0" marR="0" indent="0" algn="ctr" defTabSz="587022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Geeza Pro Regular"/>
            <a:ea typeface="Geeza Pro Regular"/>
            <a:cs typeface="Geeza Pro Regular"/>
            <a:sym typeface="Geeza Pro Regular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7093" tIns="27093" rIns="27093" bIns="27093" numCol="1" spcCol="38100" rtlCol="0" anchor="ctr" upright="0">
        <a:spAutoFit/>
      </a:bodyPr>
      <a:lstStyle>
        <a:defPPr marL="0" marR="0" indent="0" algn="ctr" defTabSz="173393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5E5E5E"/>
            </a:solidFill>
            <a:effectLst/>
            <a:uFillTx/>
            <a:latin typeface="Geeza Pro Regular"/>
            <a:ea typeface="Geeza Pro Regular"/>
            <a:cs typeface="Geeza Pro Regular"/>
            <a:sym typeface="Geeza Pro Regular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21_BasicWhite">
  <a:themeElements>
    <a:clrScheme name="21_Basic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Geeza Pro Bold"/>
        <a:ea typeface="Geeza Pro Bold"/>
        <a:cs typeface="Geeza Pro Bold"/>
      </a:majorFont>
      <a:minorFont>
        <a:latin typeface="Geeza Pro Bold"/>
        <a:ea typeface="Geeza Pro Bold"/>
        <a:cs typeface="Geeza Pro Bold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7093" tIns="27093" rIns="27093" bIns="27093" numCol="1" spcCol="38100" rtlCol="0" anchor="ctr" upright="0">
        <a:spAutoFit/>
      </a:bodyPr>
      <a:lstStyle>
        <a:defPPr marL="0" marR="0" indent="0" algn="ctr" defTabSz="587022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Geeza Pro Regular"/>
            <a:ea typeface="Geeza Pro Regular"/>
            <a:cs typeface="Geeza Pro Regular"/>
            <a:sym typeface="Geeza Pro Regular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7093" tIns="27093" rIns="27093" bIns="27093" numCol="1" spcCol="38100" rtlCol="0" anchor="ctr" upright="0">
        <a:spAutoFit/>
      </a:bodyPr>
      <a:lstStyle>
        <a:defPPr marL="0" marR="0" indent="0" algn="ctr" defTabSz="173393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5E5E5E"/>
            </a:solidFill>
            <a:effectLst/>
            <a:uFillTx/>
            <a:latin typeface="Geeza Pro Regular"/>
            <a:ea typeface="Geeza Pro Regular"/>
            <a:cs typeface="Geeza Pro Regular"/>
            <a:sym typeface="Geeza Pro Regular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