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62" r:id="rId2"/>
    <p:sldId id="258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985" autoAdjust="0"/>
    <p:restoredTop sz="94660"/>
  </p:normalViewPr>
  <p:slideViewPr>
    <p:cSldViewPr snapToGrid="0">
      <p:cViewPr>
        <p:scale>
          <a:sx n="59" d="100"/>
          <a:sy n="59" d="100"/>
        </p:scale>
        <p:origin x="2256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72322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805102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68762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59061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03822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474560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81502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83969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69976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08725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9556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2083FD-C188-4D2A-AD5B-BA35BA490AE2}" type="datetimeFigureOut">
              <a:rPr lang="ar-SA" smtClean="0"/>
              <a:t>03/08/45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87CAD-70B0-4583-913C-0FC6EBBCB8E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90306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1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r" defTabSz="685800" rtl="1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r" defTabSz="685800" rtl="1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9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49942B-704C-69EF-AB95-6904DA6BD3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id="{920F0909-1A0A-A058-3C98-D889E333B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61507" y="-127589"/>
            <a:ext cx="7142633" cy="9633098"/>
          </a:xfrm>
          <a:prstGeom prst="rect">
            <a:avLst/>
          </a:prstGeom>
        </p:spPr>
      </p:pic>
      <p:sp>
        <p:nvSpPr>
          <p:cNvPr id="6" name="مربع نص 5">
            <a:extLst>
              <a:ext uri="{FF2B5EF4-FFF2-40B4-BE49-F238E27FC236}">
                <a16:creationId xmlns:a16="http://schemas.microsoft.com/office/drawing/2014/main" id="{FD0C2706-C900-0BEA-B637-FD8D7A6F1514}"/>
              </a:ext>
            </a:extLst>
          </p:cNvPr>
          <p:cNvSpPr txBox="1"/>
          <p:nvPr/>
        </p:nvSpPr>
        <p:spPr>
          <a:xfrm>
            <a:off x="549742" y="901825"/>
            <a:ext cx="2216025" cy="117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يا جميلة لا تحملي هما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يزيل جمال ابتسامتك .</a:t>
            </a:r>
            <a:endParaRPr lang="ar-SA" sz="1013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أ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صورة 1">
            <a:extLst>
              <a:ext uri="{FF2B5EF4-FFF2-40B4-BE49-F238E27FC236}">
                <a16:creationId xmlns:a16="http://schemas.microsoft.com/office/drawing/2014/main" id="{BAAD01B1-EA16-1941-D830-228628D9055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rcRect b="68580"/>
          <a:stretch/>
        </p:blipFill>
        <p:spPr>
          <a:xfrm>
            <a:off x="-361507" y="9165265"/>
            <a:ext cx="7142633" cy="2917244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:a16="http://schemas.microsoft.com/office/drawing/2014/main" id="{E6CA61D6-5D04-3658-DE70-4046C7B10E80}"/>
              </a:ext>
            </a:extLst>
          </p:cNvPr>
          <p:cNvSpPr txBox="1"/>
          <p:nvPr/>
        </p:nvSpPr>
        <p:spPr>
          <a:xfrm>
            <a:off x="3612735" y="3685008"/>
            <a:ext cx="2545102" cy="1485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استمر بالتقدم 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ولا تهتم بالأصوات المحبطة التي تسخر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من أحلامك وتشدك إلى الخلف ، 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أمن بنفسك </a:t>
            </a: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.</a:t>
            </a:r>
            <a:endParaRPr lang="ar-SA" sz="1013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أ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8" name="مربع نص 7">
            <a:extLst>
              <a:ext uri="{FF2B5EF4-FFF2-40B4-BE49-F238E27FC236}">
                <a16:creationId xmlns:a16="http://schemas.microsoft.com/office/drawing/2014/main" id="{53FA3ABD-494C-8C61-C4D2-BEED450D0BAB}"/>
              </a:ext>
            </a:extLst>
          </p:cNvPr>
          <p:cNvSpPr txBox="1"/>
          <p:nvPr/>
        </p:nvSpPr>
        <p:spPr>
          <a:xfrm>
            <a:off x="3915880" y="752297"/>
            <a:ext cx="1938812" cy="117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ورغم ما في طريق الحلم من تعب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عند الوصول ستنسى ذلك التعب  </a:t>
            </a: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.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معلمتك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مربع نص 8">
            <a:extLst>
              <a:ext uri="{FF2B5EF4-FFF2-40B4-BE49-F238E27FC236}">
                <a16:creationId xmlns:a16="http://schemas.microsoft.com/office/drawing/2014/main" id="{69D1C98D-620D-EBCC-2BC8-A2152E90C8D6}"/>
              </a:ext>
            </a:extLst>
          </p:cNvPr>
          <p:cNvSpPr txBox="1"/>
          <p:nvPr/>
        </p:nvSpPr>
        <p:spPr>
          <a:xfrm>
            <a:off x="3915880" y="6929214"/>
            <a:ext cx="1938812" cy="117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ورغم ما في طريق الحلم من تعب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عند الوصول ستنسى ذلك التعب  </a:t>
            </a: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.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معلمتك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مربع نص 9">
            <a:extLst>
              <a:ext uri="{FF2B5EF4-FFF2-40B4-BE49-F238E27FC236}">
                <a16:creationId xmlns:a16="http://schemas.microsoft.com/office/drawing/2014/main" id="{79F9210F-AEBF-6CB0-A0B3-6C7E3A8FBFD2}"/>
              </a:ext>
            </a:extLst>
          </p:cNvPr>
          <p:cNvSpPr txBox="1"/>
          <p:nvPr/>
        </p:nvSpPr>
        <p:spPr>
          <a:xfrm>
            <a:off x="341327" y="7032676"/>
            <a:ext cx="1938812" cy="117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الذي خلق فيك الطريق الصعب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خلق فيك القوة لاجتيازه .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معلمتك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152AD679-525F-0476-1EE6-106FAE2EF1AC}"/>
              </a:ext>
            </a:extLst>
          </p:cNvPr>
          <p:cNvSpPr txBox="1"/>
          <p:nvPr/>
        </p:nvSpPr>
        <p:spPr>
          <a:xfrm>
            <a:off x="545629" y="10109295"/>
            <a:ext cx="1938812" cy="117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الذي خلق فيك الطريق الصعب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خلق فيك القوة لاجتيازه .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معلمتك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7672CDA6-0C88-4B3E-83EA-9908549D9AA6}"/>
              </a:ext>
            </a:extLst>
          </p:cNvPr>
          <p:cNvSpPr txBox="1"/>
          <p:nvPr/>
        </p:nvSpPr>
        <p:spPr>
          <a:xfrm>
            <a:off x="220665" y="3775943"/>
            <a:ext cx="2545102" cy="1485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استمر بالتقدم 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ولا تهتم بالأصوات المحبطة التي تسخر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من أحلامك وتشدك إلى الخلف ، 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أمن بنفسك </a:t>
            </a: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.</a:t>
            </a:r>
            <a:endParaRPr lang="ar-SA" sz="1013" b="1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أ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مربع نص 12">
            <a:extLst>
              <a:ext uri="{FF2B5EF4-FFF2-40B4-BE49-F238E27FC236}">
                <a16:creationId xmlns:a16="http://schemas.microsoft.com/office/drawing/2014/main" id="{DD1FD15C-A472-3954-15A1-F1C5ADA1B3F5}"/>
              </a:ext>
            </a:extLst>
          </p:cNvPr>
          <p:cNvSpPr txBox="1"/>
          <p:nvPr/>
        </p:nvSpPr>
        <p:spPr>
          <a:xfrm>
            <a:off x="3638667" y="10036739"/>
            <a:ext cx="2216025" cy="117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يا جميلة لا تحملي هما</a:t>
            </a: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يزيل جمال ابتسامتك .</a:t>
            </a:r>
            <a:endParaRPr lang="ar-SA" sz="1013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endParaRPr kumimoji="0" lang="ar-SA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  <a:sym typeface="AGA Arabesque" panose="05010101010101010101" pitchFamily="2" charset="2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lang="ar-SA" sz="1013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rPr>
              <a:t>وفقك الله غاليتي</a:t>
            </a:r>
            <a:endParaRPr kumimoji="0" lang="ar-SA" sz="5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Segoe UI Semibold" panose="020B0702040204020203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45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1013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rPr>
              <a:t>أ / فاطمه صالح السبيعي</a:t>
            </a:r>
            <a:endParaRPr kumimoji="0" lang="en-US" sz="1013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صورة 14">
            <a:extLst>
              <a:ext uri="{FF2B5EF4-FFF2-40B4-BE49-F238E27FC236}">
                <a16:creationId xmlns:a16="http://schemas.microsoft.com/office/drawing/2014/main" id="{D69680F3-A706-D06B-A654-DD7E56CC76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22" y="109491"/>
            <a:ext cx="688011" cy="688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909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مجموعة 13">
            <a:extLst>
              <a:ext uri="{FF2B5EF4-FFF2-40B4-BE49-F238E27FC236}">
                <a16:creationId xmlns:a16="http://schemas.microsoft.com/office/drawing/2014/main" id="{44A478B2-FD83-215F-83F3-25420B1E975D}"/>
              </a:ext>
            </a:extLst>
          </p:cNvPr>
          <p:cNvGrpSpPr/>
          <p:nvPr/>
        </p:nvGrpSpPr>
        <p:grpSpPr>
          <a:xfrm>
            <a:off x="3539905" y="1195056"/>
            <a:ext cx="3103828" cy="3114392"/>
            <a:chOff x="3648547" y="316870"/>
            <a:chExt cx="3103828" cy="3114392"/>
          </a:xfrm>
        </p:grpSpPr>
        <p:pic>
          <p:nvPicPr>
            <p:cNvPr id="5" name="صورة 4">
              <a:extLst>
                <a:ext uri="{FF2B5EF4-FFF2-40B4-BE49-F238E27FC236}">
                  <a16:creationId xmlns:a16="http://schemas.microsoft.com/office/drawing/2014/main" id="{D851E5DB-B18D-1AAE-6C0D-4CE3A0AB4B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3648547" y="316871"/>
              <a:ext cx="597527" cy="3114391"/>
            </a:xfrm>
            <a:prstGeom prst="rect">
              <a:avLst/>
            </a:prstGeom>
          </p:spPr>
        </p:pic>
        <p:pic>
          <p:nvPicPr>
            <p:cNvPr id="6" name="صورة 5">
              <a:extLst>
                <a:ext uri="{FF2B5EF4-FFF2-40B4-BE49-F238E27FC236}">
                  <a16:creationId xmlns:a16="http://schemas.microsoft.com/office/drawing/2014/main" id="{482F7582-A919-27BC-1DBD-4C2F37BB0D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6154848" y="316870"/>
              <a:ext cx="597527" cy="3114391"/>
            </a:xfrm>
            <a:prstGeom prst="rect">
              <a:avLst/>
            </a:prstGeom>
          </p:spPr>
        </p:pic>
        <p:sp>
          <p:nvSpPr>
            <p:cNvPr id="7" name="مستطيل 6">
              <a:extLst>
                <a:ext uri="{FF2B5EF4-FFF2-40B4-BE49-F238E27FC236}">
                  <a16:creationId xmlns:a16="http://schemas.microsoft.com/office/drawing/2014/main" id="{789C3958-6B11-3EF2-2941-7E48F85D6A18}"/>
                </a:ext>
              </a:extLst>
            </p:cNvPr>
            <p:cNvSpPr/>
            <p:nvPr/>
          </p:nvSpPr>
          <p:spPr>
            <a:xfrm>
              <a:off x="3648547" y="316871"/>
              <a:ext cx="3069124" cy="3114391"/>
            </a:xfrm>
            <a:prstGeom prst="rect">
              <a:avLst/>
            </a:prstGeom>
            <a:noFill/>
            <a:ln>
              <a:solidFill>
                <a:srgbClr val="7858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8" name="صورة 7">
              <a:extLst>
                <a:ext uri="{FF2B5EF4-FFF2-40B4-BE49-F238E27FC236}">
                  <a16:creationId xmlns:a16="http://schemas.microsoft.com/office/drawing/2014/main" id="{901F7BB1-957C-A3DF-2BEF-1DF0C5FEFDB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584" y="439844"/>
              <a:ext cx="1458048" cy="697118"/>
            </a:xfrm>
            <a:prstGeom prst="rect">
              <a:avLst/>
            </a:prstGeom>
          </p:spPr>
        </p:pic>
        <p:sp>
          <p:nvSpPr>
            <p:cNvPr id="9" name="مربع نص 8">
              <a:extLst>
                <a:ext uri="{FF2B5EF4-FFF2-40B4-BE49-F238E27FC236}">
                  <a16:creationId xmlns:a16="http://schemas.microsoft.com/office/drawing/2014/main" id="{2207F0F6-2725-5CAB-E230-F2B52C6AD271}"/>
                </a:ext>
              </a:extLst>
            </p:cNvPr>
            <p:cNvSpPr txBox="1"/>
            <p:nvPr/>
          </p:nvSpPr>
          <p:spPr>
            <a:xfrm>
              <a:off x="4172989" y="1350272"/>
              <a:ext cx="2216025" cy="1122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الاختبار .. بوابتك للإتقان     </a:t>
              </a:r>
              <a:r>
                <a:rPr kumimoji="0" lang="en-US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 </a:t>
              </a:r>
              <a:endParaRPr kumimoji="0" lang="ar-SA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فثابري .. واستعيني بالله    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لتصلي بعون الله إلى القمة     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5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</a:rPr>
                <a:t>أ / فاطمه صالح السبيعي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رسم 10" descr="تاج مع تعبئة خالصة">
              <a:extLst>
                <a:ext uri="{FF2B5EF4-FFF2-40B4-BE49-F238E27FC236}">
                  <a16:creationId xmlns:a16="http://schemas.microsoft.com/office/drawing/2014/main" id="{4421846F-2312-857E-48EF-3C841749A4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53507" y="1436719"/>
              <a:ext cx="457558" cy="379953"/>
            </a:xfrm>
            <a:prstGeom prst="rect">
              <a:avLst/>
            </a:prstGeom>
          </p:spPr>
        </p:pic>
        <p:pic>
          <p:nvPicPr>
            <p:cNvPr id="13" name="صورة 12">
              <a:extLst>
                <a:ext uri="{FF2B5EF4-FFF2-40B4-BE49-F238E27FC236}">
                  <a16:creationId xmlns:a16="http://schemas.microsoft.com/office/drawing/2014/main" id="{9CCEE332-1B5B-3902-3B19-AA22DB6812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46074" y="1103445"/>
              <a:ext cx="597527" cy="333274"/>
            </a:xfrm>
            <a:prstGeom prst="rect">
              <a:avLst/>
            </a:prstGeom>
          </p:spPr>
        </p:pic>
      </p:grpSp>
      <p:grpSp>
        <p:nvGrpSpPr>
          <p:cNvPr id="15" name="مجموعة 14">
            <a:extLst>
              <a:ext uri="{FF2B5EF4-FFF2-40B4-BE49-F238E27FC236}">
                <a16:creationId xmlns:a16="http://schemas.microsoft.com/office/drawing/2014/main" id="{15106DE8-2E56-2375-B2B6-6807E77EA6B4}"/>
              </a:ext>
            </a:extLst>
          </p:cNvPr>
          <p:cNvGrpSpPr/>
          <p:nvPr/>
        </p:nvGrpSpPr>
        <p:grpSpPr>
          <a:xfrm>
            <a:off x="203582" y="1195055"/>
            <a:ext cx="3103828" cy="3114392"/>
            <a:chOff x="3648547" y="316870"/>
            <a:chExt cx="3103828" cy="3114392"/>
          </a:xfrm>
        </p:grpSpPr>
        <p:pic>
          <p:nvPicPr>
            <p:cNvPr id="16" name="صورة 15">
              <a:extLst>
                <a:ext uri="{FF2B5EF4-FFF2-40B4-BE49-F238E27FC236}">
                  <a16:creationId xmlns:a16="http://schemas.microsoft.com/office/drawing/2014/main" id="{C77BEF29-F073-7AAE-C0A9-2190EB15DF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3648547" y="316871"/>
              <a:ext cx="597527" cy="3114391"/>
            </a:xfrm>
            <a:prstGeom prst="rect">
              <a:avLst/>
            </a:prstGeom>
          </p:spPr>
        </p:pic>
        <p:pic>
          <p:nvPicPr>
            <p:cNvPr id="17" name="صورة 16">
              <a:extLst>
                <a:ext uri="{FF2B5EF4-FFF2-40B4-BE49-F238E27FC236}">
                  <a16:creationId xmlns:a16="http://schemas.microsoft.com/office/drawing/2014/main" id="{C974636E-E0B1-5582-23FB-AFC360EC8E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6154848" y="316870"/>
              <a:ext cx="597527" cy="3114391"/>
            </a:xfrm>
            <a:prstGeom prst="rect">
              <a:avLst/>
            </a:prstGeom>
          </p:spPr>
        </p:pic>
        <p:sp>
          <p:nvSpPr>
            <p:cNvPr id="18" name="مستطيل 17">
              <a:extLst>
                <a:ext uri="{FF2B5EF4-FFF2-40B4-BE49-F238E27FC236}">
                  <a16:creationId xmlns:a16="http://schemas.microsoft.com/office/drawing/2014/main" id="{3252999F-DF85-C6B6-F9D2-221770759AC3}"/>
                </a:ext>
              </a:extLst>
            </p:cNvPr>
            <p:cNvSpPr/>
            <p:nvPr/>
          </p:nvSpPr>
          <p:spPr>
            <a:xfrm>
              <a:off x="3648547" y="316871"/>
              <a:ext cx="3069124" cy="3114391"/>
            </a:xfrm>
            <a:prstGeom prst="rect">
              <a:avLst/>
            </a:prstGeom>
            <a:noFill/>
            <a:ln>
              <a:solidFill>
                <a:srgbClr val="7858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19" name="صورة 18">
              <a:extLst>
                <a:ext uri="{FF2B5EF4-FFF2-40B4-BE49-F238E27FC236}">
                  <a16:creationId xmlns:a16="http://schemas.microsoft.com/office/drawing/2014/main" id="{380E8E1B-F6BF-E9B0-D39F-C2FB5695C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584" y="439844"/>
              <a:ext cx="1458048" cy="697118"/>
            </a:xfrm>
            <a:prstGeom prst="rect">
              <a:avLst/>
            </a:prstGeom>
          </p:spPr>
        </p:pic>
        <p:sp>
          <p:nvSpPr>
            <p:cNvPr id="20" name="مربع نص 19">
              <a:extLst>
                <a:ext uri="{FF2B5EF4-FFF2-40B4-BE49-F238E27FC236}">
                  <a16:creationId xmlns:a16="http://schemas.microsoft.com/office/drawing/2014/main" id="{8F9E0231-066F-7D77-C2E9-D3E19518CC5D}"/>
                </a:ext>
              </a:extLst>
            </p:cNvPr>
            <p:cNvSpPr txBox="1"/>
            <p:nvPr/>
          </p:nvSpPr>
          <p:spPr>
            <a:xfrm>
              <a:off x="4172989" y="1350272"/>
              <a:ext cx="2216025" cy="1122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الاختبار .. بوابتك للإتقان     </a:t>
              </a:r>
              <a:r>
                <a:rPr kumimoji="0" lang="en-US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 </a:t>
              </a:r>
              <a:endParaRPr kumimoji="0" lang="ar-SA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فثابري .. واستعيني بالله    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لتصلي بعون الله إلى القمة     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5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</a:rPr>
                <a:t>أ / فاطمه صالح السبيعي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1" name="رسم 20" descr="تاج مع تعبئة خالصة">
              <a:extLst>
                <a:ext uri="{FF2B5EF4-FFF2-40B4-BE49-F238E27FC236}">
                  <a16:creationId xmlns:a16="http://schemas.microsoft.com/office/drawing/2014/main" id="{CDCCA324-3A41-BAE6-872B-92EF6E04A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53507" y="1436719"/>
              <a:ext cx="457558" cy="379953"/>
            </a:xfrm>
            <a:prstGeom prst="rect">
              <a:avLst/>
            </a:prstGeom>
          </p:spPr>
        </p:pic>
        <p:pic>
          <p:nvPicPr>
            <p:cNvPr id="22" name="صورة 21">
              <a:extLst>
                <a:ext uri="{FF2B5EF4-FFF2-40B4-BE49-F238E27FC236}">
                  <a16:creationId xmlns:a16="http://schemas.microsoft.com/office/drawing/2014/main" id="{CAC9D0EB-5E89-AD6E-1DD8-A3CF02E4A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46074" y="1103445"/>
              <a:ext cx="597527" cy="333274"/>
            </a:xfrm>
            <a:prstGeom prst="rect">
              <a:avLst/>
            </a:prstGeom>
          </p:spPr>
        </p:pic>
      </p:grpSp>
      <p:grpSp>
        <p:nvGrpSpPr>
          <p:cNvPr id="23" name="مجموعة 22">
            <a:extLst>
              <a:ext uri="{FF2B5EF4-FFF2-40B4-BE49-F238E27FC236}">
                <a16:creationId xmlns:a16="http://schemas.microsoft.com/office/drawing/2014/main" id="{B9240ED9-D33B-FB33-C217-9B27269D9C4F}"/>
              </a:ext>
            </a:extLst>
          </p:cNvPr>
          <p:cNvGrpSpPr/>
          <p:nvPr/>
        </p:nvGrpSpPr>
        <p:grpSpPr>
          <a:xfrm>
            <a:off x="168878" y="4432419"/>
            <a:ext cx="3103828" cy="3114392"/>
            <a:chOff x="3648547" y="316870"/>
            <a:chExt cx="3103828" cy="3114392"/>
          </a:xfrm>
        </p:grpSpPr>
        <p:pic>
          <p:nvPicPr>
            <p:cNvPr id="24" name="صورة 23">
              <a:extLst>
                <a:ext uri="{FF2B5EF4-FFF2-40B4-BE49-F238E27FC236}">
                  <a16:creationId xmlns:a16="http://schemas.microsoft.com/office/drawing/2014/main" id="{AD6325FE-80EB-2464-7C17-23D9C5E99D4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3648547" y="316871"/>
              <a:ext cx="597527" cy="3114391"/>
            </a:xfrm>
            <a:prstGeom prst="rect">
              <a:avLst/>
            </a:prstGeom>
          </p:spPr>
        </p:pic>
        <p:pic>
          <p:nvPicPr>
            <p:cNvPr id="25" name="صورة 24">
              <a:extLst>
                <a:ext uri="{FF2B5EF4-FFF2-40B4-BE49-F238E27FC236}">
                  <a16:creationId xmlns:a16="http://schemas.microsoft.com/office/drawing/2014/main" id="{B5EC029B-BB15-0134-609C-EEF0B3CA873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6154848" y="316870"/>
              <a:ext cx="597527" cy="3114391"/>
            </a:xfrm>
            <a:prstGeom prst="rect">
              <a:avLst/>
            </a:prstGeom>
          </p:spPr>
        </p:pic>
        <p:sp>
          <p:nvSpPr>
            <p:cNvPr id="26" name="مستطيل 25">
              <a:extLst>
                <a:ext uri="{FF2B5EF4-FFF2-40B4-BE49-F238E27FC236}">
                  <a16:creationId xmlns:a16="http://schemas.microsoft.com/office/drawing/2014/main" id="{416B1EAD-C6C2-39F0-BBAE-4246B476FE64}"/>
                </a:ext>
              </a:extLst>
            </p:cNvPr>
            <p:cNvSpPr/>
            <p:nvPr/>
          </p:nvSpPr>
          <p:spPr>
            <a:xfrm>
              <a:off x="3648547" y="316871"/>
              <a:ext cx="3069124" cy="3114391"/>
            </a:xfrm>
            <a:prstGeom prst="rect">
              <a:avLst/>
            </a:prstGeom>
            <a:noFill/>
            <a:ln>
              <a:solidFill>
                <a:srgbClr val="7858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27" name="صورة 26">
              <a:extLst>
                <a:ext uri="{FF2B5EF4-FFF2-40B4-BE49-F238E27FC236}">
                  <a16:creationId xmlns:a16="http://schemas.microsoft.com/office/drawing/2014/main" id="{4779FCE9-5507-EA94-4008-723BB9D62F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584" y="439844"/>
              <a:ext cx="1458048" cy="697118"/>
            </a:xfrm>
            <a:prstGeom prst="rect">
              <a:avLst/>
            </a:prstGeom>
          </p:spPr>
        </p:pic>
        <p:sp>
          <p:nvSpPr>
            <p:cNvPr id="28" name="مربع نص 27">
              <a:extLst>
                <a:ext uri="{FF2B5EF4-FFF2-40B4-BE49-F238E27FC236}">
                  <a16:creationId xmlns:a16="http://schemas.microsoft.com/office/drawing/2014/main" id="{1C671E5E-89EC-BC0C-0607-3ABD084F145A}"/>
                </a:ext>
              </a:extLst>
            </p:cNvPr>
            <p:cNvSpPr txBox="1"/>
            <p:nvPr/>
          </p:nvSpPr>
          <p:spPr>
            <a:xfrm>
              <a:off x="4172989" y="1350272"/>
              <a:ext cx="2216025" cy="1122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الاختبار .. بوابتك للإتقان     </a:t>
              </a:r>
              <a:r>
                <a:rPr kumimoji="0" lang="en-US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 </a:t>
              </a:r>
              <a:endParaRPr kumimoji="0" lang="ar-SA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فثابري .. واستعيني بالله    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لتصلي بعون الله إلى القمة     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5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</a:rPr>
                <a:t>أ / فاطمه صالح السبيعي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9" name="رسم 28" descr="تاج مع تعبئة خالصة">
              <a:extLst>
                <a:ext uri="{FF2B5EF4-FFF2-40B4-BE49-F238E27FC236}">
                  <a16:creationId xmlns:a16="http://schemas.microsoft.com/office/drawing/2014/main" id="{6AAE2DCE-3F70-9133-5DDE-5DE3DCE753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53507" y="1436719"/>
              <a:ext cx="457558" cy="379953"/>
            </a:xfrm>
            <a:prstGeom prst="rect">
              <a:avLst/>
            </a:prstGeom>
          </p:spPr>
        </p:pic>
        <p:pic>
          <p:nvPicPr>
            <p:cNvPr id="30" name="صورة 29">
              <a:extLst>
                <a:ext uri="{FF2B5EF4-FFF2-40B4-BE49-F238E27FC236}">
                  <a16:creationId xmlns:a16="http://schemas.microsoft.com/office/drawing/2014/main" id="{78F3E952-7B04-D6B3-0138-63D0E3C7D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46074" y="1103445"/>
              <a:ext cx="597527" cy="333274"/>
            </a:xfrm>
            <a:prstGeom prst="rect">
              <a:avLst/>
            </a:prstGeom>
          </p:spPr>
        </p:pic>
      </p:grpSp>
      <p:grpSp>
        <p:nvGrpSpPr>
          <p:cNvPr id="31" name="مجموعة 30">
            <a:extLst>
              <a:ext uri="{FF2B5EF4-FFF2-40B4-BE49-F238E27FC236}">
                <a16:creationId xmlns:a16="http://schemas.microsoft.com/office/drawing/2014/main" id="{58854CC9-DB89-C443-A240-0FC4EEA93A43}"/>
              </a:ext>
            </a:extLst>
          </p:cNvPr>
          <p:cNvGrpSpPr/>
          <p:nvPr/>
        </p:nvGrpSpPr>
        <p:grpSpPr>
          <a:xfrm>
            <a:off x="3539905" y="4395894"/>
            <a:ext cx="3103828" cy="3114392"/>
            <a:chOff x="3648547" y="316870"/>
            <a:chExt cx="3103828" cy="3114392"/>
          </a:xfrm>
        </p:grpSpPr>
        <p:pic>
          <p:nvPicPr>
            <p:cNvPr id="32" name="صورة 31">
              <a:extLst>
                <a:ext uri="{FF2B5EF4-FFF2-40B4-BE49-F238E27FC236}">
                  <a16:creationId xmlns:a16="http://schemas.microsoft.com/office/drawing/2014/main" id="{58835572-1930-44FE-9F47-8751C395686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3648547" y="316871"/>
              <a:ext cx="597527" cy="3114391"/>
            </a:xfrm>
            <a:prstGeom prst="rect">
              <a:avLst/>
            </a:prstGeom>
          </p:spPr>
        </p:pic>
        <p:pic>
          <p:nvPicPr>
            <p:cNvPr id="33" name="صورة 32">
              <a:extLst>
                <a:ext uri="{FF2B5EF4-FFF2-40B4-BE49-F238E27FC236}">
                  <a16:creationId xmlns:a16="http://schemas.microsoft.com/office/drawing/2014/main" id="{692112D9-D67C-0028-C1C0-FE89AF8C0F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6154848" y="316870"/>
              <a:ext cx="597527" cy="3114391"/>
            </a:xfrm>
            <a:prstGeom prst="rect">
              <a:avLst/>
            </a:prstGeom>
          </p:spPr>
        </p:pic>
        <p:sp>
          <p:nvSpPr>
            <p:cNvPr id="34" name="مستطيل 33">
              <a:extLst>
                <a:ext uri="{FF2B5EF4-FFF2-40B4-BE49-F238E27FC236}">
                  <a16:creationId xmlns:a16="http://schemas.microsoft.com/office/drawing/2014/main" id="{DCAB1AA4-A6D4-F246-89AD-A90742BDE333}"/>
                </a:ext>
              </a:extLst>
            </p:cNvPr>
            <p:cNvSpPr/>
            <p:nvPr/>
          </p:nvSpPr>
          <p:spPr>
            <a:xfrm>
              <a:off x="3648547" y="316871"/>
              <a:ext cx="3069124" cy="3114391"/>
            </a:xfrm>
            <a:prstGeom prst="rect">
              <a:avLst/>
            </a:prstGeom>
            <a:noFill/>
            <a:ln>
              <a:solidFill>
                <a:srgbClr val="7858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35" name="صورة 34">
              <a:extLst>
                <a:ext uri="{FF2B5EF4-FFF2-40B4-BE49-F238E27FC236}">
                  <a16:creationId xmlns:a16="http://schemas.microsoft.com/office/drawing/2014/main" id="{04294254-A463-4706-331F-BD57FB90EA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584" y="439844"/>
              <a:ext cx="1458048" cy="697118"/>
            </a:xfrm>
            <a:prstGeom prst="rect">
              <a:avLst/>
            </a:prstGeom>
          </p:spPr>
        </p:pic>
        <p:sp>
          <p:nvSpPr>
            <p:cNvPr id="36" name="مربع نص 35">
              <a:extLst>
                <a:ext uri="{FF2B5EF4-FFF2-40B4-BE49-F238E27FC236}">
                  <a16:creationId xmlns:a16="http://schemas.microsoft.com/office/drawing/2014/main" id="{8606E91E-3607-07E1-57FD-239FE36A622A}"/>
                </a:ext>
              </a:extLst>
            </p:cNvPr>
            <p:cNvSpPr txBox="1"/>
            <p:nvPr/>
          </p:nvSpPr>
          <p:spPr>
            <a:xfrm>
              <a:off x="4172989" y="1350272"/>
              <a:ext cx="2216025" cy="1122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الاختبار .. بوابتك للإتقان     </a:t>
              </a:r>
              <a:r>
                <a:rPr kumimoji="0" lang="en-US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 </a:t>
              </a:r>
              <a:endParaRPr kumimoji="0" lang="ar-SA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فثابري .. واستعيني بالله    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لتصلي بعون الله إلى القمة     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5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</a:rPr>
                <a:t>أ / فاطمه صالح السبيعي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7" name="رسم 36" descr="تاج مع تعبئة خالصة">
              <a:extLst>
                <a:ext uri="{FF2B5EF4-FFF2-40B4-BE49-F238E27FC236}">
                  <a16:creationId xmlns:a16="http://schemas.microsoft.com/office/drawing/2014/main" id="{80DF8CA4-3E64-30CB-3E65-B25EEB436A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53507" y="1436719"/>
              <a:ext cx="457558" cy="379953"/>
            </a:xfrm>
            <a:prstGeom prst="rect">
              <a:avLst/>
            </a:prstGeom>
          </p:spPr>
        </p:pic>
        <p:pic>
          <p:nvPicPr>
            <p:cNvPr id="38" name="صورة 37">
              <a:extLst>
                <a:ext uri="{FF2B5EF4-FFF2-40B4-BE49-F238E27FC236}">
                  <a16:creationId xmlns:a16="http://schemas.microsoft.com/office/drawing/2014/main" id="{DA4ACD51-3CE1-3014-D68D-4D74B0C16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46074" y="1103445"/>
              <a:ext cx="597527" cy="333274"/>
            </a:xfrm>
            <a:prstGeom prst="rect">
              <a:avLst/>
            </a:prstGeom>
          </p:spPr>
        </p:pic>
      </p:grpSp>
      <p:grpSp>
        <p:nvGrpSpPr>
          <p:cNvPr id="39" name="مجموعة 38">
            <a:extLst>
              <a:ext uri="{FF2B5EF4-FFF2-40B4-BE49-F238E27FC236}">
                <a16:creationId xmlns:a16="http://schemas.microsoft.com/office/drawing/2014/main" id="{92D4EF58-C80A-9DDA-E2D5-DFF2B92B05EC}"/>
              </a:ext>
            </a:extLst>
          </p:cNvPr>
          <p:cNvGrpSpPr/>
          <p:nvPr/>
        </p:nvGrpSpPr>
        <p:grpSpPr>
          <a:xfrm>
            <a:off x="3542449" y="7625862"/>
            <a:ext cx="3103828" cy="3114392"/>
            <a:chOff x="3648547" y="316870"/>
            <a:chExt cx="3103828" cy="3114392"/>
          </a:xfrm>
        </p:grpSpPr>
        <p:pic>
          <p:nvPicPr>
            <p:cNvPr id="40" name="صورة 39">
              <a:extLst>
                <a:ext uri="{FF2B5EF4-FFF2-40B4-BE49-F238E27FC236}">
                  <a16:creationId xmlns:a16="http://schemas.microsoft.com/office/drawing/2014/main" id="{941DBA0C-83EE-F43D-C36F-14AFF90CF3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3648547" y="316871"/>
              <a:ext cx="597527" cy="3114391"/>
            </a:xfrm>
            <a:prstGeom prst="rect">
              <a:avLst/>
            </a:prstGeom>
          </p:spPr>
        </p:pic>
        <p:pic>
          <p:nvPicPr>
            <p:cNvPr id="41" name="صورة 40">
              <a:extLst>
                <a:ext uri="{FF2B5EF4-FFF2-40B4-BE49-F238E27FC236}">
                  <a16:creationId xmlns:a16="http://schemas.microsoft.com/office/drawing/2014/main" id="{2CD51886-EBA3-6C9F-ABDB-B904E73C3B5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6154848" y="316870"/>
              <a:ext cx="597527" cy="3114391"/>
            </a:xfrm>
            <a:prstGeom prst="rect">
              <a:avLst/>
            </a:prstGeom>
          </p:spPr>
        </p:pic>
        <p:sp>
          <p:nvSpPr>
            <p:cNvPr id="42" name="مستطيل 41">
              <a:extLst>
                <a:ext uri="{FF2B5EF4-FFF2-40B4-BE49-F238E27FC236}">
                  <a16:creationId xmlns:a16="http://schemas.microsoft.com/office/drawing/2014/main" id="{A9DAD795-2F00-C1B9-F2CF-26F4CA0B9176}"/>
                </a:ext>
              </a:extLst>
            </p:cNvPr>
            <p:cNvSpPr/>
            <p:nvPr/>
          </p:nvSpPr>
          <p:spPr>
            <a:xfrm>
              <a:off x="3648547" y="316871"/>
              <a:ext cx="3069124" cy="3114391"/>
            </a:xfrm>
            <a:prstGeom prst="rect">
              <a:avLst/>
            </a:prstGeom>
            <a:noFill/>
            <a:ln>
              <a:solidFill>
                <a:srgbClr val="7858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43" name="صورة 42">
              <a:extLst>
                <a:ext uri="{FF2B5EF4-FFF2-40B4-BE49-F238E27FC236}">
                  <a16:creationId xmlns:a16="http://schemas.microsoft.com/office/drawing/2014/main" id="{189848C2-41A4-D6BB-57C7-6C062D7F1CF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584" y="439844"/>
              <a:ext cx="1458048" cy="697118"/>
            </a:xfrm>
            <a:prstGeom prst="rect">
              <a:avLst/>
            </a:prstGeom>
          </p:spPr>
        </p:pic>
        <p:sp>
          <p:nvSpPr>
            <p:cNvPr id="44" name="مربع نص 43">
              <a:extLst>
                <a:ext uri="{FF2B5EF4-FFF2-40B4-BE49-F238E27FC236}">
                  <a16:creationId xmlns:a16="http://schemas.microsoft.com/office/drawing/2014/main" id="{E8095599-54A4-A42A-567F-708E85C87CFA}"/>
                </a:ext>
              </a:extLst>
            </p:cNvPr>
            <p:cNvSpPr txBox="1"/>
            <p:nvPr/>
          </p:nvSpPr>
          <p:spPr>
            <a:xfrm>
              <a:off x="4172989" y="1350272"/>
              <a:ext cx="2216025" cy="1122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الاختبار .. بوابتك للإتقان     </a:t>
              </a:r>
              <a:r>
                <a:rPr kumimoji="0" lang="en-US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 </a:t>
              </a:r>
              <a:endParaRPr kumimoji="0" lang="ar-SA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فثابري .. واستعيني بالله    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لتصلي بعون الله إلى القمة     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5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</a:rPr>
                <a:t>أ / فاطمه صالح السبيعي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45" name="رسم 44" descr="تاج مع تعبئة خالصة">
              <a:extLst>
                <a:ext uri="{FF2B5EF4-FFF2-40B4-BE49-F238E27FC236}">
                  <a16:creationId xmlns:a16="http://schemas.microsoft.com/office/drawing/2014/main" id="{0E95E305-2F77-A1A4-20F6-DCDB6838D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53507" y="1436719"/>
              <a:ext cx="457558" cy="379953"/>
            </a:xfrm>
            <a:prstGeom prst="rect">
              <a:avLst/>
            </a:prstGeom>
          </p:spPr>
        </p:pic>
        <p:pic>
          <p:nvPicPr>
            <p:cNvPr id="46" name="صورة 45">
              <a:extLst>
                <a:ext uri="{FF2B5EF4-FFF2-40B4-BE49-F238E27FC236}">
                  <a16:creationId xmlns:a16="http://schemas.microsoft.com/office/drawing/2014/main" id="{A4A3237F-FDA2-BC07-C006-3DE630A0B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46074" y="1103445"/>
              <a:ext cx="597527" cy="333274"/>
            </a:xfrm>
            <a:prstGeom prst="rect">
              <a:avLst/>
            </a:prstGeom>
          </p:spPr>
        </p:pic>
      </p:grpSp>
      <p:grpSp>
        <p:nvGrpSpPr>
          <p:cNvPr id="47" name="مجموعة 46">
            <a:extLst>
              <a:ext uri="{FF2B5EF4-FFF2-40B4-BE49-F238E27FC236}">
                <a16:creationId xmlns:a16="http://schemas.microsoft.com/office/drawing/2014/main" id="{D3876CA4-8EF8-A892-9DA0-ABD82B7F3D3B}"/>
              </a:ext>
            </a:extLst>
          </p:cNvPr>
          <p:cNvGrpSpPr/>
          <p:nvPr/>
        </p:nvGrpSpPr>
        <p:grpSpPr>
          <a:xfrm>
            <a:off x="176400" y="7663472"/>
            <a:ext cx="3103828" cy="3114392"/>
            <a:chOff x="3648547" y="316870"/>
            <a:chExt cx="3103828" cy="3114392"/>
          </a:xfrm>
        </p:grpSpPr>
        <p:pic>
          <p:nvPicPr>
            <p:cNvPr id="48" name="صورة 47">
              <a:extLst>
                <a:ext uri="{FF2B5EF4-FFF2-40B4-BE49-F238E27FC236}">
                  <a16:creationId xmlns:a16="http://schemas.microsoft.com/office/drawing/2014/main" id="{8F0BE5E8-BF47-E5DB-60A0-8529C5CF47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3648547" y="316871"/>
              <a:ext cx="597527" cy="3114391"/>
            </a:xfrm>
            <a:prstGeom prst="rect">
              <a:avLst/>
            </a:prstGeom>
          </p:spPr>
        </p:pic>
        <p:pic>
          <p:nvPicPr>
            <p:cNvPr id="49" name="صورة 48">
              <a:extLst>
                <a:ext uri="{FF2B5EF4-FFF2-40B4-BE49-F238E27FC236}">
                  <a16:creationId xmlns:a16="http://schemas.microsoft.com/office/drawing/2014/main" id="{BEDB4EF1-086D-FB18-7CE0-177EAE49FAB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0527" r="96039" b="6304"/>
            <a:stretch/>
          </p:blipFill>
          <p:spPr>
            <a:xfrm>
              <a:off x="6154848" y="316870"/>
              <a:ext cx="597527" cy="3114391"/>
            </a:xfrm>
            <a:prstGeom prst="rect">
              <a:avLst/>
            </a:prstGeom>
          </p:spPr>
        </p:pic>
        <p:sp>
          <p:nvSpPr>
            <p:cNvPr id="50" name="مستطيل 49">
              <a:extLst>
                <a:ext uri="{FF2B5EF4-FFF2-40B4-BE49-F238E27FC236}">
                  <a16:creationId xmlns:a16="http://schemas.microsoft.com/office/drawing/2014/main" id="{33787B05-B451-BFF0-FFB5-45FCC2D69C7F}"/>
                </a:ext>
              </a:extLst>
            </p:cNvPr>
            <p:cNvSpPr/>
            <p:nvPr/>
          </p:nvSpPr>
          <p:spPr>
            <a:xfrm>
              <a:off x="3648547" y="316871"/>
              <a:ext cx="3069124" cy="3114391"/>
            </a:xfrm>
            <a:prstGeom prst="rect">
              <a:avLst/>
            </a:prstGeom>
            <a:noFill/>
            <a:ln>
              <a:solidFill>
                <a:srgbClr val="78584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51" name="صورة 50">
              <a:extLst>
                <a:ext uri="{FF2B5EF4-FFF2-40B4-BE49-F238E27FC236}">
                  <a16:creationId xmlns:a16="http://schemas.microsoft.com/office/drawing/2014/main" id="{D24D860F-8281-59BA-3DC1-B52EF6D073F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38584" y="439844"/>
              <a:ext cx="1458048" cy="697118"/>
            </a:xfrm>
            <a:prstGeom prst="rect">
              <a:avLst/>
            </a:prstGeom>
          </p:spPr>
        </p:pic>
        <p:sp>
          <p:nvSpPr>
            <p:cNvPr id="52" name="مربع نص 51">
              <a:extLst>
                <a:ext uri="{FF2B5EF4-FFF2-40B4-BE49-F238E27FC236}">
                  <a16:creationId xmlns:a16="http://schemas.microsoft.com/office/drawing/2014/main" id="{EF90C485-F9FB-1856-67BA-354D5824A3B3}"/>
                </a:ext>
              </a:extLst>
            </p:cNvPr>
            <p:cNvSpPr txBox="1"/>
            <p:nvPr/>
          </p:nvSpPr>
          <p:spPr>
            <a:xfrm>
              <a:off x="4172989" y="1350272"/>
              <a:ext cx="2216025" cy="11228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الاختبار .. بوابتك للإتقان     </a:t>
              </a:r>
              <a:r>
                <a:rPr kumimoji="0" lang="en-US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 </a:t>
              </a:r>
              <a:endParaRPr kumimoji="0" lang="ar-SA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فثابري .. واستعيني بالله     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  <a:sym typeface="AGA Arabesque" panose="05010101010101010101" pitchFamily="2" charset="2"/>
                </a:rPr>
                <a:t>لتصلي بعون الله إلى القمة     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  <a:sym typeface="AGA Arabesque" panose="05010101010101010101" pitchFamily="2" charset="2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endParaRPr kumimoji="0" lang="ar-SA" sz="5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Segoe UI Semibold" panose="020B0702040204020203" pitchFamily="34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7000"/>
                </a:lnSpc>
                <a:spcBef>
                  <a:spcPts val="0"/>
                </a:spcBef>
                <a:spcAft>
                  <a:spcPts val="45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ar-SA" sz="1013" b="0" i="0" u="none" strike="noStrike" kern="1200" cap="none" spc="0" normalizeH="0" baseline="0" noProof="0" dirty="0">
                  <a:ln>
                    <a:noFill/>
                  </a:ln>
                  <a:solidFill>
                    <a:srgbClr val="0D0D0D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Segoe UI Semibold" panose="020B0702040204020203" pitchFamily="34" charset="0"/>
                </a:rPr>
                <a:t>أ / فاطمه صالح السبيعي</a:t>
              </a:r>
              <a:endParaRPr kumimoji="0" lang="en-US" sz="1013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53" name="رسم 52" descr="تاج مع تعبئة خالصة">
              <a:extLst>
                <a:ext uri="{FF2B5EF4-FFF2-40B4-BE49-F238E27FC236}">
                  <a16:creationId xmlns:a16="http://schemas.microsoft.com/office/drawing/2014/main" id="{96908ABE-8B20-8A40-1BE5-9B2410DC3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53507" y="1436719"/>
              <a:ext cx="457558" cy="379953"/>
            </a:xfrm>
            <a:prstGeom prst="rect">
              <a:avLst/>
            </a:prstGeom>
          </p:spPr>
        </p:pic>
        <p:pic>
          <p:nvPicPr>
            <p:cNvPr id="54" name="صورة 53">
              <a:extLst>
                <a:ext uri="{FF2B5EF4-FFF2-40B4-BE49-F238E27FC236}">
                  <a16:creationId xmlns:a16="http://schemas.microsoft.com/office/drawing/2014/main" id="{BD3F4AA7-1197-54DB-AECB-63022BAD2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246074" y="1103445"/>
              <a:ext cx="597527" cy="333274"/>
            </a:xfrm>
            <a:prstGeom prst="rect">
              <a:avLst/>
            </a:prstGeom>
          </p:spPr>
        </p:pic>
      </p:grpSp>
      <p:pic>
        <p:nvPicPr>
          <p:cNvPr id="56" name="صورة 55">
            <a:extLst>
              <a:ext uri="{FF2B5EF4-FFF2-40B4-BE49-F238E27FC236}">
                <a16:creationId xmlns:a16="http://schemas.microsoft.com/office/drawing/2014/main" id="{35CDC826-3375-8B69-2237-D88C95390F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85" y="64286"/>
            <a:ext cx="1024115" cy="1024115"/>
          </a:xfrm>
          <a:prstGeom prst="rect">
            <a:avLst/>
          </a:prstGeom>
        </p:spPr>
      </p:pic>
      <p:sp>
        <p:nvSpPr>
          <p:cNvPr id="2" name="مستطيل 1">
            <a:extLst>
              <a:ext uri="{FF2B5EF4-FFF2-40B4-BE49-F238E27FC236}">
                <a16:creationId xmlns:a16="http://schemas.microsoft.com/office/drawing/2014/main" id="{EE9A768B-51AC-E587-6023-5AA5DABFC186}"/>
              </a:ext>
            </a:extLst>
          </p:cNvPr>
          <p:cNvSpPr/>
          <p:nvPr/>
        </p:nvSpPr>
        <p:spPr>
          <a:xfrm>
            <a:off x="4300791" y="3476495"/>
            <a:ext cx="1588926" cy="62155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100" dirty="0">
                <a:solidFill>
                  <a:srgbClr val="00B0F0"/>
                </a:solidFill>
              </a:rPr>
              <a:t>مكان قطعة حلوى او توزيعات</a:t>
            </a:r>
          </a:p>
          <a:p>
            <a:pPr algn="ctr"/>
            <a:r>
              <a:rPr lang="ar-SA" sz="1100" dirty="0">
                <a:solidFill>
                  <a:srgbClr val="00B0F0"/>
                </a:solidFill>
              </a:rPr>
              <a:t>" احذف العبارة والصق الحلوى</a:t>
            </a:r>
            <a:endParaRPr lang="en-US" sz="1100" dirty="0">
              <a:solidFill>
                <a:srgbClr val="00B0F0"/>
              </a:solidFill>
            </a:endParaRPr>
          </a:p>
        </p:txBody>
      </p:sp>
      <p:pic>
        <p:nvPicPr>
          <p:cNvPr id="58" name="صورة 57">
            <a:extLst>
              <a:ext uri="{FF2B5EF4-FFF2-40B4-BE49-F238E27FC236}">
                <a16:creationId xmlns:a16="http://schemas.microsoft.com/office/drawing/2014/main" id="{43E7740A-96C6-A6A3-7604-442DBF8249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2274" y="10953564"/>
            <a:ext cx="1473381" cy="1171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505885"/>
      </p:ext>
    </p:extLst>
  </p:cSld>
  <p:clrMapOvr>
    <a:masterClrMapping/>
  </p:clrMapOvr>
</p:sld>
</file>

<file path=ppt/theme/theme1.xml><?xml version="1.0" encoding="utf-8"?>
<a:theme xmlns:a="http://schemas.openxmlformats.org/drawingml/2006/main" name="1_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280</Words>
  <Application>Microsoft Office PowerPoint</Application>
  <PresentationFormat>شاشة عريضة</PresentationFormat>
  <Paragraphs>76</Paragraphs>
  <Slides>2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1_نسق Office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فاطمه صالح السبيعي</dc:creator>
  <cp:lastModifiedBy>فاطمه السبيعي</cp:lastModifiedBy>
  <cp:revision>3</cp:revision>
  <dcterms:created xsi:type="dcterms:W3CDTF">2023-02-25T11:36:19Z</dcterms:created>
  <dcterms:modified xsi:type="dcterms:W3CDTF">2024-02-13T15:21:17Z</dcterms:modified>
</cp:coreProperties>
</file>