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21"/>
  </p:notesMasterIdLst>
  <p:sldIdLst>
    <p:sldId id="256" r:id="rId2"/>
    <p:sldId id="257" r:id="rId3"/>
    <p:sldId id="2467" r:id="rId4"/>
    <p:sldId id="262" r:id="rId5"/>
    <p:sldId id="259" r:id="rId6"/>
    <p:sldId id="258" r:id="rId7"/>
    <p:sldId id="261" r:id="rId8"/>
    <p:sldId id="1868" r:id="rId9"/>
    <p:sldId id="2468" r:id="rId10"/>
    <p:sldId id="2469" r:id="rId11"/>
    <p:sldId id="1869" r:id="rId12"/>
    <p:sldId id="1876" r:id="rId13"/>
    <p:sldId id="2470" r:id="rId14"/>
    <p:sldId id="2471" r:id="rId15"/>
    <p:sldId id="2472" r:id="rId16"/>
    <p:sldId id="2473" r:id="rId17"/>
    <p:sldId id="263" r:id="rId18"/>
    <p:sldId id="1879" r:id="rId19"/>
    <p:sldId id="1878" r:id="rId20"/>
  </p:sldIdLst>
  <p:sldSz cx="9144000" cy="5143500" type="screen16x9"/>
  <p:notesSz cx="6858000" cy="9144000"/>
  <p:embeddedFontLst>
    <p:embeddedFont>
      <p:font typeface="Arial Rounded MT Bold" panose="020F0704030504030204" pitchFamily="3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entury Gothic" panose="020B0502020202020204" pitchFamily="34" charset="0"/>
      <p:regular r:id="rId27"/>
      <p:bold r:id="rId28"/>
      <p:italic r:id="rId29"/>
      <p:boldItalic r:id="rId30"/>
    </p:embeddedFont>
    <p:embeddedFont>
      <p:font typeface="Chiller" panose="04020404031007020602" pitchFamily="82" charset="0"/>
      <p:regular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Corbel" panose="020B0503020204020204" pitchFamily="34" charset="0"/>
      <p:regular r:id="rId36"/>
      <p:bold r:id="rId37"/>
      <p:italic r:id="rId38"/>
      <p:boldItalic r:id="rId39"/>
    </p:embeddedFont>
    <p:embeddedFont>
      <p:font typeface="Lato Light" panose="020B0604020202020204" charset="0"/>
      <p:regular r:id="rId40"/>
      <p:bold r:id="rId41"/>
      <p:italic r:id="rId42"/>
      <p:boldItalic r:id="rId43"/>
    </p:embeddedFont>
    <p:embeddedFont>
      <p:font typeface="Roboto Slab Regular" panose="020B0604020202020204" charset="0"/>
      <p:regular r:id="rId44"/>
      <p:bold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D2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1A9CD1-5259-4AF0-946F-2D53A79B4534}" v="10" dt="2021-09-08T07:57:08.172"/>
  </p1510:revLst>
</p1510:revInfo>
</file>

<file path=ppt/tableStyles.xml><?xml version="1.0" encoding="utf-8"?>
<a:tblStyleLst xmlns:a="http://schemas.openxmlformats.org/drawingml/2006/main" def="{3A4FC34B-D032-47D5-88D9-CE0B213E5794}">
  <a:tblStyle styleId="{3A4FC34B-D032-47D5-88D9-CE0B213E57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2" autoAdjust="0"/>
    <p:restoredTop sz="94660"/>
  </p:normalViewPr>
  <p:slideViewPr>
    <p:cSldViewPr snapToGrid="0">
      <p:cViewPr varScale="1">
        <p:scale>
          <a:sx n="90" d="100"/>
          <a:sy n="90" d="100"/>
        </p:scale>
        <p:origin x="834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openxmlformats.org/officeDocument/2006/relationships/font" Target="fonts/font21.fntdata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41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font" Target="fonts/font19.fntdata"/><Relationship Id="rId45" Type="http://schemas.openxmlformats.org/officeDocument/2006/relationships/font" Target="fonts/font2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4" Type="http://schemas.openxmlformats.org/officeDocument/2006/relationships/font" Target="fonts/font2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font" Target="fonts/font22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انتصار علي سليمان" userId="dc08ce83-fcc7-43d4-8342-6dcdfdd7f58a" providerId="ADAL" clId="{C71A9CD1-5259-4AF0-946F-2D53A79B4534}"/>
    <pc:docChg chg="custSel modSld sldOrd">
      <pc:chgData name="انتصار علي سليمان" userId="dc08ce83-fcc7-43d4-8342-6dcdfdd7f58a" providerId="ADAL" clId="{C71A9CD1-5259-4AF0-946F-2D53A79B4534}" dt="2021-09-08T07:57:08.172" v="64" actId="20578"/>
      <pc:docMkLst>
        <pc:docMk/>
      </pc:docMkLst>
      <pc:sldChg chg="modSp mod">
        <pc:chgData name="انتصار علي سليمان" userId="dc08ce83-fcc7-43d4-8342-6dcdfdd7f58a" providerId="ADAL" clId="{C71A9CD1-5259-4AF0-946F-2D53A79B4534}" dt="2021-09-08T06:19:06.310" v="6" actId="207"/>
        <pc:sldMkLst>
          <pc:docMk/>
          <pc:sldMk cId="0" sldId="258"/>
        </pc:sldMkLst>
        <pc:spChg chg="mod">
          <ac:chgData name="انتصار علي سليمان" userId="dc08ce83-fcc7-43d4-8342-6dcdfdd7f58a" providerId="ADAL" clId="{C71A9CD1-5259-4AF0-946F-2D53A79B4534}" dt="2021-09-08T06:19:06.310" v="6" actId="207"/>
          <ac:spMkLst>
            <pc:docMk/>
            <pc:sldMk cId="0" sldId="258"/>
            <ac:spMk id="404" creationId="{00000000-0000-0000-0000-000000000000}"/>
          </ac:spMkLst>
        </pc:spChg>
      </pc:sldChg>
      <pc:sldChg chg="modSp mod">
        <pc:chgData name="انتصار علي سليمان" userId="dc08ce83-fcc7-43d4-8342-6dcdfdd7f58a" providerId="ADAL" clId="{C71A9CD1-5259-4AF0-946F-2D53A79B4534}" dt="2021-09-08T07:54:17.077" v="62" actId="20577"/>
        <pc:sldMkLst>
          <pc:docMk/>
          <pc:sldMk cId="0" sldId="261"/>
        </pc:sldMkLst>
        <pc:spChg chg="mod">
          <ac:chgData name="انتصار علي سليمان" userId="dc08ce83-fcc7-43d4-8342-6dcdfdd7f58a" providerId="ADAL" clId="{C71A9CD1-5259-4AF0-946F-2D53A79B4534}" dt="2021-09-08T07:54:17.077" v="62" actId="20577"/>
          <ac:spMkLst>
            <pc:docMk/>
            <pc:sldMk cId="0" sldId="261"/>
            <ac:spMk id="424" creationId="{00000000-0000-0000-0000-000000000000}"/>
          </ac:spMkLst>
        </pc:spChg>
      </pc:sldChg>
      <pc:sldChg chg="delSp modSp mod">
        <pc:chgData name="انتصار علي سليمان" userId="dc08ce83-fcc7-43d4-8342-6dcdfdd7f58a" providerId="ADAL" clId="{C71A9CD1-5259-4AF0-946F-2D53A79B4534}" dt="2021-09-08T06:18:42.715" v="4" actId="1076"/>
        <pc:sldMkLst>
          <pc:docMk/>
          <pc:sldMk cId="1735342185" sldId="2467"/>
        </pc:sldMkLst>
        <pc:spChg chg="mod">
          <ac:chgData name="انتصار علي سليمان" userId="dc08ce83-fcc7-43d4-8342-6dcdfdd7f58a" providerId="ADAL" clId="{C71A9CD1-5259-4AF0-946F-2D53A79B4534}" dt="2021-09-08T06:18:42.715" v="4" actId="1076"/>
          <ac:spMkLst>
            <pc:docMk/>
            <pc:sldMk cId="1735342185" sldId="2467"/>
            <ac:spMk id="16" creationId="{C1293FE3-BCC5-4087-B82C-040D5DA3C436}"/>
          </ac:spMkLst>
        </pc:spChg>
        <pc:picChg chg="mod">
          <ac:chgData name="انتصار علي سليمان" userId="dc08ce83-fcc7-43d4-8342-6dcdfdd7f58a" providerId="ADAL" clId="{C71A9CD1-5259-4AF0-946F-2D53A79B4534}" dt="2021-09-08T06:18:37.180" v="3" actId="1076"/>
          <ac:picMkLst>
            <pc:docMk/>
            <pc:sldMk cId="1735342185" sldId="2467"/>
            <ac:picMk id="9" creationId="{043A5761-049B-45E0-B6FF-73E06A23F0C9}"/>
          </ac:picMkLst>
        </pc:picChg>
        <pc:picChg chg="del">
          <ac:chgData name="انتصار علي سليمان" userId="dc08ce83-fcc7-43d4-8342-6dcdfdd7f58a" providerId="ADAL" clId="{C71A9CD1-5259-4AF0-946F-2D53A79B4534}" dt="2021-09-08T06:18:25.546" v="2" actId="478"/>
          <ac:picMkLst>
            <pc:docMk/>
            <pc:sldMk cId="1735342185" sldId="2467"/>
            <ac:picMk id="2050" creationId="{04E34DDA-EA0A-4E3B-B121-E68F25807CED}"/>
          </ac:picMkLst>
        </pc:picChg>
      </pc:sldChg>
      <pc:sldChg chg="modSp">
        <pc:chgData name="انتصار علي سليمان" userId="dc08ce83-fcc7-43d4-8342-6dcdfdd7f58a" providerId="ADAL" clId="{C71A9CD1-5259-4AF0-946F-2D53A79B4534}" dt="2021-09-08T07:57:08.172" v="64" actId="20578"/>
        <pc:sldMkLst>
          <pc:docMk/>
          <pc:sldMk cId="1935618254" sldId="2469"/>
        </pc:sldMkLst>
        <pc:spChg chg="mod">
          <ac:chgData name="انتصار علي سليمان" userId="dc08ce83-fcc7-43d4-8342-6dcdfdd7f58a" providerId="ADAL" clId="{C71A9CD1-5259-4AF0-946F-2D53A79B4534}" dt="2021-09-08T07:57:08.172" v="64" actId="20578"/>
          <ac:spMkLst>
            <pc:docMk/>
            <pc:sldMk cId="1935618254" sldId="2469"/>
            <ac:spMk id="3" creationId="{5E5CDCB7-3E1B-47B1-ABE2-81E72CF9A2D4}"/>
          </ac:spMkLst>
        </pc:spChg>
      </pc:sldChg>
      <pc:sldChg chg="ord">
        <pc:chgData name="انتصار علي سليمان" userId="dc08ce83-fcc7-43d4-8342-6dcdfdd7f58a" providerId="ADAL" clId="{C71A9CD1-5259-4AF0-946F-2D53A79B4534}" dt="2021-09-06T09:58:55.816" v="1"/>
        <pc:sldMkLst>
          <pc:docMk/>
          <pc:sldMk cId="1281059138" sldId="247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0742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Google Shape;40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Google Shape;42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630450" y="630150"/>
            <a:ext cx="3883200" cy="3883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430350" y="228600"/>
            <a:ext cx="1388100" cy="13881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5908250" y="4660825"/>
            <a:ext cx="605400" cy="605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706650" y="3872629"/>
            <a:ext cx="1097700" cy="10977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2081694" y="771271"/>
            <a:ext cx="774600" cy="774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513651" y="161669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2420476" y="3612044"/>
            <a:ext cx="336900" cy="336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2362484" y="1670133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6818461" y="1338692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6163989" y="4374525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2300611" y="990190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02BDC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" name="Google Shape;21;p2"/>
          <p:cNvGrpSpPr/>
          <p:nvPr/>
        </p:nvGrpSpPr>
        <p:grpSpPr>
          <a:xfrm>
            <a:off x="3001075" y="4182123"/>
            <a:ext cx="508851" cy="478711"/>
            <a:chOff x="5972700" y="2330200"/>
            <a:chExt cx="411625" cy="387275"/>
          </a:xfrm>
        </p:grpSpPr>
        <p:sp>
          <p:nvSpPr>
            <p:cNvPr id="22" name="Google Shape;22;p2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" name="Google Shape;24;p2"/>
          <p:cNvGrpSpPr/>
          <p:nvPr/>
        </p:nvGrpSpPr>
        <p:grpSpPr>
          <a:xfrm>
            <a:off x="5861768" y="506559"/>
            <a:ext cx="524975" cy="832145"/>
            <a:chOff x="6718575" y="2318625"/>
            <a:chExt cx="256950" cy="407375"/>
          </a:xfrm>
        </p:grpSpPr>
        <p:sp>
          <p:nvSpPr>
            <p:cNvPr id="25" name="Google Shape;25;p2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</p:grpSp>
      <p:sp>
        <p:nvSpPr>
          <p:cNvPr id="33" name="Google Shape;33;p2"/>
          <p:cNvSpPr txBox="1">
            <a:spLocks noGrp="1"/>
          </p:cNvSpPr>
          <p:nvPr>
            <p:ph type="ctrTitle"/>
          </p:nvPr>
        </p:nvSpPr>
        <p:spPr>
          <a:xfrm>
            <a:off x="2757250" y="961350"/>
            <a:ext cx="3629400" cy="32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2757247" y="861970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3509928" y="4757335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"/>
          <p:cNvSpPr/>
          <p:nvPr/>
        </p:nvSpPr>
        <p:spPr>
          <a:xfrm>
            <a:off x="5494851" y="4374527"/>
            <a:ext cx="413400" cy="413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2630450" y="630150"/>
            <a:ext cx="3883200" cy="3883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5430350" y="228600"/>
            <a:ext cx="1388100" cy="13881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5908250" y="4660825"/>
            <a:ext cx="605400" cy="6054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2706650" y="3872629"/>
            <a:ext cx="1097700" cy="10977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3"/>
          <p:cNvSpPr/>
          <p:nvPr/>
        </p:nvSpPr>
        <p:spPr>
          <a:xfrm>
            <a:off x="2081694" y="771271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3"/>
          <p:cNvSpPr/>
          <p:nvPr/>
        </p:nvSpPr>
        <p:spPr>
          <a:xfrm>
            <a:off x="6513651" y="1616690"/>
            <a:ext cx="413400" cy="413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3"/>
          <p:cNvSpPr/>
          <p:nvPr/>
        </p:nvSpPr>
        <p:spPr>
          <a:xfrm>
            <a:off x="2420476" y="3612044"/>
            <a:ext cx="336900" cy="336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3"/>
          <p:cNvSpPr/>
          <p:nvPr/>
        </p:nvSpPr>
        <p:spPr>
          <a:xfrm>
            <a:off x="2362484" y="1670133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6818461" y="1338692"/>
            <a:ext cx="93900" cy="939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6163989" y="4374525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2300611" y="990190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02BDC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" name="Google Shape;50;p3"/>
          <p:cNvGrpSpPr/>
          <p:nvPr/>
        </p:nvGrpSpPr>
        <p:grpSpPr>
          <a:xfrm>
            <a:off x="3001075" y="4182123"/>
            <a:ext cx="508851" cy="478711"/>
            <a:chOff x="5972700" y="2330200"/>
            <a:chExt cx="411625" cy="387275"/>
          </a:xfrm>
        </p:grpSpPr>
        <p:sp>
          <p:nvSpPr>
            <p:cNvPr id="51" name="Google Shape;51;p3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53;p3"/>
          <p:cNvGrpSpPr/>
          <p:nvPr/>
        </p:nvGrpSpPr>
        <p:grpSpPr>
          <a:xfrm>
            <a:off x="5861768" y="506559"/>
            <a:ext cx="524975" cy="832145"/>
            <a:chOff x="6718575" y="2318625"/>
            <a:chExt cx="256950" cy="407375"/>
          </a:xfrm>
        </p:grpSpPr>
        <p:sp>
          <p:nvSpPr>
            <p:cNvPr id="54" name="Google Shape;54;p3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6" name="Google Shape;56;p3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7" name="Google Shape;57;p3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8" name="Google Shape;58;p3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59" name="Google Shape;59;p3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61" name="Google Shape;61;p3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</p:grpSp>
      <p:sp>
        <p:nvSpPr>
          <p:cNvPr id="62" name="Google Shape;62;p3"/>
          <p:cNvSpPr/>
          <p:nvPr/>
        </p:nvSpPr>
        <p:spPr>
          <a:xfrm>
            <a:off x="2757247" y="861970"/>
            <a:ext cx="300900" cy="3009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3"/>
          <p:cNvSpPr/>
          <p:nvPr/>
        </p:nvSpPr>
        <p:spPr>
          <a:xfrm>
            <a:off x="3509928" y="4757335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3"/>
          <p:cNvSpPr/>
          <p:nvPr/>
        </p:nvSpPr>
        <p:spPr>
          <a:xfrm>
            <a:off x="5494851" y="4374527"/>
            <a:ext cx="413400" cy="413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3"/>
          <p:cNvSpPr txBox="1">
            <a:spLocks noGrp="1"/>
          </p:cNvSpPr>
          <p:nvPr>
            <p:ph type="ctrTitle"/>
          </p:nvPr>
        </p:nvSpPr>
        <p:spPr>
          <a:xfrm>
            <a:off x="2886100" y="1888150"/>
            <a:ext cx="3371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3"/>
          <p:cNvSpPr txBox="1">
            <a:spLocks noGrp="1"/>
          </p:cNvSpPr>
          <p:nvPr>
            <p:ph type="subTitle" idx="1"/>
          </p:nvPr>
        </p:nvSpPr>
        <p:spPr>
          <a:xfrm>
            <a:off x="2886100" y="2916252"/>
            <a:ext cx="33717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None/>
              <a:defRPr>
                <a:solidFill>
                  <a:schemeClr val="accent2"/>
                </a:solidFill>
              </a:defRPr>
            </a:lvl1pPr>
            <a:lvl2pPr lvl="1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2pPr>
            <a:lvl3pPr lvl="2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3pPr>
            <a:lvl4pPr lvl="3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4pPr>
            <a:lvl5pPr lvl="4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5pPr>
            <a:lvl6pPr lvl="5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6pPr>
            <a:lvl7pPr lvl="6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7pPr>
            <a:lvl8pPr lvl="7" algn="ctr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8pPr>
            <a:lvl9pPr lvl="8" algn="ctr" rtl="0">
              <a:spcBef>
                <a:spcPts val="1000"/>
              </a:spcBef>
              <a:spcAft>
                <a:spcPts val="1000"/>
              </a:spcAft>
              <a:buClr>
                <a:schemeClr val="accent2"/>
              </a:buClr>
              <a:buSzPts val="3000"/>
              <a:buNone/>
              <a:defRPr sz="3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4"/>
          <p:cNvSpPr/>
          <p:nvPr/>
        </p:nvSpPr>
        <p:spPr>
          <a:xfrm>
            <a:off x="3811800" y="-194800"/>
            <a:ext cx="1520400" cy="152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4982150" y="734775"/>
            <a:ext cx="774600" cy="7746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4"/>
          <p:cNvSpPr/>
          <p:nvPr/>
        </p:nvSpPr>
        <p:spPr>
          <a:xfrm>
            <a:off x="3469949" y="810973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4"/>
          <p:cNvSpPr/>
          <p:nvPr/>
        </p:nvSpPr>
        <p:spPr>
          <a:xfrm>
            <a:off x="3109875" y="154418"/>
            <a:ext cx="508800" cy="5088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4"/>
          <p:cNvSpPr/>
          <p:nvPr/>
        </p:nvSpPr>
        <p:spPr>
          <a:xfrm>
            <a:off x="5395528" y="-85690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4"/>
          <p:cNvSpPr/>
          <p:nvPr/>
        </p:nvSpPr>
        <p:spPr>
          <a:xfrm>
            <a:off x="-140400" y="3784204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4"/>
          <p:cNvSpPr/>
          <p:nvPr/>
        </p:nvSpPr>
        <p:spPr>
          <a:xfrm>
            <a:off x="8079301" y="4416226"/>
            <a:ext cx="879300" cy="8793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4"/>
          <p:cNvSpPr/>
          <p:nvPr/>
        </p:nvSpPr>
        <p:spPr>
          <a:xfrm>
            <a:off x="407150" y="4701449"/>
            <a:ext cx="336900" cy="3369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4"/>
          <p:cNvSpPr/>
          <p:nvPr/>
        </p:nvSpPr>
        <p:spPr>
          <a:xfrm>
            <a:off x="8896576" y="4123321"/>
            <a:ext cx="292800" cy="2928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4"/>
          <p:cNvSpPr/>
          <p:nvPr/>
        </p:nvSpPr>
        <p:spPr>
          <a:xfrm>
            <a:off x="7800547" y="4653308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4"/>
          <p:cNvSpPr/>
          <p:nvPr/>
        </p:nvSpPr>
        <p:spPr>
          <a:xfrm>
            <a:off x="8471997" y="4203227"/>
            <a:ext cx="93900" cy="939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4"/>
          <p:cNvSpPr/>
          <p:nvPr/>
        </p:nvSpPr>
        <p:spPr>
          <a:xfrm>
            <a:off x="528659" y="3509275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4"/>
          <p:cNvSpPr/>
          <p:nvPr/>
        </p:nvSpPr>
        <p:spPr>
          <a:xfrm>
            <a:off x="8327788" y="4664713"/>
            <a:ext cx="382244" cy="382244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FFB6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" name="Google Shape;82;p4"/>
          <p:cNvGrpSpPr/>
          <p:nvPr/>
        </p:nvGrpSpPr>
        <p:grpSpPr>
          <a:xfrm>
            <a:off x="154025" y="4093698"/>
            <a:ext cx="508851" cy="478711"/>
            <a:chOff x="5972700" y="2330200"/>
            <a:chExt cx="411625" cy="387275"/>
          </a:xfrm>
        </p:grpSpPr>
        <p:sp>
          <p:nvSpPr>
            <p:cNvPr id="83" name="Google Shape;83;p4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4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5" name="Google Shape;85;p4"/>
          <p:cNvGrpSpPr/>
          <p:nvPr/>
        </p:nvGrpSpPr>
        <p:grpSpPr>
          <a:xfrm>
            <a:off x="5222963" y="889722"/>
            <a:ext cx="292923" cy="464285"/>
            <a:chOff x="6718575" y="2318625"/>
            <a:chExt cx="256950" cy="407375"/>
          </a:xfrm>
        </p:grpSpPr>
        <p:sp>
          <p:nvSpPr>
            <p:cNvPr id="86" name="Google Shape;86;p4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4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4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4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4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4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4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" name="Google Shape;94;p4"/>
          <p:cNvSpPr txBox="1">
            <a:spLocks noGrp="1"/>
          </p:cNvSpPr>
          <p:nvPr>
            <p:ph type="body" idx="1"/>
          </p:nvPr>
        </p:nvSpPr>
        <p:spPr>
          <a:xfrm>
            <a:off x="1242275" y="1704600"/>
            <a:ext cx="6659700" cy="8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 algn="ctr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Char char="○"/>
              <a:defRPr sz="3000" i="1"/>
            </a:lvl1pPr>
            <a:lvl2pPr marL="914400" lvl="1" indent="-41910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Char char="◦"/>
              <a:defRPr sz="3000" i="1"/>
            </a:lvl2pPr>
            <a:lvl3pPr marL="1371600" lvl="2" indent="-41910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Char char="◦"/>
              <a:defRPr sz="3000" i="1"/>
            </a:lvl3pPr>
            <a:lvl4pPr marL="1828800" lvl="3" indent="-419100" algn="ctr" rtl="0">
              <a:spcBef>
                <a:spcPts val="1000"/>
              </a:spcBef>
              <a:spcAft>
                <a:spcPts val="0"/>
              </a:spcAft>
              <a:buSzPts val="3000"/>
              <a:buChar char="◦"/>
              <a:defRPr sz="3000" i="1"/>
            </a:lvl4pPr>
            <a:lvl5pPr marL="2286000" lvl="4" indent="-419100" algn="ctr" rtl="0">
              <a:spcBef>
                <a:spcPts val="1000"/>
              </a:spcBef>
              <a:spcAft>
                <a:spcPts val="0"/>
              </a:spcAft>
              <a:buSzPts val="3000"/>
              <a:buChar char="◦"/>
              <a:defRPr sz="3000" i="1"/>
            </a:lvl5pPr>
            <a:lvl6pPr marL="2743200" lvl="5" indent="-419100" algn="ctr" rtl="0">
              <a:spcBef>
                <a:spcPts val="1000"/>
              </a:spcBef>
              <a:spcAft>
                <a:spcPts val="0"/>
              </a:spcAft>
              <a:buSzPts val="3000"/>
              <a:buChar char="◦"/>
              <a:defRPr sz="3000" i="1"/>
            </a:lvl6pPr>
            <a:lvl7pPr marL="3200400" lvl="6" indent="-419100" algn="ctr" rtl="0">
              <a:spcBef>
                <a:spcPts val="1000"/>
              </a:spcBef>
              <a:spcAft>
                <a:spcPts val="0"/>
              </a:spcAft>
              <a:buSzPts val="3000"/>
              <a:buChar char="◦"/>
              <a:defRPr sz="3000" i="1"/>
            </a:lvl7pPr>
            <a:lvl8pPr marL="3657600" lvl="7" indent="-419100" algn="ctr" rtl="0">
              <a:spcBef>
                <a:spcPts val="1000"/>
              </a:spcBef>
              <a:spcAft>
                <a:spcPts val="0"/>
              </a:spcAft>
              <a:buSzPts val="3000"/>
              <a:buChar char="◦"/>
              <a:defRPr sz="3000" i="1"/>
            </a:lvl8pPr>
            <a:lvl9pPr marL="4114800" lvl="8" indent="-419100" algn="ctr">
              <a:spcBef>
                <a:spcPts val="1000"/>
              </a:spcBef>
              <a:spcAft>
                <a:spcPts val="1000"/>
              </a:spcAft>
              <a:buSzPts val="3000"/>
              <a:buChar char="◦"/>
              <a:defRPr sz="3000" i="1"/>
            </a:lvl9pPr>
          </a:lstStyle>
          <a:p>
            <a:endParaRPr/>
          </a:p>
        </p:txBody>
      </p:sp>
      <p:sp>
        <p:nvSpPr>
          <p:cNvPr id="95" name="Google Shape;95;p4"/>
          <p:cNvSpPr txBox="1"/>
          <p:nvPr/>
        </p:nvSpPr>
        <p:spPr>
          <a:xfrm>
            <a:off x="3593400" y="8930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solidFill>
                  <a:srgbClr val="FFFFFF"/>
                </a:solidFill>
              </a:rPr>
              <a:t>“</a:t>
            </a:r>
            <a:endParaRPr sz="9600" b="1">
              <a:solidFill>
                <a:srgbClr val="FFFFFF"/>
              </a:solidFill>
            </a:endParaRPr>
          </a:p>
        </p:txBody>
      </p:sp>
      <p:sp>
        <p:nvSpPr>
          <p:cNvPr id="96" name="Google Shape;96;p4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5"/>
          <p:cNvSpPr/>
          <p:nvPr/>
        </p:nvSpPr>
        <p:spPr>
          <a:xfrm>
            <a:off x="-167025" y="559475"/>
            <a:ext cx="2630400" cy="263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5"/>
          <p:cNvSpPr/>
          <p:nvPr/>
        </p:nvSpPr>
        <p:spPr>
          <a:xfrm>
            <a:off x="1812100" y="27140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5"/>
          <p:cNvSpPr/>
          <p:nvPr/>
        </p:nvSpPr>
        <p:spPr>
          <a:xfrm>
            <a:off x="1704597" y="-129655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5"/>
          <p:cNvSpPr/>
          <p:nvPr/>
        </p:nvSpPr>
        <p:spPr>
          <a:xfrm>
            <a:off x="228600" y="2887250"/>
            <a:ext cx="605400" cy="605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5"/>
          <p:cNvSpPr/>
          <p:nvPr/>
        </p:nvSpPr>
        <p:spPr>
          <a:xfrm>
            <a:off x="1522903" y="3162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5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5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5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5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5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"/>
          <p:cNvSpPr/>
          <p:nvPr/>
        </p:nvSpPr>
        <p:spPr>
          <a:xfrm>
            <a:off x="91939" y="288725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"/>
          <p:cNvSpPr/>
          <p:nvPr/>
        </p:nvSpPr>
        <p:spPr>
          <a:xfrm>
            <a:off x="8726411" y="3200065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02BDC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2" name="Google Shape;112;p5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113" name="Google Shape;113;p5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5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5"/>
          <p:cNvGrpSpPr/>
          <p:nvPr/>
        </p:nvGrpSpPr>
        <p:grpSpPr>
          <a:xfrm>
            <a:off x="2139871" y="482540"/>
            <a:ext cx="398658" cy="631920"/>
            <a:chOff x="6718575" y="2318625"/>
            <a:chExt cx="256950" cy="407375"/>
          </a:xfrm>
        </p:grpSpPr>
        <p:sp>
          <p:nvSpPr>
            <p:cNvPr id="116" name="Google Shape;116;p5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5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5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5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5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5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5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5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" name="Google Shape;124;p5"/>
          <p:cNvSpPr txBox="1">
            <a:spLocks noGrp="1"/>
          </p:cNvSpPr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"/>
          <p:cNvSpPr txBox="1">
            <a:spLocks noGrp="1"/>
          </p:cNvSpPr>
          <p:nvPr>
            <p:ph type="body" idx="1"/>
          </p:nvPr>
        </p:nvSpPr>
        <p:spPr>
          <a:xfrm>
            <a:off x="2901875" y="1033400"/>
            <a:ext cx="5292300" cy="326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○"/>
              <a:defRPr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◦"/>
              <a:defRPr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◦"/>
              <a:defRPr/>
            </a:lvl9pPr>
          </a:lstStyle>
          <a:p>
            <a:endParaRPr/>
          </a:p>
        </p:txBody>
      </p:sp>
      <p:sp>
        <p:nvSpPr>
          <p:cNvPr id="126" name="Google Shape;126;p5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6"/>
          <p:cNvSpPr/>
          <p:nvPr/>
        </p:nvSpPr>
        <p:spPr>
          <a:xfrm>
            <a:off x="-167025" y="559475"/>
            <a:ext cx="2630400" cy="2630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6"/>
          <p:cNvSpPr/>
          <p:nvPr/>
        </p:nvSpPr>
        <p:spPr>
          <a:xfrm>
            <a:off x="1812100" y="27140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6"/>
          <p:cNvSpPr/>
          <p:nvPr/>
        </p:nvSpPr>
        <p:spPr>
          <a:xfrm>
            <a:off x="1704597" y="-129655"/>
            <a:ext cx="300900" cy="3009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6"/>
          <p:cNvSpPr/>
          <p:nvPr/>
        </p:nvSpPr>
        <p:spPr>
          <a:xfrm>
            <a:off x="228600" y="2887250"/>
            <a:ext cx="605400" cy="605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6"/>
          <p:cNvSpPr/>
          <p:nvPr/>
        </p:nvSpPr>
        <p:spPr>
          <a:xfrm>
            <a:off x="1522903" y="3162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6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6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6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6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6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6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6"/>
          <p:cNvSpPr/>
          <p:nvPr/>
        </p:nvSpPr>
        <p:spPr>
          <a:xfrm>
            <a:off x="91939" y="288725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6"/>
          <p:cNvSpPr/>
          <p:nvPr/>
        </p:nvSpPr>
        <p:spPr>
          <a:xfrm>
            <a:off x="8726411" y="3200065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02BDC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2" name="Google Shape;142;p6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143" name="Google Shape;143;p6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6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5" name="Google Shape;145;p6"/>
          <p:cNvGrpSpPr/>
          <p:nvPr/>
        </p:nvGrpSpPr>
        <p:grpSpPr>
          <a:xfrm>
            <a:off x="2139871" y="482540"/>
            <a:ext cx="398658" cy="631920"/>
            <a:chOff x="6718575" y="2318625"/>
            <a:chExt cx="256950" cy="407375"/>
          </a:xfrm>
        </p:grpSpPr>
        <p:sp>
          <p:nvSpPr>
            <p:cNvPr id="146" name="Google Shape;146;p6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6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6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6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6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6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6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6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4" name="Google Shape;154;p6"/>
          <p:cNvSpPr txBox="1">
            <a:spLocks noGrp="1"/>
          </p:cNvSpPr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6"/>
          <p:cNvSpPr txBox="1">
            <a:spLocks noGrp="1"/>
          </p:cNvSpPr>
          <p:nvPr>
            <p:ph type="body" idx="1"/>
          </p:nvPr>
        </p:nvSpPr>
        <p:spPr>
          <a:xfrm>
            <a:off x="2830925" y="1200150"/>
            <a:ext cx="2516400" cy="312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○"/>
              <a:defRPr sz="1800"/>
            </a:lvl1pPr>
            <a:lvl2pPr marL="914400" lvl="1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marL="1371600" lvl="2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marL="1828800" lvl="3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marL="2286000" lvl="4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marL="2743200" lvl="5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marL="3200400" lvl="6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marL="3657600" lvl="7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marL="4114800" lvl="8" indent="-342900"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>
            <a:endParaRPr/>
          </a:p>
        </p:txBody>
      </p:sp>
      <p:sp>
        <p:nvSpPr>
          <p:cNvPr id="156" name="Google Shape;156;p6"/>
          <p:cNvSpPr txBox="1">
            <a:spLocks noGrp="1"/>
          </p:cNvSpPr>
          <p:nvPr>
            <p:ph type="body" idx="2"/>
          </p:nvPr>
        </p:nvSpPr>
        <p:spPr>
          <a:xfrm>
            <a:off x="5651044" y="1200150"/>
            <a:ext cx="2671500" cy="312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○"/>
              <a:defRPr sz="1800"/>
            </a:lvl1pPr>
            <a:lvl2pPr marL="914400" lvl="1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marL="1371600" lvl="2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marL="1828800" lvl="3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marL="2286000" lvl="4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marL="2743200" lvl="5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marL="3200400" lvl="6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marL="3657600" lvl="7" indent="-342900"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marL="4114800" lvl="8" indent="-342900"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>
            <a:endParaRPr/>
          </a:p>
        </p:txBody>
      </p:sp>
      <p:sp>
        <p:nvSpPr>
          <p:cNvPr id="157" name="Google Shape;157;p6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0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0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>
              <a:alpha val="796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0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0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0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0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0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0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0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0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0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0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0"/>
          <p:cNvSpPr/>
          <p:nvPr/>
        </p:nvSpPr>
        <p:spPr>
          <a:xfrm>
            <a:off x="8726411" y="3200065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FFB6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0" name="Google Shape;260;p10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261" name="Google Shape;261;p10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0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3" name="Google Shape;263;p10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264" name="Google Shape;264;p10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10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10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10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10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10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10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10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2" name="Google Shape;272;p10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Aqua">
  <p:cSld name="BLANK_1"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2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12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12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12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2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12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12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12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C406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12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C4540">
              <a:alpha val="78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12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12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12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12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12"/>
          <p:cNvSpPr/>
          <p:nvPr/>
        </p:nvSpPr>
        <p:spPr>
          <a:xfrm>
            <a:off x="8726411" y="3200065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FFB6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6" name="Google Shape;316;p12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317" name="Google Shape;317;p12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12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9" name="Google Shape;319;p12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320" name="Google Shape;320;p12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12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12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12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12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12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12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12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8" name="Google Shape;328;p12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Magenta">
  <p:cSld name="BLANK_1_1_1"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4"/>
          <p:cNvSpPr/>
          <p:nvPr/>
        </p:nvSpPr>
        <p:spPr>
          <a:xfrm>
            <a:off x="407150" y="407075"/>
            <a:ext cx="8329800" cy="4329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14"/>
          <p:cNvSpPr/>
          <p:nvPr/>
        </p:nvSpPr>
        <p:spPr>
          <a:xfrm>
            <a:off x="217850" y="171250"/>
            <a:ext cx="1054200" cy="10542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14"/>
          <p:cNvSpPr/>
          <p:nvPr/>
        </p:nvSpPr>
        <p:spPr>
          <a:xfrm>
            <a:off x="1156976" y="-137274"/>
            <a:ext cx="398700" cy="3987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14"/>
          <p:cNvSpPr/>
          <p:nvPr/>
        </p:nvSpPr>
        <p:spPr>
          <a:xfrm>
            <a:off x="1397225" y="337514"/>
            <a:ext cx="136800" cy="1368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14"/>
          <p:cNvSpPr/>
          <p:nvPr/>
        </p:nvSpPr>
        <p:spPr>
          <a:xfrm>
            <a:off x="488128" y="1334485"/>
            <a:ext cx="213000" cy="213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14"/>
          <p:cNvSpPr/>
          <p:nvPr/>
        </p:nvSpPr>
        <p:spPr>
          <a:xfrm>
            <a:off x="7847950" y="4168079"/>
            <a:ext cx="1097700" cy="10977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4"/>
          <p:cNvSpPr/>
          <p:nvPr/>
        </p:nvSpPr>
        <p:spPr>
          <a:xfrm>
            <a:off x="8507494" y="2981146"/>
            <a:ext cx="774600" cy="7746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14"/>
          <p:cNvSpPr/>
          <p:nvPr/>
        </p:nvSpPr>
        <p:spPr>
          <a:xfrm>
            <a:off x="8094101" y="3973940"/>
            <a:ext cx="413400" cy="4134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14"/>
          <p:cNvSpPr/>
          <p:nvPr/>
        </p:nvSpPr>
        <p:spPr>
          <a:xfrm>
            <a:off x="8622049" y="3872635"/>
            <a:ext cx="213000" cy="213000"/>
          </a:xfrm>
          <a:prstGeom prst="ellipse">
            <a:avLst/>
          </a:prstGeom>
          <a:solidFill>
            <a:srgbClr val="FF975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14"/>
          <p:cNvSpPr/>
          <p:nvPr/>
        </p:nvSpPr>
        <p:spPr>
          <a:xfrm>
            <a:off x="7550022" y="4801658"/>
            <a:ext cx="213000" cy="2130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14"/>
          <p:cNvSpPr/>
          <p:nvPr/>
        </p:nvSpPr>
        <p:spPr>
          <a:xfrm>
            <a:off x="7325661" y="4674667"/>
            <a:ext cx="93900" cy="939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p14"/>
          <p:cNvSpPr/>
          <p:nvPr/>
        </p:nvSpPr>
        <p:spPr>
          <a:xfrm>
            <a:off x="258289" y="1577100"/>
            <a:ext cx="93900" cy="9390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14"/>
          <p:cNvSpPr/>
          <p:nvPr/>
        </p:nvSpPr>
        <p:spPr>
          <a:xfrm>
            <a:off x="8726411" y="3200065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12175" cap="rnd" cmpd="sng">
            <a:solidFill>
              <a:srgbClr val="FC406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71" name="Google Shape;371;p14"/>
          <p:cNvGrpSpPr/>
          <p:nvPr/>
        </p:nvGrpSpPr>
        <p:grpSpPr>
          <a:xfrm>
            <a:off x="8142375" y="4477573"/>
            <a:ext cx="508851" cy="478711"/>
            <a:chOff x="5972700" y="2330200"/>
            <a:chExt cx="411625" cy="387275"/>
          </a:xfrm>
        </p:grpSpPr>
        <p:sp>
          <p:nvSpPr>
            <p:cNvPr id="372" name="Google Shape;372;p14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14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4" name="Google Shape;374;p14"/>
          <p:cNvGrpSpPr/>
          <p:nvPr/>
        </p:nvGrpSpPr>
        <p:grpSpPr>
          <a:xfrm>
            <a:off x="545621" y="382390"/>
            <a:ext cx="398658" cy="631920"/>
            <a:chOff x="6718575" y="2318625"/>
            <a:chExt cx="256950" cy="407375"/>
          </a:xfrm>
        </p:grpSpPr>
        <p:sp>
          <p:nvSpPr>
            <p:cNvPr id="375" name="Google Shape;375;p14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14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14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14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4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4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14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14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12175" cap="rnd" cmpd="sng">
              <a:solidFill>
                <a:srgbClr val="02BDC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3" name="Google Shape;383;p14"/>
          <p:cNvSpPr/>
          <p:nvPr/>
        </p:nvSpPr>
        <p:spPr>
          <a:xfrm>
            <a:off x="-117275" y="847257"/>
            <a:ext cx="605400" cy="605400"/>
          </a:xfrm>
          <a:prstGeom prst="ellipse">
            <a:avLst/>
          </a:prstGeom>
          <a:solidFill>
            <a:srgbClr val="02BD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14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2901875" y="1033400"/>
            <a:ext cx="5292300" cy="3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 Light"/>
              <a:buChar char="○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2000"/>
              <a:buFont typeface="Lato Light"/>
              <a:buChar char="◦"/>
              <a:defRPr sz="20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Slab Regular"/>
              <a:buNone/>
              <a:defRPr sz="2000">
                <a:solidFill>
                  <a:schemeClr val="lt1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lvl="1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lvl="2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lvl="3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lvl="4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lvl="5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lvl="6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lvl="7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lvl="8" algn="r">
              <a:buNone/>
              <a:defRPr sz="1200">
                <a:solidFill>
                  <a:schemeClr val="dk2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6" r:id="rId6"/>
    <p:sldLayoutId id="2147483658" r:id="rId7"/>
    <p:sldLayoutId id="2147483660" r:id="rId8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10.emf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ordwall.net/resource/7209508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ordwall.net/resource/11947855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svg"/><Relationship Id="rId2" Type="http://schemas.openxmlformats.org/officeDocument/2006/relationships/hyperlink" Target="https://wordwall.net/resource/4117040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5"/>
          <p:cNvSpPr txBox="1">
            <a:spLocks noGrp="1"/>
          </p:cNvSpPr>
          <p:nvPr>
            <p:ph type="ctrTitle"/>
          </p:nvPr>
        </p:nvSpPr>
        <p:spPr>
          <a:xfrm>
            <a:off x="2757250" y="961350"/>
            <a:ext cx="3629400" cy="32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Welcome to English class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6"/>
          <p:cNvSpPr txBox="1">
            <a:spLocks noGrp="1"/>
          </p:cNvSpPr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UAE Anthem</a:t>
            </a:r>
            <a:endParaRPr dirty="0"/>
          </a:p>
        </p:txBody>
      </p:sp>
      <p:sp>
        <p:nvSpPr>
          <p:cNvPr id="398" name="Google Shape;398;p16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13" name="النشيد الوطني National Anthem">
            <a:hlinkClick r:id="" action="ppaction://media"/>
            <a:extLst>
              <a:ext uri="{FF2B5EF4-FFF2-40B4-BE49-F238E27FC236}">
                <a16:creationId xmlns:a16="http://schemas.microsoft.com/office/drawing/2014/main" id="{E32C74DB-F09C-4EC4-8A50-295E045788C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41795" y="614863"/>
            <a:ext cx="6443405" cy="36243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8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A5B46-A4B3-450B-B11E-7FE7E408F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006" y="759029"/>
            <a:ext cx="2180281" cy="614925"/>
          </a:xfrm>
        </p:spPr>
        <p:txBody>
          <a:bodyPr/>
          <a:lstStyle/>
          <a:p>
            <a:pPr marL="47624" indent="0">
              <a:buNone/>
            </a:pPr>
            <a:r>
              <a:rPr lang="en-US" sz="2100" b="1" dirty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  <a:cs typeface="Arial" panose="020B0604020202020204" pitchFamily="34" charset="0"/>
              </a:rPr>
              <a:t>Today is… </a:t>
            </a:r>
            <a:endParaRPr lang="en-GB" sz="2100" b="1" dirty="0">
              <a:solidFill>
                <a:schemeClr val="accent1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68569" tIns="68569" rIns="68569" bIns="68569" rtlCol="0" anchor="t" anchorCtr="0">
            <a:noAutofit/>
          </a:bodyPr>
          <a:lstStyle/>
          <a:p>
            <a:pPr defTabSz="685784">
              <a:defRPr/>
            </a:pPr>
            <a:fld id="{00000000-1234-1234-1234-123412341234}" type="slidenum">
              <a:rPr lang="en" ker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784">
                <a:defRPr/>
              </a:pPr>
              <a:t>3</a:t>
            </a:fld>
            <a:endParaRPr kern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8" name="Picture 2" descr="C:\Users\Admin\Documents\@ I give UP\2020\DL\A Distance term\Picure\sunday.png">
            <a:extLst>
              <a:ext uri="{FF2B5EF4-FFF2-40B4-BE49-F238E27FC236}">
                <a16:creationId xmlns:a16="http://schemas.microsoft.com/office/drawing/2014/main" id="{58863C9C-D957-4C5D-83C6-16005DEEB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5898" y="1414217"/>
            <a:ext cx="1261916" cy="338563"/>
          </a:xfrm>
          <a:prstGeom prst="rect">
            <a:avLst/>
          </a:prstGeom>
          <a:noFill/>
        </p:spPr>
      </p:pic>
      <p:pic>
        <p:nvPicPr>
          <p:cNvPr id="9" name="Picture 3" descr="C:\Users\Admin\Documents\@ I give UP\2020\DL\A Distance term\Picure\Monday.png">
            <a:extLst>
              <a:ext uri="{FF2B5EF4-FFF2-40B4-BE49-F238E27FC236}">
                <a16:creationId xmlns:a16="http://schemas.microsoft.com/office/drawing/2014/main" id="{043A5761-049B-45E0-B6FF-73E06A23F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97035" y="1777255"/>
            <a:ext cx="1289960" cy="346087"/>
          </a:xfrm>
          <a:prstGeom prst="rect">
            <a:avLst/>
          </a:prstGeom>
          <a:noFill/>
        </p:spPr>
      </p:pic>
      <p:pic>
        <p:nvPicPr>
          <p:cNvPr id="10" name="Picture 4" descr="C:\Users\Admin\Documents\@ I give UP\2020\DL\A Distance term\Picure\Tuesday.png">
            <a:extLst>
              <a:ext uri="{FF2B5EF4-FFF2-40B4-BE49-F238E27FC236}">
                <a16:creationId xmlns:a16="http://schemas.microsoft.com/office/drawing/2014/main" id="{C919DFA6-BC90-4262-BAA3-F9D7FFD50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7995" y="2184252"/>
            <a:ext cx="1290957" cy="346355"/>
          </a:xfrm>
          <a:prstGeom prst="rect">
            <a:avLst/>
          </a:prstGeom>
          <a:noFill/>
        </p:spPr>
      </p:pic>
      <p:pic>
        <p:nvPicPr>
          <p:cNvPr id="11" name="Picture 5" descr="C:\Users\Admin\Documents\@ I give UP\2020\DL\A Distance term\Picure\Wednseday.png">
            <a:extLst>
              <a:ext uri="{FF2B5EF4-FFF2-40B4-BE49-F238E27FC236}">
                <a16:creationId xmlns:a16="http://schemas.microsoft.com/office/drawing/2014/main" id="{25538480-B968-46F5-9377-D3C650E94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85332" y="2595706"/>
            <a:ext cx="1513368" cy="323264"/>
          </a:xfrm>
          <a:prstGeom prst="rect">
            <a:avLst/>
          </a:prstGeom>
          <a:noFill/>
        </p:spPr>
      </p:pic>
      <p:pic>
        <p:nvPicPr>
          <p:cNvPr id="12" name="Picture 6" descr="C:\Users\Admin\Documents\@ I give UP\2020\DL\A Distance term\Picure\thursday.png">
            <a:extLst>
              <a:ext uri="{FF2B5EF4-FFF2-40B4-BE49-F238E27FC236}">
                <a16:creationId xmlns:a16="http://schemas.microsoft.com/office/drawing/2014/main" id="{17BF03F2-C42B-4C21-89D5-00A9624CC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32667" y="2988259"/>
            <a:ext cx="1290959" cy="346355"/>
          </a:xfrm>
          <a:prstGeom prst="rect">
            <a:avLst/>
          </a:prstGeom>
          <a:noFill/>
        </p:spPr>
      </p:pic>
      <p:pic>
        <p:nvPicPr>
          <p:cNvPr id="13" name="Picture 7" descr="C:\Users\Admin\Documents\@ I give UP\2020\DL\A Distance term\Picure\Friday.png">
            <a:extLst>
              <a:ext uri="{FF2B5EF4-FFF2-40B4-BE49-F238E27FC236}">
                <a16:creationId xmlns:a16="http://schemas.microsoft.com/office/drawing/2014/main" id="{89D73BA7-CF62-4BD2-91E6-9021D4151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85332" y="3395524"/>
            <a:ext cx="1318001" cy="353610"/>
          </a:xfrm>
          <a:prstGeom prst="rect">
            <a:avLst/>
          </a:prstGeom>
          <a:noFill/>
        </p:spPr>
      </p:pic>
      <p:pic>
        <p:nvPicPr>
          <p:cNvPr id="14" name="Picture 8" descr="C:\Users\Admin\Documents\@ I give UP\2020\DL\A Distance term\Picure\saturday.png">
            <a:extLst>
              <a:ext uri="{FF2B5EF4-FFF2-40B4-BE49-F238E27FC236}">
                <a16:creationId xmlns:a16="http://schemas.microsoft.com/office/drawing/2014/main" id="{B98D5AAF-ABF4-4D85-981A-1A1FE4214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56539" y="3837056"/>
            <a:ext cx="1060832" cy="345656"/>
          </a:xfrm>
          <a:prstGeom prst="rect">
            <a:avLst/>
          </a:prstGeom>
          <a:noFill/>
        </p:spPr>
      </p:pic>
      <p:sp>
        <p:nvSpPr>
          <p:cNvPr id="16" name="شكل بيضاوي 11">
            <a:extLst>
              <a:ext uri="{FF2B5EF4-FFF2-40B4-BE49-F238E27FC236}">
                <a16:creationId xmlns:a16="http://schemas.microsoft.com/office/drawing/2014/main" id="{C1293FE3-BCC5-4087-B82C-040D5DA3C436}"/>
              </a:ext>
            </a:extLst>
          </p:cNvPr>
          <p:cNvSpPr/>
          <p:nvPr/>
        </p:nvSpPr>
        <p:spPr>
          <a:xfrm>
            <a:off x="1529347" y="2547794"/>
            <a:ext cx="1425335" cy="450050"/>
          </a:xfrm>
          <a:prstGeom prst="ellipse">
            <a:avLst/>
          </a:prstGeom>
          <a:noFill/>
          <a:ln w="82550" cmpd="sng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685784">
              <a:defRPr/>
            </a:pPr>
            <a:endParaRPr lang="ar-AE" sz="2400" dirty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B57516-160C-463D-B924-AB2FAEF22CC0}"/>
              </a:ext>
            </a:extLst>
          </p:cNvPr>
          <p:cNvSpPr txBox="1"/>
          <p:nvPr/>
        </p:nvSpPr>
        <p:spPr>
          <a:xfrm>
            <a:off x="3578331" y="653959"/>
            <a:ext cx="2344393" cy="57708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514350">
              <a:defRPr/>
            </a:pP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hi</a:t>
            </a:r>
            <a:r>
              <a:rPr lang="en-US" sz="1575" b="1" dirty="0">
                <a:solidFill>
                  <a:srgbClr val="0070C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s </a:t>
            </a: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W</a:t>
            </a:r>
            <a:r>
              <a:rPr lang="en-US" sz="1575" b="1" dirty="0">
                <a:solidFill>
                  <a:srgbClr val="00B05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h</a:t>
            </a:r>
            <a:r>
              <a:rPr lang="en-US" sz="1575" b="1" dirty="0">
                <a:solidFill>
                  <a:srgbClr val="FFC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US" sz="1575" b="1" dirty="0">
                <a:solidFill>
                  <a:srgbClr val="0070C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e </a:t>
            </a: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h</a:t>
            </a:r>
            <a:r>
              <a:rPr lang="en-US" sz="1575" b="1" dirty="0">
                <a:solidFill>
                  <a:srgbClr val="0070C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u</a:t>
            </a:r>
            <a:r>
              <a:rPr lang="en-US" sz="1575" b="1" dirty="0">
                <a:solidFill>
                  <a:srgbClr val="00B05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tu</a:t>
            </a:r>
            <a:r>
              <a:rPr lang="en-US" sz="1575" b="1" dirty="0">
                <a:solidFill>
                  <a:srgbClr val="0070C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US" sz="1575" b="1" dirty="0">
                <a:solidFill>
                  <a:srgbClr val="FFC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575" b="1" dirty="0">
                <a:solidFill>
                  <a:srgbClr val="FF0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H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lang="en-US" sz="1575" b="1" dirty="0">
                <a:solidFill>
                  <a:srgbClr val="00B05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n-US" sz="1575" b="1" dirty="0">
                <a:solidFill>
                  <a:srgbClr val="0070C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n-US" sz="1575" b="1" dirty="0">
                <a:solidFill>
                  <a:srgbClr val="FFC00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lang="en-US" sz="1575" b="1" dirty="0">
                <a:solidFill>
                  <a:srgbClr val="0070C0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sz="1575" b="1" dirty="0">
                <a:solidFill>
                  <a:prstClr val="black"/>
                </a:solidFill>
                <a:latin typeface="Chiller" panose="04020404031007020602" pitchFamily="82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88B7FFA1-DB6C-4C21-8999-A8CCC9B2E645}"/>
              </a:ext>
            </a:extLst>
          </p:cNvPr>
          <p:cNvSpPr txBox="1">
            <a:spLocks/>
          </p:cNvSpPr>
          <p:nvPr/>
        </p:nvSpPr>
        <p:spPr>
          <a:xfrm>
            <a:off x="4007253" y="1307920"/>
            <a:ext cx="2938013" cy="614925"/>
          </a:xfrm>
          <a:prstGeom prst="rect">
            <a:avLst/>
          </a:prstGeom>
        </p:spPr>
        <p:txBody>
          <a:bodyPr spcFirstLastPara="1" vert="horz" wrap="square" lIns="51427" tIns="51427" rIns="51427" bIns="51427" rtlCol="0" anchor="t" anchorCtr="0">
            <a:noAutofit/>
          </a:bodyPr>
          <a:lstStyle>
            <a:lvl1pPr marL="609585" lvl="0" indent="-52492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170" lvl="1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54" lvl="2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339" lvl="3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924" lvl="4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509" lvl="5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7093" lvl="6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678" lvl="7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263" lvl="8" indent="-524920" algn="ct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 panose="020B0604020202020204" pitchFamily="34" charset="0"/>
              <a:buChar char="+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24" indent="0" defTabSz="514350">
              <a:spcBef>
                <a:spcPts val="450"/>
              </a:spcBef>
              <a:buNone/>
              <a:defRPr/>
            </a:pPr>
            <a:r>
              <a:rPr lang="en-GB" sz="2100" b="1" dirty="0">
                <a:solidFill>
                  <a:srgbClr val="4472C4">
                    <a:lumMod val="75000"/>
                  </a:srgbClr>
                </a:solidFill>
                <a:latin typeface="Century Gothic" pitchFamily="34" charset="0"/>
              </a:rPr>
              <a:t>What is the date? </a:t>
            </a:r>
          </a:p>
        </p:txBody>
      </p:sp>
      <p:sp>
        <p:nvSpPr>
          <p:cNvPr id="18" name="شكل بيضاوي 11">
            <a:extLst>
              <a:ext uri="{FF2B5EF4-FFF2-40B4-BE49-F238E27FC236}">
                <a16:creationId xmlns:a16="http://schemas.microsoft.com/office/drawing/2014/main" id="{116BAF21-23C8-49F1-95EA-93E4B0F51B12}"/>
              </a:ext>
            </a:extLst>
          </p:cNvPr>
          <p:cNvSpPr/>
          <p:nvPr/>
        </p:nvSpPr>
        <p:spPr>
          <a:xfrm>
            <a:off x="4325327" y="3434652"/>
            <a:ext cx="305688" cy="275353"/>
          </a:xfrm>
          <a:prstGeom prst="ellipse">
            <a:avLst/>
          </a:prstGeom>
          <a:noFill/>
          <a:ln w="82550" cmpd="sng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685784">
              <a:defRPr/>
            </a:pPr>
            <a:endParaRPr lang="ar-AE" sz="2400" dirty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pic>
        <p:nvPicPr>
          <p:cNvPr id="19" name="girl">
            <a:extLst>
              <a:ext uri="{FF2B5EF4-FFF2-40B4-BE49-F238E27FC236}">
                <a16:creationId xmlns:a16="http://schemas.microsoft.com/office/drawing/2014/main" id="{8D43F32A-F95F-4D21-9683-A407B8EE72D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904" y="2918970"/>
            <a:ext cx="915836" cy="1531712"/>
          </a:xfrm>
          <a:prstGeom prst="rect">
            <a:avLst/>
          </a:prstGeom>
        </p:spPr>
      </p:pic>
      <p:pic>
        <p:nvPicPr>
          <p:cNvPr id="20" name="cloud">
            <a:extLst>
              <a:ext uri="{FF2B5EF4-FFF2-40B4-BE49-F238E27FC236}">
                <a16:creationId xmlns:a16="http://schemas.microsoft.com/office/drawing/2014/main" id="{869F3F65-80E0-4455-8C83-98CE7706ED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91570" y="705225"/>
            <a:ext cx="774613" cy="48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4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6" grpId="0" animBg="1"/>
      <p:bldP spid="17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21"/>
          <p:cNvSpPr txBox="1">
            <a:spLocks noGrp="1"/>
          </p:cNvSpPr>
          <p:nvPr>
            <p:ph type="ctrTitle" idx="4294967295"/>
          </p:nvPr>
        </p:nvSpPr>
        <p:spPr>
          <a:xfrm>
            <a:off x="1930401" y="611659"/>
            <a:ext cx="665479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Online classromm rules</a:t>
            </a:r>
            <a:endParaRPr sz="4400" dirty="0"/>
          </a:p>
        </p:txBody>
      </p:sp>
      <p:sp>
        <p:nvSpPr>
          <p:cNvPr id="445" name="Google Shape;445;p21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18" name="Picture 2" descr="E-Safety">
            <a:extLst>
              <a:ext uri="{FF2B5EF4-FFF2-40B4-BE49-F238E27FC236}">
                <a16:creationId xmlns:a16="http://schemas.microsoft.com/office/drawing/2014/main" id="{768056C5-3ED8-4403-AFF4-48F9F0278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49" y="287867"/>
            <a:ext cx="1330318" cy="13377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1D3F7A0B-C540-4C75-A4D6-E6579AD8EB82}"/>
              </a:ext>
            </a:extLst>
          </p:cNvPr>
          <p:cNvGrpSpPr/>
          <p:nvPr/>
        </p:nvGrpSpPr>
        <p:grpSpPr>
          <a:xfrm>
            <a:off x="616562" y="1765628"/>
            <a:ext cx="1330318" cy="1375444"/>
            <a:chOff x="5537479" y="3580370"/>
            <a:chExt cx="1773757" cy="1833925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A6AFA33-B654-4F4E-B6A7-B948287B1660}"/>
                </a:ext>
              </a:extLst>
            </p:cNvPr>
            <p:cNvSpPr/>
            <p:nvPr/>
          </p:nvSpPr>
          <p:spPr>
            <a:xfrm>
              <a:off x="5537479" y="3580370"/>
              <a:ext cx="1773757" cy="1833925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>
                <a:buClrTx/>
                <a:defRPr/>
              </a:pPr>
              <a:endParaRPr lang="en-GB" sz="1350" kern="1200">
                <a:solidFill>
                  <a:srgbClr val="FFFFFF"/>
                </a:solidFill>
                <a:latin typeface="Corbel" panose="020B0503020204020204"/>
              </a:endParaRP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D1987D9-4A7B-44A6-AC7C-F271E0CC1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4318" y="3888252"/>
              <a:ext cx="1440078" cy="144007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EFDB497-F9E4-4101-83F4-199CF34B9B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6668" y="3802287"/>
              <a:ext cx="495378" cy="495378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9F15A5F-BB64-4218-8DF1-56CF79417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4" y="3211377"/>
            <a:ext cx="1202829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14337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1575" kern="1200" dirty="0">
                <a:solidFill>
                  <a:prstClr val="black"/>
                </a:solidFill>
                <a:latin typeface="Century Gothic" panose="020B0502020202020204" pitchFamily="34" charset="0"/>
                <a:ea typeface="Sultan bold"/>
                <a:cs typeface="Sultan bold"/>
              </a:rPr>
              <a:t>Be ready on time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B9A35F5-1847-424D-8FD1-54331F1B2091}"/>
              </a:ext>
            </a:extLst>
          </p:cNvPr>
          <p:cNvGrpSpPr/>
          <p:nvPr/>
        </p:nvGrpSpPr>
        <p:grpSpPr>
          <a:xfrm>
            <a:off x="2217903" y="1697433"/>
            <a:ext cx="1330318" cy="1375444"/>
            <a:chOff x="5511113" y="3169701"/>
            <a:chExt cx="1773757" cy="1833925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9874AA1-F5C0-4B83-B363-333B87336424}"/>
                </a:ext>
              </a:extLst>
            </p:cNvPr>
            <p:cNvSpPr/>
            <p:nvPr/>
          </p:nvSpPr>
          <p:spPr>
            <a:xfrm>
              <a:off x="5511113" y="3169701"/>
              <a:ext cx="1773757" cy="1833925"/>
            </a:xfrm>
            <a:prstGeom prst="ellipse">
              <a:avLst/>
            </a:prstGeom>
            <a:solidFill>
              <a:srgbClr val="FFD9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>
                <a:buClrTx/>
                <a:defRPr/>
              </a:pPr>
              <a:endParaRPr lang="en-GB" sz="1350" kern="1200">
                <a:solidFill>
                  <a:srgbClr val="FFFFFF"/>
                </a:solidFill>
                <a:latin typeface="Corbel" panose="020B0503020204020204"/>
              </a:endParaRPr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D25009BB-EEB3-4CCC-99B4-C68AEDC28A51}"/>
                </a:ext>
              </a:extLst>
            </p:cNvPr>
            <p:cNvGrpSpPr/>
            <p:nvPr/>
          </p:nvGrpSpPr>
          <p:grpSpPr>
            <a:xfrm>
              <a:off x="5608103" y="3332628"/>
              <a:ext cx="1576158" cy="1539217"/>
              <a:chOff x="5608103" y="3332628"/>
              <a:chExt cx="1576158" cy="1539217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010061A9-9431-4047-8708-0A78CB32BCB0}"/>
                  </a:ext>
                </a:extLst>
              </p:cNvPr>
              <p:cNvSpPr/>
              <p:nvPr/>
            </p:nvSpPr>
            <p:spPr>
              <a:xfrm>
                <a:off x="5838546" y="3534913"/>
                <a:ext cx="1182650" cy="1134648"/>
              </a:xfrm>
              <a:prstGeom prst="ellipse">
                <a:avLst/>
              </a:prstGeom>
              <a:solidFill>
                <a:srgbClr val="EBEB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83">
                  <a:buClrTx/>
                  <a:defRPr/>
                </a:pPr>
                <a:endParaRPr lang="en-GB" sz="1350" kern="1200">
                  <a:solidFill>
                    <a:srgbClr val="FFFFFF"/>
                  </a:solidFill>
                  <a:latin typeface="Corbel" panose="020B0503020204020204"/>
                </a:endParaRPr>
              </a:p>
            </p:txBody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6C29274C-2481-421B-A38E-345C0BE7B1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08103" y="3332628"/>
                <a:ext cx="1576158" cy="1539217"/>
              </a:xfrm>
              <a:prstGeom prst="rect">
                <a:avLst/>
              </a:prstGeom>
            </p:spPr>
          </p:pic>
        </p:grp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73E33854-54BE-42A8-B42C-876F0F90E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5327" y="3166927"/>
            <a:ext cx="1369814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14337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1575" kern="1200" dirty="0">
                <a:solidFill>
                  <a:prstClr val="black"/>
                </a:solidFill>
                <a:latin typeface="Century Gothic" panose="020B0502020202020204" pitchFamily="34" charset="0"/>
                <a:ea typeface="Sultan bold"/>
                <a:cs typeface="Sultan bold"/>
              </a:rPr>
              <a:t>Mute your microphone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901121B-B563-4EB0-902E-11368E2277DD}"/>
              </a:ext>
            </a:extLst>
          </p:cNvPr>
          <p:cNvGrpSpPr/>
          <p:nvPr/>
        </p:nvGrpSpPr>
        <p:grpSpPr>
          <a:xfrm>
            <a:off x="4143789" y="1788583"/>
            <a:ext cx="1117758" cy="1171863"/>
            <a:chOff x="1569776" y="3693126"/>
            <a:chExt cx="1794337" cy="1833925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CDD5354-4147-42F4-A45F-9E2122EC2C34}"/>
                </a:ext>
              </a:extLst>
            </p:cNvPr>
            <p:cNvSpPr/>
            <p:nvPr/>
          </p:nvSpPr>
          <p:spPr>
            <a:xfrm>
              <a:off x="1569776" y="3693126"/>
              <a:ext cx="1773757" cy="1833925"/>
            </a:xfrm>
            <a:prstGeom prst="ellipse">
              <a:avLst/>
            </a:prstGeom>
            <a:solidFill>
              <a:srgbClr val="78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>
                <a:buClrTx/>
                <a:defRPr/>
              </a:pPr>
              <a:endParaRPr lang="en-GB" sz="1350" kern="1200">
                <a:solidFill>
                  <a:srgbClr val="FFFFFF"/>
                </a:solidFill>
                <a:latin typeface="Corbel" panose="020B0503020204020204"/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87F6E5B-EBE8-498C-A350-513501E00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4614" y="3945155"/>
              <a:ext cx="1729499" cy="1266755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64A28D9C-710E-4214-90CB-A5DE88CA6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4094" y="3031426"/>
            <a:ext cx="215190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14337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1350" kern="1200" dirty="0">
                <a:solidFill>
                  <a:prstClr val="black"/>
                </a:solidFill>
                <a:latin typeface="Century Gothic" panose="020B0502020202020204" pitchFamily="34" charset="0"/>
                <a:ea typeface="Sultan bold"/>
                <a:cs typeface="Sultan bold"/>
              </a:rPr>
              <a:t>Respect your friends/ Share positive comments and feedback</a:t>
            </a:r>
          </a:p>
        </p:txBody>
      </p:sp>
      <p:pic>
        <p:nvPicPr>
          <p:cNvPr id="34" name="Picture 28">
            <a:extLst>
              <a:ext uri="{FF2B5EF4-FFF2-40B4-BE49-F238E27FC236}">
                <a16:creationId xmlns:a16="http://schemas.microsoft.com/office/drawing/2014/main" id="{C43E8BE3-30D8-4F69-AC7C-2347B3F3E82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150856" y="1761276"/>
            <a:ext cx="609963" cy="108464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D6B2BB0-F964-44E6-9D13-88B9311D5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0933" y="3072877"/>
            <a:ext cx="1209808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14337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1350" kern="1200" dirty="0">
                <a:solidFill>
                  <a:prstClr val="black"/>
                </a:solidFill>
                <a:latin typeface="Century Gothic" panose="020B0502020202020204" pitchFamily="34" charset="0"/>
                <a:ea typeface="Sultan bold"/>
                <a:cs typeface="Sultan bold"/>
              </a:rPr>
              <a:t>Raise your hands to speak!</a:t>
            </a:r>
          </a:p>
        </p:txBody>
      </p:sp>
      <p:pic>
        <p:nvPicPr>
          <p:cNvPr id="36" name="Picture 8">
            <a:extLst>
              <a:ext uri="{FF2B5EF4-FFF2-40B4-BE49-F238E27FC236}">
                <a16:creationId xmlns:a16="http://schemas.microsoft.com/office/drawing/2014/main" id="{0067BD17-6466-44CC-8C59-E361855C5EE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7312176" y="1706146"/>
            <a:ext cx="1062404" cy="1427154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E3AC08C-6B66-4BF9-AAF9-B0CAA5790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421" y="3365884"/>
            <a:ext cx="91720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514337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1350" kern="1200" dirty="0">
                <a:solidFill>
                  <a:prstClr val="black"/>
                </a:solidFill>
                <a:latin typeface="Century Gothic" panose="020B0502020202020204" pitchFamily="34" charset="0"/>
                <a:ea typeface="Sultan bold"/>
                <a:cs typeface="Sultan bold"/>
              </a:rPr>
              <a:t>Sit still &amp; focus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8"/>
          <p:cNvSpPr txBox="1">
            <a:spLocks noGrp="1"/>
          </p:cNvSpPr>
          <p:nvPr>
            <p:ph type="ctrTitle"/>
          </p:nvPr>
        </p:nvSpPr>
        <p:spPr>
          <a:xfrm>
            <a:off x="3204116" y="1405466"/>
            <a:ext cx="2617233" cy="46566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Attendance</a:t>
            </a:r>
            <a:endParaRPr dirty="0"/>
          </a:p>
        </p:txBody>
      </p:sp>
      <p:pic>
        <p:nvPicPr>
          <p:cNvPr id="7" name="Picture 2" descr="Rules Discord Clipart , Png Download - Rules Discord , Free Transparent  Clipart - ClipartKey">
            <a:extLst>
              <a:ext uri="{FF2B5EF4-FFF2-40B4-BE49-F238E27FC236}">
                <a16:creationId xmlns:a16="http://schemas.microsoft.com/office/drawing/2014/main" id="{739788DA-63C8-43DA-81C0-CD85F0CDF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65" b="89871" l="7000" r="91889">
                        <a14:foregroundMark x1="59778" y1="10345" x2="59778" y2="10345"/>
                        <a14:foregroundMark x1="61222" y1="8082" x2="61222" y2="8082"/>
                        <a14:foregroundMark x1="11889" y1="47522" x2="11889" y2="47522"/>
                        <a14:foregroundMark x1="7111" y1="49138" x2="7111" y2="49138"/>
                        <a14:foregroundMark x1="90222" y1="48491" x2="90222" y2="48491"/>
                        <a14:foregroundMark x1="90222" y1="62823" x2="90222" y2="62823"/>
                        <a14:foregroundMark x1="91889" y1="68103" x2="91889" y2="68103"/>
                        <a14:foregroundMark x1="54556" y1="5065" x2="54556" y2="5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076" y="2141105"/>
            <a:ext cx="1691847" cy="17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17"/>
          <p:cNvSpPr txBox="1">
            <a:spLocks noGrp="1"/>
          </p:cNvSpPr>
          <p:nvPr>
            <p:ph type="ctrTitle" idx="4294967295"/>
          </p:nvPr>
        </p:nvSpPr>
        <p:spPr>
          <a:xfrm>
            <a:off x="872067" y="1090850"/>
            <a:ext cx="65937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dirty="0">
                <a:solidFill>
                  <a:srgbClr val="FFB600"/>
                </a:solidFill>
              </a:rPr>
              <a:t>Open your book</a:t>
            </a:r>
            <a:endParaRPr sz="6000" dirty="0">
              <a:solidFill>
                <a:srgbClr val="FFB600"/>
              </a:solidFill>
            </a:endParaRPr>
          </a:p>
        </p:txBody>
      </p:sp>
      <p:sp>
        <p:nvSpPr>
          <p:cNvPr id="404" name="Google Shape;404;p17"/>
          <p:cNvSpPr txBox="1">
            <a:spLocks noGrp="1"/>
          </p:cNvSpPr>
          <p:nvPr>
            <p:ph type="subTitle" idx="4294967295"/>
          </p:nvPr>
        </p:nvSpPr>
        <p:spPr>
          <a:xfrm>
            <a:off x="685800" y="2401970"/>
            <a:ext cx="6593700" cy="176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accent4">
                    <a:lumMod val="50000"/>
                  </a:schemeClr>
                </a:solidFill>
              </a:rPr>
              <a:t>Access book 5</a:t>
            </a:r>
            <a:br>
              <a:rPr lang="en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en-GB" sz="2800" dirty="0">
                <a:solidFill>
                  <a:schemeClr val="accent4">
                    <a:lumMod val="50000"/>
                  </a:schemeClr>
                </a:solidFill>
              </a:rPr>
              <a:t>U</a:t>
            </a:r>
            <a:r>
              <a:rPr lang="en" sz="2800" dirty="0">
                <a:solidFill>
                  <a:schemeClr val="accent4">
                    <a:lumMod val="50000"/>
                  </a:schemeClr>
                </a:solidFill>
              </a:rPr>
              <a:t>nit 1 - lesson 5</a:t>
            </a:r>
            <a:br>
              <a:rPr lang="en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en" sz="2800" dirty="0">
                <a:solidFill>
                  <a:schemeClr val="accent4">
                    <a:lumMod val="50000"/>
                  </a:schemeClr>
                </a:solidFill>
              </a:rPr>
              <a:t>Page (9-10)</a:t>
            </a: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rgbClr val="FFFFFF"/>
                </a:solidFill>
              </a:rPr>
              <a:t>Language focus</a:t>
            </a:r>
            <a:endParaRPr sz="2800" dirty="0">
              <a:solidFill>
                <a:srgbClr val="FFFFFF"/>
              </a:solidFill>
            </a:endParaRPr>
          </a:p>
        </p:txBody>
      </p:sp>
      <p:pic>
        <p:nvPicPr>
          <p:cNvPr id="405" name="Google Shape;405;p17" descr="photo-1434030216411-0b793f4b417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65150" y="1981150"/>
            <a:ext cx="2071500" cy="20715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06" name="Google Shape;406;p17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20"/>
          <p:cNvSpPr txBox="1">
            <a:spLocks noGrp="1"/>
          </p:cNvSpPr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Lesson Objectives</a:t>
            </a:r>
            <a:br>
              <a:rPr lang="en-US" dirty="0">
                <a:solidFill>
                  <a:schemeClr val="bg1"/>
                </a:solidFill>
              </a:rPr>
            </a:br>
            <a:endParaRPr dirty="0">
              <a:solidFill>
                <a:schemeClr val="bg1"/>
              </a:solidFill>
            </a:endParaRPr>
          </a:p>
        </p:txBody>
      </p:sp>
      <p:sp>
        <p:nvSpPr>
          <p:cNvPr id="424" name="Google Shape;424;p20"/>
          <p:cNvSpPr txBox="1">
            <a:spLocks noGrp="1"/>
          </p:cNvSpPr>
          <p:nvPr>
            <p:ph type="body" idx="1"/>
          </p:nvPr>
        </p:nvSpPr>
        <p:spPr>
          <a:xfrm>
            <a:off x="2901875" y="1033400"/>
            <a:ext cx="5292300" cy="326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250000"/>
              </a:lnSpc>
              <a:spcBef>
                <a:spcPts val="0"/>
              </a:spcBef>
            </a:pPr>
            <a:r>
              <a:rPr lang="en-US" b="1" dirty="0">
                <a:solidFill>
                  <a:srgbClr val="7030A0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In this lesson students will ……</a:t>
            </a:r>
            <a:endParaRPr lang="en-US" sz="1000" b="1" dirty="0">
              <a:solidFill>
                <a:srgbClr val="7030A0"/>
              </a:solidFill>
              <a:highlight>
                <a:srgbClr val="FFFF00"/>
              </a:highlight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  <a:spcBef>
                <a:spcPts val="0"/>
              </a:spcBef>
            </a:pPr>
            <a:r>
              <a:rPr lang="en-US" dirty="0"/>
              <a:t>Use (There is \ are ).</a:t>
            </a:r>
          </a:p>
          <a:p>
            <a:pPr>
              <a:lnSpc>
                <a:spcPct val="250000"/>
              </a:lnSpc>
              <a:spcBef>
                <a:spcPts val="0"/>
              </a:spcBef>
            </a:pPr>
            <a:r>
              <a:rPr lang="en-US" dirty="0"/>
              <a:t>Learn about things at home.</a:t>
            </a:r>
          </a:p>
          <a:p>
            <a:pPr>
              <a:lnSpc>
                <a:spcPct val="250000"/>
              </a:lnSpc>
              <a:spcBef>
                <a:spcPts val="0"/>
              </a:spcBef>
            </a:pPr>
            <a:r>
              <a:rPr lang="en-US" dirty="0"/>
              <a:t>Read for specific information.</a:t>
            </a:r>
          </a:p>
          <a:p>
            <a:pPr>
              <a:lnSpc>
                <a:spcPct val="25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25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2500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425" name="Google Shape;425;p20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490F6-EE6C-46E4-B3F6-404C7EA00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Warm up: </a:t>
            </a:r>
            <a:br>
              <a:rPr lang="en-US" dirty="0"/>
            </a:br>
            <a:r>
              <a:rPr lang="en-US" dirty="0"/>
              <a:t>Guess the name of places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D4619-9A9E-46BB-971E-ADEFE93742A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8</a:t>
            </a:fld>
            <a:endParaRPr lang="en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9DBB4-5340-4A66-A76C-3D805DD3B6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5" t="34389" r="52974" b="41976"/>
          <a:stretch/>
        </p:blipFill>
        <p:spPr>
          <a:xfrm>
            <a:off x="3178028" y="746760"/>
            <a:ext cx="2424830" cy="14510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593551-6F5D-4A3F-9251-9C5DDB5AFD99}"/>
              </a:ext>
            </a:extLst>
          </p:cNvPr>
          <p:cNvSpPr txBox="1"/>
          <p:nvPr/>
        </p:nvSpPr>
        <p:spPr>
          <a:xfrm>
            <a:off x="6022340" y="1011680"/>
            <a:ext cx="2424829" cy="707886"/>
          </a:xfrm>
          <a:prstGeom prst="rect">
            <a:avLst/>
          </a:prstGeom>
          <a:solidFill>
            <a:schemeClr val="bg2">
              <a:lumMod val="75000"/>
            </a:schemeClr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bedroom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E779CA1-DBDF-4BA0-B2FD-56DCD7705E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1" t="58967" r="52348" b="19275"/>
          <a:stretch/>
        </p:blipFill>
        <p:spPr>
          <a:xfrm>
            <a:off x="2644996" y="2571750"/>
            <a:ext cx="3244500" cy="19301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56343FE-A2DE-4682-9B0A-ACD4F1BC9923}"/>
              </a:ext>
            </a:extLst>
          </p:cNvPr>
          <p:cNvSpPr txBox="1"/>
          <p:nvPr/>
        </p:nvSpPr>
        <p:spPr>
          <a:xfrm>
            <a:off x="6022340" y="3069992"/>
            <a:ext cx="2424829" cy="1323439"/>
          </a:xfrm>
          <a:prstGeom prst="rect">
            <a:avLst/>
          </a:prstGeom>
          <a:solidFill>
            <a:schemeClr val="bg2">
              <a:lumMod val="75000"/>
            </a:schemeClr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Dining room</a:t>
            </a:r>
          </a:p>
        </p:txBody>
      </p:sp>
    </p:spTree>
    <p:extLst>
      <p:ext uri="{BB962C8B-B14F-4D97-AF65-F5344CB8AC3E}">
        <p14:creationId xmlns:p14="http://schemas.microsoft.com/office/powerpoint/2010/main" val="2481856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490F6-EE6C-46E4-B3F6-404C7EA00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Warm up: </a:t>
            </a:r>
            <a:br>
              <a:rPr lang="en-US" dirty="0"/>
            </a:br>
            <a:r>
              <a:rPr lang="en-US" dirty="0"/>
              <a:t>Guess the name of places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D4619-9A9E-46BB-971E-ADEFE93742A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9</a:t>
            </a:fld>
            <a:endParaRPr lang="en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593551-6F5D-4A3F-9251-9C5DDB5AFD99}"/>
              </a:ext>
            </a:extLst>
          </p:cNvPr>
          <p:cNvSpPr txBox="1"/>
          <p:nvPr/>
        </p:nvSpPr>
        <p:spPr>
          <a:xfrm>
            <a:off x="6022340" y="1011680"/>
            <a:ext cx="2424829" cy="707886"/>
          </a:xfrm>
          <a:prstGeom prst="rect">
            <a:avLst/>
          </a:prstGeom>
          <a:solidFill>
            <a:schemeClr val="bg2">
              <a:lumMod val="75000"/>
            </a:schemeClr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kitchen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6343FE-A2DE-4682-9B0A-ACD4F1BC9923}"/>
              </a:ext>
            </a:extLst>
          </p:cNvPr>
          <p:cNvSpPr txBox="1"/>
          <p:nvPr/>
        </p:nvSpPr>
        <p:spPr>
          <a:xfrm>
            <a:off x="6022340" y="3069992"/>
            <a:ext cx="2424829" cy="707886"/>
          </a:xfrm>
          <a:prstGeom prst="rect">
            <a:avLst/>
          </a:prstGeom>
          <a:solidFill>
            <a:schemeClr val="bg2">
              <a:lumMod val="75000"/>
            </a:schemeClr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bathroom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B62451-D20E-45B8-A568-DA60536942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8" t="38231" r="52981" b="38597"/>
          <a:stretch/>
        </p:blipFill>
        <p:spPr>
          <a:xfrm>
            <a:off x="3121661" y="565365"/>
            <a:ext cx="2408757" cy="160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A521A0-A60F-4B55-B10A-F1A4BE2687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47" t="37862" r="22892" b="40390"/>
          <a:stretch/>
        </p:blipFill>
        <p:spPr>
          <a:xfrm>
            <a:off x="2286075" y="2644139"/>
            <a:ext cx="2751722" cy="1790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585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490F6-EE6C-46E4-B3F6-404C7EA00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2</a:t>
            </a:r>
            <a:br>
              <a:rPr lang="en-US" dirty="0"/>
            </a:br>
            <a:r>
              <a:rPr lang="en-US" dirty="0"/>
              <a:t>Practice things at home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D4619-9A9E-46BB-971E-ADEFE93742A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5CDCB7-3E1B-47B1-ABE2-81E72CF9A2D4}"/>
              </a:ext>
            </a:extLst>
          </p:cNvPr>
          <p:cNvSpPr/>
          <p:nvPr/>
        </p:nvSpPr>
        <p:spPr>
          <a:xfrm>
            <a:off x="3463335" y="1556802"/>
            <a:ext cx="3207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E" dirty="0">
                <a:hlinkClick r:id="rId2"/>
              </a:rPr>
              <a:t>https://wordwall.net/resource/7209508</a:t>
            </a:r>
            <a:endParaRPr lang="en-AE" dirty="0"/>
          </a:p>
          <a:p>
            <a:endParaRPr lang="en-AE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6ED69D-A5F2-480D-8D42-A4388AF1F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288" y="2293382"/>
            <a:ext cx="1952423" cy="195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18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707C8-491F-4B90-9387-EE78460A9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2</a:t>
            </a:r>
            <a:br>
              <a:rPr lang="en-US" dirty="0"/>
            </a:br>
            <a:r>
              <a:rPr lang="en-US" dirty="0"/>
              <a:t>language focus</a:t>
            </a:r>
            <a:br>
              <a:rPr lang="en-US" dirty="0"/>
            </a:br>
            <a:r>
              <a:rPr lang="en-US" dirty="0"/>
              <a:t>there is \are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4FE75E-318C-4E3B-A131-7C8C798A6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60475" y="183296"/>
            <a:ext cx="5894991" cy="863133"/>
          </a:xfrm>
          <a:solidFill>
            <a:schemeClr val="bg1"/>
          </a:solidFill>
        </p:spPr>
        <p:txBody>
          <a:bodyPr/>
          <a:lstStyle/>
          <a:p>
            <a:r>
              <a:rPr lang="en-US" dirty="0"/>
              <a:t>Watch the video and write examples in the chat box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32100A-3DED-4E10-B095-84A7C65E3EE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11</a:t>
            </a:fld>
            <a:endParaRPr lang="en"/>
          </a:p>
        </p:txBody>
      </p:sp>
      <p:pic>
        <p:nvPicPr>
          <p:cNvPr id="5" name="🟡There is _  There are Exercises - WORKSHEET IN THE DESCRIPTION Young Learners TEFL Happy Street">
            <a:hlinkClick r:id="" action="ppaction://media"/>
            <a:extLst>
              <a:ext uri="{FF2B5EF4-FFF2-40B4-BE49-F238E27FC236}">
                <a16:creationId xmlns:a16="http://schemas.microsoft.com/office/drawing/2014/main" id="{F07523C3-C6EF-4E81-B009-D054010DCAC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95500" y="1187842"/>
            <a:ext cx="6254742" cy="351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5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471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5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2B40D6-274F-43F9-9034-857C2A9DDBF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12</a:t>
            </a:fld>
            <a:endParaRPr lang="en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0D3210A-D8A4-46B3-B7CE-3D3E855724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8" t="2792" r="814" b="38035"/>
          <a:stretch/>
        </p:blipFill>
        <p:spPr>
          <a:xfrm>
            <a:off x="1621008" y="1776863"/>
            <a:ext cx="4973427" cy="14298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83B666-4CB5-4AD1-973C-9745B7667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854" y="788047"/>
            <a:ext cx="4364196" cy="43558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30E08D-5FED-4B4C-8574-B15989C8B2AF}"/>
              </a:ext>
            </a:extLst>
          </p:cNvPr>
          <p:cNvSpPr/>
          <p:nvPr/>
        </p:nvSpPr>
        <p:spPr>
          <a:xfrm>
            <a:off x="2092842" y="3759984"/>
            <a:ext cx="33073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E" dirty="0">
                <a:hlinkClick r:id="rId4"/>
              </a:rPr>
              <a:t>https://wordwall.net/resource/11947855</a:t>
            </a:r>
            <a:endParaRPr lang="en-AE" dirty="0"/>
          </a:p>
          <a:p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661204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62E609-3C22-4E6F-8A7B-183924ED043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13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0535F-D2FF-4C07-8EE1-CD154B1F96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27" t="10728" r="57289" b="81191"/>
          <a:stretch/>
        </p:blipFill>
        <p:spPr>
          <a:xfrm>
            <a:off x="1581150" y="568325"/>
            <a:ext cx="5264150" cy="7334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BD6D38-87F9-4D42-B15D-4540D9EFF6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5" t="18097" r="28508" b="51836"/>
          <a:stretch/>
        </p:blipFill>
        <p:spPr>
          <a:xfrm>
            <a:off x="868487" y="1914319"/>
            <a:ext cx="6824874" cy="23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59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0A1DD4-D49C-484E-BBF4-D81FC8D2A04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14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CDDE9E-66A9-4480-A065-B00993A11D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8" t="48240" r="38180" b="27850"/>
          <a:stretch/>
        </p:blipFill>
        <p:spPr>
          <a:xfrm>
            <a:off x="1393824" y="1098550"/>
            <a:ext cx="6880725" cy="263171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0DF3C701-9944-4E2E-AA06-51801CE18E41}"/>
              </a:ext>
            </a:extLst>
          </p:cNvPr>
          <p:cNvSpPr/>
          <p:nvPr/>
        </p:nvSpPr>
        <p:spPr>
          <a:xfrm>
            <a:off x="5349875" y="1866899"/>
            <a:ext cx="333376" cy="3714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F8E6BCD-F782-48F2-A49A-32D0D5D2689E}"/>
              </a:ext>
            </a:extLst>
          </p:cNvPr>
          <p:cNvSpPr/>
          <p:nvPr/>
        </p:nvSpPr>
        <p:spPr>
          <a:xfrm>
            <a:off x="5349875" y="2323370"/>
            <a:ext cx="333376" cy="3714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C0D9851-9D39-4CE2-B3D7-30765A743115}"/>
              </a:ext>
            </a:extLst>
          </p:cNvPr>
          <p:cNvSpPr/>
          <p:nvPr/>
        </p:nvSpPr>
        <p:spPr>
          <a:xfrm>
            <a:off x="5349875" y="2779841"/>
            <a:ext cx="333376" cy="3714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793EBA8-93F7-433E-9A43-1E21CCFEC8FB}"/>
              </a:ext>
            </a:extLst>
          </p:cNvPr>
          <p:cNvSpPr/>
          <p:nvPr/>
        </p:nvSpPr>
        <p:spPr>
          <a:xfrm>
            <a:off x="5349875" y="3236312"/>
            <a:ext cx="333376" cy="3714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3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21C77C-3ADC-4748-B87B-F495E47623C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15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F73E58-234D-48E3-AA83-8106089D4F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16" t="31145" r="25544" b="23358"/>
          <a:stretch/>
        </p:blipFill>
        <p:spPr>
          <a:xfrm>
            <a:off x="1328839" y="811663"/>
            <a:ext cx="6664513" cy="34290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0257D8-8164-48BE-A48A-7B88549AD879}"/>
              </a:ext>
            </a:extLst>
          </p:cNvPr>
          <p:cNvSpPr txBox="1"/>
          <p:nvPr/>
        </p:nvSpPr>
        <p:spPr>
          <a:xfrm>
            <a:off x="6351932" y="3105150"/>
            <a:ext cx="1766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plural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90E070-5FF9-4D09-9609-852DAAC82B16}"/>
              </a:ext>
            </a:extLst>
          </p:cNvPr>
          <p:cNvSpPr txBox="1"/>
          <p:nvPr/>
        </p:nvSpPr>
        <p:spPr>
          <a:xfrm>
            <a:off x="6473184" y="3509709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singular</a:t>
            </a:r>
          </a:p>
        </p:txBody>
      </p:sp>
    </p:spTree>
    <p:extLst>
      <p:ext uri="{BB962C8B-B14F-4D97-AF65-F5344CB8AC3E}">
        <p14:creationId xmlns:p14="http://schemas.microsoft.com/office/powerpoint/2010/main" val="153177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5B0E24-FAFE-47CA-9FFB-8FDF3F95156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16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E5D01-ED91-4B0B-BD09-19703DD825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0" t="5724" r="24077" b="70622"/>
          <a:stretch/>
        </p:blipFill>
        <p:spPr>
          <a:xfrm>
            <a:off x="1349883" y="526273"/>
            <a:ext cx="6855528" cy="16846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AE85BC4-62E2-4964-A975-72AF2AE7A6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49" t="29755" r="24749" b="45216"/>
          <a:stretch/>
        </p:blipFill>
        <p:spPr>
          <a:xfrm>
            <a:off x="2407724" y="2521987"/>
            <a:ext cx="4061338" cy="195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17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2"/>
          <p:cNvSpPr txBox="1">
            <a:spLocks noGrp="1"/>
          </p:cNvSpPr>
          <p:nvPr>
            <p:ph type="title"/>
          </p:nvPr>
        </p:nvSpPr>
        <p:spPr>
          <a:xfrm>
            <a:off x="144075" y="559475"/>
            <a:ext cx="2142000" cy="26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Lets practice </a:t>
            </a:r>
            <a:endParaRPr dirty="0"/>
          </a:p>
        </p:txBody>
      </p:sp>
      <p:sp>
        <p:nvSpPr>
          <p:cNvPr id="453" name="Google Shape;453;p22"/>
          <p:cNvSpPr txBox="1">
            <a:spLocks noGrp="1"/>
          </p:cNvSpPr>
          <p:nvPr>
            <p:ph type="sldNum" idx="12"/>
          </p:nvPr>
        </p:nvSpPr>
        <p:spPr>
          <a:xfrm>
            <a:off x="8117984" y="41806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233DEA-4797-4ED9-90E9-C1E9EA60E8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2" t="10774" r="25591" b="43644"/>
          <a:stretch/>
        </p:blipFill>
        <p:spPr>
          <a:xfrm>
            <a:off x="4835792" y="614863"/>
            <a:ext cx="3556542" cy="32559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08622A-D673-42B4-9DC0-593B31EE746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9" t="34756" r="55241" b="26694"/>
          <a:stretch/>
        </p:blipFill>
        <p:spPr>
          <a:xfrm>
            <a:off x="2429938" y="2216150"/>
            <a:ext cx="2221444" cy="222087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BCC39-9DF3-4FA8-AD4B-57D9452BD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>
                <a:highlight>
                  <a:srgbClr val="FED255"/>
                </a:highlight>
              </a:rPr>
              <a:t>Plenary Exit ticket </a:t>
            </a:r>
            <a:br>
              <a:rPr lang="en-US" sz="2000" dirty="0">
                <a:highlight>
                  <a:srgbClr val="FED255"/>
                </a:highlight>
              </a:rPr>
            </a:b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E5663C-0BE1-44EC-9953-5EB6A0CE6008}"/>
              </a:ext>
            </a:extLst>
          </p:cNvPr>
          <p:cNvSpPr/>
          <p:nvPr/>
        </p:nvSpPr>
        <p:spPr>
          <a:xfrm>
            <a:off x="3402775" y="1083797"/>
            <a:ext cx="498769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accent5"/>
                </a:solidFill>
                <a:hlinkClick r:id="rId2"/>
              </a:rPr>
              <a:t>https://wordwall.net/resource/4117040</a:t>
            </a:r>
            <a:endParaRPr lang="en-US" sz="1800" b="1" dirty="0">
              <a:solidFill>
                <a:schemeClr val="accent5"/>
              </a:solidFill>
            </a:endParaRPr>
          </a:p>
          <a:p>
            <a:endParaRPr lang="en-US" sz="1800" b="1" dirty="0">
              <a:solidFill>
                <a:schemeClr val="accent5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0596F7-FCAD-4E4E-B590-238F4715C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0901" y="1083797"/>
            <a:ext cx="658425" cy="65842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5EBDD1D-8115-4A3E-931A-706DD2118AE4}"/>
              </a:ext>
            </a:extLst>
          </p:cNvPr>
          <p:cNvSpPr txBox="1"/>
          <p:nvPr/>
        </p:nvSpPr>
        <p:spPr>
          <a:xfrm>
            <a:off x="3505928" y="2089152"/>
            <a:ext cx="5059171" cy="971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0" vert="horz" wrap="square" lIns="140147" tIns="140147" rIns="140147" bIns="140147" numCol="1" spcCol="1270" anchor="ctr" anchorCtr="0">
            <a:noAutofit/>
          </a:bodyPr>
          <a:lstStyle/>
          <a:p>
            <a:pPr marL="0" lvl="0" indent="0" algn="l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500" kern="1200" dirty="0"/>
              <a:t>In the chat, write 2 sentences about a room in your home.</a:t>
            </a:r>
          </a:p>
        </p:txBody>
      </p:sp>
      <p:sp>
        <p:nvSpPr>
          <p:cNvPr id="20" name="Rectangle 19" descr="Chat">
            <a:extLst>
              <a:ext uri="{FF2B5EF4-FFF2-40B4-BE49-F238E27FC236}">
                <a16:creationId xmlns:a16="http://schemas.microsoft.com/office/drawing/2014/main" id="{F5A4025F-4836-494F-A008-9C0B8E866AD2}"/>
              </a:ext>
            </a:extLst>
          </p:cNvPr>
          <p:cNvSpPr/>
          <p:nvPr/>
        </p:nvSpPr>
        <p:spPr>
          <a:xfrm>
            <a:off x="2454565" y="2171722"/>
            <a:ext cx="971095" cy="971095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4AE34A4-8659-4DED-9917-8DD4666F6093}"/>
              </a:ext>
            </a:extLst>
          </p:cNvPr>
          <p:cNvGrpSpPr/>
          <p:nvPr/>
        </p:nvGrpSpPr>
        <p:grpSpPr>
          <a:xfrm>
            <a:off x="3111102" y="3280914"/>
            <a:ext cx="4565911" cy="1765627"/>
            <a:chOff x="2039300" y="3163416"/>
            <a:chExt cx="4565911" cy="176562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7D549B1-1CAC-44F6-AA1E-63F618A52153}"/>
                </a:ext>
              </a:extLst>
            </p:cNvPr>
            <p:cNvSpPr/>
            <p:nvPr/>
          </p:nvSpPr>
          <p:spPr>
            <a:xfrm>
              <a:off x="2039300" y="3163416"/>
              <a:ext cx="4474303" cy="176562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4B5F85B-9F91-45C0-AB69-68DB9F32574D}"/>
                </a:ext>
              </a:extLst>
            </p:cNvPr>
            <p:cNvSpPr txBox="1"/>
            <p:nvPr/>
          </p:nvSpPr>
          <p:spPr>
            <a:xfrm>
              <a:off x="2039300" y="3599373"/>
              <a:ext cx="4565911" cy="83863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spcFirstLastPara="0" vert="horz" wrap="square" lIns="186862" tIns="186862" rIns="186862" bIns="186862" numCol="1" spcCol="1270" anchor="ctr" anchorCtr="0">
              <a:noAutofit/>
            </a:bodyPr>
            <a:lstStyle/>
            <a:p>
              <a:pPr marL="0" lvl="0" indent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500" kern="1200" dirty="0"/>
                <a:t>For example: </a:t>
              </a:r>
              <a:r>
                <a:rPr lang="en-US" sz="2500" kern="1200" dirty="0">
                  <a:solidFill>
                    <a:srgbClr val="FF0000"/>
                  </a:solidFill>
                </a:rPr>
                <a:t>My living room is big. There are 3 couches. </a:t>
              </a:r>
            </a:p>
          </p:txBody>
        </p:sp>
      </p:grpSp>
      <p:sp>
        <p:nvSpPr>
          <p:cNvPr id="24" name="Rectangle 23" descr="Couch">
            <a:extLst>
              <a:ext uri="{FF2B5EF4-FFF2-40B4-BE49-F238E27FC236}">
                <a16:creationId xmlns:a16="http://schemas.microsoft.com/office/drawing/2014/main" id="{66449C54-C939-4B25-A849-E9B96E03A131}"/>
              </a:ext>
            </a:extLst>
          </p:cNvPr>
          <p:cNvSpPr/>
          <p:nvPr/>
        </p:nvSpPr>
        <p:spPr>
          <a:xfrm>
            <a:off x="1969017" y="3574155"/>
            <a:ext cx="971095" cy="971095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8308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4E87F4-7275-4057-A7F9-651048C14905}"/>
              </a:ext>
            </a:extLst>
          </p:cNvPr>
          <p:cNvSpPr/>
          <p:nvPr/>
        </p:nvSpPr>
        <p:spPr>
          <a:xfrm>
            <a:off x="519642" y="137521"/>
            <a:ext cx="879752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buClrTx/>
              <a:defRPr/>
            </a:pPr>
            <a:r>
              <a:rPr lang="en-US" sz="2700" b="1" u="sng" kern="1200">
                <a:solidFill>
                  <a:srgbClr val="4472C4">
                    <a:lumMod val="75000"/>
                  </a:srgbClr>
                </a:solidFill>
                <a:latin typeface="Arial Rounded MT Bold" panose="020F0704030504030204" pitchFamily="34" charset="0"/>
                <a:ea typeface="+mn-ea"/>
                <a:cs typeface="+mn-cs"/>
              </a:rPr>
              <a:t>Did you meet the objectives for today’s class?</a:t>
            </a:r>
            <a:endParaRPr lang="en-US" sz="2700" kern="1200" dirty="0">
              <a:solidFill>
                <a:srgbClr val="4472C4">
                  <a:lumMod val="75000"/>
                </a:srgb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C34A41-51C9-497A-AF15-698ECFE1B332}"/>
              </a:ext>
            </a:extLst>
          </p:cNvPr>
          <p:cNvSpPr/>
          <p:nvPr/>
        </p:nvSpPr>
        <p:spPr>
          <a:xfrm>
            <a:off x="230105" y="999326"/>
            <a:ext cx="3310843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  <a:buClrTx/>
              <a:defRPr/>
            </a:pPr>
            <a:r>
              <a:rPr lang="en-US" sz="2400" b="1" kern="1200" dirty="0">
                <a:solidFill>
                  <a:srgbClr val="C00000"/>
                </a:solidFill>
                <a:latin typeface="Calibri" panose="020F0502020204030204"/>
                <a:ea typeface="+mn-ea"/>
                <a:cs typeface="+mn-cs"/>
              </a:rPr>
              <a:t>Put an emoji in the chat: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12B55B-DC5F-4561-A16F-27A17E5ED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054" y="2005471"/>
            <a:ext cx="658425" cy="6584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042C8E-663F-45ED-B140-CA43E0FB09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646" y="2885765"/>
            <a:ext cx="862430" cy="6995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740463-46D7-4DAF-8BA0-B7AE16E1C1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241" y="3760352"/>
            <a:ext cx="829240" cy="69957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771F85-1B37-46F9-90DC-C3E211200616}"/>
              </a:ext>
            </a:extLst>
          </p:cNvPr>
          <p:cNvSpPr/>
          <p:nvPr/>
        </p:nvSpPr>
        <p:spPr>
          <a:xfrm>
            <a:off x="3353613" y="2161559"/>
            <a:ext cx="2474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buClrTx/>
              <a:defRPr/>
            </a:pPr>
            <a:r>
              <a:rPr lang="en-US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I understood everything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177B13B-7A86-4469-AEC2-3E7255AA9E7D}"/>
              </a:ext>
            </a:extLst>
          </p:cNvPr>
          <p:cNvSpPr/>
          <p:nvPr/>
        </p:nvSpPr>
        <p:spPr>
          <a:xfrm>
            <a:off x="3334785" y="3062429"/>
            <a:ext cx="2515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buClrTx/>
              <a:defRPr/>
            </a:pPr>
            <a:r>
              <a:rPr lang="en-US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I might need a little help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D47B4A-3ED6-4C83-A4F7-F2C75055AD43}"/>
              </a:ext>
            </a:extLst>
          </p:cNvPr>
          <p:cNvSpPr/>
          <p:nvPr/>
        </p:nvSpPr>
        <p:spPr>
          <a:xfrm>
            <a:off x="3315959" y="3873972"/>
            <a:ext cx="3017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>
              <a:buClrTx/>
              <a:defRPr/>
            </a:pPr>
            <a:r>
              <a:rPr lang="en-US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I couldn’t meet any outcomes</a:t>
            </a:r>
          </a:p>
        </p:txBody>
      </p:sp>
      <p:pic>
        <p:nvPicPr>
          <p:cNvPr id="27" name="Picture 26" descr="Shape, icon&#10;&#10;Description automatically generated">
            <a:extLst>
              <a:ext uri="{FF2B5EF4-FFF2-40B4-BE49-F238E27FC236}">
                <a16:creationId xmlns:a16="http://schemas.microsoft.com/office/drawing/2014/main" id="{BABAE0BE-1FD6-4542-9D35-DC0071C3CD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49" y="1336089"/>
            <a:ext cx="2226437" cy="253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0058"/>
      </p:ext>
    </p:extLst>
  </p:cSld>
  <p:clrMapOvr>
    <a:masterClrMapping/>
  </p:clrMapOvr>
</p:sld>
</file>

<file path=ppt/theme/theme1.xml><?xml version="1.0" encoding="utf-8"?>
<a:theme xmlns:a="http://schemas.openxmlformats.org/drawingml/2006/main" name="Kent template">
  <a:themeElements>
    <a:clrScheme name="Custom 347">
      <a:dk1>
        <a:srgbClr val="4A5C65"/>
      </a:dk1>
      <a:lt1>
        <a:srgbClr val="FFFFFF"/>
      </a:lt1>
      <a:dk2>
        <a:srgbClr val="A6BCC9"/>
      </a:dk2>
      <a:lt2>
        <a:srgbClr val="DEE9F2"/>
      </a:lt2>
      <a:accent1>
        <a:srgbClr val="02BDC7"/>
      </a:accent1>
      <a:accent2>
        <a:srgbClr val="FFB600"/>
      </a:accent2>
      <a:accent3>
        <a:srgbClr val="FF9755"/>
      </a:accent3>
      <a:accent4>
        <a:srgbClr val="FD6C68"/>
      </a:accent4>
      <a:accent5>
        <a:srgbClr val="FC4067"/>
      </a:accent5>
      <a:accent6>
        <a:srgbClr val="A6BCC9"/>
      </a:accent6>
      <a:hlink>
        <a:srgbClr val="02BDC7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1391</TotalTime>
  <Words>257</Words>
  <Application>Microsoft Office PowerPoint</Application>
  <PresentationFormat>On-screen Show (16:9)</PresentationFormat>
  <Paragraphs>59</Paragraphs>
  <Slides>19</Slides>
  <Notes>8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Century Gothic</vt:lpstr>
      <vt:lpstr>Arial Rounded MT Bold</vt:lpstr>
      <vt:lpstr>Comic Sans MS</vt:lpstr>
      <vt:lpstr>Arial</vt:lpstr>
      <vt:lpstr>Calibri</vt:lpstr>
      <vt:lpstr>Chiller</vt:lpstr>
      <vt:lpstr>Corbel</vt:lpstr>
      <vt:lpstr>Roboto Slab Regular</vt:lpstr>
      <vt:lpstr>Lato Light</vt:lpstr>
      <vt:lpstr>Kent template</vt:lpstr>
      <vt:lpstr>Welcome to English class</vt:lpstr>
      <vt:lpstr>UAE Anthem</vt:lpstr>
      <vt:lpstr>PowerPoint Presentation</vt:lpstr>
      <vt:lpstr>Online classromm rules</vt:lpstr>
      <vt:lpstr>Attendance</vt:lpstr>
      <vt:lpstr>Open your book</vt:lpstr>
      <vt:lpstr>Lesson Objectives </vt:lpstr>
      <vt:lpstr>Warm up:  Guess the name of places</vt:lpstr>
      <vt:lpstr>Warm up:  Guess the name of places</vt:lpstr>
      <vt:lpstr>Objective 2 Practice things at home  </vt:lpstr>
      <vt:lpstr>Objective 2 language focus there is \are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Lets practice </vt:lpstr>
      <vt:lpstr>Plenary Exit ticket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انتصار علي سليمان</dc:creator>
  <cp:lastModifiedBy>انتصار علي سليمان</cp:lastModifiedBy>
  <cp:revision>52</cp:revision>
  <dcterms:modified xsi:type="dcterms:W3CDTF">2021-09-08T07:57:39Z</dcterms:modified>
</cp:coreProperties>
</file>